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430" r:id="rId2"/>
    <p:sldId id="431" r:id="rId3"/>
    <p:sldId id="432" r:id="rId4"/>
    <p:sldId id="266" r:id="rId5"/>
    <p:sldId id="283" r:id="rId6"/>
    <p:sldId id="311" r:id="rId7"/>
    <p:sldId id="447" r:id="rId8"/>
    <p:sldId id="274" r:id="rId9"/>
    <p:sldId id="281" r:id="rId10"/>
    <p:sldId id="285" r:id="rId11"/>
    <p:sldId id="448" r:id="rId12"/>
    <p:sldId id="276" r:id="rId13"/>
    <p:sldId id="433" r:id="rId14"/>
    <p:sldId id="278" r:id="rId15"/>
    <p:sldId id="449" r:id="rId16"/>
    <p:sldId id="267" r:id="rId17"/>
    <p:sldId id="435" r:id="rId18"/>
    <p:sldId id="450" r:id="rId19"/>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4">
          <p15:clr>
            <a:srgbClr val="A4A3A4"/>
          </p15:clr>
        </p15:guide>
        <p15:guide id="2" pos="382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A1B6"/>
    <a:srgbClr val="EB6587"/>
    <a:srgbClr val="D30E42"/>
    <a:srgbClr val="E54E75"/>
    <a:srgbClr val="FFDF93"/>
    <a:srgbClr val="9DEEEF"/>
    <a:srgbClr val="80B54E"/>
    <a:srgbClr val="6EA2E2"/>
    <a:srgbClr val="8BC1EF"/>
    <a:srgbClr val="009C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7" d="100"/>
          <a:sy n="87" d="100"/>
        </p:scale>
        <p:origin x="528" y="77"/>
      </p:cViewPr>
      <p:guideLst>
        <p:guide orient="horz" pos="2084"/>
        <p:guide pos="382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2023-01-10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D66D04-7BBC-4CDA-A7D9-21D27F8D4CE9}"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58BB50-CAF9-47C9-8AD2-E37D41D59CCA}"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96158F8-96F9-493C-9322-07267479C738}"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34C0232-94FA-4EBE-BB9B-79FBE486032D}"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D01052-0E78-447B-907C-BDB55E4009E8}"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158BB50-CAF9-47C9-8AD2-E37D41D59CCA}"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版权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blinds dir="vert"/>
      </p:transition>
    </mc:Choice>
    <mc:Fallback xmlns="">
      <p:transition>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flip dir="r"/>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内页-1">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79D5E7A-27AB-4866-91AA-4AFE62AE9065}"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2869505-0EC8-4BE4-809F-1062584E861A}"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图片 9" descr="图片2"/>
          <p:cNvPicPr>
            <a:picLocks noChangeAspect="1"/>
          </p:cNvPicPr>
          <p:nvPr userDrawn="1"/>
        </p:nvPicPr>
        <p:blipFill>
          <a:blip r:embed="rId16"/>
          <a:stretch>
            <a:fillRect/>
          </a:stretch>
        </p:blipFill>
        <p:spPr>
          <a:xfrm>
            <a:off x="0" y="0"/>
            <a:ext cx="12192000" cy="6873240"/>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9D5E7A-27AB-4866-91AA-4AFE62AE9065}" type="datetimeFigureOut">
              <a:rPr lang="zh-CN" altLang="en-US" smtClean="0"/>
              <a:t>2023-01-10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69505-0EC8-4BE4-809F-1062584E861A}" type="slidenum">
              <a:rPr lang="zh-CN" altLang="en-US" smtClean="0"/>
              <a:t>‹#›</a:t>
            </a:fld>
            <a:endParaRPr lang="zh-CN" altLang="en-US"/>
          </a:p>
        </p:txBody>
      </p:sp>
      <p:pic>
        <p:nvPicPr>
          <p:cNvPr id="9" name="图片 8"/>
          <p:cNvPicPr>
            <a:picLocks noChangeAspect="1"/>
          </p:cNvPicPr>
          <p:nvPr userDrawn="1"/>
        </p:nvPicPr>
        <p:blipFill rotWithShape="1">
          <a:blip r:embed="rId17" cstate="print">
            <a:extLst>
              <a:ext uri="{28A0092B-C50C-407E-A947-70E740481C1C}">
                <a14:useLocalDpi xmlns:a14="http://schemas.microsoft.com/office/drawing/2010/main" val="0"/>
              </a:ext>
            </a:extLst>
          </a:blip>
          <a:srcRect l="19125" r="15875" b="27555"/>
          <a:stretch>
            <a:fillRect/>
          </a:stretch>
        </p:blipFill>
        <p:spPr>
          <a:xfrm>
            <a:off x="557349" y="466725"/>
            <a:ext cx="11138262" cy="5974896"/>
          </a:xfrm>
          <a:prstGeom prst="rect">
            <a:avLst/>
          </a:prstGeom>
          <a:effectLst>
            <a:outerShdw blurRad="63500" sx="101000" sy="101000" algn="ctr" rotWithShape="0">
              <a:prstClr val="black">
                <a:alpha val="40000"/>
              </a:prstClr>
            </a:outerShdw>
          </a:effectLst>
        </p:spPr>
      </p:pic>
      <p:pic>
        <p:nvPicPr>
          <p:cNvPr id="8" name="图片 7"/>
          <p:cNvPicPr>
            <a:picLocks noChangeAspect="1"/>
          </p:cNvPicPr>
          <p:nvPr userDrawn="1"/>
        </p:nvPicPr>
        <p:blipFill rotWithShape="1">
          <a:blip r:embed="rId18">
            <a:extLst>
              <a:ext uri="{BEBA8EAE-BF5A-486C-A8C5-ECC9F3942E4B}">
                <a14:imgProps xmlns:a14="http://schemas.microsoft.com/office/drawing/2010/main">
                  <a14:imgLayer r:embed="rId19">
                    <a14:imgEffect>
                      <a14:backgroundRemoval t="56791" b="85166" l="83020" r="99697">
                        <a14:foregroundMark x1="90237" y1="71099" x2="90237" y2="71099"/>
                        <a14:foregroundMark x1="87326" y1="71342" x2="87326" y2="71342"/>
                        <a14:foregroundMark x1="86416" y1="73323" x2="90964" y2="70695"/>
                        <a14:foregroundMark x1="85143" y1="70291" x2="85143" y2="70291"/>
                        <a14:foregroundMark x1="95634" y1="58933" x2="97453" y2="58003"/>
                        <a14:foregroundMark x1="98545" y1="75667" x2="98545" y2="75667"/>
                        <a14:foregroundMark x1="99090" y1="77890" x2="98545" y2="73565"/>
                        <a14:foregroundMark x1="96361" y1="83913" x2="87690" y2="85085"/>
                        <a14:foregroundMark x1="95452" y1="84802" x2="95452" y2="84802"/>
                        <a14:foregroundMark x1="85688" y1="84155" x2="85688" y2="84155"/>
                        <a14:foregroundMark x1="91328" y1="65198" x2="90782" y2="63137"/>
                        <a14:foregroundMark x1="91510" y1="62975" x2="90964" y2="61803"/>
                        <a14:foregroundMark x1="86598" y1="83630" x2="86598" y2="83630"/>
                        <a14:foregroundMark x1="84779" y1="84802" x2="86962" y2="83508"/>
                      </a14:backgroundRemoval>
                    </a14:imgEffect>
                  </a14:imgLayer>
                </a14:imgProps>
              </a:ext>
              <a:ext uri="{28A0092B-C50C-407E-A947-70E740481C1C}">
                <a14:useLocalDpi xmlns:a14="http://schemas.microsoft.com/office/drawing/2010/main" val="0"/>
              </a:ext>
            </a:extLst>
          </a:blip>
          <a:srcRect l="82632" t="56714" b="14930"/>
          <a:stretch>
            <a:fillRect/>
          </a:stretch>
        </p:blipFill>
        <p:spPr>
          <a:xfrm rot="16200000" flipV="1">
            <a:off x="914395" y="-914406"/>
            <a:ext cx="1828801" cy="3657604"/>
          </a:xfrm>
          <a:prstGeom prst="rect">
            <a:avLst/>
          </a:prstGeom>
        </p:spPr>
      </p:pic>
      <p:pic>
        <p:nvPicPr>
          <p:cNvPr id="13" name="图片 12"/>
          <p:cNvPicPr>
            <a:picLocks noChangeAspect="1"/>
          </p:cNvPicPr>
          <p:nvPr userDrawn="1"/>
        </p:nvPicPr>
        <p:blipFill rotWithShape="1">
          <a:blip r:embed="rId18">
            <a:extLst>
              <a:ext uri="{BEBA8EAE-BF5A-486C-A8C5-ECC9F3942E4B}">
                <a14:imgProps xmlns:a14="http://schemas.microsoft.com/office/drawing/2010/main">
                  <a14:imgLayer r:embed="rId19">
                    <a14:imgEffect>
                      <a14:backgroundRemoval t="56791" b="85166" l="83020" r="99697">
                        <a14:foregroundMark x1="90237" y1="71099" x2="90237" y2="71099"/>
                        <a14:foregroundMark x1="87326" y1="71342" x2="87326" y2="71342"/>
                        <a14:foregroundMark x1="86416" y1="73323" x2="90964" y2="70695"/>
                        <a14:foregroundMark x1="85143" y1="70291" x2="85143" y2="70291"/>
                        <a14:foregroundMark x1="95634" y1="58933" x2="97453" y2="58003"/>
                        <a14:foregroundMark x1="98545" y1="75667" x2="98545" y2="75667"/>
                        <a14:foregroundMark x1="99090" y1="77890" x2="98545" y2="73565"/>
                        <a14:foregroundMark x1="96361" y1="83913" x2="87690" y2="85085"/>
                        <a14:foregroundMark x1="95452" y1="84802" x2="95452" y2="84802"/>
                        <a14:foregroundMark x1="85688" y1="84155" x2="85688" y2="84155"/>
                        <a14:foregroundMark x1="91328" y1="65198" x2="90782" y2="63137"/>
                        <a14:foregroundMark x1="91510" y1="62975" x2="90964" y2="61803"/>
                        <a14:foregroundMark x1="86598" y1="83630" x2="86598" y2="83630"/>
                        <a14:foregroundMark x1="84779" y1="84802" x2="86962" y2="83508"/>
                      </a14:backgroundRemoval>
                    </a14:imgEffect>
                  </a14:imgLayer>
                </a14:imgProps>
              </a:ext>
              <a:ext uri="{28A0092B-C50C-407E-A947-70E740481C1C}">
                <a14:useLocalDpi xmlns:a14="http://schemas.microsoft.com/office/drawing/2010/main" val="0"/>
              </a:ext>
            </a:extLst>
          </a:blip>
          <a:srcRect l="82632" t="56714" b="14930"/>
          <a:stretch>
            <a:fillRect/>
          </a:stretch>
        </p:blipFill>
        <p:spPr>
          <a:xfrm rot="5400000" flipV="1">
            <a:off x="9448795" y="4114794"/>
            <a:ext cx="1828801" cy="36576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notesSlide" Target="../notesSlides/notesSlide12.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slideLayout" Target="../slideLayouts/slideLayout7.xml"/><Relationship Id="rId5" Type="http://schemas.openxmlformats.org/officeDocument/2006/relationships/tags" Target="../tags/tag9.xml"/><Relationship Id="rId4" Type="http://schemas.openxmlformats.org/officeDocument/2006/relationships/tags" Target="../tags/tag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0E42"/>
        </a:solidFill>
        <a:effectLst/>
      </p:bgPr>
    </p:bg>
    <p:spTree>
      <p:nvGrpSpPr>
        <p:cNvPr id="1" name=""/>
        <p:cNvGrpSpPr/>
        <p:nvPr/>
      </p:nvGrpSpPr>
      <p:grpSpPr>
        <a:xfrm>
          <a:off x="0" y="0"/>
          <a:ext cx="0" cy="0"/>
          <a:chOff x="0" y="0"/>
          <a:chExt cx="0" cy="0"/>
        </a:xfrm>
      </p:grpSpPr>
      <p:pic>
        <p:nvPicPr>
          <p:cNvPr id="3" name="图片 2" descr="大气母亲节节日宣传海报"/>
          <p:cNvPicPr>
            <a:picLocks noChangeAspect="1"/>
          </p:cNvPicPr>
          <p:nvPr/>
        </p:nvPicPr>
        <p:blipFill>
          <a:blip r:embed="rId3"/>
          <a:srcRect l="3064" t="6824" r="766" b="43188"/>
          <a:stretch>
            <a:fillRect/>
          </a:stretch>
        </p:blipFill>
        <p:spPr>
          <a:xfrm>
            <a:off x="6287770" y="1308100"/>
            <a:ext cx="5558790" cy="3852545"/>
          </a:xfrm>
          <a:prstGeom prst="rect">
            <a:avLst/>
          </a:prstGeom>
        </p:spPr>
      </p:pic>
      <p:sp>
        <p:nvSpPr>
          <p:cNvPr id="4" name="文本框 3"/>
          <p:cNvSpPr txBox="1"/>
          <p:nvPr/>
        </p:nvSpPr>
        <p:spPr>
          <a:xfrm>
            <a:off x="899160" y="2667000"/>
            <a:ext cx="5891530" cy="2030095"/>
          </a:xfrm>
          <a:prstGeom prst="rect">
            <a:avLst/>
          </a:prstGeom>
          <a:noFill/>
        </p:spPr>
        <p:txBody>
          <a:bodyPr wrap="square" rtlCol="0">
            <a:spAutoFit/>
          </a:bodyPr>
          <a:lstStyle/>
          <a:p>
            <a:r>
              <a:rPr lang="zh-CN" altLang="en-US" sz="6600" dirty="0">
                <a:solidFill>
                  <a:schemeClr val="tx1">
                    <a:lumMod val="85000"/>
                    <a:lumOff val="15000"/>
                  </a:schemeClr>
                </a:solidFill>
                <a:cs typeface="+mn-ea"/>
                <a:sym typeface="+mn-lt"/>
              </a:rPr>
              <a:t>创意时尚</a:t>
            </a:r>
            <a:r>
              <a:rPr lang="zh-CN" altLang="en-US" sz="6000" dirty="0">
                <a:solidFill>
                  <a:schemeClr val="tx1">
                    <a:lumMod val="85000"/>
                    <a:lumOff val="15000"/>
                  </a:schemeClr>
                </a:solidFill>
                <a:cs typeface="+mn-ea"/>
                <a:sym typeface="+mn-lt"/>
              </a:rPr>
              <a:t>母亲节</a:t>
            </a:r>
            <a:r>
              <a:rPr lang="en-US" altLang="zh-CN" sz="6000" dirty="0">
                <a:solidFill>
                  <a:schemeClr val="tx1">
                    <a:lumMod val="85000"/>
                    <a:lumOff val="15000"/>
                  </a:schemeClr>
                </a:solidFill>
                <a:cs typeface="+mn-ea"/>
                <a:sym typeface="+mn-lt"/>
              </a:rPr>
              <a:t>PPT</a:t>
            </a:r>
            <a:r>
              <a:rPr lang="zh-CN" altLang="en-US" sz="6000" dirty="0">
                <a:solidFill>
                  <a:schemeClr val="tx1">
                    <a:lumMod val="85000"/>
                    <a:lumOff val="15000"/>
                  </a:schemeClr>
                </a:solidFill>
                <a:cs typeface="+mn-ea"/>
                <a:sym typeface="+mn-lt"/>
              </a:rPr>
              <a:t>模板</a:t>
            </a:r>
          </a:p>
        </p:txBody>
      </p:sp>
      <p:sp>
        <p:nvSpPr>
          <p:cNvPr id="5" name="文本框 4"/>
          <p:cNvSpPr txBox="1"/>
          <p:nvPr/>
        </p:nvSpPr>
        <p:spPr>
          <a:xfrm>
            <a:off x="1015365" y="5059680"/>
            <a:ext cx="7498080" cy="829945"/>
          </a:xfrm>
          <a:prstGeom prst="rect">
            <a:avLst/>
          </a:prstGeom>
          <a:noFill/>
          <a:ln w="3175">
            <a:noFill/>
            <a:prstDash val="solid"/>
          </a:ln>
        </p:spPr>
        <p:txBody>
          <a:bodyPr wrap="square" rtlCol="0">
            <a:spAutoFit/>
          </a:bodyPr>
          <a:lstStyle>
            <a:defPPr>
              <a:defRPr lang="zh-CN"/>
            </a:defPPr>
            <a:lvl1pPr algn="ctr">
              <a:defRPr sz="6000" b="1">
                <a:blipFill dpi="0" rotWithShape="1">
                  <a:blip r:embed="rId4"/>
                  <a:srcRect/>
                  <a:stretch>
                    <a:fillRect/>
                  </a:stretch>
                </a:blipFill>
              </a:defRPr>
            </a:lvl1pPr>
          </a:lstStyle>
          <a:p>
            <a:pPr algn="l"/>
            <a:r>
              <a:rPr lang="en-US" altLang="zh-CN" sz="2400" b="0" dirty="0">
                <a:solidFill>
                  <a:schemeClr val="tx1"/>
                </a:solidFill>
                <a:cs typeface="+mn-ea"/>
                <a:sym typeface="+mn-lt"/>
              </a:rPr>
              <a:t>PROFESSIONAL GENERATION GRADUATION REPORT </a:t>
            </a:r>
          </a:p>
          <a:p>
            <a:pPr algn="l"/>
            <a:r>
              <a:rPr lang="en-US" altLang="zh-CN" sz="2400" b="0" dirty="0">
                <a:solidFill>
                  <a:schemeClr val="tx1"/>
                </a:solidFill>
                <a:cs typeface="+mn-ea"/>
                <a:sym typeface="+mn-lt"/>
              </a:rPr>
              <a:t>POWERPOINT TEMPLATE</a:t>
            </a:r>
          </a:p>
        </p:txBody>
      </p:sp>
      <p:pic>
        <p:nvPicPr>
          <p:cNvPr id="10" name="图片 9" descr="图片1"/>
          <p:cNvPicPr>
            <a:picLocks noChangeAspect="1"/>
          </p:cNvPicPr>
          <p:nvPr/>
        </p:nvPicPr>
        <p:blipFill>
          <a:blip r:embed="rId5"/>
          <a:stretch>
            <a:fillRect/>
          </a:stretch>
        </p:blipFill>
        <p:spPr>
          <a:xfrm>
            <a:off x="10220325" y="0"/>
            <a:ext cx="1971675" cy="47625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išľíďè"/>
          <p:cNvSpPr/>
          <p:nvPr/>
        </p:nvSpPr>
        <p:spPr bwMode="auto">
          <a:xfrm>
            <a:off x="1189251" y="2594304"/>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9" name="iSlíďè"/>
          <p:cNvSpPr txBox="1"/>
          <p:nvPr/>
        </p:nvSpPr>
        <p:spPr bwMode="auto">
          <a:xfrm>
            <a:off x="1630342" y="2259932"/>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50" name="išľíďè"/>
          <p:cNvSpPr/>
          <p:nvPr/>
        </p:nvSpPr>
        <p:spPr bwMode="auto">
          <a:xfrm>
            <a:off x="1189251" y="4162767"/>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51" name="iSlíďè"/>
          <p:cNvSpPr txBox="1"/>
          <p:nvPr/>
        </p:nvSpPr>
        <p:spPr bwMode="auto">
          <a:xfrm>
            <a:off x="1630342" y="382839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52" name="išľíďè"/>
          <p:cNvSpPr/>
          <p:nvPr/>
        </p:nvSpPr>
        <p:spPr bwMode="auto">
          <a:xfrm>
            <a:off x="7949463" y="2594304"/>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53" name="iSlíďè"/>
          <p:cNvSpPr txBox="1"/>
          <p:nvPr/>
        </p:nvSpPr>
        <p:spPr bwMode="auto">
          <a:xfrm>
            <a:off x="8390554" y="2259932"/>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54" name="išľíďè"/>
          <p:cNvSpPr/>
          <p:nvPr/>
        </p:nvSpPr>
        <p:spPr bwMode="auto">
          <a:xfrm>
            <a:off x="7949463" y="4162767"/>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55" name="iSlíďè"/>
          <p:cNvSpPr txBox="1"/>
          <p:nvPr/>
        </p:nvSpPr>
        <p:spPr bwMode="auto">
          <a:xfrm>
            <a:off x="8390554" y="382839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893" y="1396564"/>
            <a:ext cx="4566285" cy="4566285"/>
          </a:xfrm>
          <a:prstGeom prst="rect">
            <a:avLst/>
          </a:prstGeom>
        </p:spPr>
      </p:pic>
      <p:sp>
        <p:nvSpPr>
          <p:cNvPr id="13" name="矩形 12"/>
          <p:cNvSpPr/>
          <p:nvPr/>
        </p:nvSpPr>
        <p:spPr>
          <a:xfrm>
            <a:off x="4110074" y="60772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spTree>
  </p:cSld>
  <p:clrMapOvr>
    <a:masterClrMapping/>
  </p:clrMapOvr>
  <mc:AlternateContent xmlns:mc="http://schemas.openxmlformats.org/markup-compatibility/2006" xmlns:p14="http://schemas.microsoft.com/office/powerpoint/2010/main">
    <mc:Choice Requires="p14">
      <p:transition>
        <p14:ferris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wipe(down)">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down)">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wipe(down)">
                                      <p:cBhvr>
                                        <p:cTn id="22" dur="500"/>
                                        <p:tgtEl>
                                          <p:spTgt spid="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wipe(down)">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wipe(down)">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9" grpId="0"/>
      <p:bldP spid="50" grpId="0"/>
      <p:bldP spid="51" grpId="0"/>
      <p:bldP spid="52"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31313" y="2754736"/>
            <a:ext cx="5868463" cy="2005965"/>
            <a:chOff x="1501922" y="2294222"/>
            <a:chExt cx="7824618" cy="2674620"/>
          </a:xfrm>
        </p:grpSpPr>
        <p:sp>
          <p:nvSpPr>
            <p:cNvPr id="10" name="文本框 9"/>
            <p:cNvSpPr txBox="1"/>
            <p:nvPr/>
          </p:nvSpPr>
          <p:spPr>
            <a:xfrm>
              <a:off x="1501922" y="2338870"/>
              <a:ext cx="4608286" cy="2584027"/>
            </a:xfrm>
            <a:prstGeom prst="rect">
              <a:avLst/>
            </a:prstGeom>
            <a:noFill/>
          </p:spPr>
          <p:txBody>
            <a:bodyPr wrap="square" rtlCol="0">
              <a:spAutoFit/>
            </a:bodyPr>
            <a:lstStyle/>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PART</a:t>
              </a:r>
            </a:p>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03</a:t>
              </a:r>
            </a:p>
          </p:txBody>
        </p:sp>
        <p:sp>
          <p:nvSpPr>
            <p:cNvPr id="11" name="矩形 10"/>
            <p:cNvSpPr/>
            <p:nvPr/>
          </p:nvSpPr>
          <p:spPr>
            <a:xfrm>
              <a:off x="5868331" y="2526715"/>
              <a:ext cx="2682240" cy="613833"/>
            </a:xfrm>
            <a:prstGeom prst="rect">
              <a:avLst/>
            </a:prstGeom>
          </p:spPr>
          <p:txBody>
            <a:bodyPr wrap="none">
              <a:spAutoFit/>
            </a:bodyPr>
            <a:lstStyle/>
            <a:p>
              <a:pPr>
                <a:defRPr/>
              </a:pPr>
              <a:r>
                <a:rPr lang="zh-CN" altLang="en-US" sz="2400" b="1" kern="100" dirty="0">
                  <a:solidFill>
                    <a:srgbClr val="CA1C1B"/>
                  </a:solidFill>
                  <a:latin typeface="微软雅黑" panose="020B0503020204020204" pitchFamily="34" charset="-122"/>
                  <a:ea typeface="微软雅黑" panose="020B0503020204020204" pitchFamily="34" charset="-122"/>
                  <a:cs typeface="+mn-ea"/>
                  <a:sym typeface="+mn-lt"/>
                </a:rPr>
                <a:t>点击添加标题</a:t>
              </a:r>
            </a:p>
          </p:txBody>
        </p:sp>
        <p:sp>
          <p:nvSpPr>
            <p:cNvPr id="12" name="TextBox 23"/>
            <p:cNvSpPr txBox="1">
              <a:spLocks noChangeArrowheads="1"/>
            </p:cNvSpPr>
            <p:nvPr/>
          </p:nvSpPr>
          <p:spPr bwMode="auto">
            <a:xfrm>
              <a:off x="5868331" y="3342690"/>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dirty="0">
                  <a:solidFill>
                    <a:srgbClr val="CA1C1B"/>
                  </a:solidFill>
                  <a:latin typeface="微软雅黑" panose="020B0503020204020204" pitchFamily="34" charset="-122"/>
                  <a:cs typeface="+mn-ea"/>
                  <a:sym typeface="+mn-lt"/>
                </a:rPr>
                <a:t>添加文字标题一</a:t>
              </a:r>
            </a:p>
          </p:txBody>
        </p:sp>
        <p:sp>
          <p:nvSpPr>
            <p:cNvPr id="13" name="TextBox 24"/>
            <p:cNvSpPr txBox="1">
              <a:spLocks noChangeArrowheads="1"/>
            </p:cNvSpPr>
            <p:nvPr/>
          </p:nvSpPr>
          <p:spPr bwMode="auto">
            <a:xfrm>
              <a:off x="5868331" y="3671302"/>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添加文字标题二</a:t>
              </a:r>
            </a:p>
          </p:txBody>
        </p:sp>
        <p:sp>
          <p:nvSpPr>
            <p:cNvPr id="14" name="TextBox 25"/>
            <p:cNvSpPr txBox="1">
              <a:spLocks noChangeArrowheads="1"/>
            </p:cNvSpPr>
            <p:nvPr/>
          </p:nvSpPr>
          <p:spPr bwMode="auto">
            <a:xfrm>
              <a:off x="5868331" y="4020551"/>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添加文字标题三</a:t>
              </a:r>
            </a:p>
          </p:txBody>
        </p:sp>
        <p:sp>
          <p:nvSpPr>
            <p:cNvPr id="15" name="TextBox 23"/>
            <p:cNvSpPr txBox="1">
              <a:spLocks noChangeArrowheads="1"/>
            </p:cNvSpPr>
            <p:nvPr/>
          </p:nvSpPr>
          <p:spPr bwMode="auto">
            <a:xfrm>
              <a:off x="7741580" y="3377615"/>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添加文字标题四</a:t>
              </a:r>
            </a:p>
          </p:txBody>
        </p:sp>
        <p:sp>
          <p:nvSpPr>
            <p:cNvPr id="16" name="TextBox 24"/>
            <p:cNvSpPr txBox="1">
              <a:spLocks noChangeArrowheads="1"/>
            </p:cNvSpPr>
            <p:nvPr/>
          </p:nvSpPr>
          <p:spPr bwMode="auto">
            <a:xfrm>
              <a:off x="7741580" y="3704639"/>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添加文字标题五</a:t>
              </a:r>
            </a:p>
          </p:txBody>
        </p:sp>
        <p:sp>
          <p:nvSpPr>
            <p:cNvPr id="17" name="TextBox 25"/>
            <p:cNvSpPr txBox="1">
              <a:spLocks noChangeArrowheads="1"/>
            </p:cNvSpPr>
            <p:nvPr/>
          </p:nvSpPr>
          <p:spPr bwMode="auto">
            <a:xfrm>
              <a:off x="7741580" y="4055476"/>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添加文字标题六</a:t>
              </a:r>
            </a:p>
          </p:txBody>
        </p:sp>
        <p:cxnSp>
          <p:nvCxnSpPr>
            <p:cNvPr id="18" name="直接连接符 17"/>
            <p:cNvCxnSpPr/>
            <p:nvPr/>
          </p:nvCxnSpPr>
          <p:spPr>
            <a:xfrm>
              <a:off x="5538320" y="2294222"/>
              <a:ext cx="0" cy="2674620"/>
            </a:xfrm>
            <a:prstGeom prst="line">
              <a:avLst/>
            </a:prstGeom>
            <a:noFill/>
            <a:ln w="6350" cap="flat" cmpd="sng" algn="ctr">
              <a:solidFill>
                <a:schemeClr val="tx1"/>
              </a:solidFill>
              <a:prstDash val="dash"/>
              <a:miter lim="800000"/>
            </a:ln>
            <a:effectLst/>
          </p:spPr>
        </p:cxnSp>
      </p:grpSp>
    </p:spTree>
  </p:cSld>
  <p:clrMapOvr>
    <a:masterClrMapping/>
  </p:clrMapOvr>
  <mc:AlternateContent xmlns:mc="http://schemas.openxmlformats.org/markup-compatibility/2006" xmlns:p14="http://schemas.microsoft.com/office/powerpoint/2010/main">
    <mc:Choice Requires="p14">
      <p:transition>
        <p:push dir="u"/>
      </p:transition>
    </mc:Choice>
    <mc:Fallback xmlns="">
      <p:transition>
        <p:push dir="u"/>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grpSp>
        <p:nvGrpSpPr>
          <p:cNvPr id="38" name="组合 37"/>
          <p:cNvGrpSpPr/>
          <p:nvPr/>
        </p:nvGrpSpPr>
        <p:grpSpPr>
          <a:xfrm>
            <a:off x="1284605" y="1360805"/>
            <a:ext cx="9801860" cy="4098925"/>
            <a:chOff x="2023" y="2143"/>
            <a:chExt cx="15436" cy="6455"/>
          </a:xfrm>
        </p:grpSpPr>
        <p:sp>
          <p:nvSpPr>
            <p:cNvPr id="7" name="千图设计师MC：ID 29795607库_Arrow: Right 21"/>
            <p:cNvSpPr/>
            <p:nvPr>
              <p:custDataLst>
                <p:tags r:id="rId1"/>
              </p:custDataLst>
            </p:nvPr>
          </p:nvSpPr>
          <p:spPr>
            <a:xfrm rot="20223228">
              <a:off x="6002" y="3036"/>
              <a:ext cx="1625" cy="914"/>
            </a:xfrm>
            <a:prstGeom prst="rightArrow">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8" name="千图设计师MC：ID 29795607库_Arrow: Right 22"/>
            <p:cNvSpPr/>
            <p:nvPr>
              <p:custDataLst>
                <p:tags r:id="rId2"/>
              </p:custDataLst>
            </p:nvPr>
          </p:nvSpPr>
          <p:spPr>
            <a:xfrm rot="1376772" flipH="1">
              <a:off x="11676" y="3036"/>
              <a:ext cx="1625" cy="914"/>
            </a:xfrm>
            <a:prstGeom prst="rightArrow">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grpSp>
          <p:nvGrpSpPr>
            <p:cNvPr id="2" name="千图设计师MC：ID 29795607库_组合 1"/>
            <p:cNvGrpSpPr/>
            <p:nvPr>
              <p:custDataLst>
                <p:tags r:id="rId3"/>
              </p:custDataLst>
            </p:nvPr>
          </p:nvGrpSpPr>
          <p:grpSpPr>
            <a:xfrm>
              <a:off x="2732" y="3547"/>
              <a:ext cx="2727" cy="2896"/>
              <a:chOff x="1722398" y="2239399"/>
              <a:chExt cx="1731367" cy="1838872"/>
            </a:xfrm>
          </p:grpSpPr>
          <p:grpSp>
            <p:nvGrpSpPr>
              <p:cNvPr id="6" name="Group 20"/>
              <p:cNvGrpSpPr/>
              <p:nvPr/>
            </p:nvGrpSpPr>
            <p:grpSpPr>
              <a:xfrm>
                <a:off x="1722398" y="2239399"/>
                <a:ext cx="1731367" cy="1838872"/>
                <a:chOff x="2023013" y="2210161"/>
                <a:chExt cx="1731367" cy="1838872"/>
              </a:xfrm>
            </p:grpSpPr>
            <p:sp>
              <p:nvSpPr>
                <p:cNvPr id="21" name="Isosceles Triangle 15"/>
                <p:cNvSpPr/>
                <p:nvPr/>
              </p:nvSpPr>
              <p:spPr>
                <a:xfrm rot="17590688">
                  <a:off x="2366542" y="2980819"/>
                  <a:ext cx="503678" cy="1190736"/>
                </a:xfrm>
                <a:prstGeom prst="triangle">
                  <a:avLst>
                    <a:gd name="adj" fmla="val 19748"/>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2" name="Isosceles Triangle 16"/>
                <p:cNvSpPr/>
                <p:nvPr/>
              </p:nvSpPr>
              <p:spPr>
                <a:xfrm flipV="1">
                  <a:off x="2381441" y="2451548"/>
                  <a:ext cx="1372939" cy="1597485"/>
                </a:xfrm>
                <a:prstGeom prst="triangle">
                  <a:avLst/>
                </a:prstGeom>
                <a:solidFill>
                  <a:srgbClr val="EB6587"/>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3" name="Oval 17"/>
                <p:cNvSpPr/>
                <p:nvPr/>
              </p:nvSpPr>
              <p:spPr>
                <a:xfrm>
                  <a:off x="2381441" y="2210161"/>
                  <a:ext cx="1372939" cy="482774"/>
                </a:xfrm>
                <a:prstGeom prst="ellipse">
                  <a:avLst/>
                </a:prstGeom>
                <a:solidFill>
                  <a:srgbClr val="D30E4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grpSp>
          <p:sp>
            <p:nvSpPr>
              <p:cNvPr id="12" name="Freeform: Shape 35"/>
              <p:cNvSpPr/>
              <p:nvPr/>
            </p:nvSpPr>
            <p:spPr bwMode="auto">
              <a:xfrm>
                <a:off x="2528952" y="2777390"/>
                <a:ext cx="497761" cy="578623"/>
              </a:xfrm>
              <a:custGeom>
                <a:avLst/>
                <a:gdLst>
                  <a:gd name="connsiteX0" fmla="*/ 144647 w 290884"/>
                  <a:gd name="connsiteY0" fmla="*/ 246063 h 338138"/>
                  <a:gd name="connsiteX1" fmla="*/ 110656 w 290884"/>
                  <a:gd name="connsiteY1" fmla="*/ 261816 h 338138"/>
                  <a:gd name="connsiteX2" fmla="*/ 144647 w 290884"/>
                  <a:gd name="connsiteY2" fmla="*/ 314326 h 338138"/>
                  <a:gd name="connsiteX3" fmla="*/ 177331 w 290884"/>
                  <a:gd name="connsiteY3" fmla="*/ 261816 h 338138"/>
                  <a:gd name="connsiteX4" fmla="*/ 144647 w 290884"/>
                  <a:gd name="connsiteY4" fmla="*/ 246063 h 338138"/>
                  <a:gd name="connsiteX5" fmla="*/ 186856 w 290884"/>
                  <a:gd name="connsiteY5" fmla="*/ 222250 h 338138"/>
                  <a:gd name="connsiteX6" fmla="*/ 181776 w 290884"/>
                  <a:gd name="connsiteY6" fmla="*/ 224790 h 338138"/>
                  <a:gd name="connsiteX7" fmla="*/ 167806 w 290884"/>
                  <a:gd name="connsiteY7" fmla="*/ 233680 h 338138"/>
                  <a:gd name="connsiteX8" fmla="*/ 183046 w 290884"/>
                  <a:gd name="connsiteY8" fmla="*/ 241300 h 338138"/>
                  <a:gd name="connsiteX9" fmla="*/ 186856 w 290884"/>
                  <a:gd name="connsiteY9" fmla="*/ 222250 h 338138"/>
                  <a:gd name="connsiteX10" fmla="*/ 102719 w 290884"/>
                  <a:gd name="connsiteY10" fmla="*/ 222250 h 338138"/>
                  <a:gd name="connsiteX11" fmla="*/ 105470 w 290884"/>
                  <a:gd name="connsiteY11" fmla="*/ 241300 h 338138"/>
                  <a:gd name="connsiteX12" fmla="*/ 123357 w 290884"/>
                  <a:gd name="connsiteY12" fmla="*/ 233680 h 338138"/>
                  <a:gd name="connsiteX13" fmla="*/ 106846 w 290884"/>
                  <a:gd name="connsiteY13" fmla="*/ 224790 h 338138"/>
                  <a:gd name="connsiteX14" fmla="*/ 102719 w 290884"/>
                  <a:gd name="connsiteY14" fmla="*/ 222250 h 338138"/>
                  <a:gd name="connsiteX15" fmla="*/ 233044 w 290884"/>
                  <a:gd name="connsiteY15" fmla="*/ 184150 h 338138"/>
                  <a:gd name="connsiteX16" fmla="*/ 209321 w 290884"/>
                  <a:gd name="connsiteY16" fmla="*/ 203710 h 338138"/>
                  <a:gd name="connsiteX17" fmla="*/ 202731 w 290884"/>
                  <a:gd name="connsiteY17" fmla="*/ 249351 h 338138"/>
                  <a:gd name="connsiteX18" fmla="*/ 246223 w 290884"/>
                  <a:gd name="connsiteY18" fmla="*/ 257175 h 338138"/>
                  <a:gd name="connsiteX19" fmla="*/ 265992 w 290884"/>
                  <a:gd name="connsiteY19" fmla="*/ 250655 h 338138"/>
                  <a:gd name="connsiteX20" fmla="*/ 233044 w 290884"/>
                  <a:gd name="connsiteY20" fmla="*/ 184150 h 338138"/>
                  <a:gd name="connsiteX21" fmla="*/ 56261 w 290884"/>
                  <a:gd name="connsiteY21" fmla="*/ 184150 h 338138"/>
                  <a:gd name="connsiteX22" fmla="*/ 21995 w 290884"/>
                  <a:gd name="connsiteY22" fmla="*/ 250655 h 338138"/>
                  <a:gd name="connsiteX23" fmla="*/ 43082 w 290884"/>
                  <a:gd name="connsiteY23" fmla="*/ 257175 h 338138"/>
                  <a:gd name="connsiteX24" fmla="*/ 85256 w 290884"/>
                  <a:gd name="connsiteY24" fmla="*/ 249351 h 338138"/>
                  <a:gd name="connsiteX25" fmla="*/ 78666 w 290884"/>
                  <a:gd name="connsiteY25" fmla="*/ 203710 h 338138"/>
                  <a:gd name="connsiteX26" fmla="*/ 56261 w 290884"/>
                  <a:gd name="connsiteY26" fmla="*/ 184150 h 338138"/>
                  <a:gd name="connsiteX27" fmla="*/ 210669 w 290884"/>
                  <a:gd name="connsiteY27" fmla="*/ 163513 h 338138"/>
                  <a:gd name="connsiteX28" fmla="*/ 210669 w 290884"/>
                  <a:gd name="connsiteY28" fmla="*/ 169070 h 338138"/>
                  <a:gd name="connsiteX29" fmla="*/ 210669 w 290884"/>
                  <a:gd name="connsiteY29" fmla="*/ 174626 h 338138"/>
                  <a:gd name="connsiteX30" fmla="*/ 217019 w 290884"/>
                  <a:gd name="connsiteY30" fmla="*/ 169070 h 338138"/>
                  <a:gd name="connsiteX31" fmla="*/ 210669 w 290884"/>
                  <a:gd name="connsiteY31" fmla="*/ 163513 h 338138"/>
                  <a:gd name="connsiteX32" fmla="*/ 77319 w 290884"/>
                  <a:gd name="connsiteY32" fmla="*/ 163513 h 338138"/>
                  <a:gd name="connsiteX33" fmla="*/ 70969 w 290884"/>
                  <a:gd name="connsiteY33" fmla="*/ 169070 h 338138"/>
                  <a:gd name="connsiteX34" fmla="*/ 77319 w 290884"/>
                  <a:gd name="connsiteY34" fmla="*/ 174626 h 338138"/>
                  <a:gd name="connsiteX35" fmla="*/ 77319 w 290884"/>
                  <a:gd name="connsiteY35" fmla="*/ 169070 h 338138"/>
                  <a:gd name="connsiteX36" fmla="*/ 77319 w 290884"/>
                  <a:gd name="connsiteY36" fmla="*/ 163513 h 338138"/>
                  <a:gd name="connsiteX37" fmla="*/ 144788 w 290884"/>
                  <a:gd name="connsiteY37" fmla="*/ 150813 h 338138"/>
                  <a:gd name="connsiteX38" fmla="*/ 163045 w 290884"/>
                  <a:gd name="connsiteY38" fmla="*/ 169070 h 338138"/>
                  <a:gd name="connsiteX39" fmla="*/ 144788 w 290884"/>
                  <a:gd name="connsiteY39" fmla="*/ 187327 h 338138"/>
                  <a:gd name="connsiteX40" fmla="*/ 126531 w 290884"/>
                  <a:gd name="connsiteY40" fmla="*/ 169070 h 338138"/>
                  <a:gd name="connsiteX41" fmla="*/ 144788 w 290884"/>
                  <a:gd name="connsiteY41" fmla="*/ 150813 h 338138"/>
                  <a:gd name="connsiteX42" fmla="*/ 145444 w 290884"/>
                  <a:gd name="connsiteY42" fmla="*/ 114300 h 338138"/>
                  <a:gd name="connsiteX43" fmla="*/ 119215 w 290884"/>
                  <a:gd name="connsiteY43" fmla="*/ 130293 h 338138"/>
                  <a:gd name="connsiteX44" fmla="*/ 100855 w 290884"/>
                  <a:gd name="connsiteY44" fmla="*/ 144952 h 338138"/>
                  <a:gd name="connsiteX45" fmla="*/ 99544 w 290884"/>
                  <a:gd name="connsiteY45" fmla="*/ 168941 h 338138"/>
                  <a:gd name="connsiteX46" fmla="*/ 100855 w 290884"/>
                  <a:gd name="connsiteY46" fmla="*/ 192930 h 338138"/>
                  <a:gd name="connsiteX47" fmla="*/ 119215 w 290884"/>
                  <a:gd name="connsiteY47" fmla="*/ 206257 h 338138"/>
                  <a:gd name="connsiteX48" fmla="*/ 145444 w 290884"/>
                  <a:gd name="connsiteY48" fmla="*/ 222250 h 338138"/>
                  <a:gd name="connsiteX49" fmla="*/ 170361 w 290884"/>
                  <a:gd name="connsiteY49" fmla="*/ 206257 h 338138"/>
                  <a:gd name="connsiteX50" fmla="*/ 190032 w 290884"/>
                  <a:gd name="connsiteY50" fmla="*/ 192930 h 338138"/>
                  <a:gd name="connsiteX51" fmla="*/ 190032 w 290884"/>
                  <a:gd name="connsiteY51" fmla="*/ 168941 h 338138"/>
                  <a:gd name="connsiteX52" fmla="*/ 190032 w 290884"/>
                  <a:gd name="connsiteY52" fmla="*/ 144952 h 338138"/>
                  <a:gd name="connsiteX53" fmla="*/ 170361 w 290884"/>
                  <a:gd name="connsiteY53" fmla="*/ 130293 h 338138"/>
                  <a:gd name="connsiteX54" fmla="*/ 145444 w 290884"/>
                  <a:gd name="connsiteY54" fmla="*/ 114300 h 338138"/>
                  <a:gd name="connsiteX55" fmla="*/ 183046 w 290884"/>
                  <a:gd name="connsiteY55" fmla="*/ 96838 h 338138"/>
                  <a:gd name="connsiteX56" fmla="*/ 167806 w 290884"/>
                  <a:gd name="connsiteY56" fmla="*/ 103188 h 338138"/>
                  <a:gd name="connsiteX57" fmla="*/ 181776 w 290884"/>
                  <a:gd name="connsiteY57" fmla="*/ 113348 h 338138"/>
                  <a:gd name="connsiteX58" fmla="*/ 186856 w 290884"/>
                  <a:gd name="connsiteY58" fmla="*/ 115888 h 338138"/>
                  <a:gd name="connsiteX59" fmla="*/ 183046 w 290884"/>
                  <a:gd name="connsiteY59" fmla="*/ 96838 h 338138"/>
                  <a:gd name="connsiteX60" fmla="*/ 105470 w 290884"/>
                  <a:gd name="connsiteY60" fmla="*/ 96838 h 338138"/>
                  <a:gd name="connsiteX61" fmla="*/ 102719 w 290884"/>
                  <a:gd name="connsiteY61" fmla="*/ 115888 h 338138"/>
                  <a:gd name="connsiteX62" fmla="*/ 106846 w 290884"/>
                  <a:gd name="connsiteY62" fmla="*/ 113348 h 338138"/>
                  <a:gd name="connsiteX63" fmla="*/ 123357 w 290884"/>
                  <a:gd name="connsiteY63" fmla="*/ 103188 h 338138"/>
                  <a:gd name="connsiteX64" fmla="*/ 105470 w 290884"/>
                  <a:gd name="connsiteY64" fmla="*/ 96838 h 338138"/>
                  <a:gd name="connsiteX65" fmla="*/ 246901 w 290884"/>
                  <a:gd name="connsiteY65" fmla="*/ 79375 h 338138"/>
                  <a:gd name="connsiteX66" fmla="*/ 202731 w 290884"/>
                  <a:gd name="connsiteY66" fmla="*/ 88503 h 338138"/>
                  <a:gd name="connsiteX67" fmla="*/ 209424 w 290884"/>
                  <a:gd name="connsiteY67" fmla="*/ 134144 h 338138"/>
                  <a:gd name="connsiteX68" fmla="*/ 233517 w 290884"/>
                  <a:gd name="connsiteY68" fmla="*/ 152400 h 338138"/>
                  <a:gd name="connsiteX69" fmla="*/ 250917 w 290884"/>
                  <a:gd name="connsiteY69" fmla="*/ 132840 h 338138"/>
                  <a:gd name="connsiteX70" fmla="*/ 266979 w 290884"/>
                  <a:gd name="connsiteY70" fmla="*/ 85895 h 338138"/>
                  <a:gd name="connsiteX71" fmla="*/ 246901 w 290884"/>
                  <a:gd name="connsiteY71" fmla="*/ 79375 h 338138"/>
                  <a:gd name="connsiteX72" fmla="*/ 43420 w 290884"/>
                  <a:gd name="connsiteY72" fmla="*/ 79375 h 338138"/>
                  <a:gd name="connsiteX73" fmla="*/ 22503 w 290884"/>
                  <a:gd name="connsiteY73" fmla="*/ 85895 h 338138"/>
                  <a:gd name="connsiteX74" fmla="*/ 38191 w 290884"/>
                  <a:gd name="connsiteY74" fmla="*/ 132840 h 338138"/>
                  <a:gd name="connsiteX75" fmla="*/ 56494 w 290884"/>
                  <a:gd name="connsiteY75" fmla="*/ 152400 h 338138"/>
                  <a:gd name="connsiteX76" fmla="*/ 78719 w 290884"/>
                  <a:gd name="connsiteY76" fmla="*/ 134144 h 338138"/>
                  <a:gd name="connsiteX77" fmla="*/ 85256 w 290884"/>
                  <a:gd name="connsiteY77" fmla="*/ 88503 h 338138"/>
                  <a:gd name="connsiteX78" fmla="*/ 43420 w 290884"/>
                  <a:gd name="connsiteY78" fmla="*/ 79375 h 338138"/>
                  <a:gd name="connsiteX79" fmla="*/ 144647 w 290884"/>
                  <a:gd name="connsiteY79" fmla="*/ 22225 h 338138"/>
                  <a:gd name="connsiteX80" fmla="*/ 110656 w 290884"/>
                  <a:gd name="connsiteY80" fmla="*/ 74942 h 338138"/>
                  <a:gd name="connsiteX81" fmla="*/ 144647 w 290884"/>
                  <a:gd name="connsiteY81" fmla="*/ 92075 h 338138"/>
                  <a:gd name="connsiteX82" fmla="*/ 177331 w 290884"/>
                  <a:gd name="connsiteY82" fmla="*/ 74942 h 338138"/>
                  <a:gd name="connsiteX83" fmla="*/ 144647 w 290884"/>
                  <a:gd name="connsiteY83" fmla="*/ 22225 h 338138"/>
                  <a:gd name="connsiteX84" fmla="*/ 145581 w 290884"/>
                  <a:gd name="connsiteY84" fmla="*/ 0 h 338138"/>
                  <a:gd name="connsiteX85" fmla="*/ 199637 w 290884"/>
                  <a:gd name="connsiteY85" fmla="*/ 67363 h 338138"/>
                  <a:gd name="connsiteX86" fmla="*/ 247101 w 290884"/>
                  <a:gd name="connsiteY86" fmla="*/ 58117 h 338138"/>
                  <a:gd name="connsiteX87" fmla="*/ 285335 w 290884"/>
                  <a:gd name="connsiteY87" fmla="*/ 73968 h 338138"/>
                  <a:gd name="connsiteX88" fmla="*/ 268195 w 290884"/>
                  <a:gd name="connsiteY88" fmla="*/ 145294 h 338138"/>
                  <a:gd name="connsiteX89" fmla="*/ 248419 w 290884"/>
                  <a:gd name="connsiteY89" fmla="*/ 169069 h 338138"/>
                  <a:gd name="connsiteX90" fmla="*/ 285335 w 290884"/>
                  <a:gd name="connsiteY90" fmla="*/ 264170 h 338138"/>
                  <a:gd name="connsiteX91" fmla="*/ 247101 w 290884"/>
                  <a:gd name="connsiteY91" fmla="*/ 280021 h 338138"/>
                  <a:gd name="connsiteX92" fmla="*/ 199637 w 290884"/>
                  <a:gd name="connsiteY92" fmla="*/ 270775 h 338138"/>
                  <a:gd name="connsiteX93" fmla="*/ 145581 w 290884"/>
                  <a:gd name="connsiteY93" fmla="*/ 338138 h 338138"/>
                  <a:gd name="connsiteX94" fmla="*/ 91525 w 290884"/>
                  <a:gd name="connsiteY94" fmla="*/ 270775 h 338138"/>
                  <a:gd name="connsiteX95" fmla="*/ 44061 w 290884"/>
                  <a:gd name="connsiteY95" fmla="*/ 280021 h 338138"/>
                  <a:gd name="connsiteX96" fmla="*/ 5827 w 290884"/>
                  <a:gd name="connsiteY96" fmla="*/ 264170 h 338138"/>
                  <a:gd name="connsiteX97" fmla="*/ 41425 w 290884"/>
                  <a:gd name="connsiteY97" fmla="*/ 169069 h 338138"/>
                  <a:gd name="connsiteX98" fmla="*/ 21648 w 290884"/>
                  <a:gd name="connsiteY98" fmla="*/ 145294 h 338138"/>
                  <a:gd name="connsiteX99" fmla="*/ 5827 w 290884"/>
                  <a:gd name="connsiteY99" fmla="*/ 73968 h 338138"/>
                  <a:gd name="connsiteX100" fmla="*/ 44061 w 290884"/>
                  <a:gd name="connsiteY100" fmla="*/ 58117 h 338138"/>
                  <a:gd name="connsiteX101" fmla="*/ 91525 w 290884"/>
                  <a:gd name="connsiteY101" fmla="*/ 67363 h 338138"/>
                  <a:gd name="connsiteX102" fmla="*/ 145581 w 290884"/>
                  <a:gd name="connsiteY102"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290884" h="338138">
                    <a:moveTo>
                      <a:pt x="144647" y="246063"/>
                    </a:moveTo>
                    <a:cubicBezTo>
                      <a:pt x="132881" y="252627"/>
                      <a:pt x="121115" y="257878"/>
                      <a:pt x="110656" y="261816"/>
                    </a:cubicBezTo>
                    <a:cubicBezTo>
                      <a:pt x="119807" y="295948"/>
                      <a:pt x="132881" y="314326"/>
                      <a:pt x="144647" y="314326"/>
                    </a:cubicBezTo>
                    <a:cubicBezTo>
                      <a:pt x="155106" y="314326"/>
                      <a:pt x="168180" y="295948"/>
                      <a:pt x="177331" y="261816"/>
                    </a:cubicBezTo>
                    <a:cubicBezTo>
                      <a:pt x="166872" y="257878"/>
                      <a:pt x="155106" y="252627"/>
                      <a:pt x="144647" y="246063"/>
                    </a:cubicBezTo>
                    <a:close/>
                    <a:moveTo>
                      <a:pt x="186856" y="222250"/>
                    </a:moveTo>
                    <a:cubicBezTo>
                      <a:pt x="184316" y="222250"/>
                      <a:pt x="183046" y="223520"/>
                      <a:pt x="181776" y="224790"/>
                    </a:cubicBezTo>
                    <a:cubicBezTo>
                      <a:pt x="176696" y="228600"/>
                      <a:pt x="171616" y="231140"/>
                      <a:pt x="167806" y="233680"/>
                    </a:cubicBezTo>
                    <a:cubicBezTo>
                      <a:pt x="172886" y="237490"/>
                      <a:pt x="177966" y="238760"/>
                      <a:pt x="183046" y="241300"/>
                    </a:cubicBezTo>
                    <a:cubicBezTo>
                      <a:pt x="184316" y="234950"/>
                      <a:pt x="185586" y="228600"/>
                      <a:pt x="186856" y="222250"/>
                    </a:cubicBezTo>
                    <a:close/>
                    <a:moveTo>
                      <a:pt x="102719" y="222250"/>
                    </a:moveTo>
                    <a:cubicBezTo>
                      <a:pt x="102719" y="228600"/>
                      <a:pt x="104095" y="234950"/>
                      <a:pt x="105470" y="241300"/>
                    </a:cubicBezTo>
                    <a:cubicBezTo>
                      <a:pt x="110974" y="238760"/>
                      <a:pt x="117853" y="237490"/>
                      <a:pt x="123357" y="233680"/>
                    </a:cubicBezTo>
                    <a:cubicBezTo>
                      <a:pt x="117853" y="231140"/>
                      <a:pt x="112350" y="228600"/>
                      <a:pt x="106846" y="224790"/>
                    </a:cubicBezTo>
                    <a:cubicBezTo>
                      <a:pt x="105470" y="223520"/>
                      <a:pt x="104095" y="222250"/>
                      <a:pt x="102719" y="222250"/>
                    </a:cubicBezTo>
                    <a:close/>
                    <a:moveTo>
                      <a:pt x="233044" y="184150"/>
                    </a:moveTo>
                    <a:cubicBezTo>
                      <a:pt x="225136" y="190670"/>
                      <a:pt x="218546" y="197190"/>
                      <a:pt x="209321" y="203710"/>
                    </a:cubicBezTo>
                    <a:cubicBezTo>
                      <a:pt x="208003" y="219359"/>
                      <a:pt x="206685" y="235007"/>
                      <a:pt x="202731" y="249351"/>
                    </a:cubicBezTo>
                    <a:cubicBezTo>
                      <a:pt x="219864" y="254567"/>
                      <a:pt x="234361" y="257175"/>
                      <a:pt x="246223" y="257175"/>
                    </a:cubicBezTo>
                    <a:cubicBezTo>
                      <a:pt x="251494" y="257175"/>
                      <a:pt x="262038" y="257175"/>
                      <a:pt x="265992" y="250655"/>
                    </a:cubicBezTo>
                    <a:cubicBezTo>
                      <a:pt x="272581" y="241527"/>
                      <a:pt x="262038" y="215446"/>
                      <a:pt x="233044" y="184150"/>
                    </a:cubicBezTo>
                    <a:close/>
                    <a:moveTo>
                      <a:pt x="56261" y="184150"/>
                    </a:moveTo>
                    <a:cubicBezTo>
                      <a:pt x="25949" y="215446"/>
                      <a:pt x="15406" y="241527"/>
                      <a:pt x="21995" y="250655"/>
                    </a:cubicBezTo>
                    <a:cubicBezTo>
                      <a:pt x="25949" y="257175"/>
                      <a:pt x="36493" y="257175"/>
                      <a:pt x="43082" y="257175"/>
                    </a:cubicBezTo>
                    <a:cubicBezTo>
                      <a:pt x="54943" y="257175"/>
                      <a:pt x="69441" y="254567"/>
                      <a:pt x="85256" y="249351"/>
                    </a:cubicBezTo>
                    <a:cubicBezTo>
                      <a:pt x="82620" y="235007"/>
                      <a:pt x="79984" y="219359"/>
                      <a:pt x="78666" y="203710"/>
                    </a:cubicBezTo>
                    <a:cubicBezTo>
                      <a:pt x="70759" y="197190"/>
                      <a:pt x="62851" y="190670"/>
                      <a:pt x="56261" y="184150"/>
                    </a:cubicBezTo>
                    <a:close/>
                    <a:moveTo>
                      <a:pt x="210669" y="163513"/>
                    </a:moveTo>
                    <a:cubicBezTo>
                      <a:pt x="210669" y="164902"/>
                      <a:pt x="210669" y="166291"/>
                      <a:pt x="210669" y="169070"/>
                    </a:cubicBezTo>
                    <a:cubicBezTo>
                      <a:pt x="210669" y="170459"/>
                      <a:pt x="210669" y="173237"/>
                      <a:pt x="210669" y="174626"/>
                    </a:cubicBezTo>
                    <a:cubicBezTo>
                      <a:pt x="213209" y="173237"/>
                      <a:pt x="215749" y="170459"/>
                      <a:pt x="217019" y="169070"/>
                    </a:cubicBezTo>
                    <a:cubicBezTo>
                      <a:pt x="215749" y="166291"/>
                      <a:pt x="213209" y="164902"/>
                      <a:pt x="210669" y="163513"/>
                    </a:cubicBezTo>
                    <a:close/>
                    <a:moveTo>
                      <a:pt x="77319" y="163513"/>
                    </a:moveTo>
                    <a:cubicBezTo>
                      <a:pt x="74779" y="164902"/>
                      <a:pt x="73509" y="166291"/>
                      <a:pt x="70969" y="169070"/>
                    </a:cubicBezTo>
                    <a:cubicBezTo>
                      <a:pt x="73509" y="170459"/>
                      <a:pt x="74779" y="173237"/>
                      <a:pt x="77319" y="174626"/>
                    </a:cubicBezTo>
                    <a:cubicBezTo>
                      <a:pt x="77319" y="173237"/>
                      <a:pt x="77319" y="170459"/>
                      <a:pt x="77319" y="169070"/>
                    </a:cubicBezTo>
                    <a:cubicBezTo>
                      <a:pt x="77319" y="166291"/>
                      <a:pt x="77319" y="164902"/>
                      <a:pt x="77319" y="163513"/>
                    </a:cubicBezTo>
                    <a:close/>
                    <a:moveTo>
                      <a:pt x="144788" y="150813"/>
                    </a:moveTo>
                    <a:cubicBezTo>
                      <a:pt x="154871" y="150813"/>
                      <a:pt x="163045" y="158987"/>
                      <a:pt x="163045" y="169070"/>
                    </a:cubicBezTo>
                    <a:cubicBezTo>
                      <a:pt x="163045" y="179153"/>
                      <a:pt x="154871" y="187327"/>
                      <a:pt x="144788" y="187327"/>
                    </a:cubicBezTo>
                    <a:cubicBezTo>
                      <a:pt x="134705" y="187327"/>
                      <a:pt x="126531" y="179153"/>
                      <a:pt x="126531" y="169070"/>
                    </a:cubicBezTo>
                    <a:cubicBezTo>
                      <a:pt x="126531" y="158987"/>
                      <a:pt x="134705" y="150813"/>
                      <a:pt x="144788" y="150813"/>
                    </a:cubicBezTo>
                    <a:close/>
                    <a:moveTo>
                      <a:pt x="145444" y="114300"/>
                    </a:moveTo>
                    <a:cubicBezTo>
                      <a:pt x="136264" y="119631"/>
                      <a:pt x="128395" y="124962"/>
                      <a:pt x="119215" y="130293"/>
                    </a:cubicBezTo>
                    <a:cubicBezTo>
                      <a:pt x="112658" y="135623"/>
                      <a:pt x="106101" y="139622"/>
                      <a:pt x="100855" y="144952"/>
                    </a:cubicBezTo>
                    <a:cubicBezTo>
                      <a:pt x="100855" y="152949"/>
                      <a:pt x="99544" y="160945"/>
                      <a:pt x="99544" y="168941"/>
                    </a:cubicBezTo>
                    <a:cubicBezTo>
                      <a:pt x="99544" y="176938"/>
                      <a:pt x="100855" y="184934"/>
                      <a:pt x="100855" y="192930"/>
                    </a:cubicBezTo>
                    <a:cubicBezTo>
                      <a:pt x="107412" y="196928"/>
                      <a:pt x="112658" y="202259"/>
                      <a:pt x="119215" y="206257"/>
                    </a:cubicBezTo>
                    <a:cubicBezTo>
                      <a:pt x="128395" y="212921"/>
                      <a:pt x="136264" y="218252"/>
                      <a:pt x="145444" y="222250"/>
                    </a:cubicBezTo>
                    <a:cubicBezTo>
                      <a:pt x="153312" y="218252"/>
                      <a:pt x="162492" y="212921"/>
                      <a:pt x="170361" y="206257"/>
                    </a:cubicBezTo>
                    <a:cubicBezTo>
                      <a:pt x="176918" y="202259"/>
                      <a:pt x="183475" y="196928"/>
                      <a:pt x="190032" y="192930"/>
                    </a:cubicBezTo>
                    <a:cubicBezTo>
                      <a:pt x="190032" y="184934"/>
                      <a:pt x="190032" y="176938"/>
                      <a:pt x="190032" y="168941"/>
                    </a:cubicBezTo>
                    <a:cubicBezTo>
                      <a:pt x="190032" y="160945"/>
                      <a:pt x="190032" y="152949"/>
                      <a:pt x="190032" y="144952"/>
                    </a:cubicBezTo>
                    <a:cubicBezTo>
                      <a:pt x="183475" y="139622"/>
                      <a:pt x="176918" y="135623"/>
                      <a:pt x="170361" y="130293"/>
                    </a:cubicBezTo>
                    <a:cubicBezTo>
                      <a:pt x="162492" y="124962"/>
                      <a:pt x="153312" y="119631"/>
                      <a:pt x="145444" y="114300"/>
                    </a:cubicBezTo>
                    <a:close/>
                    <a:moveTo>
                      <a:pt x="183046" y="96838"/>
                    </a:moveTo>
                    <a:cubicBezTo>
                      <a:pt x="177966" y="98108"/>
                      <a:pt x="172886" y="100648"/>
                      <a:pt x="167806" y="103188"/>
                    </a:cubicBezTo>
                    <a:cubicBezTo>
                      <a:pt x="171616" y="106998"/>
                      <a:pt x="176696" y="109538"/>
                      <a:pt x="181776" y="113348"/>
                    </a:cubicBezTo>
                    <a:cubicBezTo>
                      <a:pt x="183046" y="114618"/>
                      <a:pt x="184316" y="115888"/>
                      <a:pt x="186856" y="115888"/>
                    </a:cubicBezTo>
                    <a:cubicBezTo>
                      <a:pt x="185586" y="109538"/>
                      <a:pt x="184316" y="103188"/>
                      <a:pt x="183046" y="96838"/>
                    </a:cubicBezTo>
                    <a:close/>
                    <a:moveTo>
                      <a:pt x="105470" y="96838"/>
                    </a:moveTo>
                    <a:cubicBezTo>
                      <a:pt x="104095" y="103188"/>
                      <a:pt x="102719" y="109538"/>
                      <a:pt x="102719" y="115888"/>
                    </a:cubicBezTo>
                    <a:cubicBezTo>
                      <a:pt x="104095" y="115888"/>
                      <a:pt x="105470" y="114618"/>
                      <a:pt x="106846" y="113348"/>
                    </a:cubicBezTo>
                    <a:cubicBezTo>
                      <a:pt x="112350" y="109538"/>
                      <a:pt x="117853" y="106998"/>
                      <a:pt x="123357" y="103188"/>
                    </a:cubicBezTo>
                    <a:cubicBezTo>
                      <a:pt x="117853" y="100648"/>
                      <a:pt x="110974" y="98108"/>
                      <a:pt x="105470" y="96838"/>
                    </a:cubicBezTo>
                    <a:close/>
                    <a:moveTo>
                      <a:pt x="246901" y="79375"/>
                    </a:moveTo>
                    <a:cubicBezTo>
                      <a:pt x="234855" y="79375"/>
                      <a:pt x="220132" y="83287"/>
                      <a:pt x="202731" y="88503"/>
                    </a:cubicBezTo>
                    <a:cubicBezTo>
                      <a:pt x="206747" y="102847"/>
                      <a:pt x="208085" y="118496"/>
                      <a:pt x="209424" y="134144"/>
                    </a:cubicBezTo>
                    <a:cubicBezTo>
                      <a:pt x="217455" y="139360"/>
                      <a:pt x="225486" y="145880"/>
                      <a:pt x="233517" y="152400"/>
                    </a:cubicBezTo>
                    <a:cubicBezTo>
                      <a:pt x="240209" y="145880"/>
                      <a:pt x="245563" y="139360"/>
                      <a:pt x="250917" y="132840"/>
                    </a:cubicBezTo>
                    <a:cubicBezTo>
                      <a:pt x="269656" y="108063"/>
                      <a:pt x="270994" y="92415"/>
                      <a:pt x="266979" y="85895"/>
                    </a:cubicBezTo>
                    <a:cubicBezTo>
                      <a:pt x="262963" y="80679"/>
                      <a:pt x="252255" y="79375"/>
                      <a:pt x="246901" y="79375"/>
                    </a:cubicBezTo>
                    <a:close/>
                    <a:moveTo>
                      <a:pt x="43420" y="79375"/>
                    </a:moveTo>
                    <a:cubicBezTo>
                      <a:pt x="36884" y="79375"/>
                      <a:pt x="26425" y="80679"/>
                      <a:pt x="22503" y="85895"/>
                    </a:cubicBezTo>
                    <a:cubicBezTo>
                      <a:pt x="18581" y="92415"/>
                      <a:pt x="21195" y="108063"/>
                      <a:pt x="38191" y="132840"/>
                    </a:cubicBezTo>
                    <a:cubicBezTo>
                      <a:pt x="43420" y="139360"/>
                      <a:pt x="49957" y="145880"/>
                      <a:pt x="56494" y="152400"/>
                    </a:cubicBezTo>
                    <a:cubicBezTo>
                      <a:pt x="63031" y="145880"/>
                      <a:pt x="70875" y="139360"/>
                      <a:pt x="78719" y="134144"/>
                    </a:cubicBezTo>
                    <a:cubicBezTo>
                      <a:pt x="80026" y="118496"/>
                      <a:pt x="82641" y="102847"/>
                      <a:pt x="85256" y="88503"/>
                    </a:cubicBezTo>
                    <a:cubicBezTo>
                      <a:pt x="69568" y="83287"/>
                      <a:pt x="55187" y="79375"/>
                      <a:pt x="43420" y="79375"/>
                    </a:cubicBezTo>
                    <a:close/>
                    <a:moveTo>
                      <a:pt x="144647" y="22225"/>
                    </a:moveTo>
                    <a:cubicBezTo>
                      <a:pt x="132881" y="22225"/>
                      <a:pt x="119807" y="41994"/>
                      <a:pt x="110656" y="74942"/>
                    </a:cubicBezTo>
                    <a:cubicBezTo>
                      <a:pt x="121115" y="80214"/>
                      <a:pt x="132881" y="85485"/>
                      <a:pt x="144647" y="92075"/>
                    </a:cubicBezTo>
                    <a:cubicBezTo>
                      <a:pt x="155106" y="85485"/>
                      <a:pt x="166872" y="80214"/>
                      <a:pt x="177331" y="74942"/>
                    </a:cubicBezTo>
                    <a:cubicBezTo>
                      <a:pt x="168180" y="41994"/>
                      <a:pt x="155106" y="22225"/>
                      <a:pt x="144647" y="22225"/>
                    </a:cubicBezTo>
                    <a:close/>
                    <a:moveTo>
                      <a:pt x="145581" y="0"/>
                    </a:moveTo>
                    <a:cubicBezTo>
                      <a:pt x="169313" y="0"/>
                      <a:pt x="187771" y="27738"/>
                      <a:pt x="199637" y="67363"/>
                    </a:cubicBezTo>
                    <a:cubicBezTo>
                      <a:pt x="216777" y="60759"/>
                      <a:pt x="232598" y="58117"/>
                      <a:pt x="247101" y="58117"/>
                    </a:cubicBezTo>
                    <a:cubicBezTo>
                      <a:pt x="269514" y="58117"/>
                      <a:pt x="280061" y="67363"/>
                      <a:pt x="285335" y="73968"/>
                    </a:cubicBezTo>
                    <a:cubicBezTo>
                      <a:pt x="293246" y="85855"/>
                      <a:pt x="295883" y="108310"/>
                      <a:pt x="268195" y="145294"/>
                    </a:cubicBezTo>
                    <a:cubicBezTo>
                      <a:pt x="262922" y="153219"/>
                      <a:pt x="256330" y="161144"/>
                      <a:pt x="248419" y="169069"/>
                    </a:cubicBezTo>
                    <a:cubicBezTo>
                      <a:pt x="281380" y="204732"/>
                      <a:pt x="301156" y="240395"/>
                      <a:pt x="285335" y="264170"/>
                    </a:cubicBezTo>
                    <a:cubicBezTo>
                      <a:pt x="280061" y="270775"/>
                      <a:pt x="269514" y="280021"/>
                      <a:pt x="247101" y="280021"/>
                    </a:cubicBezTo>
                    <a:cubicBezTo>
                      <a:pt x="232598" y="280021"/>
                      <a:pt x="216777" y="276058"/>
                      <a:pt x="199637" y="270775"/>
                    </a:cubicBezTo>
                    <a:cubicBezTo>
                      <a:pt x="187771" y="310400"/>
                      <a:pt x="169313" y="338138"/>
                      <a:pt x="145581" y="338138"/>
                    </a:cubicBezTo>
                    <a:cubicBezTo>
                      <a:pt x="120531" y="338138"/>
                      <a:pt x="102072" y="310400"/>
                      <a:pt x="91525" y="270775"/>
                    </a:cubicBezTo>
                    <a:cubicBezTo>
                      <a:pt x="73067" y="276058"/>
                      <a:pt x="57246" y="280021"/>
                      <a:pt x="44061" y="280021"/>
                    </a:cubicBezTo>
                    <a:cubicBezTo>
                      <a:pt x="21648" y="280021"/>
                      <a:pt x="9782" y="270775"/>
                      <a:pt x="5827" y="264170"/>
                    </a:cubicBezTo>
                    <a:cubicBezTo>
                      <a:pt x="-9994" y="240395"/>
                      <a:pt x="8464" y="204732"/>
                      <a:pt x="41425" y="169069"/>
                    </a:cubicBezTo>
                    <a:cubicBezTo>
                      <a:pt x="33514" y="161144"/>
                      <a:pt x="26922" y="153219"/>
                      <a:pt x="21648" y="145294"/>
                    </a:cubicBezTo>
                    <a:cubicBezTo>
                      <a:pt x="-6039" y="108310"/>
                      <a:pt x="-2084" y="85855"/>
                      <a:pt x="5827" y="73968"/>
                    </a:cubicBezTo>
                    <a:cubicBezTo>
                      <a:pt x="9782" y="67363"/>
                      <a:pt x="21648" y="58117"/>
                      <a:pt x="44061" y="58117"/>
                    </a:cubicBezTo>
                    <a:cubicBezTo>
                      <a:pt x="57246" y="58117"/>
                      <a:pt x="73067" y="60759"/>
                      <a:pt x="91525" y="67363"/>
                    </a:cubicBezTo>
                    <a:cubicBezTo>
                      <a:pt x="102072" y="27738"/>
                      <a:pt x="120531" y="0"/>
                      <a:pt x="145581" y="0"/>
                    </a:cubicBezTo>
                    <a:close/>
                  </a:path>
                </a:pathLst>
              </a:custGeom>
              <a:solidFill>
                <a:schemeClr val="bg1"/>
              </a:solidFill>
              <a:ln>
                <a:noFill/>
              </a:ln>
            </p:spPr>
            <p:txBody>
              <a:bodyPr anchor="ctr"/>
              <a:lstStyle/>
              <a:p>
                <a:pPr algn="ctr"/>
                <a:endParaRPr dirty="0">
                  <a:cs typeface="+mn-ea"/>
                  <a:sym typeface="+mn-lt"/>
                </a:endParaRPr>
              </a:p>
            </p:txBody>
          </p:sp>
        </p:grpSp>
        <p:grpSp>
          <p:nvGrpSpPr>
            <p:cNvPr id="3" name="千图设计师MC：ID 29795607库_组合 30"/>
            <p:cNvGrpSpPr/>
            <p:nvPr>
              <p:custDataLst>
                <p:tags r:id="rId4"/>
              </p:custDataLst>
            </p:nvPr>
          </p:nvGrpSpPr>
          <p:grpSpPr>
            <a:xfrm>
              <a:off x="13255" y="3547"/>
              <a:ext cx="2727" cy="2896"/>
              <a:chOff x="8404444" y="2239399"/>
              <a:chExt cx="1731367" cy="1838872"/>
            </a:xfrm>
          </p:grpSpPr>
          <p:grpSp>
            <p:nvGrpSpPr>
              <p:cNvPr id="5" name="Group 18"/>
              <p:cNvGrpSpPr/>
              <p:nvPr/>
            </p:nvGrpSpPr>
            <p:grpSpPr>
              <a:xfrm>
                <a:off x="8404444" y="2239399"/>
                <a:ext cx="1731367" cy="1838872"/>
                <a:chOff x="8574433" y="2210161"/>
                <a:chExt cx="1731367" cy="1838872"/>
              </a:xfrm>
            </p:grpSpPr>
            <p:sp>
              <p:nvSpPr>
                <p:cNvPr id="24" name="Isosceles Triangle 11"/>
                <p:cNvSpPr/>
                <p:nvPr/>
              </p:nvSpPr>
              <p:spPr>
                <a:xfrm rot="17590688">
                  <a:off x="8917962" y="2980819"/>
                  <a:ext cx="503678" cy="1190736"/>
                </a:xfrm>
                <a:prstGeom prst="triangle">
                  <a:avLst>
                    <a:gd name="adj" fmla="val 19748"/>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5" name="Isosceles Triangle 12"/>
                <p:cNvSpPr/>
                <p:nvPr/>
              </p:nvSpPr>
              <p:spPr>
                <a:xfrm flipV="1">
                  <a:off x="8932861" y="2451548"/>
                  <a:ext cx="1372939" cy="1597485"/>
                </a:xfrm>
                <a:prstGeom prst="triangle">
                  <a:avLst/>
                </a:prstGeom>
                <a:solidFill>
                  <a:srgbClr val="EB6587"/>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6" name="Oval 13"/>
                <p:cNvSpPr/>
                <p:nvPr/>
              </p:nvSpPr>
              <p:spPr>
                <a:xfrm>
                  <a:off x="8932861" y="2210161"/>
                  <a:ext cx="1372939" cy="482774"/>
                </a:xfrm>
                <a:prstGeom prst="ellipse">
                  <a:avLst/>
                </a:prstGeom>
                <a:solidFill>
                  <a:srgbClr val="D30E4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grpSp>
          <p:sp>
            <p:nvSpPr>
              <p:cNvPr id="13" name="Freeform: Shape 39"/>
              <p:cNvSpPr/>
              <p:nvPr/>
            </p:nvSpPr>
            <p:spPr bwMode="auto">
              <a:xfrm>
                <a:off x="9269874" y="2789021"/>
                <a:ext cx="383132" cy="602910"/>
              </a:xfrm>
              <a:custGeom>
                <a:avLst/>
                <a:gdLst>
                  <a:gd name="connsiteX0" fmla="*/ 175847 w 210842"/>
                  <a:gd name="connsiteY0" fmla="*/ 180300 h 331788"/>
                  <a:gd name="connsiteX1" fmla="*/ 177686 w 210842"/>
                  <a:gd name="connsiteY1" fmla="*/ 180300 h 331788"/>
                  <a:gd name="connsiteX2" fmla="*/ 177281 w 210842"/>
                  <a:gd name="connsiteY2" fmla="*/ 181354 h 331788"/>
                  <a:gd name="connsiteX3" fmla="*/ 175847 w 210842"/>
                  <a:gd name="connsiteY3" fmla="*/ 182053 h 331788"/>
                  <a:gd name="connsiteX4" fmla="*/ 176997 w 210842"/>
                  <a:gd name="connsiteY4" fmla="*/ 149225 h 331788"/>
                  <a:gd name="connsiteX5" fmla="*/ 181031 w 210842"/>
                  <a:gd name="connsiteY5" fmla="*/ 149225 h 331788"/>
                  <a:gd name="connsiteX6" fmla="*/ 203065 w 210842"/>
                  <a:gd name="connsiteY6" fmla="*/ 164762 h 331788"/>
                  <a:gd name="connsiteX7" fmla="*/ 181031 w 210842"/>
                  <a:gd name="connsiteY7" fmla="*/ 180300 h 331788"/>
                  <a:gd name="connsiteX8" fmla="*/ 180383 w 210842"/>
                  <a:gd name="connsiteY8" fmla="*/ 180300 h 331788"/>
                  <a:gd name="connsiteX9" fmla="*/ 177686 w 210842"/>
                  <a:gd name="connsiteY9" fmla="*/ 180300 h 331788"/>
                  <a:gd name="connsiteX10" fmla="*/ 180680 w 210842"/>
                  <a:gd name="connsiteY10" fmla="*/ 172499 h 331788"/>
                  <a:gd name="connsiteX11" fmla="*/ 97756 w 210842"/>
                  <a:gd name="connsiteY11" fmla="*/ 149225 h 331788"/>
                  <a:gd name="connsiteX12" fmla="*/ 114341 w 210842"/>
                  <a:gd name="connsiteY12" fmla="*/ 149225 h 331788"/>
                  <a:gd name="connsiteX13" fmla="*/ 121742 w 210842"/>
                  <a:gd name="connsiteY13" fmla="*/ 149225 h 331788"/>
                  <a:gd name="connsiteX14" fmla="*/ 122577 w 210842"/>
                  <a:gd name="connsiteY14" fmla="*/ 158009 h 331788"/>
                  <a:gd name="connsiteX15" fmla="*/ 123710 w 210842"/>
                  <a:gd name="connsiteY15" fmla="*/ 169923 h 331788"/>
                  <a:gd name="connsiteX16" fmla="*/ 110762 w 210842"/>
                  <a:gd name="connsiteY16" fmla="*/ 185379 h 331788"/>
                  <a:gd name="connsiteX17" fmla="*/ 95225 w 210842"/>
                  <a:gd name="connsiteY17" fmla="*/ 169923 h 331788"/>
                  <a:gd name="connsiteX18" fmla="*/ 33273 w 210842"/>
                  <a:gd name="connsiteY18" fmla="*/ 149225 h 331788"/>
                  <a:gd name="connsiteX19" fmla="*/ 65676 w 210842"/>
                  <a:gd name="connsiteY19" fmla="*/ 149225 h 331788"/>
                  <a:gd name="connsiteX20" fmla="*/ 67478 w 210842"/>
                  <a:gd name="connsiteY20" fmla="*/ 149225 h 331788"/>
                  <a:gd name="connsiteX21" fmla="*/ 77777 w 210842"/>
                  <a:gd name="connsiteY21" fmla="*/ 149225 h 331788"/>
                  <a:gd name="connsiteX22" fmla="*/ 77746 w 210842"/>
                  <a:gd name="connsiteY22" fmla="*/ 149798 h 331788"/>
                  <a:gd name="connsiteX23" fmla="*/ 75804 w 210842"/>
                  <a:gd name="connsiteY23" fmla="*/ 195682 h 331788"/>
                  <a:gd name="connsiteX24" fmla="*/ 91341 w 210842"/>
                  <a:gd name="connsiteY24" fmla="*/ 209850 h 331788"/>
                  <a:gd name="connsiteX25" fmla="*/ 110762 w 210842"/>
                  <a:gd name="connsiteY25" fmla="*/ 205986 h 331788"/>
                  <a:gd name="connsiteX26" fmla="*/ 132774 w 210842"/>
                  <a:gd name="connsiteY26" fmla="*/ 208562 h 331788"/>
                  <a:gd name="connsiteX27" fmla="*/ 144426 w 210842"/>
                  <a:gd name="connsiteY27" fmla="*/ 199546 h 331788"/>
                  <a:gd name="connsiteX28" fmla="*/ 144426 w 210842"/>
                  <a:gd name="connsiteY28" fmla="*/ 161873 h 331788"/>
                  <a:gd name="connsiteX29" fmla="*/ 143531 w 210842"/>
                  <a:gd name="connsiteY29" fmla="*/ 149225 h 331788"/>
                  <a:gd name="connsiteX30" fmla="*/ 152712 w 210842"/>
                  <a:gd name="connsiteY30" fmla="*/ 149225 h 331788"/>
                  <a:gd name="connsiteX31" fmla="*/ 156079 w 210842"/>
                  <a:gd name="connsiteY31" fmla="*/ 173787 h 331788"/>
                  <a:gd name="connsiteX32" fmla="*/ 167732 w 210842"/>
                  <a:gd name="connsiteY32" fmla="*/ 185379 h 331788"/>
                  <a:gd name="connsiteX33" fmla="*/ 169027 w 210842"/>
                  <a:gd name="connsiteY33" fmla="*/ 185379 h 331788"/>
                  <a:gd name="connsiteX34" fmla="*/ 175847 w 210842"/>
                  <a:gd name="connsiteY34" fmla="*/ 182053 h 331788"/>
                  <a:gd name="connsiteX35" fmla="*/ 175847 w 210842"/>
                  <a:gd name="connsiteY35" fmla="*/ 296829 h 331788"/>
                  <a:gd name="connsiteX36" fmla="*/ 210842 w 210842"/>
                  <a:gd name="connsiteY36" fmla="*/ 296829 h 331788"/>
                  <a:gd name="connsiteX37" fmla="*/ 210842 w 210842"/>
                  <a:gd name="connsiteY37" fmla="*/ 331788 h 331788"/>
                  <a:gd name="connsiteX38" fmla="*/ 6054 w 210842"/>
                  <a:gd name="connsiteY38" fmla="*/ 331788 h 331788"/>
                  <a:gd name="connsiteX39" fmla="*/ 6054 w 210842"/>
                  <a:gd name="connsiteY39" fmla="*/ 296829 h 331788"/>
                  <a:gd name="connsiteX40" fmla="*/ 44938 w 210842"/>
                  <a:gd name="connsiteY40" fmla="*/ 296829 h 331788"/>
                  <a:gd name="connsiteX41" fmla="*/ 44938 w 210842"/>
                  <a:gd name="connsiteY41" fmla="*/ 180300 h 331788"/>
                  <a:gd name="connsiteX42" fmla="*/ 33273 w 210842"/>
                  <a:gd name="connsiteY42" fmla="*/ 180300 h 331788"/>
                  <a:gd name="connsiteX43" fmla="*/ 12535 w 210842"/>
                  <a:gd name="connsiteY43" fmla="*/ 164762 h 331788"/>
                  <a:gd name="connsiteX44" fmla="*/ 33273 w 210842"/>
                  <a:gd name="connsiteY44" fmla="*/ 149225 h 331788"/>
                  <a:gd name="connsiteX45" fmla="*/ 114647 w 210842"/>
                  <a:gd name="connsiteY45" fmla="*/ 74613 h 331788"/>
                  <a:gd name="connsiteX46" fmla="*/ 131479 w 210842"/>
                  <a:gd name="connsiteY46" fmla="*/ 78477 h 331788"/>
                  <a:gd name="connsiteX47" fmla="*/ 139247 w 210842"/>
                  <a:gd name="connsiteY47" fmla="*/ 81053 h 331788"/>
                  <a:gd name="connsiteX48" fmla="*/ 149606 w 210842"/>
                  <a:gd name="connsiteY48" fmla="*/ 87493 h 331788"/>
                  <a:gd name="connsiteX49" fmla="*/ 172426 w 210842"/>
                  <a:gd name="connsiteY49" fmla="*/ 120336 h 331788"/>
                  <a:gd name="connsiteX50" fmla="*/ 176997 w 210842"/>
                  <a:gd name="connsiteY50" fmla="*/ 149225 h 331788"/>
                  <a:gd name="connsiteX51" fmla="*/ 152712 w 210842"/>
                  <a:gd name="connsiteY51" fmla="*/ 149225 h 331788"/>
                  <a:gd name="connsiteX52" fmla="*/ 151224 w 210842"/>
                  <a:gd name="connsiteY52" fmla="*/ 138367 h 331788"/>
                  <a:gd name="connsiteX53" fmla="*/ 140542 w 210842"/>
                  <a:gd name="connsiteY53" fmla="*/ 114540 h 331788"/>
                  <a:gd name="connsiteX54" fmla="*/ 142606 w 210842"/>
                  <a:gd name="connsiteY54" fmla="*/ 136154 h 331788"/>
                  <a:gd name="connsiteX55" fmla="*/ 143531 w 210842"/>
                  <a:gd name="connsiteY55" fmla="*/ 149225 h 331788"/>
                  <a:gd name="connsiteX56" fmla="*/ 142955 w 210842"/>
                  <a:gd name="connsiteY56" fmla="*/ 149225 h 331788"/>
                  <a:gd name="connsiteX57" fmla="*/ 121742 w 210842"/>
                  <a:gd name="connsiteY57" fmla="*/ 149225 h 331788"/>
                  <a:gd name="connsiteX58" fmla="*/ 119886 w 210842"/>
                  <a:gd name="connsiteY58" fmla="*/ 129714 h 331788"/>
                  <a:gd name="connsiteX59" fmla="*/ 114647 w 210842"/>
                  <a:gd name="connsiteY59" fmla="*/ 74613 h 331788"/>
                  <a:gd name="connsiteX60" fmla="*/ 106878 w 210842"/>
                  <a:gd name="connsiteY60" fmla="*/ 74613 h 331788"/>
                  <a:gd name="connsiteX61" fmla="*/ 101962 w 210842"/>
                  <a:gd name="connsiteY61" fmla="*/ 114822 h 331788"/>
                  <a:gd name="connsiteX62" fmla="*/ 97756 w 210842"/>
                  <a:gd name="connsiteY62" fmla="*/ 149225 h 331788"/>
                  <a:gd name="connsiteX63" fmla="*/ 93839 w 210842"/>
                  <a:gd name="connsiteY63" fmla="*/ 149225 h 331788"/>
                  <a:gd name="connsiteX64" fmla="*/ 80095 w 210842"/>
                  <a:gd name="connsiteY64" fmla="*/ 149225 h 331788"/>
                  <a:gd name="connsiteX65" fmla="*/ 77777 w 210842"/>
                  <a:gd name="connsiteY65" fmla="*/ 149225 h 331788"/>
                  <a:gd name="connsiteX66" fmla="*/ 79688 w 210842"/>
                  <a:gd name="connsiteY66" fmla="*/ 114540 h 331788"/>
                  <a:gd name="connsiteX67" fmla="*/ 75804 w 210842"/>
                  <a:gd name="connsiteY67" fmla="*/ 118404 h 331788"/>
                  <a:gd name="connsiteX68" fmla="*/ 73214 w 210842"/>
                  <a:gd name="connsiteY68" fmla="*/ 123556 h 331788"/>
                  <a:gd name="connsiteX69" fmla="*/ 43434 w 210842"/>
                  <a:gd name="connsiteY69" fmla="*/ 142875 h 331788"/>
                  <a:gd name="connsiteX70" fmla="*/ 39550 w 210842"/>
                  <a:gd name="connsiteY70" fmla="*/ 142875 h 331788"/>
                  <a:gd name="connsiteX71" fmla="*/ 4591 w 210842"/>
                  <a:gd name="connsiteY71" fmla="*/ 123556 h 331788"/>
                  <a:gd name="connsiteX72" fmla="*/ 3296 w 210842"/>
                  <a:gd name="connsiteY72" fmla="*/ 106812 h 331788"/>
                  <a:gd name="connsiteX73" fmla="*/ 21423 w 210842"/>
                  <a:gd name="connsiteY73" fmla="*/ 105524 h 331788"/>
                  <a:gd name="connsiteX74" fmla="*/ 43434 w 210842"/>
                  <a:gd name="connsiteY74" fmla="*/ 118404 h 331788"/>
                  <a:gd name="connsiteX75" fmla="*/ 52498 w 210842"/>
                  <a:gd name="connsiteY75" fmla="*/ 109388 h 331788"/>
                  <a:gd name="connsiteX76" fmla="*/ 55087 w 210842"/>
                  <a:gd name="connsiteY76" fmla="*/ 104236 h 331788"/>
                  <a:gd name="connsiteX77" fmla="*/ 78393 w 210842"/>
                  <a:gd name="connsiteY77" fmla="*/ 81053 h 331788"/>
                  <a:gd name="connsiteX78" fmla="*/ 95225 w 210842"/>
                  <a:gd name="connsiteY78" fmla="*/ 75901 h 331788"/>
                  <a:gd name="connsiteX79" fmla="*/ 106878 w 210842"/>
                  <a:gd name="connsiteY79" fmla="*/ 74613 h 331788"/>
                  <a:gd name="connsiteX80" fmla="*/ 110036 w 210842"/>
                  <a:gd name="connsiteY80" fmla="*/ 0 h 331788"/>
                  <a:gd name="connsiteX81" fmla="*/ 145755 w 210842"/>
                  <a:gd name="connsiteY81" fmla="*/ 34925 h 331788"/>
                  <a:gd name="connsiteX82" fmla="*/ 110036 w 210842"/>
                  <a:gd name="connsiteY82" fmla="*/ 69850 h 331788"/>
                  <a:gd name="connsiteX83" fmla="*/ 74317 w 210842"/>
                  <a:gd name="connsiteY83" fmla="*/ 34925 h 331788"/>
                  <a:gd name="connsiteX84" fmla="*/ 110036 w 210842"/>
                  <a:gd name="connsiteY84" fmla="*/ 0 h 33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10842" h="331788">
                    <a:moveTo>
                      <a:pt x="175847" y="180300"/>
                    </a:moveTo>
                    <a:lnTo>
                      <a:pt x="177686" y="180300"/>
                    </a:lnTo>
                    <a:lnTo>
                      <a:pt x="177281" y="181354"/>
                    </a:lnTo>
                    <a:lnTo>
                      <a:pt x="175847" y="182053"/>
                    </a:lnTo>
                    <a:close/>
                    <a:moveTo>
                      <a:pt x="176997" y="149225"/>
                    </a:moveTo>
                    <a:lnTo>
                      <a:pt x="181031" y="149225"/>
                    </a:lnTo>
                    <a:cubicBezTo>
                      <a:pt x="193992" y="149225"/>
                      <a:pt x="203065" y="155699"/>
                      <a:pt x="203065" y="164762"/>
                    </a:cubicBezTo>
                    <a:cubicBezTo>
                      <a:pt x="203065" y="173826"/>
                      <a:pt x="193992" y="180300"/>
                      <a:pt x="181031" y="180300"/>
                    </a:cubicBezTo>
                    <a:cubicBezTo>
                      <a:pt x="181031" y="180300"/>
                      <a:pt x="181031" y="180300"/>
                      <a:pt x="180383" y="180300"/>
                    </a:cubicBezTo>
                    <a:lnTo>
                      <a:pt x="177686" y="180300"/>
                    </a:lnTo>
                    <a:lnTo>
                      <a:pt x="180680" y="172499"/>
                    </a:lnTo>
                    <a:close/>
                    <a:moveTo>
                      <a:pt x="97756" y="149225"/>
                    </a:moveTo>
                    <a:lnTo>
                      <a:pt x="114341" y="149225"/>
                    </a:lnTo>
                    <a:lnTo>
                      <a:pt x="121742" y="149225"/>
                    </a:lnTo>
                    <a:lnTo>
                      <a:pt x="122577" y="158009"/>
                    </a:lnTo>
                    <a:cubicBezTo>
                      <a:pt x="123710" y="169923"/>
                      <a:pt x="123710" y="169923"/>
                      <a:pt x="123710" y="169923"/>
                    </a:cubicBezTo>
                    <a:cubicBezTo>
                      <a:pt x="110762" y="185379"/>
                      <a:pt x="110762" y="185379"/>
                      <a:pt x="110762" y="185379"/>
                    </a:cubicBezTo>
                    <a:cubicBezTo>
                      <a:pt x="95225" y="169923"/>
                      <a:pt x="95225" y="169923"/>
                      <a:pt x="95225" y="169923"/>
                    </a:cubicBezTo>
                    <a:close/>
                    <a:moveTo>
                      <a:pt x="33273" y="149225"/>
                    </a:moveTo>
                    <a:cubicBezTo>
                      <a:pt x="33273" y="149225"/>
                      <a:pt x="33273" y="149225"/>
                      <a:pt x="65676" y="149225"/>
                    </a:cubicBezTo>
                    <a:cubicBezTo>
                      <a:pt x="65676" y="149225"/>
                      <a:pt x="65676" y="149225"/>
                      <a:pt x="67478" y="149225"/>
                    </a:cubicBezTo>
                    <a:lnTo>
                      <a:pt x="77777" y="149225"/>
                    </a:lnTo>
                    <a:lnTo>
                      <a:pt x="77746" y="149798"/>
                    </a:lnTo>
                    <a:cubicBezTo>
                      <a:pt x="77098" y="164449"/>
                      <a:pt x="76451" y="180871"/>
                      <a:pt x="75804" y="195682"/>
                    </a:cubicBezTo>
                    <a:cubicBezTo>
                      <a:pt x="75804" y="204698"/>
                      <a:pt x="82277" y="209850"/>
                      <a:pt x="91341" y="209850"/>
                    </a:cubicBezTo>
                    <a:cubicBezTo>
                      <a:pt x="97815" y="211138"/>
                      <a:pt x="105583" y="205986"/>
                      <a:pt x="110762" y="205986"/>
                    </a:cubicBezTo>
                    <a:cubicBezTo>
                      <a:pt x="118531" y="205986"/>
                      <a:pt x="127594" y="209850"/>
                      <a:pt x="132774" y="208562"/>
                    </a:cubicBezTo>
                    <a:cubicBezTo>
                      <a:pt x="140542" y="208562"/>
                      <a:pt x="144426" y="203410"/>
                      <a:pt x="144426" y="199546"/>
                    </a:cubicBezTo>
                    <a:cubicBezTo>
                      <a:pt x="145721" y="194395"/>
                      <a:pt x="145398" y="178939"/>
                      <a:pt x="144426" y="161873"/>
                    </a:cubicBezTo>
                    <a:lnTo>
                      <a:pt x="143531" y="149225"/>
                    </a:lnTo>
                    <a:lnTo>
                      <a:pt x="152712" y="149225"/>
                    </a:lnTo>
                    <a:lnTo>
                      <a:pt x="156079" y="173787"/>
                    </a:lnTo>
                    <a:cubicBezTo>
                      <a:pt x="156079" y="180227"/>
                      <a:pt x="161259" y="185379"/>
                      <a:pt x="167732" y="185379"/>
                    </a:cubicBezTo>
                    <a:cubicBezTo>
                      <a:pt x="169027" y="185379"/>
                      <a:pt x="169027" y="185379"/>
                      <a:pt x="169027" y="185379"/>
                    </a:cubicBezTo>
                    <a:lnTo>
                      <a:pt x="175847" y="182053"/>
                    </a:lnTo>
                    <a:lnTo>
                      <a:pt x="175847" y="296829"/>
                    </a:lnTo>
                    <a:cubicBezTo>
                      <a:pt x="175847" y="296829"/>
                      <a:pt x="175847" y="296829"/>
                      <a:pt x="210842" y="296829"/>
                    </a:cubicBezTo>
                    <a:cubicBezTo>
                      <a:pt x="210842" y="296829"/>
                      <a:pt x="210842" y="296829"/>
                      <a:pt x="210842" y="331788"/>
                    </a:cubicBezTo>
                    <a:cubicBezTo>
                      <a:pt x="210842" y="331788"/>
                      <a:pt x="210842" y="331788"/>
                      <a:pt x="6054" y="331788"/>
                    </a:cubicBezTo>
                    <a:cubicBezTo>
                      <a:pt x="6054" y="331788"/>
                      <a:pt x="6054" y="331788"/>
                      <a:pt x="6054" y="296829"/>
                    </a:cubicBezTo>
                    <a:cubicBezTo>
                      <a:pt x="6054" y="296829"/>
                      <a:pt x="6054" y="296829"/>
                      <a:pt x="44938" y="296829"/>
                    </a:cubicBezTo>
                    <a:cubicBezTo>
                      <a:pt x="44938" y="296829"/>
                      <a:pt x="44938" y="296829"/>
                      <a:pt x="44938" y="180300"/>
                    </a:cubicBezTo>
                    <a:cubicBezTo>
                      <a:pt x="44938" y="180300"/>
                      <a:pt x="44938" y="180300"/>
                      <a:pt x="33273" y="180300"/>
                    </a:cubicBezTo>
                    <a:cubicBezTo>
                      <a:pt x="21608" y="180300"/>
                      <a:pt x="12535" y="173826"/>
                      <a:pt x="12535" y="164762"/>
                    </a:cubicBezTo>
                    <a:cubicBezTo>
                      <a:pt x="12535" y="155699"/>
                      <a:pt x="21608" y="149225"/>
                      <a:pt x="33273" y="149225"/>
                    </a:cubicBezTo>
                    <a:close/>
                    <a:moveTo>
                      <a:pt x="114647" y="74613"/>
                    </a:moveTo>
                    <a:cubicBezTo>
                      <a:pt x="121121" y="75901"/>
                      <a:pt x="126300" y="75901"/>
                      <a:pt x="131479" y="78477"/>
                    </a:cubicBezTo>
                    <a:cubicBezTo>
                      <a:pt x="134068" y="78477"/>
                      <a:pt x="136658" y="79765"/>
                      <a:pt x="139247" y="81053"/>
                    </a:cubicBezTo>
                    <a:cubicBezTo>
                      <a:pt x="143132" y="82341"/>
                      <a:pt x="145721" y="84917"/>
                      <a:pt x="149606" y="87493"/>
                    </a:cubicBezTo>
                    <a:cubicBezTo>
                      <a:pt x="159316" y="95221"/>
                      <a:pt x="167085" y="106168"/>
                      <a:pt x="172426" y="120336"/>
                    </a:cubicBezTo>
                    <a:lnTo>
                      <a:pt x="176997" y="149225"/>
                    </a:lnTo>
                    <a:lnTo>
                      <a:pt x="152712" y="149225"/>
                    </a:lnTo>
                    <a:lnTo>
                      <a:pt x="151224" y="138367"/>
                    </a:lnTo>
                    <a:cubicBezTo>
                      <a:pt x="148635" y="128386"/>
                      <a:pt x="145074" y="120336"/>
                      <a:pt x="140542" y="114540"/>
                    </a:cubicBezTo>
                    <a:cubicBezTo>
                      <a:pt x="141190" y="120336"/>
                      <a:pt x="141918" y="127903"/>
                      <a:pt x="142606" y="136154"/>
                    </a:cubicBezTo>
                    <a:lnTo>
                      <a:pt x="143531" y="149225"/>
                    </a:lnTo>
                    <a:lnTo>
                      <a:pt x="142955" y="149225"/>
                    </a:lnTo>
                    <a:lnTo>
                      <a:pt x="121742" y="149225"/>
                    </a:lnTo>
                    <a:lnTo>
                      <a:pt x="119886" y="129714"/>
                    </a:lnTo>
                    <a:cubicBezTo>
                      <a:pt x="118612" y="116311"/>
                      <a:pt x="116913" y="98440"/>
                      <a:pt x="114647" y="74613"/>
                    </a:cubicBezTo>
                    <a:close/>
                    <a:moveTo>
                      <a:pt x="106878" y="74613"/>
                    </a:moveTo>
                    <a:cubicBezTo>
                      <a:pt x="106878" y="74613"/>
                      <a:pt x="106878" y="74613"/>
                      <a:pt x="101962" y="114822"/>
                    </a:cubicBezTo>
                    <a:lnTo>
                      <a:pt x="97756" y="149225"/>
                    </a:lnTo>
                    <a:lnTo>
                      <a:pt x="93839" y="149225"/>
                    </a:lnTo>
                    <a:cubicBezTo>
                      <a:pt x="88206" y="149225"/>
                      <a:pt x="83700" y="149225"/>
                      <a:pt x="80095" y="149225"/>
                    </a:cubicBezTo>
                    <a:lnTo>
                      <a:pt x="77777" y="149225"/>
                    </a:lnTo>
                    <a:lnTo>
                      <a:pt x="79688" y="114540"/>
                    </a:lnTo>
                    <a:cubicBezTo>
                      <a:pt x="78393" y="115828"/>
                      <a:pt x="77098" y="117116"/>
                      <a:pt x="75804" y="118404"/>
                    </a:cubicBezTo>
                    <a:cubicBezTo>
                      <a:pt x="74509" y="120980"/>
                      <a:pt x="74509" y="122268"/>
                      <a:pt x="73214" y="123556"/>
                    </a:cubicBezTo>
                    <a:cubicBezTo>
                      <a:pt x="66740" y="131284"/>
                      <a:pt x="58971" y="142875"/>
                      <a:pt x="43434" y="142875"/>
                    </a:cubicBezTo>
                    <a:cubicBezTo>
                      <a:pt x="42139" y="142875"/>
                      <a:pt x="40845" y="142875"/>
                      <a:pt x="39550" y="142875"/>
                    </a:cubicBezTo>
                    <a:cubicBezTo>
                      <a:pt x="24013" y="140299"/>
                      <a:pt x="5886" y="126132"/>
                      <a:pt x="4591" y="123556"/>
                    </a:cubicBezTo>
                    <a:cubicBezTo>
                      <a:pt x="-588" y="119692"/>
                      <a:pt x="-1883" y="111964"/>
                      <a:pt x="3296" y="106812"/>
                    </a:cubicBezTo>
                    <a:cubicBezTo>
                      <a:pt x="7181" y="101660"/>
                      <a:pt x="14949" y="100372"/>
                      <a:pt x="21423" y="105524"/>
                    </a:cubicBezTo>
                    <a:cubicBezTo>
                      <a:pt x="27897" y="111964"/>
                      <a:pt x="38255" y="117116"/>
                      <a:pt x="43434" y="118404"/>
                    </a:cubicBezTo>
                    <a:cubicBezTo>
                      <a:pt x="44729" y="118404"/>
                      <a:pt x="48613" y="114540"/>
                      <a:pt x="52498" y="109388"/>
                    </a:cubicBezTo>
                    <a:cubicBezTo>
                      <a:pt x="53792" y="108100"/>
                      <a:pt x="53792" y="105524"/>
                      <a:pt x="55087" y="104236"/>
                    </a:cubicBezTo>
                    <a:cubicBezTo>
                      <a:pt x="60266" y="96508"/>
                      <a:pt x="68035" y="87493"/>
                      <a:pt x="78393" y="81053"/>
                    </a:cubicBezTo>
                    <a:cubicBezTo>
                      <a:pt x="84867" y="78477"/>
                      <a:pt x="90046" y="77189"/>
                      <a:pt x="95225" y="75901"/>
                    </a:cubicBezTo>
                    <a:cubicBezTo>
                      <a:pt x="99109" y="75901"/>
                      <a:pt x="102994" y="74613"/>
                      <a:pt x="106878" y="74613"/>
                    </a:cubicBezTo>
                    <a:close/>
                    <a:moveTo>
                      <a:pt x="110036" y="0"/>
                    </a:moveTo>
                    <a:cubicBezTo>
                      <a:pt x="129763" y="0"/>
                      <a:pt x="145755" y="15636"/>
                      <a:pt x="145755" y="34925"/>
                    </a:cubicBezTo>
                    <a:cubicBezTo>
                      <a:pt x="145755" y="54214"/>
                      <a:pt x="129763" y="69850"/>
                      <a:pt x="110036" y="69850"/>
                    </a:cubicBezTo>
                    <a:cubicBezTo>
                      <a:pt x="90309" y="69850"/>
                      <a:pt x="74317" y="54214"/>
                      <a:pt x="74317" y="34925"/>
                    </a:cubicBezTo>
                    <a:cubicBezTo>
                      <a:pt x="74317" y="15636"/>
                      <a:pt x="90309" y="0"/>
                      <a:pt x="110036" y="0"/>
                    </a:cubicBezTo>
                    <a:close/>
                  </a:path>
                </a:pathLst>
              </a:custGeom>
              <a:solidFill>
                <a:schemeClr val="bg1"/>
              </a:solidFill>
              <a:ln>
                <a:noFill/>
              </a:ln>
            </p:spPr>
            <p:txBody>
              <a:bodyPr anchor="ctr"/>
              <a:lstStyle/>
              <a:p>
                <a:pPr algn="ctr"/>
                <a:endParaRPr dirty="0">
                  <a:cs typeface="+mn-ea"/>
                  <a:sym typeface="+mn-lt"/>
                </a:endParaRPr>
              </a:p>
            </p:txBody>
          </p:sp>
        </p:grpSp>
        <p:grpSp>
          <p:nvGrpSpPr>
            <p:cNvPr id="4" name="千图设计师MC：ID 29795607库_组合 29"/>
            <p:cNvGrpSpPr/>
            <p:nvPr>
              <p:custDataLst>
                <p:tags r:id="rId5"/>
              </p:custDataLst>
            </p:nvPr>
          </p:nvGrpSpPr>
          <p:grpSpPr>
            <a:xfrm>
              <a:off x="7333" y="2143"/>
              <a:ext cx="4048" cy="4299"/>
              <a:chOff x="4643857" y="1348167"/>
              <a:chExt cx="2570495" cy="2730103"/>
            </a:xfrm>
          </p:grpSpPr>
          <p:grpSp>
            <p:nvGrpSpPr>
              <p:cNvPr id="9" name="Group 19"/>
              <p:cNvGrpSpPr/>
              <p:nvPr/>
            </p:nvGrpSpPr>
            <p:grpSpPr>
              <a:xfrm>
                <a:off x="4643857" y="1348167"/>
                <a:ext cx="2570495" cy="2730103"/>
                <a:chOff x="4810752" y="1318929"/>
                <a:chExt cx="2570495" cy="2730103"/>
              </a:xfrm>
            </p:grpSpPr>
            <p:sp>
              <p:nvSpPr>
                <p:cNvPr id="27" name="Isosceles Triangle 8"/>
                <p:cNvSpPr/>
                <p:nvPr/>
              </p:nvSpPr>
              <p:spPr>
                <a:xfrm rot="17590688">
                  <a:off x="5320776" y="2463096"/>
                  <a:ext cx="747792" cy="1767840"/>
                </a:xfrm>
                <a:prstGeom prst="triangle">
                  <a:avLst>
                    <a:gd name="adj" fmla="val 19748"/>
                  </a:avLst>
                </a:prstGeom>
                <a:solidFill>
                  <a:schemeClr val="bg1">
                    <a:lumMod val="8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8" name="Isosceles Triangle 1"/>
                <p:cNvSpPr/>
                <p:nvPr/>
              </p:nvSpPr>
              <p:spPr>
                <a:xfrm flipV="1">
                  <a:off x="5342897" y="1677307"/>
                  <a:ext cx="2038350" cy="2371725"/>
                </a:xfrm>
                <a:prstGeom prst="triangle">
                  <a:avLst/>
                </a:prstGeom>
                <a:solidFill>
                  <a:srgbClr val="F1A1B6"/>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sp>
              <p:nvSpPr>
                <p:cNvPr id="29" name="Oval 2"/>
                <p:cNvSpPr/>
                <p:nvPr/>
              </p:nvSpPr>
              <p:spPr>
                <a:xfrm>
                  <a:off x="5342897" y="1318929"/>
                  <a:ext cx="2038350" cy="716756"/>
                </a:xfrm>
                <a:prstGeom prst="ellipse">
                  <a:avLst/>
                </a:prstGeom>
                <a:solidFill>
                  <a:srgbClr val="E54E75"/>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cs typeface="+mn-ea"/>
                    <a:sym typeface="+mn-lt"/>
                  </a:endParaRPr>
                </a:p>
              </p:txBody>
            </p:sp>
          </p:grpSp>
          <p:sp>
            <p:nvSpPr>
              <p:cNvPr id="14" name="Freeform: Shape 38"/>
              <p:cNvSpPr/>
              <p:nvPr/>
            </p:nvSpPr>
            <p:spPr bwMode="auto">
              <a:xfrm>
                <a:off x="5930848" y="2308788"/>
                <a:ext cx="457778" cy="584160"/>
              </a:xfrm>
              <a:custGeom>
                <a:avLst/>
                <a:gdLst>
                  <a:gd name="connsiteX0" fmla="*/ 43815 w 258763"/>
                  <a:gd name="connsiteY0" fmla="*/ 130175 h 330201"/>
                  <a:gd name="connsiteX1" fmla="*/ 28575 w 258763"/>
                  <a:gd name="connsiteY1" fmla="*/ 147060 h 330201"/>
                  <a:gd name="connsiteX2" fmla="*/ 28575 w 258763"/>
                  <a:gd name="connsiteY2" fmla="*/ 227590 h 330201"/>
                  <a:gd name="connsiteX3" fmla="*/ 43815 w 258763"/>
                  <a:gd name="connsiteY3" fmla="*/ 244475 h 330201"/>
                  <a:gd name="connsiteX4" fmla="*/ 60325 w 258763"/>
                  <a:gd name="connsiteY4" fmla="*/ 227590 h 330201"/>
                  <a:gd name="connsiteX5" fmla="*/ 60325 w 258763"/>
                  <a:gd name="connsiteY5" fmla="*/ 147060 h 330201"/>
                  <a:gd name="connsiteX6" fmla="*/ 43815 w 258763"/>
                  <a:gd name="connsiteY6" fmla="*/ 130175 h 330201"/>
                  <a:gd name="connsiteX7" fmla="*/ 221457 w 258763"/>
                  <a:gd name="connsiteY7" fmla="*/ 98425 h 330201"/>
                  <a:gd name="connsiteX8" fmla="*/ 211138 w 258763"/>
                  <a:gd name="connsiteY8" fmla="*/ 110021 h 330201"/>
                  <a:gd name="connsiteX9" fmla="*/ 211138 w 258763"/>
                  <a:gd name="connsiteY9" fmla="*/ 265918 h 330201"/>
                  <a:gd name="connsiteX10" fmla="*/ 221457 w 258763"/>
                  <a:gd name="connsiteY10" fmla="*/ 276225 h 330201"/>
                  <a:gd name="connsiteX11" fmla="*/ 231776 w 258763"/>
                  <a:gd name="connsiteY11" fmla="*/ 265918 h 330201"/>
                  <a:gd name="connsiteX12" fmla="*/ 231776 w 258763"/>
                  <a:gd name="connsiteY12" fmla="*/ 110021 h 330201"/>
                  <a:gd name="connsiteX13" fmla="*/ 221457 w 258763"/>
                  <a:gd name="connsiteY13" fmla="*/ 98425 h 330201"/>
                  <a:gd name="connsiteX14" fmla="*/ 80216 w 258763"/>
                  <a:gd name="connsiteY14" fmla="*/ 71438 h 330201"/>
                  <a:gd name="connsiteX15" fmla="*/ 236768 w 258763"/>
                  <a:gd name="connsiteY15" fmla="*/ 71438 h 330201"/>
                  <a:gd name="connsiteX16" fmla="*/ 258763 w 258763"/>
                  <a:gd name="connsiteY16" fmla="*/ 93324 h 330201"/>
                  <a:gd name="connsiteX17" fmla="*/ 258763 w 258763"/>
                  <a:gd name="connsiteY17" fmla="*/ 274844 h 330201"/>
                  <a:gd name="connsiteX18" fmla="*/ 204423 w 258763"/>
                  <a:gd name="connsiteY18" fmla="*/ 330201 h 330201"/>
                  <a:gd name="connsiteX19" fmla="*/ 113856 w 258763"/>
                  <a:gd name="connsiteY19" fmla="*/ 330201 h 330201"/>
                  <a:gd name="connsiteX20" fmla="*/ 59515 w 258763"/>
                  <a:gd name="connsiteY20" fmla="*/ 274844 h 330201"/>
                  <a:gd name="connsiteX21" fmla="*/ 59515 w 258763"/>
                  <a:gd name="connsiteY21" fmla="*/ 267120 h 330201"/>
                  <a:gd name="connsiteX22" fmla="*/ 42696 w 258763"/>
                  <a:gd name="connsiteY22" fmla="*/ 270982 h 330201"/>
                  <a:gd name="connsiteX23" fmla="*/ 0 w 258763"/>
                  <a:gd name="connsiteY23" fmla="*/ 227211 h 330201"/>
                  <a:gd name="connsiteX24" fmla="*/ 0 w 258763"/>
                  <a:gd name="connsiteY24" fmla="*/ 147394 h 330201"/>
                  <a:gd name="connsiteX25" fmla="*/ 42696 w 258763"/>
                  <a:gd name="connsiteY25" fmla="*/ 103623 h 330201"/>
                  <a:gd name="connsiteX26" fmla="*/ 59515 w 258763"/>
                  <a:gd name="connsiteY26" fmla="*/ 107485 h 330201"/>
                  <a:gd name="connsiteX27" fmla="*/ 59515 w 258763"/>
                  <a:gd name="connsiteY27" fmla="*/ 93324 h 330201"/>
                  <a:gd name="connsiteX28" fmla="*/ 80216 w 258763"/>
                  <a:gd name="connsiteY28" fmla="*/ 71438 h 330201"/>
                  <a:gd name="connsiteX29" fmla="*/ 107950 w 258763"/>
                  <a:gd name="connsiteY29" fmla="*/ 0 h 330201"/>
                  <a:gd name="connsiteX30" fmla="*/ 109247 w 258763"/>
                  <a:gd name="connsiteY30" fmla="*/ 1290 h 330201"/>
                  <a:gd name="connsiteX31" fmla="*/ 113139 w 258763"/>
                  <a:gd name="connsiteY31" fmla="*/ 2580 h 330201"/>
                  <a:gd name="connsiteX32" fmla="*/ 119624 w 258763"/>
                  <a:gd name="connsiteY32" fmla="*/ 5160 h 330201"/>
                  <a:gd name="connsiteX33" fmla="*/ 126110 w 258763"/>
                  <a:gd name="connsiteY33" fmla="*/ 7739 h 330201"/>
                  <a:gd name="connsiteX34" fmla="*/ 144269 w 258763"/>
                  <a:gd name="connsiteY34" fmla="*/ 12899 h 330201"/>
                  <a:gd name="connsiteX35" fmla="*/ 145566 w 258763"/>
                  <a:gd name="connsiteY35" fmla="*/ 12899 h 330201"/>
                  <a:gd name="connsiteX36" fmla="*/ 146863 w 258763"/>
                  <a:gd name="connsiteY36" fmla="*/ 14189 h 330201"/>
                  <a:gd name="connsiteX37" fmla="*/ 148161 w 258763"/>
                  <a:gd name="connsiteY37" fmla="*/ 14189 h 330201"/>
                  <a:gd name="connsiteX38" fmla="*/ 149458 w 258763"/>
                  <a:gd name="connsiteY38" fmla="*/ 14189 h 330201"/>
                  <a:gd name="connsiteX39" fmla="*/ 152052 w 258763"/>
                  <a:gd name="connsiteY39" fmla="*/ 14189 h 330201"/>
                  <a:gd name="connsiteX40" fmla="*/ 154646 w 258763"/>
                  <a:gd name="connsiteY40" fmla="*/ 15478 h 330201"/>
                  <a:gd name="connsiteX41" fmla="*/ 155943 w 258763"/>
                  <a:gd name="connsiteY41" fmla="*/ 15478 h 330201"/>
                  <a:gd name="connsiteX42" fmla="*/ 157240 w 258763"/>
                  <a:gd name="connsiteY42" fmla="*/ 15478 h 330201"/>
                  <a:gd name="connsiteX43" fmla="*/ 158537 w 258763"/>
                  <a:gd name="connsiteY43" fmla="*/ 16768 h 330201"/>
                  <a:gd name="connsiteX44" fmla="*/ 159835 w 258763"/>
                  <a:gd name="connsiteY44" fmla="*/ 16768 h 330201"/>
                  <a:gd name="connsiteX45" fmla="*/ 162429 w 258763"/>
                  <a:gd name="connsiteY45" fmla="*/ 16768 h 330201"/>
                  <a:gd name="connsiteX46" fmla="*/ 165023 w 258763"/>
                  <a:gd name="connsiteY46" fmla="*/ 18058 h 330201"/>
                  <a:gd name="connsiteX47" fmla="*/ 166320 w 258763"/>
                  <a:gd name="connsiteY47" fmla="*/ 18058 h 330201"/>
                  <a:gd name="connsiteX48" fmla="*/ 167617 w 258763"/>
                  <a:gd name="connsiteY48" fmla="*/ 18058 h 330201"/>
                  <a:gd name="connsiteX49" fmla="*/ 168914 w 258763"/>
                  <a:gd name="connsiteY49" fmla="*/ 18058 h 330201"/>
                  <a:gd name="connsiteX50" fmla="*/ 170211 w 258763"/>
                  <a:gd name="connsiteY50" fmla="*/ 18058 h 330201"/>
                  <a:gd name="connsiteX51" fmla="*/ 176697 w 258763"/>
                  <a:gd name="connsiteY51" fmla="*/ 20638 h 330201"/>
                  <a:gd name="connsiteX52" fmla="*/ 188371 w 258763"/>
                  <a:gd name="connsiteY52" fmla="*/ 24507 h 330201"/>
                  <a:gd name="connsiteX53" fmla="*/ 193559 w 258763"/>
                  <a:gd name="connsiteY53" fmla="*/ 27087 h 330201"/>
                  <a:gd name="connsiteX54" fmla="*/ 194856 w 258763"/>
                  <a:gd name="connsiteY54" fmla="*/ 28377 h 330201"/>
                  <a:gd name="connsiteX55" fmla="*/ 196154 w 258763"/>
                  <a:gd name="connsiteY55" fmla="*/ 29667 h 330201"/>
                  <a:gd name="connsiteX56" fmla="*/ 197451 w 258763"/>
                  <a:gd name="connsiteY56" fmla="*/ 29667 h 330201"/>
                  <a:gd name="connsiteX57" fmla="*/ 198748 w 258763"/>
                  <a:gd name="connsiteY57" fmla="*/ 30957 h 330201"/>
                  <a:gd name="connsiteX58" fmla="*/ 207828 w 258763"/>
                  <a:gd name="connsiteY58" fmla="*/ 38696 h 330201"/>
                  <a:gd name="connsiteX59" fmla="*/ 213016 w 258763"/>
                  <a:gd name="connsiteY59" fmla="*/ 47725 h 330201"/>
                  <a:gd name="connsiteX60" fmla="*/ 214313 w 258763"/>
                  <a:gd name="connsiteY60" fmla="*/ 55464 h 330201"/>
                  <a:gd name="connsiteX61" fmla="*/ 214313 w 258763"/>
                  <a:gd name="connsiteY61" fmla="*/ 58044 h 330201"/>
                  <a:gd name="connsiteX62" fmla="*/ 213016 w 258763"/>
                  <a:gd name="connsiteY62" fmla="*/ 59334 h 330201"/>
                  <a:gd name="connsiteX63" fmla="*/ 213016 w 258763"/>
                  <a:gd name="connsiteY63" fmla="*/ 60623 h 330201"/>
                  <a:gd name="connsiteX64" fmla="*/ 213016 w 258763"/>
                  <a:gd name="connsiteY64" fmla="*/ 61913 h 330201"/>
                  <a:gd name="connsiteX65" fmla="*/ 211719 w 258763"/>
                  <a:gd name="connsiteY65" fmla="*/ 60623 h 330201"/>
                  <a:gd name="connsiteX66" fmla="*/ 210422 w 258763"/>
                  <a:gd name="connsiteY66" fmla="*/ 59334 h 330201"/>
                  <a:gd name="connsiteX67" fmla="*/ 209125 w 258763"/>
                  <a:gd name="connsiteY67" fmla="*/ 58044 h 330201"/>
                  <a:gd name="connsiteX68" fmla="*/ 203936 w 258763"/>
                  <a:gd name="connsiteY68" fmla="*/ 54174 h 330201"/>
                  <a:gd name="connsiteX69" fmla="*/ 197451 w 258763"/>
                  <a:gd name="connsiteY69" fmla="*/ 51594 h 330201"/>
                  <a:gd name="connsiteX70" fmla="*/ 189668 w 258763"/>
                  <a:gd name="connsiteY70" fmla="*/ 50305 h 330201"/>
                  <a:gd name="connsiteX71" fmla="*/ 187074 w 258763"/>
                  <a:gd name="connsiteY71" fmla="*/ 50305 h 330201"/>
                  <a:gd name="connsiteX72" fmla="*/ 184480 w 258763"/>
                  <a:gd name="connsiteY72" fmla="*/ 49015 h 330201"/>
                  <a:gd name="connsiteX73" fmla="*/ 180588 w 258763"/>
                  <a:gd name="connsiteY73" fmla="*/ 47725 h 330201"/>
                  <a:gd name="connsiteX74" fmla="*/ 170211 w 258763"/>
                  <a:gd name="connsiteY74" fmla="*/ 46435 h 330201"/>
                  <a:gd name="connsiteX75" fmla="*/ 165023 w 258763"/>
                  <a:gd name="connsiteY75" fmla="*/ 45145 h 330201"/>
                  <a:gd name="connsiteX76" fmla="*/ 163726 w 258763"/>
                  <a:gd name="connsiteY76" fmla="*/ 45145 h 330201"/>
                  <a:gd name="connsiteX77" fmla="*/ 162429 w 258763"/>
                  <a:gd name="connsiteY77" fmla="*/ 45145 h 330201"/>
                  <a:gd name="connsiteX78" fmla="*/ 159835 w 258763"/>
                  <a:gd name="connsiteY78" fmla="*/ 43855 h 330201"/>
                  <a:gd name="connsiteX79" fmla="*/ 158537 w 258763"/>
                  <a:gd name="connsiteY79" fmla="*/ 43855 h 330201"/>
                  <a:gd name="connsiteX80" fmla="*/ 155943 w 258763"/>
                  <a:gd name="connsiteY80" fmla="*/ 42565 h 330201"/>
                  <a:gd name="connsiteX81" fmla="*/ 152052 w 258763"/>
                  <a:gd name="connsiteY81" fmla="*/ 42565 h 330201"/>
                  <a:gd name="connsiteX82" fmla="*/ 149458 w 258763"/>
                  <a:gd name="connsiteY82" fmla="*/ 41276 h 330201"/>
                  <a:gd name="connsiteX83" fmla="*/ 146863 w 258763"/>
                  <a:gd name="connsiteY83" fmla="*/ 39986 h 330201"/>
                  <a:gd name="connsiteX84" fmla="*/ 135189 w 258763"/>
                  <a:gd name="connsiteY84" fmla="*/ 34826 h 330201"/>
                  <a:gd name="connsiteX85" fmla="*/ 124813 w 258763"/>
                  <a:gd name="connsiteY85" fmla="*/ 27087 h 330201"/>
                  <a:gd name="connsiteX86" fmla="*/ 117030 w 258763"/>
                  <a:gd name="connsiteY86" fmla="*/ 19348 h 330201"/>
                  <a:gd name="connsiteX87" fmla="*/ 111841 w 258763"/>
                  <a:gd name="connsiteY87" fmla="*/ 12899 h 330201"/>
                  <a:gd name="connsiteX88" fmla="*/ 109247 w 258763"/>
                  <a:gd name="connsiteY88" fmla="*/ 6450 h 330201"/>
                  <a:gd name="connsiteX89" fmla="*/ 107950 w 258763"/>
                  <a:gd name="connsiteY89" fmla="*/ 1290 h 330201"/>
                  <a:gd name="connsiteX90" fmla="*/ 107950 w 258763"/>
                  <a:gd name="connsiteY90" fmla="*/ 0 h 330201"/>
                  <a:gd name="connsiteX91" fmla="*/ 9525 w 258763"/>
                  <a:gd name="connsiteY91" fmla="*/ 0 h 330201"/>
                  <a:gd name="connsiteX92" fmla="*/ 10822 w 258763"/>
                  <a:gd name="connsiteY92" fmla="*/ 1290 h 330201"/>
                  <a:gd name="connsiteX93" fmla="*/ 14713 w 258763"/>
                  <a:gd name="connsiteY93" fmla="*/ 2580 h 330201"/>
                  <a:gd name="connsiteX94" fmla="*/ 19902 w 258763"/>
                  <a:gd name="connsiteY94" fmla="*/ 5160 h 330201"/>
                  <a:gd name="connsiteX95" fmla="*/ 27684 w 258763"/>
                  <a:gd name="connsiteY95" fmla="*/ 7739 h 330201"/>
                  <a:gd name="connsiteX96" fmla="*/ 45844 w 258763"/>
                  <a:gd name="connsiteY96" fmla="*/ 12899 h 330201"/>
                  <a:gd name="connsiteX97" fmla="*/ 47141 w 258763"/>
                  <a:gd name="connsiteY97" fmla="*/ 12899 h 330201"/>
                  <a:gd name="connsiteX98" fmla="*/ 48438 w 258763"/>
                  <a:gd name="connsiteY98" fmla="*/ 12899 h 330201"/>
                  <a:gd name="connsiteX99" fmla="*/ 48438 w 258763"/>
                  <a:gd name="connsiteY99" fmla="*/ 14189 h 330201"/>
                  <a:gd name="connsiteX100" fmla="*/ 49735 w 258763"/>
                  <a:gd name="connsiteY100" fmla="*/ 14189 h 330201"/>
                  <a:gd name="connsiteX101" fmla="*/ 52329 w 258763"/>
                  <a:gd name="connsiteY101" fmla="*/ 14189 h 330201"/>
                  <a:gd name="connsiteX102" fmla="*/ 54924 w 258763"/>
                  <a:gd name="connsiteY102" fmla="*/ 15478 h 330201"/>
                  <a:gd name="connsiteX103" fmla="*/ 56221 w 258763"/>
                  <a:gd name="connsiteY103" fmla="*/ 15478 h 330201"/>
                  <a:gd name="connsiteX104" fmla="*/ 57518 w 258763"/>
                  <a:gd name="connsiteY104" fmla="*/ 15478 h 330201"/>
                  <a:gd name="connsiteX105" fmla="*/ 58815 w 258763"/>
                  <a:gd name="connsiteY105" fmla="*/ 15478 h 330201"/>
                  <a:gd name="connsiteX106" fmla="*/ 60112 w 258763"/>
                  <a:gd name="connsiteY106" fmla="*/ 16768 h 330201"/>
                  <a:gd name="connsiteX107" fmla="*/ 62706 w 258763"/>
                  <a:gd name="connsiteY107" fmla="*/ 16768 h 330201"/>
                  <a:gd name="connsiteX108" fmla="*/ 65301 w 258763"/>
                  <a:gd name="connsiteY108" fmla="*/ 18058 h 330201"/>
                  <a:gd name="connsiteX109" fmla="*/ 66598 w 258763"/>
                  <a:gd name="connsiteY109" fmla="*/ 18058 h 330201"/>
                  <a:gd name="connsiteX110" fmla="*/ 69192 w 258763"/>
                  <a:gd name="connsiteY110" fmla="*/ 18058 h 330201"/>
                  <a:gd name="connsiteX111" fmla="*/ 70489 w 258763"/>
                  <a:gd name="connsiteY111" fmla="*/ 18058 h 330201"/>
                  <a:gd name="connsiteX112" fmla="*/ 71786 w 258763"/>
                  <a:gd name="connsiteY112" fmla="*/ 18058 h 330201"/>
                  <a:gd name="connsiteX113" fmla="*/ 76975 w 258763"/>
                  <a:gd name="connsiteY113" fmla="*/ 20638 h 330201"/>
                  <a:gd name="connsiteX114" fmla="*/ 89946 w 258763"/>
                  <a:gd name="connsiteY114" fmla="*/ 24507 h 330201"/>
                  <a:gd name="connsiteX115" fmla="*/ 95134 w 258763"/>
                  <a:gd name="connsiteY115" fmla="*/ 27087 h 330201"/>
                  <a:gd name="connsiteX116" fmla="*/ 96431 w 258763"/>
                  <a:gd name="connsiteY116" fmla="*/ 28377 h 330201"/>
                  <a:gd name="connsiteX117" fmla="*/ 97728 w 258763"/>
                  <a:gd name="connsiteY117" fmla="*/ 28377 h 330201"/>
                  <a:gd name="connsiteX118" fmla="*/ 99025 w 258763"/>
                  <a:gd name="connsiteY118" fmla="*/ 29667 h 330201"/>
                  <a:gd name="connsiteX119" fmla="*/ 100323 w 258763"/>
                  <a:gd name="connsiteY119" fmla="*/ 30957 h 330201"/>
                  <a:gd name="connsiteX120" fmla="*/ 108105 w 258763"/>
                  <a:gd name="connsiteY120" fmla="*/ 38696 h 330201"/>
                  <a:gd name="connsiteX121" fmla="*/ 113294 w 258763"/>
                  <a:gd name="connsiteY121" fmla="*/ 47725 h 330201"/>
                  <a:gd name="connsiteX122" fmla="*/ 114591 w 258763"/>
                  <a:gd name="connsiteY122" fmla="*/ 55464 h 330201"/>
                  <a:gd name="connsiteX123" fmla="*/ 114591 w 258763"/>
                  <a:gd name="connsiteY123" fmla="*/ 58044 h 330201"/>
                  <a:gd name="connsiteX124" fmla="*/ 114591 w 258763"/>
                  <a:gd name="connsiteY124" fmla="*/ 59334 h 330201"/>
                  <a:gd name="connsiteX125" fmla="*/ 114591 w 258763"/>
                  <a:gd name="connsiteY125" fmla="*/ 60623 h 330201"/>
                  <a:gd name="connsiteX126" fmla="*/ 113294 w 258763"/>
                  <a:gd name="connsiteY126" fmla="*/ 61913 h 330201"/>
                  <a:gd name="connsiteX127" fmla="*/ 111997 w 258763"/>
                  <a:gd name="connsiteY127" fmla="*/ 60623 h 330201"/>
                  <a:gd name="connsiteX128" fmla="*/ 111997 w 258763"/>
                  <a:gd name="connsiteY128" fmla="*/ 59334 h 330201"/>
                  <a:gd name="connsiteX129" fmla="*/ 110700 w 258763"/>
                  <a:gd name="connsiteY129" fmla="*/ 58044 h 330201"/>
                  <a:gd name="connsiteX130" fmla="*/ 109403 w 258763"/>
                  <a:gd name="connsiteY130" fmla="*/ 58044 h 330201"/>
                  <a:gd name="connsiteX131" fmla="*/ 104214 w 258763"/>
                  <a:gd name="connsiteY131" fmla="*/ 54174 h 330201"/>
                  <a:gd name="connsiteX132" fmla="*/ 97728 w 258763"/>
                  <a:gd name="connsiteY132" fmla="*/ 51594 h 330201"/>
                  <a:gd name="connsiteX133" fmla="*/ 89946 w 258763"/>
                  <a:gd name="connsiteY133" fmla="*/ 50305 h 330201"/>
                  <a:gd name="connsiteX134" fmla="*/ 88649 w 258763"/>
                  <a:gd name="connsiteY134" fmla="*/ 50305 h 330201"/>
                  <a:gd name="connsiteX135" fmla="*/ 86054 w 258763"/>
                  <a:gd name="connsiteY135" fmla="*/ 49015 h 330201"/>
                  <a:gd name="connsiteX136" fmla="*/ 80866 w 258763"/>
                  <a:gd name="connsiteY136" fmla="*/ 47725 h 330201"/>
                  <a:gd name="connsiteX137" fmla="*/ 71786 w 258763"/>
                  <a:gd name="connsiteY137" fmla="*/ 46435 h 330201"/>
                  <a:gd name="connsiteX138" fmla="*/ 66598 w 258763"/>
                  <a:gd name="connsiteY138" fmla="*/ 45145 h 330201"/>
                  <a:gd name="connsiteX139" fmla="*/ 65301 w 258763"/>
                  <a:gd name="connsiteY139" fmla="*/ 45145 h 330201"/>
                  <a:gd name="connsiteX140" fmla="*/ 64003 w 258763"/>
                  <a:gd name="connsiteY140" fmla="*/ 45145 h 330201"/>
                  <a:gd name="connsiteX141" fmla="*/ 62706 w 258763"/>
                  <a:gd name="connsiteY141" fmla="*/ 45145 h 330201"/>
                  <a:gd name="connsiteX142" fmla="*/ 61409 w 258763"/>
                  <a:gd name="connsiteY142" fmla="*/ 43855 h 330201"/>
                  <a:gd name="connsiteX143" fmla="*/ 60112 w 258763"/>
                  <a:gd name="connsiteY143" fmla="*/ 43855 h 330201"/>
                  <a:gd name="connsiteX144" fmla="*/ 56221 w 258763"/>
                  <a:gd name="connsiteY144" fmla="*/ 42565 h 330201"/>
                  <a:gd name="connsiteX145" fmla="*/ 53627 w 258763"/>
                  <a:gd name="connsiteY145" fmla="*/ 42565 h 330201"/>
                  <a:gd name="connsiteX146" fmla="*/ 51032 w 258763"/>
                  <a:gd name="connsiteY146" fmla="*/ 41276 h 330201"/>
                  <a:gd name="connsiteX147" fmla="*/ 47141 w 258763"/>
                  <a:gd name="connsiteY147" fmla="*/ 39986 h 330201"/>
                  <a:gd name="connsiteX148" fmla="*/ 36764 w 258763"/>
                  <a:gd name="connsiteY148" fmla="*/ 34826 h 330201"/>
                  <a:gd name="connsiteX149" fmla="*/ 26387 w 258763"/>
                  <a:gd name="connsiteY149" fmla="*/ 27087 h 330201"/>
                  <a:gd name="connsiteX150" fmla="*/ 18605 w 258763"/>
                  <a:gd name="connsiteY150" fmla="*/ 19348 h 330201"/>
                  <a:gd name="connsiteX151" fmla="*/ 13416 w 258763"/>
                  <a:gd name="connsiteY151" fmla="*/ 12899 h 330201"/>
                  <a:gd name="connsiteX152" fmla="*/ 10822 w 258763"/>
                  <a:gd name="connsiteY152" fmla="*/ 6450 h 330201"/>
                  <a:gd name="connsiteX153" fmla="*/ 9525 w 258763"/>
                  <a:gd name="connsiteY153" fmla="*/ 1290 h 330201"/>
                  <a:gd name="connsiteX154" fmla="*/ 9525 w 258763"/>
                  <a:gd name="connsiteY154" fmla="*/ 0 h 33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58763" h="330201">
                    <a:moveTo>
                      <a:pt x="43815" y="130175"/>
                    </a:moveTo>
                    <a:cubicBezTo>
                      <a:pt x="34925" y="130175"/>
                      <a:pt x="28575" y="137968"/>
                      <a:pt x="28575" y="147060"/>
                    </a:cubicBezTo>
                    <a:cubicBezTo>
                      <a:pt x="28575" y="147060"/>
                      <a:pt x="28575" y="147060"/>
                      <a:pt x="28575" y="227590"/>
                    </a:cubicBezTo>
                    <a:cubicBezTo>
                      <a:pt x="28575" y="236682"/>
                      <a:pt x="34925" y="244475"/>
                      <a:pt x="43815" y="244475"/>
                    </a:cubicBezTo>
                    <a:cubicBezTo>
                      <a:pt x="52705" y="244475"/>
                      <a:pt x="60325" y="236682"/>
                      <a:pt x="60325" y="227590"/>
                    </a:cubicBezTo>
                    <a:cubicBezTo>
                      <a:pt x="60325" y="227590"/>
                      <a:pt x="60325" y="227590"/>
                      <a:pt x="60325" y="147060"/>
                    </a:cubicBezTo>
                    <a:cubicBezTo>
                      <a:pt x="60325" y="137968"/>
                      <a:pt x="52705" y="130175"/>
                      <a:pt x="43815" y="130175"/>
                    </a:cubicBezTo>
                    <a:close/>
                    <a:moveTo>
                      <a:pt x="221457" y="98425"/>
                    </a:moveTo>
                    <a:cubicBezTo>
                      <a:pt x="215008" y="98425"/>
                      <a:pt x="211138" y="103579"/>
                      <a:pt x="211138" y="110021"/>
                    </a:cubicBezTo>
                    <a:lnTo>
                      <a:pt x="211138" y="265918"/>
                    </a:lnTo>
                    <a:cubicBezTo>
                      <a:pt x="211138" y="271072"/>
                      <a:pt x="215008" y="276225"/>
                      <a:pt x="221457" y="276225"/>
                    </a:cubicBezTo>
                    <a:cubicBezTo>
                      <a:pt x="227907" y="276225"/>
                      <a:pt x="231776" y="271072"/>
                      <a:pt x="231776" y="265918"/>
                    </a:cubicBezTo>
                    <a:cubicBezTo>
                      <a:pt x="231776" y="265918"/>
                      <a:pt x="231776" y="265918"/>
                      <a:pt x="231776" y="110021"/>
                    </a:cubicBezTo>
                    <a:cubicBezTo>
                      <a:pt x="231776" y="103579"/>
                      <a:pt x="227907" y="98425"/>
                      <a:pt x="221457" y="98425"/>
                    </a:cubicBezTo>
                    <a:close/>
                    <a:moveTo>
                      <a:pt x="80216" y="71438"/>
                    </a:moveTo>
                    <a:cubicBezTo>
                      <a:pt x="80216" y="71438"/>
                      <a:pt x="80216" y="71438"/>
                      <a:pt x="236768" y="71438"/>
                    </a:cubicBezTo>
                    <a:cubicBezTo>
                      <a:pt x="258763" y="71438"/>
                      <a:pt x="258763" y="71438"/>
                      <a:pt x="258763" y="93324"/>
                    </a:cubicBezTo>
                    <a:cubicBezTo>
                      <a:pt x="258763" y="93324"/>
                      <a:pt x="258763" y="93324"/>
                      <a:pt x="258763" y="274844"/>
                    </a:cubicBezTo>
                    <a:cubicBezTo>
                      <a:pt x="258763" y="330201"/>
                      <a:pt x="258763" y="330201"/>
                      <a:pt x="204423" y="330201"/>
                    </a:cubicBezTo>
                    <a:cubicBezTo>
                      <a:pt x="204423" y="330201"/>
                      <a:pt x="204423" y="330201"/>
                      <a:pt x="113856" y="330201"/>
                    </a:cubicBezTo>
                    <a:cubicBezTo>
                      <a:pt x="59515" y="330201"/>
                      <a:pt x="59515" y="330201"/>
                      <a:pt x="59515" y="274844"/>
                    </a:cubicBezTo>
                    <a:cubicBezTo>
                      <a:pt x="59515" y="274844"/>
                      <a:pt x="59515" y="274844"/>
                      <a:pt x="59515" y="267120"/>
                    </a:cubicBezTo>
                    <a:cubicBezTo>
                      <a:pt x="54340" y="269694"/>
                      <a:pt x="49165" y="270982"/>
                      <a:pt x="42696" y="270982"/>
                    </a:cubicBezTo>
                    <a:cubicBezTo>
                      <a:pt x="19407" y="270982"/>
                      <a:pt x="0" y="251671"/>
                      <a:pt x="0" y="227211"/>
                    </a:cubicBezTo>
                    <a:cubicBezTo>
                      <a:pt x="0" y="227211"/>
                      <a:pt x="0" y="227211"/>
                      <a:pt x="0" y="147394"/>
                    </a:cubicBezTo>
                    <a:cubicBezTo>
                      <a:pt x="0" y="122933"/>
                      <a:pt x="19407" y="103623"/>
                      <a:pt x="42696" y="103623"/>
                    </a:cubicBezTo>
                    <a:cubicBezTo>
                      <a:pt x="49165" y="103623"/>
                      <a:pt x="54340" y="104910"/>
                      <a:pt x="59515" y="107485"/>
                    </a:cubicBezTo>
                    <a:cubicBezTo>
                      <a:pt x="59515" y="107485"/>
                      <a:pt x="59515" y="107485"/>
                      <a:pt x="59515" y="93324"/>
                    </a:cubicBezTo>
                    <a:cubicBezTo>
                      <a:pt x="59515" y="71438"/>
                      <a:pt x="59515" y="71438"/>
                      <a:pt x="80216" y="71438"/>
                    </a:cubicBezTo>
                    <a:close/>
                    <a:moveTo>
                      <a:pt x="107950" y="0"/>
                    </a:moveTo>
                    <a:cubicBezTo>
                      <a:pt x="107950" y="0"/>
                      <a:pt x="107950" y="0"/>
                      <a:pt x="109247" y="1290"/>
                    </a:cubicBezTo>
                    <a:cubicBezTo>
                      <a:pt x="110544" y="1290"/>
                      <a:pt x="111841" y="2580"/>
                      <a:pt x="113139" y="2580"/>
                    </a:cubicBezTo>
                    <a:cubicBezTo>
                      <a:pt x="114436" y="3870"/>
                      <a:pt x="117030" y="3870"/>
                      <a:pt x="119624" y="5160"/>
                    </a:cubicBezTo>
                    <a:cubicBezTo>
                      <a:pt x="120921" y="6450"/>
                      <a:pt x="123515" y="6450"/>
                      <a:pt x="126110" y="7739"/>
                    </a:cubicBezTo>
                    <a:cubicBezTo>
                      <a:pt x="131298" y="10319"/>
                      <a:pt x="137784" y="11609"/>
                      <a:pt x="144269" y="12899"/>
                    </a:cubicBezTo>
                    <a:cubicBezTo>
                      <a:pt x="144269" y="12899"/>
                      <a:pt x="144269" y="12899"/>
                      <a:pt x="145566" y="12899"/>
                    </a:cubicBezTo>
                    <a:cubicBezTo>
                      <a:pt x="145566" y="12899"/>
                      <a:pt x="146863" y="12899"/>
                      <a:pt x="146863" y="14189"/>
                    </a:cubicBezTo>
                    <a:cubicBezTo>
                      <a:pt x="146863" y="14189"/>
                      <a:pt x="146863" y="14189"/>
                      <a:pt x="148161" y="14189"/>
                    </a:cubicBezTo>
                    <a:cubicBezTo>
                      <a:pt x="148161" y="14189"/>
                      <a:pt x="149458" y="14189"/>
                      <a:pt x="149458" y="14189"/>
                    </a:cubicBezTo>
                    <a:cubicBezTo>
                      <a:pt x="149458" y="14189"/>
                      <a:pt x="150755" y="14189"/>
                      <a:pt x="152052" y="14189"/>
                    </a:cubicBezTo>
                    <a:cubicBezTo>
                      <a:pt x="152052" y="15478"/>
                      <a:pt x="153349" y="15478"/>
                      <a:pt x="154646" y="15478"/>
                    </a:cubicBezTo>
                    <a:cubicBezTo>
                      <a:pt x="154646" y="15478"/>
                      <a:pt x="154646" y="15478"/>
                      <a:pt x="155943" y="15478"/>
                    </a:cubicBezTo>
                    <a:cubicBezTo>
                      <a:pt x="155943" y="15478"/>
                      <a:pt x="155943" y="15478"/>
                      <a:pt x="157240" y="15478"/>
                    </a:cubicBezTo>
                    <a:cubicBezTo>
                      <a:pt x="157240" y="15478"/>
                      <a:pt x="157240" y="15478"/>
                      <a:pt x="158537" y="16768"/>
                    </a:cubicBezTo>
                    <a:cubicBezTo>
                      <a:pt x="158537" y="16768"/>
                      <a:pt x="158537" y="16768"/>
                      <a:pt x="159835" y="16768"/>
                    </a:cubicBezTo>
                    <a:cubicBezTo>
                      <a:pt x="161132" y="16768"/>
                      <a:pt x="161132" y="16768"/>
                      <a:pt x="162429" y="16768"/>
                    </a:cubicBezTo>
                    <a:cubicBezTo>
                      <a:pt x="163726" y="16768"/>
                      <a:pt x="163726" y="16768"/>
                      <a:pt x="165023" y="18058"/>
                    </a:cubicBezTo>
                    <a:cubicBezTo>
                      <a:pt x="165023" y="18058"/>
                      <a:pt x="165023" y="18058"/>
                      <a:pt x="166320" y="18058"/>
                    </a:cubicBezTo>
                    <a:cubicBezTo>
                      <a:pt x="166320" y="18058"/>
                      <a:pt x="166320" y="18058"/>
                      <a:pt x="167617" y="18058"/>
                    </a:cubicBezTo>
                    <a:cubicBezTo>
                      <a:pt x="167617" y="18058"/>
                      <a:pt x="167617" y="18058"/>
                      <a:pt x="168914" y="18058"/>
                    </a:cubicBezTo>
                    <a:cubicBezTo>
                      <a:pt x="168914" y="18058"/>
                      <a:pt x="168914" y="18058"/>
                      <a:pt x="170211" y="18058"/>
                    </a:cubicBezTo>
                    <a:cubicBezTo>
                      <a:pt x="172806" y="19348"/>
                      <a:pt x="174103" y="19348"/>
                      <a:pt x="176697" y="20638"/>
                    </a:cubicBezTo>
                    <a:cubicBezTo>
                      <a:pt x="180588" y="21928"/>
                      <a:pt x="184480" y="23218"/>
                      <a:pt x="188371" y="24507"/>
                    </a:cubicBezTo>
                    <a:cubicBezTo>
                      <a:pt x="190965" y="25797"/>
                      <a:pt x="192262" y="25797"/>
                      <a:pt x="193559" y="27087"/>
                    </a:cubicBezTo>
                    <a:cubicBezTo>
                      <a:pt x="194856" y="28377"/>
                      <a:pt x="194856" y="28377"/>
                      <a:pt x="194856" y="28377"/>
                    </a:cubicBezTo>
                    <a:cubicBezTo>
                      <a:pt x="196154" y="28377"/>
                      <a:pt x="196154" y="28377"/>
                      <a:pt x="196154" y="29667"/>
                    </a:cubicBezTo>
                    <a:cubicBezTo>
                      <a:pt x="197451" y="29667"/>
                      <a:pt x="197451" y="29667"/>
                      <a:pt x="197451" y="29667"/>
                    </a:cubicBezTo>
                    <a:cubicBezTo>
                      <a:pt x="198748" y="29667"/>
                      <a:pt x="198748" y="30957"/>
                      <a:pt x="198748" y="30957"/>
                    </a:cubicBezTo>
                    <a:cubicBezTo>
                      <a:pt x="202639" y="33536"/>
                      <a:pt x="205233" y="36116"/>
                      <a:pt x="207828" y="38696"/>
                    </a:cubicBezTo>
                    <a:cubicBezTo>
                      <a:pt x="210422" y="41276"/>
                      <a:pt x="211719" y="45145"/>
                      <a:pt x="213016" y="47725"/>
                    </a:cubicBezTo>
                    <a:cubicBezTo>
                      <a:pt x="214313" y="50305"/>
                      <a:pt x="214313" y="52884"/>
                      <a:pt x="214313" y="55464"/>
                    </a:cubicBezTo>
                    <a:cubicBezTo>
                      <a:pt x="214313" y="56754"/>
                      <a:pt x="214313" y="56754"/>
                      <a:pt x="214313" y="58044"/>
                    </a:cubicBezTo>
                    <a:cubicBezTo>
                      <a:pt x="214313" y="58044"/>
                      <a:pt x="214313" y="59334"/>
                      <a:pt x="213016" y="59334"/>
                    </a:cubicBezTo>
                    <a:cubicBezTo>
                      <a:pt x="213016" y="59334"/>
                      <a:pt x="213016" y="59334"/>
                      <a:pt x="213016" y="60623"/>
                    </a:cubicBezTo>
                    <a:cubicBezTo>
                      <a:pt x="213016" y="61913"/>
                      <a:pt x="213016" y="61913"/>
                      <a:pt x="213016" y="61913"/>
                    </a:cubicBezTo>
                    <a:cubicBezTo>
                      <a:pt x="213016" y="61913"/>
                      <a:pt x="213016" y="61913"/>
                      <a:pt x="211719" y="60623"/>
                    </a:cubicBezTo>
                    <a:cubicBezTo>
                      <a:pt x="211719" y="60623"/>
                      <a:pt x="211719" y="59334"/>
                      <a:pt x="210422" y="59334"/>
                    </a:cubicBezTo>
                    <a:cubicBezTo>
                      <a:pt x="210422" y="59334"/>
                      <a:pt x="210422" y="58044"/>
                      <a:pt x="209125" y="58044"/>
                    </a:cubicBezTo>
                    <a:cubicBezTo>
                      <a:pt x="207828" y="56754"/>
                      <a:pt x="205233" y="55464"/>
                      <a:pt x="203936" y="54174"/>
                    </a:cubicBezTo>
                    <a:cubicBezTo>
                      <a:pt x="201342" y="54174"/>
                      <a:pt x="200045" y="52884"/>
                      <a:pt x="197451" y="51594"/>
                    </a:cubicBezTo>
                    <a:cubicBezTo>
                      <a:pt x="194856" y="51594"/>
                      <a:pt x="192262" y="50305"/>
                      <a:pt x="189668" y="50305"/>
                    </a:cubicBezTo>
                    <a:cubicBezTo>
                      <a:pt x="188371" y="50305"/>
                      <a:pt x="188371" y="50305"/>
                      <a:pt x="187074" y="50305"/>
                    </a:cubicBezTo>
                    <a:cubicBezTo>
                      <a:pt x="187074" y="49015"/>
                      <a:pt x="185777" y="49015"/>
                      <a:pt x="184480" y="49015"/>
                    </a:cubicBezTo>
                    <a:cubicBezTo>
                      <a:pt x="183182" y="49015"/>
                      <a:pt x="181885" y="49015"/>
                      <a:pt x="180588" y="47725"/>
                    </a:cubicBezTo>
                    <a:cubicBezTo>
                      <a:pt x="176697" y="47725"/>
                      <a:pt x="174103" y="47725"/>
                      <a:pt x="170211" y="46435"/>
                    </a:cubicBezTo>
                    <a:cubicBezTo>
                      <a:pt x="168914" y="46435"/>
                      <a:pt x="166320" y="45145"/>
                      <a:pt x="165023" y="45145"/>
                    </a:cubicBezTo>
                    <a:cubicBezTo>
                      <a:pt x="165023" y="45145"/>
                      <a:pt x="165023" y="45145"/>
                      <a:pt x="163726" y="45145"/>
                    </a:cubicBezTo>
                    <a:cubicBezTo>
                      <a:pt x="163726" y="45145"/>
                      <a:pt x="163726" y="45145"/>
                      <a:pt x="162429" y="45145"/>
                    </a:cubicBezTo>
                    <a:cubicBezTo>
                      <a:pt x="162429" y="45145"/>
                      <a:pt x="162429" y="45145"/>
                      <a:pt x="159835" y="43855"/>
                    </a:cubicBezTo>
                    <a:cubicBezTo>
                      <a:pt x="159835" y="43855"/>
                      <a:pt x="159835" y="43855"/>
                      <a:pt x="158537" y="43855"/>
                    </a:cubicBezTo>
                    <a:cubicBezTo>
                      <a:pt x="157240" y="43855"/>
                      <a:pt x="157240" y="43855"/>
                      <a:pt x="155943" y="42565"/>
                    </a:cubicBezTo>
                    <a:cubicBezTo>
                      <a:pt x="154646" y="42565"/>
                      <a:pt x="153349" y="42565"/>
                      <a:pt x="152052" y="42565"/>
                    </a:cubicBezTo>
                    <a:cubicBezTo>
                      <a:pt x="152052" y="41276"/>
                      <a:pt x="150755" y="41276"/>
                      <a:pt x="149458" y="41276"/>
                    </a:cubicBezTo>
                    <a:cubicBezTo>
                      <a:pt x="148161" y="41276"/>
                      <a:pt x="146863" y="39986"/>
                      <a:pt x="146863" y="39986"/>
                    </a:cubicBezTo>
                    <a:cubicBezTo>
                      <a:pt x="142972" y="38696"/>
                      <a:pt x="139081" y="36116"/>
                      <a:pt x="135189" y="34826"/>
                    </a:cubicBezTo>
                    <a:cubicBezTo>
                      <a:pt x="131298" y="32247"/>
                      <a:pt x="128704" y="29667"/>
                      <a:pt x="124813" y="27087"/>
                    </a:cubicBezTo>
                    <a:cubicBezTo>
                      <a:pt x="122218" y="24507"/>
                      <a:pt x="119624" y="21928"/>
                      <a:pt x="117030" y="19348"/>
                    </a:cubicBezTo>
                    <a:cubicBezTo>
                      <a:pt x="115733" y="16768"/>
                      <a:pt x="113139" y="15478"/>
                      <a:pt x="111841" y="12899"/>
                    </a:cubicBezTo>
                    <a:cubicBezTo>
                      <a:pt x="110544" y="10319"/>
                      <a:pt x="110544" y="7739"/>
                      <a:pt x="109247" y="6450"/>
                    </a:cubicBezTo>
                    <a:cubicBezTo>
                      <a:pt x="109247" y="3870"/>
                      <a:pt x="107950" y="2580"/>
                      <a:pt x="107950" y="1290"/>
                    </a:cubicBezTo>
                    <a:cubicBezTo>
                      <a:pt x="107950" y="1290"/>
                      <a:pt x="107950" y="0"/>
                      <a:pt x="107950" y="0"/>
                    </a:cubicBezTo>
                    <a:close/>
                    <a:moveTo>
                      <a:pt x="9525" y="0"/>
                    </a:moveTo>
                    <a:cubicBezTo>
                      <a:pt x="9525" y="0"/>
                      <a:pt x="9525" y="0"/>
                      <a:pt x="10822" y="1290"/>
                    </a:cubicBezTo>
                    <a:cubicBezTo>
                      <a:pt x="12119" y="1290"/>
                      <a:pt x="12119" y="2580"/>
                      <a:pt x="14713" y="2580"/>
                    </a:cubicBezTo>
                    <a:cubicBezTo>
                      <a:pt x="16010" y="3870"/>
                      <a:pt x="17308" y="3870"/>
                      <a:pt x="19902" y="5160"/>
                    </a:cubicBezTo>
                    <a:cubicBezTo>
                      <a:pt x="22496" y="6450"/>
                      <a:pt x="25090" y="6450"/>
                      <a:pt x="27684" y="7739"/>
                    </a:cubicBezTo>
                    <a:cubicBezTo>
                      <a:pt x="32873" y="9029"/>
                      <a:pt x="39358" y="11609"/>
                      <a:pt x="45844" y="12899"/>
                    </a:cubicBezTo>
                    <a:cubicBezTo>
                      <a:pt x="45844" y="12899"/>
                      <a:pt x="45844" y="12899"/>
                      <a:pt x="47141" y="12899"/>
                    </a:cubicBezTo>
                    <a:cubicBezTo>
                      <a:pt x="47141" y="12899"/>
                      <a:pt x="47141" y="12899"/>
                      <a:pt x="48438" y="12899"/>
                    </a:cubicBezTo>
                    <a:cubicBezTo>
                      <a:pt x="48438" y="12899"/>
                      <a:pt x="48438" y="12899"/>
                      <a:pt x="48438" y="14189"/>
                    </a:cubicBezTo>
                    <a:cubicBezTo>
                      <a:pt x="49735" y="14189"/>
                      <a:pt x="49735" y="14189"/>
                      <a:pt x="49735" y="14189"/>
                    </a:cubicBezTo>
                    <a:cubicBezTo>
                      <a:pt x="51032" y="14189"/>
                      <a:pt x="52329" y="14189"/>
                      <a:pt x="52329" y="14189"/>
                    </a:cubicBezTo>
                    <a:cubicBezTo>
                      <a:pt x="53627" y="15478"/>
                      <a:pt x="54924" y="15478"/>
                      <a:pt x="54924" y="15478"/>
                    </a:cubicBezTo>
                    <a:cubicBezTo>
                      <a:pt x="56221" y="15478"/>
                      <a:pt x="56221" y="15478"/>
                      <a:pt x="56221" y="15478"/>
                    </a:cubicBezTo>
                    <a:cubicBezTo>
                      <a:pt x="57518" y="15478"/>
                      <a:pt x="57518" y="15478"/>
                      <a:pt x="57518" y="15478"/>
                    </a:cubicBezTo>
                    <a:cubicBezTo>
                      <a:pt x="58815" y="15478"/>
                      <a:pt x="58815" y="15478"/>
                      <a:pt x="58815" y="15478"/>
                    </a:cubicBezTo>
                    <a:cubicBezTo>
                      <a:pt x="60112" y="16768"/>
                      <a:pt x="60112" y="16768"/>
                      <a:pt x="60112" y="16768"/>
                    </a:cubicBezTo>
                    <a:cubicBezTo>
                      <a:pt x="61409" y="16768"/>
                      <a:pt x="62706" y="16768"/>
                      <a:pt x="62706" y="16768"/>
                    </a:cubicBezTo>
                    <a:cubicBezTo>
                      <a:pt x="64003" y="16768"/>
                      <a:pt x="65301" y="16768"/>
                      <a:pt x="65301" y="18058"/>
                    </a:cubicBezTo>
                    <a:cubicBezTo>
                      <a:pt x="65301" y="18058"/>
                      <a:pt x="65301" y="18058"/>
                      <a:pt x="66598" y="18058"/>
                    </a:cubicBezTo>
                    <a:cubicBezTo>
                      <a:pt x="66598" y="18058"/>
                      <a:pt x="66598" y="18058"/>
                      <a:pt x="69192" y="18058"/>
                    </a:cubicBezTo>
                    <a:cubicBezTo>
                      <a:pt x="69192" y="18058"/>
                      <a:pt x="69192" y="18058"/>
                      <a:pt x="70489" y="18058"/>
                    </a:cubicBezTo>
                    <a:cubicBezTo>
                      <a:pt x="70489" y="18058"/>
                      <a:pt x="70489" y="18058"/>
                      <a:pt x="71786" y="18058"/>
                    </a:cubicBezTo>
                    <a:cubicBezTo>
                      <a:pt x="73083" y="19348"/>
                      <a:pt x="75677" y="19348"/>
                      <a:pt x="76975" y="20638"/>
                    </a:cubicBezTo>
                    <a:cubicBezTo>
                      <a:pt x="82163" y="20638"/>
                      <a:pt x="86054" y="23218"/>
                      <a:pt x="89946" y="24507"/>
                    </a:cubicBezTo>
                    <a:cubicBezTo>
                      <a:pt x="91243" y="25797"/>
                      <a:pt x="93837" y="25797"/>
                      <a:pt x="95134" y="27087"/>
                    </a:cubicBezTo>
                    <a:cubicBezTo>
                      <a:pt x="95134" y="27087"/>
                      <a:pt x="96431" y="28377"/>
                      <a:pt x="96431" y="28377"/>
                    </a:cubicBezTo>
                    <a:cubicBezTo>
                      <a:pt x="96431" y="28377"/>
                      <a:pt x="97728" y="28377"/>
                      <a:pt x="97728" y="28377"/>
                    </a:cubicBezTo>
                    <a:cubicBezTo>
                      <a:pt x="97728" y="29667"/>
                      <a:pt x="99025" y="29667"/>
                      <a:pt x="99025" y="29667"/>
                    </a:cubicBezTo>
                    <a:cubicBezTo>
                      <a:pt x="99025" y="29667"/>
                      <a:pt x="100323" y="30957"/>
                      <a:pt x="100323" y="30957"/>
                    </a:cubicBezTo>
                    <a:cubicBezTo>
                      <a:pt x="102917" y="33536"/>
                      <a:pt x="106808" y="36116"/>
                      <a:pt x="108105" y="38696"/>
                    </a:cubicBezTo>
                    <a:cubicBezTo>
                      <a:pt x="110700" y="41276"/>
                      <a:pt x="111997" y="45145"/>
                      <a:pt x="113294" y="47725"/>
                    </a:cubicBezTo>
                    <a:cubicBezTo>
                      <a:pt x="114591" y="50305"/>
                      <a:pt x="115888" y="52884"/>
                      <a:pt x="114591" y="55464"/>
                    </a:cubicBezTo>
                    <a:cubicBezTo>
                      <a:pt x="114591" y="56754"/>
                      <a:pt x="114591" y="56754"/>
                      <a:pt x="114591" y="58044"/>
                    </a:cubicBezTo>
                    <a:cubicBezTo>
                      <a:pt x="114591" y="58044"/>
                      <a:pt x="114591" y="59334"/>
                      <a:pt x="114591" y="59334"/>
                    </a:cubicBezTo>
                    <a:cubicBezTo>
                      <a:pt x="114591" y="59334"/>
                      <a:pt x="114591" y="59334"/>
                      <a:pt x="114591" y="60623"/>
                    </a:cubicBezTo>
                    <a:cubicBezTo>
                      <a:pt x="114591" y="60623"/>
                      <a:pt x="113294" y="60623"/>
                      <a:pt x="113294" y="61913"/>
                    </a:cubicBezTo>
                    <a:cubicBezTo>
                      <a:pt x="113294" y="60623"/>
                      <a:pt x="113294" y="60623"/>
                      <a:pt x="111997" y="60623"/>
                    </a:cubicBezTo>
                    <a:cubicBezTo>
                      <a:pt x="111997" y="60623"/>
                      <a:pt x="111997" y="59334"/>
                      <a:pt x="111997" y="59334"/>
                    </a:cubicBezTo>
                    <a:cubicBezTo>
                      <a:pt x="110700" y="59334"/>
                      <a:pt x="110700" y="58044"/>
                      <a:pt x="110700" y="58044"/>
                    </a:cubicBezTo>
                    <a:cubicBezTo>
                      <a:pt x="110700" y="58044"/>
                      <a:pt x="110700" y="58044"/>
                      <a:pt x="109403" y="58044"/>
                    </a:cubicBezTo>
                    <a:cubicBezTo>
                      <a:pt x="108105" y="56754"/>
                      <a:pt x="106808" y="55464"/>
                      <a:pt x="104214" y="54174"/>
                    </a:cubicBezTo>
                    <a:cubicBezTo>
                      <a:pt x="102917" y="54174"/>
                      <a:pt x="100323" y="52884"/>
                      <a:pt x="97728" y="51594"/>
                    </a:cubicBezTo>
                    <a:cubicBezTo>
                      <a:pt x="96431" y="51594"/>
                      <a:pt x="93837" y="50305"/>
                      <a:pt x="89946" y="50305"/>
                    </a:cubicBezTo>
                    <a:cubicBezTo>
                      <a:pt x="89946" y="50305"/>
                      <a:pt x="88649" y="50305"/>
                      <a:pt x="88649" y="50305"/>
                    </a:cubicBezTo>
                    <a:cubicBezTo>
                      <a:pt x="87351" y="49015"/>
                      <a:pt x="87351" y="49015"/>
                      <a:pt x="86054" y="49015"/>
                    </a:cubicBezTo>
                    <a:cubicBezTo>
                      <a:pt x="84757" y="49015"/>
                      <a:pt x="83460" y="49015"/>
                      <a:pt x="80866" y="47725"/>
                    </a:cubicBezTo>
                    <a:cubicBezTo>
                      <a:pt x="78272" y="47725"/>
                      <a:pt x="74380" y="47725"/>
                      <a:pt x="71786" y="46435"/>
                    </a:cubicBezTo>
                    <a:cubicBezTo>
                      <a:pt x="69192" y="46435"/>
                      <a:pt x="67895" y="45145"/>
                      <a:pt x="66598" y="45145"/>
                    </a:cubicBezTo>
                    <a:cubicBezTo>
                      <a:pt x="66598" y="45145"/>
                      <a:pt x="66598" y="45145"/>
                      <a:pt x="65301" y="45145"/>
                    </a:cubicBezTo>
                    <a:cubicBezTo>
                      <a:pt x="65301" y="45145"/>
                      <a:pt x="65301" y="45145"/>
                      <a:pt x="64003" y="45145"/>
                    </a:cubicBezTo>
                    <a:cubicBezTo>
                      <a:pt x="64003" y="45145"/>
                      <a:pt x="64003" y="45145"/>
                      <a:pt x="62706" y="45145"/>
                    </a:cubicBezTo>
                    <a:cubicBezTo>
                      <a:pt x="62706" y="45145"/>
                      <a:pt x="62706" y="45145"/>
                      <a:pt x="61409" y="43855"/>
                    </a:cubicBezTo>
                    <a:cubicBezTo>
                      <a:pt x="61409" y="43855"/>
                      <a:pt x="61409" y="43855"/>
                      <a:pt x="60112" y="43855"/>
                    </a:cubicBezTo>
                    <a:cubicBezTo>
                      <a:pt x="58815" y="43855"/>
                      <a:pt x="57518" y="43855"/>
                      <a:pt x="56221" y="42565"/>
                    </a:cubicBezTo>
                    <a:cubicBezTo>
                      <a:pt x="56221" y="42565"/>
                      <a:pt x="54924" y="42565"/>
                      <a:pt x="53627" y="42565"/>
                    </a:cubicBezTo>
                    <a:cubicBezTo>
                      <a:pt x="52329" y="41276"/>
                      <a:pt x="51032" y="41276"/>
                      <a:pt x="51032" y="41276"/>
                    </a:cubicBezTo>
                    <a:cubicBezTo>
                      <a:pt x="49735" y="41276"/>
                      <a:pt x="48438" y="39986"/>
                      <a:pt x="47141" y="39986"/>
                    </a:cubicBezTo>
                    <a:cubicBezTo>
                      <a:pt x="43250" y="38696"/>
                      <a:pt x="39358" y="36116"/>
                      <a:pt x="36764" y="34826"/>
                    </a:cubicBezTo>
                    <a:cubicBezTo>
                      <a:pt x="32873" y="32247"/>
                      <a:pt x="28982" y="29667"/>
                      <a:pt x="26387" y="27087"/>
                    </a:cubicBezTo>
                    <a:cubicBezTo>
                      <a:pt x="23793" y="24507"/>
                      <a:pt x="21199" y="21928"/>
                      <a:pt x="18605" y="19348"/>
                    </a:cubicBezTo>
                    <a:cubicBezTo>
                      <a:pt x="16010" y="18058"/>
                      <a:pt x="14713" y="15478"/>
                      <a:pt x="13416" y="12899"/>
                    </a:cubicBezTo>
                    <a:cubicBezTo>
                      <a:pt x="12119" y="10319"/>
                      <a:pt x="10822" y="7739"/>
                      <a:pt x="10822" y="6450"/>
                    </a:cubicBezTo>
                    <a:cubicBezTo>
                      <a:pt x="9525" y="3870"/>
                      <a:pt x="9525" y="2580"/>
                      <a:pt x="9525" y="1290"/>
                    </a:cubicBezTo>
                    <a:cubicBezTo>
                      <a:pt x="9525" y="0"/>
                      <a:pt x="9525" y="0"/>
                      <a:pt x="9525" y="0"/>
                    </a:cubicBezTo>
                    <a:close/>
                  </a:path>
                </a:pathLst>
              </a:custGeom>
              <a:solidFill>
                <a:schemeClr val="bg1"/>
              </a:solidFill>
              <a:ln>
                <a:noFill/>
              </a:ln>
            </p:spPr>
            <p:txBody>
              <a:bodyPr anchor="ctr"/>
              <a:lstStyle/>
              <a:p>
                <a:pPr algn="ctr"/>
                <a:endParaRPr dirty="0">
                  <a:cs typeface="+mn-ea"/>
                  <a:sym typeface="+mn-lt"/>
                </a:endParaRPr>
              </a:p>
            </p:txBody>
          </p:sp>
        </p:grpSp>
        <p:sp>
          <p:nvSpPr>
            <p:cNvPr id="15" name="išľíďè"/>
            <p:cNvSpPr/>
            <p:nvPr/>
          </p:nvSpPr>
          <p:spPr bwMode="auto">
            <a:xfrm>
              <a:off x="2023" y="7632"/>
              <a:ext cx="3995"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16" name="iSlíďè"/>
            <p:cNvSpPr txBox="1"/>
            <p:nvPr/>
          </p:nvSpPr>
          <p:spPr bwMode="auto">
            <a:xfrm>
              <a:off x="2717" y="7106"/>
              <a:ext cx="3458"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17" name="išľíďè"/>
            <p:cNvSpPr/>
            <p:nvPr/>
          </p:nvSpPr>
          <p:spPr bwMode="auto">
            <a:xfrm>
              <a:off x="7748" y="7621"/>
              <a:ext cx="3995"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18" name="iSlíďè"/>
            <p:cNvSpPr txBox="1"/>
            <p:nvPr/>
          </p:nvSpPr>
          <p:spPr bwMode="auto">
            <a:xfrm>
              <a:off x="8442" y="7094"/>
              <a:ext cx="3458"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19" name="išľíďè"/>
            <p:cNvSpPr/>
            <p:nvPr/>
          </p:nvSpPr>
          <p:spPr bwMode="auto">
            <a:xfrm>
              <a:off x="13306" y="7720"/>
              <a:ext cx="3995"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20" name="iSlíďè"/>
            <p:cNvSpPr txBox="1"/>
            <p:nvPr/>
          </p:nvSpPr>
          <p:spPr bwMode="auto">
            <a:xfrm>
              <a:off x="14001" y="7194"/>
              <a:ext cx="3458"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grpSp>
    </p:spTree>
  </p:cSld>
  <p:clrMapOvr>
    <a:masterClrMapping/>
  </p:clrMapOvr>
  <mc:AlternateContent xmlns:mc="http://schemas.openxmlformats.org/markup-compatibility/2006" xmlns:p14="http://schemas.microsoft.com/office/powerpoint/2010/main">
    <mc:Choice Requires="p14">
      <p:transition>
        <p14:ferris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 calcmode="lin" valueType="num">
                                      <p:cBhvr>
                                        <p:cTn id="9" dur="500" fill="hold"/>
                                        <p:tgtEl>
                                          <p:spTgt spid="38"/>
                                        </p:tgtEl>
                                        <p:attrNameLst>
                                          <p:attrName>style.rotation</p:attrName>
                                        </p:attrNameLst>
                                      </p:cBhvr>
                                      <p:tavLst>
                                        <p:tav tm="0">
                                          <p:val>
                                            <p:fltVal val="360"/>
                                          </p:val>
                                        </p:tav>
                                        <p:tav tm="100000">
                                          <p:val>
                                            <p:fltVal val="0"/>
                                          </p:val>
                                        </p:tav>
                                      </p:tavLst>
                                    </p:anim>
                                    <p:animEffect transition="in" filter="fade">
                                      <p:cBhvr>
                                        <p:cTn id="1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4"/>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grpSp>
        <p:nvGrpSpPr>
          <p:cNvPr id="3" name="Group 3"/>
          <p:cNvGrpSpPr/>
          <p:nvPr/>
        </p:nvGrpSpPr>
        <p:grpSpPr>
          <a:xfrm>
            <a:off x="3588095" y="1763992"/>
            <a:ext cx="2093837" cy="1652489"/>
            <a:chOff x="4078513" y="2305388"/>
            <a:chExt cx="1683939" cy="1328992"/>
          </a:xfrm>
          <a:solidFill>
            <a:srgbClr val="EB6587"/>
          </a:solidFill>
        </p:grpSpPr>
        <p:sp>
          <p:nvSpPr>
            <p:cNvPr id="41" name="Freeform: Shape 24"/>
            <p:cNvSpPr/>
            <p:nvPr/>
          </p:nvSpPr>
          <p:spPr bwMode="auto">
            <a:xfrm>
              <a:off x="4171565"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dirty="0">
                <a:cs typeface="+mn-ea"/>
                <a:sym typeface="+mn-lt"/>
              </a:endParaRPr>
            </a:p>
          </p:txBody>
        </p:sp>
        <p:sp>
          <p:nvSpPr>
            <p:cNvPr id="42" name="Straight Connector 25"/>
            <p:cNvSpPr/>
            <p:nvPr/>
          </p:nvSpPr>
          <p:spPr bwMode="auto">
            <a:xfrm>
              <a:off x="5700918" y="2902721"/>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43" name="Straight Connector 26"/>
            <p:cNvSpPr/>
            <p:nvPr/>
          </p:nvSpPr>
          <p:spPr bwMode="auto">
            <a:xfrm>
              <a:off x="5700918" y="2902721"/>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44" name="Freeform: Shape 27"/>
            <p:cNvSpPr/>
            <p:nvPr/>
          </p:nvSpPr>
          <p:spPr bwMode="auto">
            <a:xfrm>
              <a:off x="4078513"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dirty="0">
                <a:cs typeface="+mn-ea"/>
                <a:sym typeface="+mn-lt"/>
              </a:endParaRPr>
            </a:p>
          </p:txBody>
        </p:sp>
        <p:sp>
          <p:nvSpPr>
            <p:cNvPr id="45" name="Freeform: Shape 28"/>
            <p:cNvSpPr/>
            <p:nvPr/>
          </p:nvSpPr>
          <p:spPr bwMode="auto">
            <a:xfrm>
              <a:off x="5117842" y="3501555"/>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dirty="0">
                <a:cs typeface="+mn-ea"/>
                <a:sym typeface="+mn-lt"/>
              </a:endParaRPr>
            </a:p>
          </p:txBody>
        </p:sp>
        <p:sp>
          <p:nvSpPr>
            <p:cNvPr id="46" name="Freeform: Shape 23"/>
            <p:cNvSpPr/>
            <p:nvPr/>
          </p:nvSpPr>
          <p:spPr bwMode="auto">
            <a:xfrm>
              <a:off x="4171565"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dirty="0">
                <a:cs typeface="+mn-ea"/>
                <a:sym typeface="+mn-lt"/>
              </a:endParaRPr>
            </a:p>
          </p:txBody>
        </p:sp>
      </p:grpSp>
      <p:grpSp>
        <p:nvGrpSpPr>
          <p:cNvPr id="4" name="Group 2"/>
          <p:cNvGrpSpPr/>
          <p:nvPr/>
        </p:nvGrpSpPr>
        <p:grpSpPr>
          <a:xfrm>
            <a:off x="6511410" y="1763991"/>
            <a:ext cx="2093837" cy="1652489"/>
            <a:chOff x="6429548" y="2305388"/>
            <a:chExt cx="1683939" cy="1328992"/>
          </a:xfrm>
          <a:solidFill>
            <a:srgbClr val="EB6587"/>
          </a:solidFill>
        </p:grpSpPr>
        <p:sp>
          <p:nvSpPr>
            <p:cNvPr id="5" name="Freeform: Shape 32"/>
            <p:cNvSpPr/>
            <p:nvPr/>
          </p:nvSpPr>
          <p:spPr bwMode="auto">
            <a:xfrm flipH="1">
              <a:off x="6429548" y="2305388"/>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dirty="0">
                <a:cs typeface="+mn-ea"/>
                <a:sym typeface="+mn-lt"/>
              </a:endParaRPr>
            </a:p>
          </p:txBody>
        </p:sp>
        <p:sp>
          <p:nvSpPr>
            <p:cNvPr id="36" name="Straight Connector 33"/>
            <p:cNvSpPr/>
            <p:nvPr/>
          </p:nvSpPr>
          <p:spPr bwMode="auto">
            <a:xfrm flipH="1">
              <a:off x="6491082" y="2902722"/>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37" name="Straight Connector 34"/>
            <p:cNvSpPr/>
            <p:nvPr/>
          </p:nvSpPr>
          <p:spPr bwMode="auto">
            <a:xfrm flipH="1">
              <a:off x="6491082" y="2902722"/>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38" name="Freeform: Shape 35"/>
            <p:cNvSpPr/>
            <p:nvPr/>
          </p:nvSpPr>
          <p:spPr bwMode="auto">
            <a:xfrm flipH="1">
              <a:off x="6963846" y="249899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dirty="0">
                <a:cs typeface="+mn-ea"/>
                <a:sym typeface="+mn-lt"/>
              </a:endParaRPr>
            </a:p>
          </p:txBody>
        </p:sp>
        <p:sp>
          <p:nvSpPr>
            <p:cNvPr id="39" name="Freeform: Shape 36"/>
            <p:cNvSpPr/>
            <p:nvPr/>
          </p:nvSpPr>
          <p:spPr bwMode="auto">
            <a:xfrm flipH="1">
              <a:off x="6429548" y="3501556"/>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dirty="0">
                <a:cs typeface="+mn-ea"/>
                <a:sym typeface="+mn-lt"/>
              </a:endParaRPr>
            </a:p>
          </p:txBody>
        </p:sp>
        <p:sp>
          <p:nvSpPr>
            <p:cNvPr id="40" name="Freeform: Shape 37"/>
            <p:cNvSpPr/>
            <p:nvPr/>
          </p:nvSpPr>
          <p:spPr bwMode="auto">
            <a:xfrm flipH="1">
              <a:off x="7234747" y="2620564"/>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dirty="0">
                <a:cs typeface="+mn-ea"/>
                <a:sym typeface="+mn-lt"/>
              </a:endParaRPr>
            </a:p>
          </p:txBody>
        </p:sp>
      </p:grpSp>
      <p:grpSp>
        <p:nvGrpSpPr>
          <p:cNvPr id="6" name="Group 4"/>
          <p:cNvGrpSpPr/>
          <p:nvPr/>
        </p:nvGrpSpPr>
        <p:grpSpPr>
          <a:xfrm>
            <a:off x="3588095" y="3567639"/>
            <a:ext cx="2093837" cy="1652489"/>
            <a:chOff x="4078513" y="3755948"/>
            <a:chExt cx="1683939" cy="1328992"/>
          </a:xfrm>
          <a:solidFill>
            <a:srgbClr val="EB6587"/>
          </a:solidFill>
        </p:grpSpPr>
        <p:sp>
          <p:nvSpPr>
            <p:cNvPr id="7" name="Freeform: Shape 39"/>
            <p:cNvSpPr/>
            <p:nvPr/>
          </p:nvSpPr>
          <p:spPr bwMode="auto">
            <a:xfrm flipV="1">
              <a:off x="4171565"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dirty="0">
                <a:cs typeface="+mn-ea"/>
                <a:sym typeface="+mn-lt"/>
              </a:endParaRPr>
            </a:p>
          </p:txBody>
        </p:sp>
        <p:sp>
          <p:nvSpPr>
            <p:cNvPr id="8" name="Straight Connector 40"/>
            <p:cNvSpPr/>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9" name="Straight Connector 41"/>
            <p:cNvSpPr/>
            <p:nvPr/>
          </p:nvSpPr>
          <p:spPr bwMode="auto">
            <a:xfrm flipV="1">
              <a:off x="5700918"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10" name="Freeform: Shape 42"/>
            <p:cNvSpPr/>
            <p:nvPr/>
          </p:nvSpPr>
          <p:spPr bwMode="auto">
            <a:xfrm flipV="1">
              <a:off x="4078513"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dirty="0">
                <a:cs typeface="+mn-ea"/>
                <a:sym typeface="+mn-lt"/>
              </a:endParaRPr>
            </a:p>
          </p:txBody>
        </p:sp>
        <p:sp>
          <p:nvSpPr>
            <p:cNvPr id="11" name="Freeform: Shape 43"/>
            <p:cNvSpPr/>
            <p:nvPr/>
          </p:nvSpPr>
          <p:spPr bwMode="auto">
            <a:xfrm flipV="1">
              <a:off x="5117842"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dirty="0">
                <a:cs typeface="+mn-ea"/>
                <a:sym typeface="+mn-lt"/>
              </a:endParaRPr>
            </a:p>
          </p:txBody>
        </p:sp>
        <p:sp>
          <p:nvSpPr>
            <p:cNvPr id="12" name="Freeform: Shape 44"/>
            <p:cNvSpPr/>
            <p:nvPr/>
          </p:nvSpPr>
          <p:spPr bwMode="auto">
            <a:xfrm flipV="1">
              <a:off x="4171565"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dirty="0">
                <a:cs typeface="+mn-ea"/>
                <a:sym typeface="+mn-lt"/>
              </a:endParaRPr>
            </a:p>
          </p:txBody>
        </p:sp>
      </p:grpSp>
      <p:grpSp>
        <p:nvGrpSpPr>
          <p:cNvPr id="13" name="Group 5"/>
          <p:cNvGrpSpPr/>
          <p:nvPr/>
        </p:nvGrpSpPr>
        <p:grpSpPr>
          <a:xfrm>
            <a:off x="6511410" y="3567639"/>
            <a:ext cx="2093837" cy="1652489"/>
            <a:chOff x="6429548" y="3755948"/>
            <a:chExt cx="1683939" cy="1328992"/>
          </a:xfrm>
          <a:solidFill>
            <a:srgbClr val="EB6587"/>
          </a:solidFill>
        </p:grpSpPr>
        <p:sp>
          <p:nvSpPr>
            <p:cNvPr id="47" name="Freeform: Shape 46"/>
            <p:cNvSpPr/>
            <p:nvPr/>
          </p:nvSpPr>
          <p:spPr bwMode="auto">
            <a:xfrm flipH="1" flipV="1">
              <a:off x="6429548" y="3888773"/>
              <a:ext cx="1590887" cy="1196167"/>
            </a:xfrm>
            <a:custGeom>
              <a:avLst/>
              <a:gdLst>
                <a:gd name="T0" fmla="*/ 1375 w 1609"/>
                <a:gd name="T1" fmla="*/ 716 h 1210"/>
                <a:gd name="T2" fmla="*/ 1491 w 1609"/>
                <a:gd name="T3" fmla="*/ 578 h 1210"/>
                <a:gd name="T4" fmla="*/ 1609 w 1609"/>
                <a:gd name="T5" fmla="*/ 1210 h 1210"/>
                <a:gd name="T6" fmla="*/ 957 w 1609"/>
                <a:gd name="T7" fmla="*/ 1210 h 1210"/>
                <a:gd name="T8" fmla="*/ 1069 w 1609"/>
                <a:gd name="T9" fmla="*/ 1080 h 1210"/>
                <a:gd name="T10" fmla="*/ 0 w 1609"/>
                <a:gd name="T11" fmla="*/ 350 h 1210"/>
                <a:gd name="T12" fmla="*/ 235 w 1609"/>
                <a:gd name="T13" fmla="*/ 132 h 1210"/>
                <a:gd name="T14" fmla="*/ 1375 w 1609"/>
                <a:gd name="T15" fmla="*/ 716 h 12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9" h="1210">
                  <a:moveTo>
                    <a:pt x="1375" y="716"/>
                  </a:moveTo>
                  <a:cubicBezTo>
                    <a:pt x="1491" y="578"/>
                    <a:pt x="1491" y="578"/>
                    <a:pt x="1491" y="578"/>
                  </a:cubicBezTo>
                  <a:cubicBezTo>
                    <a:pt x="1609" y="1210"/>
                    <a:pt x="1609" y="1210"/>
                    <a:pt x="1609" y="1210"/>
                  </a:cubicBezTo>
                  <a:cubicBezTo>
                    <a:pt x="957" y="1210"/>
                    <a:pt x="957" y="1210"/>
                    <a:pt x="957" y="1210"/>
                  </a:cubicBezTo>
                  <a:cubicBezTo>
                    <a:pt x="1069" y="1080"/>
                    <a:pt x="1069" y="1080"/>
                    <a:pt x="1069" y="1080"/>
                  </a:cubicBezTo>
                  <a:cubicBezTo>
                    <a:pt x="1069" y="1080"/>
                    <a:pt x="149" y="190"/>
                    <a:pt x="0" y="350"/>
                  </a:cubicBezTo>
                  <a:cubicBezTo>
                    <a:pt x="0" y="350"/>
                    <a:pt x="49" y="204"/>
                    <a:pt x="235" y="132"/>
                  </a:cubicBezTo>
                  <a:cubicBezTo>
                    <a:pt x="235" y="132"/>
                    <a:pt x="477" y="0"/>
                    <a:pt x="1375" y="716"/>
                  </a:cubicBezTo>
                  <a:close/>
                </a:path>
              </a:pathLst>
            </a:custGeom>
            <a:grpFill/>
            <a:ln>
              <a:noFill/>
            </a:ln>
          </p:spPr>
          <p:txBody>
            <a:bodyPr anchor="ctr"/>
            <a:lstStyle/>
            <a:p>
              <a:pPr algn="ctr"/>
              <a:endParaRPr sz="2400" dirty="0">
                <a:cs typeface="+mn-ea"/>
                <a:sym typeface="+mn-lt"/>
              </a:endParaRPr>
            </a:p>
          </p:txBody>
        </p:sp>
        <p:sp>
          <p:nvSpPr>
            <p:cNvPr id="48" name="Straight Connector 47"/>
            <p:cNvSpPr/>
            <p:nvPr/>
          </p:nvSpPr>
          <p:spPr bwMode="auto">
            <a:xfrm flipH="1" flipV="1">
              <a:off x="6491082"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49" name="Straight Connector 48"/>
            <p:cNvSpPr/>
            <p:nvPr/>
          </p:nvSpPr>
          <p:spPr bwMode="auto">
            <a:xfrm flipH="1" flipV="1">
              <a:off x="6491082" y="4487606"/>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2400" dirty="0">
                <a:cs typeface="+mn-ea"/>
                <a:sym typeface="+mn-lt"/>
              </a:endParaRPr>
            </a:p>
          </p:txBody>
        </p:sp>
        <p:sp>
          <p:nvSpPr>
            <p:cNvPr id="50" name="Freeform: Shape 49"/>
            <p:cNvSpPr/>
            <p:nvPr/>
          </p:nvSpPr>
          <p:spPr bwMode="auto">
            <a:xfrm flipH="1" flipV="1">
              <a:off x="6963846" y="3985576"/>
              <a:ext cx="1149641" cy="905755"/>
            </a:xfrm>
            <a:custGeom>
              <a:avLst/>
              <a:gdLst>
                <a:gd name="T0" fmla="*/ 155 w 1163"/>
                <a:gd name="T1" fmla="*/ 167 h 916"/>
                <a:gd name="T2" fmla="*/ 155 w 1163"/>
                <a:gd name="T3" fmla="*/ 167 h 916"/>
                <a:gd name="T4" fmla="*/ 1135 w 1163"/>
                <a:gd name="T5" fmla="*/ 916 h 916"/>
                <a:gd name="T6" fmla="*/ 1163 w 1163"/>
                <a:gd name="T7" fmla="*/ 884 h 916"/>
                <a:gd name="T8" fmla="*/ 94 w 1163"/>
                <a:gd name="T9" fmla="*/ 154 h 916"/>
                <a:gd name="T10" fmla="*/ 95 w 1163"/>
                <a:gd name="T11" fmla="*/ 154 h 916"/>
                <a:gd name="T12" fmla="*/ 94 w 1163"/>
                <a:gd name="T13" fmla="*/ 154 h 916"/>
                <a:gd name="T14" fmla="*/ 196 w 1163"/>
                <a:gd name="T15" fmla="*/ 460 h 916"/>
                <a:gd name="T16" fmla="*/ 155 w 1163"/>
                <a:gd name="T17" fmla="*/ 16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3" h="916">
                  <a:moveTo>
                    <a:pt x="155" y="167"/>
                  </a:moveTo>
                  <a:cubicBezTo>
                    <a:pt x="155" y="167"/>
                    <a:pt x="155" y="167"/>
                    <a:pt x="155" y="167"/>
                  </a:cubicBezTo>
                  <a:cubicBezTo>
                    <a:pt x="271" y="204"/>
                    <a:pt x="565" y="350"/>
                    <a:pt x="1135" y="916"/>
                  </a:cubicBezTo>
                  <a:cubicBezTo>
                    <a:pt x="1163" y="884"/>
                    <a:pt x="1163" y="884"/>
                    <a:pt x="1163" y="884"/>
                  </a:cubicBezTo>
                  <a:cubicBezTo>
                    <a:pt x="1163" y="884"/>
                    <a:pt x="251" y="0"/>
                    <a:pt x="94" y="154"/>
                  </a:cubicBezTo>
                  <a:cubicBezTo>
                    <a:pt x="94" y="154"/>
                    <a:pt x="94" y="154"/>
                    <a:pt x="95" y="154"/>
                  </a:cubicBezTo>
                  <a:cubicBezTo>
                    <a:pt x="94" y="154"/>
                    <a:pt x="94" y="154"/>
                    <a:pt x="94" y="154"/>
                  </a:cubicBezTo>
                  <a:cubicBezTo>
                    <a:pt x="25" y="261"/>
                    <a:pt x="196" y="460"/>
                    <a:pt x="196" y="460"/>
                  </a:cubicBezTo>
                  <a:cubicBezTo>
                    <a:pt x="0" y="184"/>
                    <a:pt x="155" y="167"/>
                    <a:pt x="155" y="167"/>
                  </a:cubicBezTo>
                  <a:close/>
                </a:path>
              </a:pathLst>
            </a:custGeom>
            <a:grpFill/>
            <a:ln>
              <a:noFill/>
            </a:ln>
          </p:spPr>
          <p:txBody>
            <a:bodyPr anchor="ctr"/>
            <a:lstStyle/>
            <a:p>
              <a:pPr algn="ctr"/>
              <a:endParaRPr sz="2400" dirty="0">
                <a:cs typeface="+mn-ea"/>
                <a:sym typeface="+mn-lt"/>
              </a:endParaRPr>
            </a:p>
          </p:txBody>
        </p:sp>
        <p:sp>
          <p:nvSpPr>
            <p:cNvPr id="51" name="Freeform: Shape 50"/>
            <p:cNvSpPr/>
            <p:nvPr/>
          </p:nvSpPr>
          <p:spPr bwMode="auto">
            <a:xfrm flipH="1" flipV="1">
              <a:off x="6429548" y="3864759"/>
              <a:ext cx="644610" cy="24013"/>
            </a:xfrm>
            <a:custGeom>
              <a:avLst/>
              <a:gdLst>
                <a:gd name="T0" fmla="*/ 859 w 859"/>
                <a:gd name="T1" fmla="*/ 0 h 32"/>
                <a:gd name="T2" fmla="*/ 832 w 859"/>
                <a:gd name="T3" fmla="*/ 32 h 32"/>
                <a:gd name="T4" fmla="*/ 16 w 859"/>
                <a:gd name="T5" fmla="*/ 32 h 32"/>
                <a:gd name="T6" fmla="*/ 0 w 859"/>
                <a:gd name="T7" fmla="*/ 0 h 32"/>
                <a:gd name="T8" fmla="*/ 859 w 859"/>
                <a:gd name="T9" fmla="*/ 0 h 32"/>
              </a:gdLst>
              <a:ahLst/>
              <a:cxnLst>
                <a:cxn ang="0">
                  <a:pos x="T0" y="T1"/>
                </a:cxn>
                <a:cxn ang="0">
                  <a:pos x="T2" y="T3"/>
                </a:cxn>
                <a:cxn ang="0">
                  <a:pos x="T4" y="T5"/>
                </a:cxn>
                <a:cxn ang="0">
                  <a:pos x="T6" y="T7"/>
                </a:cxn>
                <a:cxn ang="0">
                  <a:pos x="T8" y="T9"/>
                </a:cxn>
              </a:cxnLst>
              <a:rect l="0" t="0" r="r" b="b"/>
              <a:pathLst>
                <a:path w="859" h="32">
                  <a:moveTo>
                    <a:pt x="859" y="0"/>
                  </a:moveTo>
                  <a:lnTo>
                    <a:pt x="832" y="32"/>
                  </a:lnTo>
                  <a:lnTo>
                    <a:pt x="16" y="32"/>
                  </a:lnTo>
                  <a:lnTo>
                    <a:pt x="0" y="0"/>
                  </a:lnTo>
                  <a:lnTo>
                    <a:pt x="859" y="0"/>
                  </a:lnTo>
                  <a:close/>
                </a:path>
              </a:pathLst>
            </a:custGeom>
            <a:grpFill/>
            <a:ln>
              <a:noFill/>
            </a:ln>
          </p:spPr>
          <p:txBody>
            <a:bodyPr anchor="ctr"/>
            <a:lstStyle/>
            <a:p>
              <a:pPr algn="ctr"/>
              <a:endParaRPr sz="2400" dirty="0">
                <a:cs typeface="+mn-ea"/>
                <a:sym typeface="+mn-lt"/>
              </a:endParaRPr>
            </a:p>
          </p:txBody>
        </p:sp>
        <p:sp>
          <p:nvSpPr>
            <p:cNvPr id="52" name="Freeform: Shape 51"/>
            <p:cNvSpPr/>
            <p:nvPr/>
          </p:nvSpPr>
          <p:spPr bwMode="auto">
            <a:xfrm flipH="1" flipV="1">
              <a:off x="7234747" y="3755948"/>
              <a:ext cx="785688" cy="1013816"/>
            </a:xfrm>
            <a:custGeom>
              <a:avLst/>
              <a:gdLst>
                <a:gd name="T0" fmla="*/ 795 w 795"/>
                <a:gd name="T1" fmla="*/ 1025 h 1025"/>
                <a:gd name="T2" fmla="*/ 139 w 795"/>
                <a:gd name="T3" fmla="*/ 73 h 1025"/>
                <a:gd name="T4" fmla="*/ 6 w 795"/>
                <a:gd name="T5" fmla="*/ 85 h 1025"/>
                <a:gd name="T6" fmla="*/ 1 w 795"/>
                <a:gd name="T7" fmla="*/ 114 h 1025"/>
                <a:gd name="T8" fmla="*/ 1 w 795"/>
                <a:gd name="T9" fmla="*/ 139 h 1025"/>
                <a:gd name="T10" fmla="*/ 795 w 795"/>
                <a:gd name="T11" fmla="*/ 1025 h 1025"/>
              </a:gdLst>
              <a:ahLst/>
              <a:cxnLst>
                <a:cxn ang="0">
                  <a:pos x="T0" y="T1"/>
                </a:cxn>
                <a:cxn ang="0">
                  <a:pos x="T2" y="T3"/>
                </a:cxn>
                <a:cxn ang="0">
                  <a:pos x="T4" y="T5"/>
                </a:cxn>
                <a:cxn ang="0">
                  <a:pos x="T6" y="T7"/>
                </a:cxn>
                <a:cxn ang="0">
                  <a:pos x="T8" y="T9"/>
                </a:cxn>
                <a:cxn ang="0">
                  <a:pos x="T10" y="T11"/>
                </a:cxn>
              </a:cxnLst>
              <a:rect l="0" t="0" r="r" b="b"/>
              <a:pathLst>
                <a:path w="795" h="1025">
                  <a:moveTo>
                    <a:pt x="795" y="1025"/>
                  </a:moveTo>
                  <a:cubicBezTo>
                    <a:pt x="795" y="1025"/>
                    <a:pt x="142" y="356"/>
                    <a:pt x="139" y="73"/>
                  </a:cubicBezTo>
                  <a:cubicBezTo>
                    <a:pt x="139" y="73"/>
                    <a:pt x="27" y="0"/>
                    <a:pt x="6" y="85"/>
                  </a:cubicBezTo>
                  <a:cubicBezTo>
                    <a:pt x="4" y="93"/>
                    <a:pt x="2" y="103"/>
                    <a:pt x="1" y="114"/>
                  </a:cubicBezTo>
                  <a:cubicBezTo>
                    <a:pt x="0" y="123"/>
                    <a:pt x="0" y="132"/>
                    <a:pt x="1" y="139"/>
                  </a:cubicBezTo>
                  <a:cubicBezTo>
                    <a:pt x="3" y="196"/>
                    <a:pt x="77" y="409"/>
                    <a:pt x="795" y="1025"/>
                  </a:cubicBezTo>
                  <a:close/>
                </a:path>
              </a:pathLst>
            </a:custGeom>
            <a:grpFill/>
            <a:ln>
              <a:noFill/>
            </a:ln>
          </p:spPr>
          <p:txBody>
            <a:bodyPr anchor="ctr"/>
            <a:lstStyle/>
            <a:p>
              <a:pPr algn="ctr"/>
              <a:endParaRPr sz="2400" dirty="0">
                <a:cs typeface="+mn-ea"/>
                <a:sym typeface="+mn-lt"/>
              </a:endParaRPr>
            </a:p>
          </p:txBody>
        </p:sp>
      </p:grpSp>
      <p:grpSp>
        <p:nvGrpSpPr>
          <p:cNvPr id="53" name="组合 52"/>
          <p:cNvGrpSpPr/>
          <p:nvPr/>
        </p:nvGrpSpPr>
        <p:grpSpPr>
          <a:xfrm>
            <a:off x="5702108" y="3097496"/>
            <a:ext cx="789137" cy="789137"/>
            <a:chOff x="4286405" y="2491760"/>
            <a:chExt cx="591853" cy="591853"/>
          </a:xfrm>
        </p:grpSpPr>
        <p:sp>
          <p:nvSpPr>
            <p:cNvPr id="54" name="Oval 30"/>
            <p:cNvSpPr/>
            <p:nvPr/>
          </p:nvSpPr>
          <p:spPr>
            <a:xfrm>
              <a:off x="4286405" y="2491760"/>
              <a:ext cx="591853" cy="591853"/>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cs typeface="+mn-ea"/>
                <a:sym typeface="+mn-lt"/>
              </a:endParaRPr>
            </a:p>
          </p:txBody>
        </p:sp>
        <p:sp>
          <p:nvSpPr>
            <p:cNvPr id="55" name="Freeform: Shape 54"/>
            <p:cNvSpPr/>
            <p:nvPr/>
          </p:nvSpPr>
          <p:spPr bwMode="auto">
            <a:xfrm>
              <a:off x="4395959" y="2674145"/>
              <a:ext cx="372743" cy="280381"/>
            </a:xfrm>
            <a:custGeom>
              <a:avLst/>
              <a:gdLst/>
              <a:ahLst/>
              <a:cxnLst>
                <a:cxn ang="0">
                  <a:pos x="101" y="2"/>
                </a:cxn>
                <a:cxn ang="0">
                  <a:pos x="27" y="0"/>
                </a:cxn>
                <a:cxn ang="0">
                  <a:pos x="2" y="22"/>
                </a:cxn>
                <a:cxn ang="0">
                  <a:pos x="2" y="32"/>
                </a:cxn>
                <a:cxn ang="0">
                  <a:pos x="61" y="92"/>
                </a:cxn>
                <a:cxn ang="0">
                  <a:pos x="121" y="32"/>
                </a:cxn>
                <a:cxn ang="0">
                  <a:pos x="120" y="22"/>
                </a:cxn>
                <a:cxn ang="0">
                  <a:pos x="86" y="14"/>
                </a:cxn>
                <a:cxn ang="0">
                  <a:pos x="93" y="8"/>
                </a:cxn>
                <a:cxn ang="0">
                  <a:pos x="76" y="27"/>
                </a:cxn>
                <a:cxn ang="0">
                  <a:pos x="93" y="27"/>
                </a:cxn>
                <a:cxn ang="0">
                  <a:pos x="73" y="25"/>
                </a:cxn>
                <a:cxn ang="0">
                  <a:pos x="75" y="9"/>
                </a:cxn>
                <a:cxn ang="0">
                  <a:pos x="70" y="27"/>
                </a:cxn>
                <a:cxn ang="0">
                  <a:pos x="61" y="20"/>
                </a:cxn>
                <a:cxn ang="0">
                  <a:pos x="70" y="8"/>
                </a:cxn>
                <a:cxn ang="0">
                  <a:pos x="53" y="8"/>
                </a:cxn>
                <a:cxn ang="0">
                  <a:pos x="58" y="17"/>
                </a:cxn>
                <a:cxn ang="0">
                  <a:pos x="40" y="16"/>
                </a:cxn>
                <a:cxn ang="0">
                  <a:pos x="58" y="17"/>
                </a:cxn>
                <a:cxn ang="0">
                  <a:pos x="30" y="27"/>
                </a:cxn>
                <a:cxn ang="0">
                  <a:pos x="47" y="27"/>
                </a:cxn>
                <a:cxn ang="0">
                  <a:pos x="37" y="14"/>
                </a:cxn>
                <a:cxn ang="0">
                  <a:pos x="43" y="8"/>
                </a:cxn>
                <a:cxn ang="0">
                  <a:pos x="34" y="17"/>
                </a:cxn>
                <a:cxn ang="0">
                  <a:pos x="8" y="27"/>
                </a:cxn>
                <a:cxn ang="0">
                  <a:pos x="11" y="31"/>
                </a:cxn>
                <a:cxn ang="0">
                  <a:pos x="49" y="71"/>
                </a:cxn>
                <a:cxn ang="0">
                  <a:pos x="29" y="31"/>
                </a:cxn>
                <a:cxn ang="0">
                  <a:pos x="57" y="78"/>
                </a:cxn>
                <a:cxn ang="0">
                  <a:pos x="52" y="31"/>
                </a:cxn>
                <a:cxn ang="0">
                  <a:pos x="61" y="79"/>
                </a:cxn>
                <a:cxn ang="0">
                  <a:pos x="65" y="78"/>
                </a:cxn>
                <a:cxn ang="0">
                  <a:pos x="94" y="31"/>
                </a:cxn>
                <a:cxn ang="0">
                  <a:pos x="74" y="71"/>
                </a:cxn>
                <a:cxn ang="0">
                  <a:pos x="112" y="31"/>
                </a:cxn>
                <a:cxn ang="0">
                  <a:pos x="99" y="27"/>
                </a:cxn>
                <a:cxn ang="0">
                  <a:pos x="97" y="9"/>
                </a:cxn>
                <a:cxn ang="0">
                  <a:pos x="99" y="27"/>
                </a:cxn>
                <a:cxn ang="0">
                  <a:pos x="99" y="27"/>
                </a:cxn>
              </a:cxnLst>
              <a:rect l="0" t="0" r="r" b="b"/>
              <a:pathLst>
                <a:path w="123" h="92">
                  <a:moveTo>
                    <a:pt x="120" y="22"/>
                  </a:moveTo>
                  <a:cubicBezTo>
                    <a:pt x="101" y="2"/>
                    <a:pt x="101" y="2"/>
                    <a:pt x="101" y="2"/>
                  </a:cubicBezTo>
                  <a:cubicBezTo>
                    <a:pt x="100" y="1"/>
                    <a:pt x="98" y="0"/>
                    <a:pt x="96" y="0"/>
                  </a:cubicBezTo>
                  <a:cubicBezTo>
                    <a:pt x="27" y="0"/>
                    <a:pt x="27" y="0"/>
                    <a:pt x="27" y="0"/>
                  </a:cubicBezTo>
                  <a:cubicBezTo>
                    <a:pt x="25" y="0"/>
                    <a:pt x="23" y="1"/>
                    <a:pt x="22" y="2"/>
                  </a:cubicBezTo>
                  <a:cubicBezTo>
                    <a:pt x="2" y="22"/>
                    <a:pt x="2" y="22"/>
                    <a:pt x="2" y="22"/>
                  </a:cubicBezTo>
                  <a:cubicBezTo>
                    <a:pt x="1" y="23"/>
                    <a:pt x="0" y="25"/>
                    <a:pt x="0" y="27"/>
                  </a:cubicBezTo>
                  <a:cubicBezTo>
                    <a:pt x="0" y="29"/>
                    <a:pt x="1" y="31"/>
                    <a:pt x="2" y="32"/>
                  </a:cubicBezTo>
                  <a:cubicBezTo>
                    <a:pt x="56" y="90"/>
                    <a:pt x="56" y="90"/>
                    <a:pt x="56" y="90"/>
                  </a:cubicBezTo>
                  <a:cubicBezTo>
                    <a:pt x="57" y="91"/>
                    <a:pt x="59" y="92"/>
                    <a:pt x="61" y="92"/>
                  </a:cubicBezTo>
                  <a:cubicBezTo>
                    <a:pt x="64" y="92"/>
                    <a:pt x="66" y="91"/>
                    <a:pt x="67" y="90"/>
                  </a:cubicBezTo>
                  <a:cubicBezTo>
                    <a:pt x="121" y="32"/>
                    <a:pt x="121" y="32"/>
                    <a:pt x="121" y="32"/>
                  </a:cubicBezTo>
                  <a:cubicBezTo>
                    <a:pt x="122" y="31"/>
                    <a:pt x="123" y="29"/>
                    <a:pt x="123" y="27"/>
                  </a:cubicBezTo>
                  <a:cubicBezTo>
                    <a:pt x="123" y="25"/>
                    <a:pt x="122" y="23"/>
                    <a:pt x="120" y="22"/>
                  </a:cubicBezTo>
                  <a:close/>
                  <a:moveTo>
                    <a:pt x="93" y="8"/>
                  </a:moveTo>
                  <a:cubicBezTo>
                    <a:pt x="86" y="14"/>
                    <a:pt x="86" y="14"/>
                    <a:pt x="86" y="14"/>
                  </a:cubicBezTo>
                  <a:cubicBezTo>
                    <a:pt x="79" y="8"/>
                    <a:pt x="79" y="8"/>
                    <a:pt x="79" y="8"/>
                  </a:cubicBezTo>
                  <a:lnTo>
                    <a:pt x="93" y="8"/>
                  </a:lnTo>
                  <a:close/>
                  <a:moveTo>
                    <a:pt x="93" y="27"/>
                  </a:moveTo>
                  <a:cubicBezTo>
                    <a:pt x="76" y="27"/>
                    <a:pt x="76" y="27"/>
                    <a:pt x="76" y="27"/>
                  </a:cubicBezTo>
                  <a:cubicBezTo>
                    <a:pt x="85" y="19"/>
                    <a:pt x="85" y="19"/>
                    <a:pt x="85" y="19"/>
                  </a:cubicBezTo>
                  <a:lnTo>
                    <a:pt x="93" y="27"/>
                  </a:lnTo>
                  <a:close/>
                  <a:moveTo>
                    <a:pt x="83" y="16"/>
                  </a:moveTo>
                  <a:cubicBezTo>
                    <a:pt x="73" y="25"/>
                    <a:pt x="73" y="25"/>
                    <a:pt x="73" y="25"/>
                  </a:cubicBezTo>
                  <a:cubicBezTo>
                    <a:pt x="64" y="17"/>
                    <a:pt x="64" y="17"/>
                    <a:pt x="64" y="17"/>
                  </a:cubicBezTo>
                  <a:cubicBezTo>
                    <a:pt x="75" y="9"/>
                    <a:pt x="75" y="9"/>
                    <a:pt x="75" y="9"/>
                  </a:cubicBezTo>
                  <a:lnTo>
                    <a:pt x="83" y="16"/>
                  </a:lnTo>
                  <a:close/>
                  <a:moveTo>
                    <a:pt x="70" y="27"/>
                  </a:moveTo>
                  <a:cubicBezTo>
                    <a:pt x="53" y="27"/>
                    <a:pt x="53" y="27"/>
                    <a:pt x="53" y="27"/>
                  </a:cubicBezTo>
                  <a:cubicBezTo>
                    <a:pt x="61" y="20"/>
                    <a:pt x="61" y="20"/>
                    <a:pt x="61" y="20"/>
                  </a:cubicBezTo>
                  <a:lnTo>
                    <a:pt x="70" y="27"/>
                  </a:lnTo>
                  <a:close/>
                  <a:moveTo>
                    <a:pt x="70" y="8"/>
                  </a:moveTo>
                  <a:cubicBezTo>
                    <a:pt x="61" y="15"/>
                    <a:pt x="61" y="15"/>
                    <a:pt x="61" y="15"/>
                  </a:cubicBezTo>
                  <a:cubicBezTo>
                    <a:pt x="53" y="8"/>
                    <a:pt x="53" y="8"/>
                    <a:pt x="53" y="8"/>
                  </a:cubicBezTo>
                  <a:lnTo>
                    <a:pt x="70" y="8"/>
                  </a:lnTo>
                  <a:close/>
                  <a:moveTo>
                    <a:pt x="58" y="17"/>
                  </a:moveTo>
                  <a:cubicBezTo>
                    <a:pt x="50" y="25"/>
                    <a:pt x="50" y="25"/>
                    <a:pt x="50" y="25"/>
                  </a:cubicBezTo>
                  <a:cubicBezTo>
                    <a:pt x="40" y="16"/>
                    <a:pt x="40" y="16"/>
                    <a:pt x="40" y="16"/>
                  </a:cubicBezTo>
                  <a:cubicBezTo>
                    <a:pt x="48" y="9"/>
                    <a:pt x="48" y="9"/>
                    <a:pt x="48" y="9"/>
                  </a:cubicBezTo>
                  <a:lnTo>
                    <a:pt x="58" y="17"/>
                  </a:lnTo>
                  <a:close/>
                  <a:moveTo>
                    <a:pt x="47" y="27"/>
                  </a:moveTo>
                  <a:cubicBezTo>
                    <a:pt x="30" y="27"/>
                    <a:pt x="30" y="27"/>
                    <a:pt x="30" y="27"/>
                  </a:cubicBezTo>
                  <a:cubicBezTo>
                    <a:pt x="37" y="19"/>
                    <a:pt x="37" y="19"/>
                    <a:pt x="37" y="19"/>
                  </a:cubicBezTo>
                  <a:lnTo>
                    <a:pt x="47" y="27"/>
                  </a:lnTo>
                  <a:close/>
                  <a:moveTo>
                    <a:pt x="43" y="8"/>
                  </a:moveTo>
                  <a:cubicBezTo>
                    <a:pt x="37" y="14"/>
                    <a:pt x="37" y="14"/>
                    <a:pt x="37" y="14"/>
                  </a:cubicBezTo>
                  <a:cubicBezTo>
                    <a:pt x="30" y="8"/>
                    <a:pt x="30" y="8"/>
                    <a:pt x="30" y="8"/>
                  </a:cubicBezTo>
                  <a:lnTo>
                    <a:pt x="43" y="8"/>
                  </a:lnTo>
                  <a:close/>
                  <a:moveTo>
                    <a:pt x="26" y="9"/>
                  </a:moveTo>
                  <a:cubicBezTo>
                    <a:pt x="34" y="17"/>
                    <a:pt x="34" y="17"/>
                    <a:pt x="34" y="17"/>
                  </a:cubicBezTo>
                  <a:cubicBezTo>
                    <a:pt x="24" y="27"/>
                    <a:pt x="24" y="27"/>
                    <a:pt x="24" y="27"/>
                  </a:cubicBezTo>
                  <a:cubicBezTo>
                    <a:pt x="8" y="27"/>
                    <a:pt x="8" y="27"/>
                    <a:pt x="8" y="27"/>
                  </a:cubicBezTo>
                  <a:lnTo>
                    <a:pt x="26" y="9"/>
                  </a:lnTo>
                  <a:close/>
                  <a:moveTo>
                    <a:pt x="11" y="31"/>
                  </a:moveTo>
                  <a:cubicBezTo>
                    <a:pt x="25" y="31"/>
                    <a:pt x="25" y="31"/>
                    <a:pt x="25" y="31"/>
                  </a:cubicBezTo>
                  <a:cubicBezTo>
                    <a:pt x="49" y="71"/>
                    <a:pt x="49" y="71"/>
                    <a:pt x="49" y="71"/>
                  </a:cubicBezTo>
                  <a:lnTo>
                    <a:pt x="11" y="31"/>
                  </a:lnTo>
                  <a:close/>
                  <a:moveTo>
                    <a:pt x="29" y="31"/>
                  </a:moveTo>
                  <a:cubicBezTo>
                    <a:pt x="48" y="31"/>
                    <a:pt x="48" y="31"/>
                    <a:pt x="48" y="31"/>
                  </a:cubicBezTo>
                  <a:cubicBezTo>
                    <a:pt x="57" y="78"/>
                    <a:pt x="57" y="78"/>
                    <a:pt x="57" y="78"/>
                  </a:cubicBezTo>
                  <a:lnTo>
                    <a:pt x="29" y="31"/>
                  </a:lnTo>
                  <a:close/>
                  <a:moveTo>
                    <a:pt x="52" y="31"/>
                  </a:moveTo>
                  <a:cubicBezTo>
                    <a:pt x="71" y="31"/>
                    <a:pt x="71" y="31"/>
                    <a:pt x="71" y="31"/>
                  </a:cubicBezTo>
                  <a:cubicBezTo>
                    <a:pt x="61" y="79"/>
                    <a:pt x="61" y="79"/>
                    <a:pt x="61" y="79"/>
                  </a:cubicBezTo>
                  <a:lnTo>
                    <a:pt x="52" y="31"/>
                  </a:lnTo>
                  <a:close/>
                  <a:moveTo>
                    <a:pt x="65" y="78"/>
                  </a:moveTo>
                  <a:cubicBezTo>
                    <a:pt x="75" y="31"/>
                    <a:pt x="75" y="31"/>
                    <a:pt x="75" y="31"/>
                  </a:cubicBezTo>
                  <a:cubicBezTo>
                    <a:pt x="94" y="31"/>
                    <a:pt x="94" y="31"/>
                    <a:pt x="94" y="31"/>
                  </a:cubicBezTo>
                  <a:lnTo>
                    <a:pt x="65" y="78"/>
                  </a:lnTo>
                  <a:close/>
                  <a:moveTo>
                    <a:pt x="74" y="71"/>
                  </a:moveTo>
                  <a:cubicBezTo>
                    <a:pt x="98" y="31"/>
                    <a:pt x="98" y="31"/>
                    <a:pt x="98" y="31"/>
                  </a:cubicBezTo>
                  <a:cubicBezTo>
                    <a:pt x="112" y="31"/>
                    <a:pt x="112" y="31"/>
                    <a:pt x="112" y="31"/>
                  </a:cubicBezTo>
                  <a:lnTo>
                    <a:pt x="74" y="71"/>
                  </a:lnTo>
                  <a:close/>
                  <a:moveTo>
                    <a:pt x="99" y="27"/>
                  </a:moveTo>
                  <a:cubicBezTo>
                    <a:pt x="88" y="17"/>
                    <a:pt x="88" y="17"/>
                    <a:pt x="88" y="17"/>
                  </a:cubicBezTo>
                  <a:cubicBezTo>
                    <a:pt x="97" y="9"/>
                    <a:pt x="97" y="9"/>
                    <a:pt x="97" y="9"/>
                  </a:cubicBezTo>
                  <a:cubicBezTo>
                    <a:pt x="115" y="27"/>
                    <a:pt x="115" y="27"/>
                    <a:pt x="115" y="27"/>
                  </a:cubicBezTo>
                  <a:lnTo>
                    <a:pt x="99" y="27"/>
                  </a:lnTo>
                  <a:close/>
                  <a:moveTo>
                    <a:pt x="99" y="27"/>
                  </a:moveTo>
                  <a:cubicBezTo>
                    <a:pt x="99" y="27"/>
                    <a:pt x="99" y="27"/>
                    <a:pt x="99" y="27"/>
                  </a:cubicBezTo>
                </a:path>
              </a:pathLst>
            </a:custGeom>
            <a:solidFill>
              <a:schemeClr val="tx1">
                <a:lumMod val="75000"/>
                <a:lumOff val="25000"/>
              </a:schemeClr>
            </a:solidFill>
            <a:ln w="9525">
              <a:noFill/>
              <a:round/>
            </a:ln>
          </p:spPr>
          <p:txBody>
            <a:bodyPr anchor="ctr"/>
            <a:lstStyle/>
            <a:p>
              <a:pPr algn="ctr"/>
              <a:endParaRPr sz="2400" dirty="0">
                <a:cs typeface="+mn-ea"/>
                <a:sym typeface="+mn-lt"/>
              </a:endParaRPr>
            </a:p>
          </p:txBody>
        </p:sp>
      </p:grpSp>
      <p:sp>
        <p:nvSpPr>
          <p:cNvPr id="56" name="išľíďè"/>
          <p:cNvSpPr/>
          <p:nvPr/>
        </p:nvSpPr>
        <p:spPr bwMode="auto">
          <a:xfrm>
            <a:off x="632675" y="2815425"/>
            <a:ext cx="1792845"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57" name="iSlíďè"/>
          <p:cNvSpPr txBox="1"/>
          <p:nvPr/>
        </p:nvSpPr>
        <p:spPr bwMode="auto">
          <a:xfrm>
            <a:off x="622109" y="2506133"/>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58" name="išľíďè"/>
          <p:cNvSpPr/>
          <p:nvPr/>
        </p:nvSpPr>
        <p:spPr bwMode="auto">
          <a:xfrm>
            <a:off x="622109" y="4586996"/>
            <a:ext cx="1792845"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59" name="iSlíďè"/>
          <p:cNvSpPr txBox="1"/>
          <p:nvPr/>
        </p:nvSpPr>
        <p:spPr bwMode="auto">
          <a:xfrm>
            <a:off x="611543" y="4277704"/>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60" name="išľíďè"/>
          <p:cNvSpPr/>
          <p:nvPr/>
        </p:nvSpPr>
        <p:spPr bwMode="auto">
          <a:xfrm>
            <a:off x="9056745" y="2812541"/>
            <a:ext cx="1792845"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61" name="iSlíďè"/>
          <p:cNvSpPr txBox="1"/>
          <p:nvPr/>
        </p:nvSpPr>
        <p:spPr bwMode="auto">
          <a:xfrm>
            <a:off x="9046179" y="2503249"/>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62" name="išľíďè"/>
          <p:cNvSpPr/>
          <p:nvPr/>
        </p:nvSpPr>
        <p:spPr bwMode="auto">
          <a:xfrm>
            <a:off x="9046179" y="4584112"/>
            <a:ext cx="1792845"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63" name="iSlíďè"/>
          <p:cNvSpPr txBox="1"/>
          <p:nvPr/>
        </p:nvSpPr>
        <p:spPr bwMode="auto">
          <a:xfrm>
            <a:off x="9035613" y="4274820"/>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Tree>
  </p:cSld>
  <p:clrMapOvr>
    <a:masterClrMapping/>
  </p:clrMapOvr>
  <mc:AlternateContent xmlns:mc="http://schemas.openxmlformats.org/markup-compatibility/2006" xmlns:p14="http://schemas.microsoft.com/office/powerpoint/2010/main">
    <mc:Choice Requires="p14">
      <p:transition>
        <p14:ferris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3"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1+#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1+#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išľíďè"/>
          <p:cNvSpPr/>
          <p:nvPr/>
        </p:nvSpPr>
        <p:spPr bwMode="auto">
          <a:xfrm>
            <a:off x="1339823" y="1986475"/>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1" name="iSlíďè"/>
          <p:cNvSpPr txBox="1"/>
          <p:nvPr/>
        </p:nvSpPr>
        <p:spPr bwMode="auto">
          <a:xfrm>
            <a:off x="1780914" y="1652103"/>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2" name="išľíďè"/>
          <p:cNvSpPr/>
          <p:nvPr/>
        </p:nvSpPr>
        <p:spPr bwMode="auto">
          <a:xfrm>
            <a:off x="1339823" y="4748543"/>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3" name="iSlíďè"/>
          <p:cNvSpPr txBox="1"/>
          <p:nvPr/>
        </p:nvSpPr>
        <p:spPr bwMode="auto">
          <a:xfrm>
            <a:off x="1780914" y="4414171"/>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4" name="išľíďè"/>
          <p:cNvSpPr/>
          <p:nvPr/>
        </p:nvSpPr>
        <p:spPr bwMode="auto">
          <a:xfrm>
            <a:off x="8359728" y="1908379"/>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5" name="iSlíďè"/>
          <p:cNvSpPr txBox="1"/>
          <p:nvPr/>
        </p:nvSpPr>
        <p:spPr bwMode="auto">
          <a:xfrm>
            <a:off x="8800819" y="1574007"/>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6" name="išľíďè"/>
          <p:cNvSpPr/>
          <p:nvPr/>
        </p:nvSpPr>
        <p:spPr bwMode="auto">
          <a:xfrm>
            <a:off x="8460009" y="4917602"/>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7" name="iSlíďè"/>
          <p:cNvSpPr txBox="1"/>
          <p:nvPr/>
        </p:nvSpPr>
        <p:spPr bwMode="auto">
          <a:xfrm>
            <a:off x="8901100" y="458323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pic>
        <p:nvPicPr>
          <p:cNvPr id="16" name="图片 15"/>
          <p:cNvPicPr>
            <a:picLocks noChangeAspect="1"/>
          </p:cNvPicPr>
          <p:nvPr/>
        </p:nvPicPr>
        <p:blipFill rotWithShape="1">
          <a:blip r:embed="rId3">
            <a:extLst>
              <a:ext uri="{28A0092B-C50C-407E-A947-70E740481C1C}">
                <a14:useLocalDpi xmlns:a14="http://schemas.microsoft.com/office/drawing/2010/main" val="0"/>
              </a:ext>
            </a:extLst>
          </a:blip>
          <a:srcRect t="31110"/>
          <a:stretch>
            <a:fillRect/>
          </a:stretch>
        </p:blipFill>
        <p:spPr>
          <a:xfrm>
            <a:off x="3876463" y="1905000"/>
            <a:ext cx="4637405" cy="3194692"/>
          </a:xfrm>
          <a:prstGeom prst="rect">
            <a:avLst/>
          </a:prstGeom>
        </p:spPr>
      </p:pic>
      <p:sp>
        <p:nvSpPr>
          <p:cNvPr id="13" name="矩形 12"/>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spTree>
  </p:cSld>
  <p:clrMapOvr>
    <a:masterClrMapping/>
  </p:clrMapOvr>
  <mc:AlternateContent xmlns:mc="http://schemas.openxmlformats.org/markup-compatibility/2006" xmlns:p14="http://schemas.microsoft.com/office/powerpoint/2010/main">
    <mc:Choice Requires="p14">
      <p:transition>
        <p14:ferris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down)">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down)">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dow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down)">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P spid="4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31313" y="2754736"/>
            <a:ext cx="5868463" cy="2005965"/>
            <a:chOff x="1501922" y="2294222"/>
            <a:chExt cx="7824618" cy="2674620"/>
          </a:xfrm>
        </p:grpSpPr>
        <p:sp>
          <p:nvSpPr>
            <p:cNvPr id="10" name="文本框 9"/>
            <p:cNvSpPr txBox="1"/>
            <p:nvPr/>
          </p:nvSpPr>
          <p:spPr>
            <a:xfrm>
              <a:off x="1501922" y="2338870"/>
              <a:ext cx="4608286" cy="2584027"/>
            </a:xfrm>
            <a:prstGeom prst="rect">
              <a:avLst/>
            </a:prstGeom>
            <a:noFill/>
          </p:spPr>
          <p:txBody>
            <a:bodyPr wrap="square" rtlCol="0">
              <a:spAutoFit/>
            </a:bodyPr>
            <a:lstStyle/>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PART</a:t>
              </a:r>
            </a:p>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04</a:t>
              </a:r>
            </a:p>
          </p:txBody>
        </p:sp>
        <p:sp>
          <p:nvSpPr>
            <p:cNvPr id="11" name="矩形 10"/>
            <p:cNvSpPr/>
            <p:nvPr/>
          </p:nvSpPr>
          <p:spPr>
            <a:xfrm>
              <a:off x="5868331" y="2526715"/>
              <a:ext cx="2682240" cy="613833"/>
            </a:xfrm>
            <a:prstGeom prst="rect">
              <a:avLst/>
            </a:prstGeom>
          </p:spPr>
          <p:txBody>
            <a:bodyPr wrap="none">
              <a:spAutoFit/>
            </a:bodyPr>
            <a:lstStyle/>
            <a:p>
              <a:pPr>
                <a:defRPr/>
              </a:pPr>
              <a:r>
                <a:rPr lang="zh-CN" altLang="en-US" sz="2400" b="1" kern="100" dirty="0">
                  <a:solidFill>
                    <a:srgbClr val="CA1C1B"/>
                  </a:solidFill>
                  <a:latin typeface="微软雅黑" panose="020B0503020204020204" pitchFamily="34" charset="-122"/>
                  <a:ea typeface="微软雅黑" panose="020B0503020204020204" pitchFamily="34" charset="-122"/>
                  <a:cs typeface="+mn-ea"/>
                  <a:sym typeface="+mn-lt"/>
                </a:rPr>
                <a:t>点击添加标题</a:t>
              </a:r>
            </a:p>
          </p:txBody>
        </p:sp>
        <p:sp>
          <p:nvSpPr>
            <p:cNvPr id="12" name="TextBox 23"/>
            <p:cNvSpPr txBox="1">
              <a:spLocks noChangeArrowheads="1"/>
            </p:cNvSpPr>
            <p:nvPr/>
          </p:nvSpPr>
          <p:spPr bwMode="auto">
            <a:xfrm>
              <a:off x="5868331" y="3342690"/>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dirty="0">
                  <a:solidFill>
                    <a:srgbClr val="CA1C1B"/>
                  </a:solidFill>
                  <a:latin typeface="微软雅黑" panose="020B0503020204020204" pitchFamily="34" charset="-122"/>
                  <a:cs typeface="+mn-ea"/>
                  <a:sym typeface="+mn-lt"/>
                </a:rPr>
                <a:t>添加文字标题一</a:t>
              </a:r>
            </a:p>
          </p:txBody>
        </p:sp>
        <p:sp>
          <p:nvSpPr>
            <p:cNvPr id="13" name="TextBox 24"/>
            <p:cNvSpPr txBox="1">
              <a:spLocks noChangeArrowheads="1"/>
            </p:cNvSpPr>
            <p:nvPr/>
          </p:nvSpPr>
          <p:spPr bwMode="auto">
            <a:xfrm>
              <a:off x="5868331" y="3671302"/>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添加文字标题二</a:t>
              </a:r>
            </a:p>
          </p:txBody>
        </p:sp>
        <p:sp>
          <p:nvSpPr>
            <p:cNvPr id="14" name="TextBox 25"/>
            <p:cNvSpPr txBox="1">
              <a:spLocks noChangeArrowheads="1"/>
            </p:cNvSpPr>
            <p:nvPr/>
          </p:nvSpPr>
          <p:spPr bwMode="auto">
            <a:xfrm>
              <a:off x="5868331" y="4020551"/>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添加文字标题三</a:t>
              </a:r>
            </a:p>
          </p:txBody>
        </p:sp>
        <p:sp>
          <p:nvSpPr>
            <p:cNvPr id="15" name="TextBox 23"/>
            <p:cNvSpPr txBox="1">
              <a:spLocks noChangeArrowheads="1"/>
            </p:cNvSpPr>
            <p:nvPr/>
          </p:nvSpPr>
          <p:spPr bwMode="auto">
            <a:xfrm>
              <a:off x="7741580" y="3377615"/>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添加文字标题四</a:t>
              </a:r>
            </a:p>
          </p:txBody>
        </p:sp>
        <p:sp>
          <p:nvSpPr>
            <p:cNvPr id="16" name="TextBox 24"/>
            <p:cNvSpPr txBox="1">
              <a:spLocks noChangeArrowheads="1"/>
            </p:cNvSpPr>
            <p:nvPr/>
          </p:nvSpPr>
          <p:spPr bwMode="auto">
            <a:xfrm>
              <a:off x="7741580" y="3704639"/>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添加文字标题五</a:t>
              </a:r>
            </a:p>
          </p:txBody>
        </p:sp>
        <p:sp>
          <p:nvSpPr>
            <p:cNvPr id="17" name="TextBox 25"/>
            <p:cNvSpPr txBox="1">
              <a:spLocks noChangeArrowheads="1"/>
            </p:cNvSpPr>
            <p:nvPr/>
          </p:nvSpPr>
          <p:spPr bwMode="auto">
            <a:xfrm>
              <a:off x="7741580" y="4055476"/>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添加文字标题六</a:t>
              </a:r>
            </a:p>
          </p:txBody>
        </p:sp>
        <p:cxnSp>
          <p:nvCxnSpPr>
            <p:cNvPr id="18" name="直接连接符 17"/>
            <p:cNvCxnSpPr/>
            <p:nvPr/>
          </p:nvCxnSpPr>
          <p:spPr>
            <a:xfrm>
              <a:off x="5538320" y="2294222"/>
              <a:ext cx="0" cy="2674620"/>
            </a:xfrm>
            <a:prstGeom prst="line">
              <a:avLst/>
            </a:prstGeom>
            <a:noFill/>
            <a:ln w="6350" cap="flat" cmpd="sng" algn="ctr">
              <a:solidFill>
                <a:schemeClr val="tx1"/>
              </a:solidFill>
              <a:prstDash val="dash"/>
              <a:miter lim="800000"/>
            </a:ln>
            <a:effectLst/>
          </p:spPr>
        </p:cxnSp>
      </p:grpSp>
    </p:spTree>
  </p:cSld>
  <p:clrMapOvr>
    <a:masterClrMapping/>
  </p:clrMapOvr>
  <mc:AlternateContent xmlns:mc="http://schemas.openxmlformats.org/markup-compatibility/2006" xmlns:p14="http://schemas.microsoft.com/office/powerpoint/2010/main">
    <mc:Choice Requires="p14">
      <p:transition>
        <p:push dir="u"/>
      </p:transition>
    </mc:Choice>
    <mc:Fallback xmlns="">
      <p:transition>
        <p:push dir="u"/>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išľíďè"/>
          <p:cNvSpPr/>
          <p:nvPr/>
        </p:nvSpPr>
        <p:spPr bwMode="auto">
          <a:xfrm>
            <a:off x="1565407" y="2262511"/>
            <a:ext cx="2479777"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39" name="iSlíďè"/>
          <p:cNvSpPr txBox="1"/>
          <p:nvPr/>
        </p:nvSpPr>
        <p:spPr bwMode="auto">
          <a:xfrm>
            <a:off x="1561626" y="191131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0" name="išľíďè"/>
          <p:cNvSpPr/>
          <p:nvPr/>
        </p:nvSpPr>
        <p:spPr bwMode="auto">
          <a:xfrm>
            <a:off x="1557369" y="4480322"/>
            <a:ext cx="2479777"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1" name="iSlíďè"/>
          <p:cNvSpPr txBox="1"/>
          <p:nvPr/>
        </p:nvSpPr>
        <p:spPr bwMode="auto">
          <a:xfrm>
            <a:off x="1553588" y="4173501"/>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2" name="išľíďè"/>
          <p:cNvSpPr/>
          <p:nvPr/>
        </p:nvSpPr>
        <p:spPr bwMode="auto">
          <a:xfrm>
            <a:off x="8312648" y="2218136"/>
            <a:ext cx="2479777"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3" name="iSlíďè"/>
          <p:cNvSpPr txBox="1"/>
          <p:nvPr/>
        </p:nvSpPr>
        <p:spPr bwMode="auto">
          <a:xfrm>
            <a:off x="8308867" y="186694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4" name="išľíďè"/>
          <p:cNvSpPr/>
          <p:nvPr/>
        </p:nvSpPr>
        <p:spPr bwMode="auto">
          <a:xfrm>
            <a:off x="8304610" y="4480322"/>
            <a:ext cx="2479777"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5" name="iSlíďè"/>
          <p:cNvSpPr txBox="1"/>
          <p:nvPr/>
        </p:nvSpPr>
        <p:spPr bwMode="auto">
          <a:xfrm>
            <a:off x="8300829" y="4129126"/>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18792" t="4579" r="17200"/>
          <a:stretch>
            <a:fillRect/>
          </a:stretch>
        </p:blipFill>
        <p:spPr>
          <a:xfrm>
            <a:off x="4555873" y="1071579"/>
            <a:ext cx="3513956" cy="5238497"/>
          </a:xfrm>
          <a:prstGeom prst="rect">
            <a:avLst/>
          </a:prstGeom>
        </p:spPr>
      </p:pic>
      <p:sp>
        <p:nvSpPr>
          <p:cNvPr id="11" name="矩形 10"/>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spTree>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dow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down)">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down)">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wipe(down)">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down)">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p:bldP spid="44"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grpSp>
        <p:nvGrpSpPr>
          <p:cNvPr id="8" name="Group 34"/>
          <p:cNvGrpSpPr/>
          <p:nvPr/>
        </p:nvGrpSpPr>
        <p:grpSpPr>
          <a:xfrm>
            <a:off x="6563990" y="1471945"/>
            <a:ext cx="4693056" cy="4254691"/>
            <a:chOff x="5827486" y="1471680"/>
            <a:chExt cx="4693689" cy="4255265"/>
          </a:xfrm>
        </p:grpSpPr>
        <p:sp>
          <p:nvSpPr>
            <p:cNvPr id="21" name="Oval 1"/>
            <p:cNvSpPr/>
            <p:nvPr/>
          </p:nvSpPr>
          <p:spPr>
            <a:xfrm>
              <a:off x="6445756" y="1870738"/>
              <a:ext cx="3457147" cy="3457147"/>
            </a:xfrm>
            <a:prstGeom prst="ellipse">
              <a:avLst/>
            </a:prstGeom>
            <a:noFill/>
            <a:ln w="19050">
              <a:solidFill>
                <a:schemeClr val="tx2">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grpSp>
          <p:nvGrpSpPr>
            <p:cNvPr id="22" name="Group 2"/>
            <p:cNvGrpSpPr/>
            <p:nvPr/>
          </p:nvGrpSpPr>
          <p:grpSpPr>
            <a:xfrm rot="5400000">
              <a:off x="7255029" y="1905999"/>
              <a:ext cx="2138089" cy="1269452"/>
              <a:chOff x="1371600" y="1272983"/>
              <a:chExt cx="1603567" cy="952089"/>
            </a:xfrm>
            <a:solidFill>
              <a:schemeClr val="accent1"/>
            </a:solidFill>
          </p:grpSpPr>
          <p:sp>
            <p:nvSpPr>
              <p:cNvPr id="35" name="Rectangle: Rounded Corners 3"/>
              <p:cNvSpPr/>
              <p:nvPr/>
            </p:nvSpPr>
            <p:spPr>
              <a:xfrm>
                <a:off x="1371600" y="1733550"/>
                <a:ext cx="1524000"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36" name="Rectangle: Rounded Corners 4"/>
              <p:cNvSpPr/>
              <p:nvPr/>
            </p:nvSpPr>
            <p:spPr>
              <a:xfrm rot="2700000">
                <a:off x="2132204" y="1542065"/>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37" name="Rectangle: Rounded Corners 5"/>
              <p:cNvSpPr/>
              <p:nvPr/>
            </p:nvSpPr>
            <p:spPr>
              <a:xfrm rot="18900000" flipV="1">
                <a:off x="2132204" y="1920272"/>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grpSp>
        <p:grpSp>
          <p:nvGrpSpPr>
            <p:cNvPr id="23" name="Group 6"/>
            <p:cNvGrpSpPr/>
            <p:nvPr/>
          </p:nvGrpSpPr>
          <p:grpSpPr>
            <a:xfrm rot="10800000">
              <a:off x="8383086" y="3154537"/>
              <a:ext cx="2138089" cy="1269452"/>
              <a:chOff x="1371600" y="1272983"/>
              <a:chExt cx="1603567" cy="952089"/>
            </a:xfrm>
            <a:solidFill>
              <a:schemeClr val="accent2">
                <a:alpha val="50000"/>
              </a:schemeClr>
            </a:solidFill>
          </p:grpSpPr>
          <p:sp>
            <p:nvSpPr>
              <p:cNvPr id="32" name="Rectangle: Rounded Corners 7"/>
              <p:cNvSpPr/>
              <p:nvPr/>
            </p:nvSpPr>
            <p:spPr>
              <a:xfrm>
                <a:off x="1371600" y="1733550"/>
                <a:ext cx="1524000"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33" name="Rectangle: Rounded Corners 8"/>
              <p:cNvSpPr/>
              <p:nvPr/>
            </p:nvSpPr>
            <p:spPr>
              <a:xfrm rot="2700000">
                <a:off x="2132204" y="1542065"/>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34" name="Rectangle: Rounded Corners 9"/>
              <p:cNvSpPr/>
              <p:nvPr/>
            </p:nvSpPr>
            <p:spPr>
              <a:xfrm rot="18900000" flipV="1">
                <a:off x="2132204" y="1920272"/>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grpSp>
        <p:grpSp>
          <p:nvGrpSpPr>
            <p:cNvPr id="24" name="Group 10"/>
            <p:cNvGrpSpPr/>
            <p:nvPr/>
          </p:nvGrpSpPr>
          <p:grpSpPr>
            <a:xfrm>
              <a:off x="5827486" y="2768771"/>
              <a:ext cx="2138089" cy="1269452"/>
              <a:chOff x="1371600" y="1272983"/>
              <a:chExt cx="1603567" cy="952089"/>
            </a:xfrm>
            <a:solidFill>
              <a:schemeClr val="accent4">
                <a:alpha val="50000"/>
              </a:schemeClr>
            </a:solidFill>
          </p:grpSpPr>
          <p:sp>
            <p:nvSpPr>
              <p:cNvPr id="29" name="Rectangle: Rounded Corners 11"/>
              <p:cNvSpPr/>
              <p:nvPr/>
            </p:nvSpPr>
            <p:spPr>
              <a:xfrm>
                <a:off x="1371600" y="1733550"/>
                <a:ext cx="1524000"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30" name="Rectangle: Rounded Corners 12"/>
              <p:cNvSpPr/>
              <p:nvPr/>
            </p:nvSpPr>
            <p:spPr>
              <a:xfrm rot="2700000">
                <a:off x="2132204" y="1542065"/>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2" name="Rectangle: Rounded Corners 13"/>
              <p:cNvSpPr/>
              <p:nvPr/>
            </p:nvSpPr>
            <p:spPr>
              <a:xfrm rot="18900000" flipV="1">
                <a:off x="2132204" y="1920272"/>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grpSp>
        <p:grpSp>
          <p:nvGrpSpPr>
            <p:cNvPr id="25" name="Group 30"/>
            <p:cNvGrpSpPr/>
            <p:nvPr/>
          </p:nvGrpSpPr>
          <p:grpSpPr>
            <a:xfrm>
              <a:off x="7351487" y="3588854"/>
              <a:ext cx="1269452" cy="2138091"/>
              <a:chOff x="5513615" y="3097307"/>
              <a:chExt cx="952089" cy="1603568"/>
            </a:xfrm>
          </p:grpSpPr>
          <p:sp>
            <p:nvSpPr>
              <p:cNvPr id="26" name="Rectangle: Rounded Corners 31"/>
              <p:cNvSpPr/>
              <p:nvPr/>
            </p:nvSpPr>
            <p:spPr>
              <a:xfrm rot="16200000">
                <a:off x="5364581" y="3786475"/>
                <a:ext cx="1524000"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27" name="Rectangle: Rounded Corners 32"/>
              <p:cNvSpPr/>
              <p:nvPr/>
            </p:nvSpPr>
            <p:spPr>
              <a:xfrm rot="18900000">
                <a:off x="5513615" y="3366389"/>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sp>
            <p:nvSpPr>
              <p:cNvPr id="28" name="Rectangle: Rounded Corners 33"/>
              <p:cNvSpPr/>
              <p:nvPr/>
            </p:nvSpPr>
            <p:spPr>
              <a:xfrm rot="13500000" flipV="1">
                <a:off x="5891822" y="3366389"/>
                <a:ext cx="842963" cy="304800"/>
              </a:xfrm>
              <a:prstGeom prst="roundRect">
                <a:avLst>
                  <a:gd name="adj" fmla="val 50000"/>
                </a:avLst>
              </a:prstGeom>
              <a:solidFill>
                <a:srgbClr val="EB658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latin typeface="微软雅黑" panose="020B0503020204020204" pitchFamily="34" charset="-122"/>
                  <a:ea typeface="微软雅黑" panose="020B0503020204020204" pitchFamily="34" charset="-122"/>
                  <a:cs typeface="+mn-ea"/>
                  <a:sym typeface="+mn-lt"/>
                </a:endParaRPr>
              </a:p>
            </p:txBody>
          </p:sp>
        </p:grpSp>
      </p:grpSp>
      <p:grpSp>
        <p:nvGrpSpPr>
          <p:cNvPr id="46" name="组合 45"/>
          <p:cNvGrpSpPr/>
          <p:nvPr/>
        </p:nvGrpSpPr>
        <p:grpSpPr>
          <a:xfrm>
            <a:off x="745033" y="1647355"/>
            <a:ext cx="546081" cy="4006656"/>
            <a:chOff x="882146" y="1196783"/>
            <a:chExt cx="409616" cy="3005398"/>
          </a:xfrm>
        </p:grpSpPr>
        <p:grpSp>
          <p:nvGrpSpPr>
            <p:cNvPr id="4" name="Group 14"/>
            <p:cNvGrpSpPr/>
            <p:nvPr/>
          </p:nvGrpSpPr>
          <p:grpSpPr>
            <a:xfrm>
              <a:off x="882146" y="1196783"/>
              <a:ext cx="409616" cy="412538"/>
              <a:chOff x="5931156" y="1399652"/>
              <a:chExt cx="644626" cy="649224"/>
            </a:xfrm>
          </p:grpSpPr>
          <p:sp>
            <p:nvSpPr>
              <p:cNvPr id="44" name="Oval 15"/>
              <p:cNvSpPr/>
              <p:nvPr/>
            </p:nvSpPr>
            <p:spPr>
              <a:xfrm>
                <a:off x="5931156" y="1399652"/>
                <a:ext cx="644626" cy="649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45" name="Freeform: Shape 16"/>
              <p:cNvSpPr/>
              <p:nvPr/>
            </p:nvSpPr>
            <p:spPr bwMode="auto">
              <a:xfrm>
                <a:off x="6057730" y="1551942"/>
                <a:ext cx="400552" cy="359916"/>
              </a:xfrm>
              <a:custGeom>
                <a:avLst/>
                <a:gdLst/>
                <a:ahLst/>
                <a:cxnLst>
                  <a:cxn ang="0">
                    <a:pos x="23" y="39"/>
                  </a:cxn>
                  <a:cxn ang="0">
                    <a:pos x="21" y="41"/>
                  </a:cxn>
                  <a:cxn ang="0">
                    <a:pos x="20" y="41"/>
                  </a:cxn>
                  <a:cxn ang="0">
                    <a:pos x="19" y="40"/>
                  </a:cxn>
                  <a:cxn ang="0">
                    <a:pos x="0" y="22"/>
                  </a:cxn>
                  <a:cxn ang="0">
                    <a:pos x="0" y="19"/>
                  </a:cxn>
                  <a:cxn ang="0">
                    <a:pos x="19" y="1"/>
                  </a:cxn>
                  <a:cxn ang="0">
                    <a:pos x="21" y="0"/>
                  </a:cxn>
                  <a:cxn ang="0">
                    <a:pos x="23" y="2"/>
                  </a:cxn>
                  <a:cxn ang="0">
                    <a:pos x="23" y="5"/>
                  </a:cxn>
                  <a:cxn ang="0">
                    <a:pos x="8" y="19"/>
                  </a:cxn>
                  <a:cxn ang="0">
                    <a:pos x="8" y="22"/>
                  </a:cxn>
                  <a:cxn ang="0">
                    <a:pos x="23" y="36"/>
                  </a:cxn>
                  <a:cxn ang="0">
                    <a:pos x="23" y="39"/>
                  </a:cxn>
                  <a:cxn ang="0">
                    <a:pos x="58" y="57"/>
                  </a:cxn>
                  <a:cxn ang="0">
                    <a:pos x="57" y="57"/>
                  </a:cxn>
                  <a:cxn ang="0">
                    <a:pos x="57" y="57"/>
                  </a:cxn>
                  <a:cxn ang="0">
                    <a:pos x="56" y="56"/>
                  </a:cxn>
                  <a:cxn ang="0">
                    <a:pos x="52" y="36"/>
                  </a:cxn>
                  <a:cxn ang="0">
                    <a:pos x="36" y="30"/>
                  </a:cxn>
                  <a:cxn ang="0">
                    <a:pos x="36" y="39"/>
                  </a:cxn>
                  <a:cxn ang="0">
                    <a:pos x="35" y="41"/>
                  </a:cxn>
                  <a:cxn ang="0">
                    <a:pos x="34" y="41"/>
                  </a:cxn>
                  <a:cxn ang="0">
                    <a:pos x="32" y="40"/>
                  </a:cxn>
                  <a:cxn ang="0">
                    <a:pos x="14" y="22"/>
                  </a:cxn>
                  <a:cxn ang="0">
                    <a:pos x="14" y="19"/>
                  </a:cxn>
                  <a:cxn ang="0">
                    <a:pos x="32" y="1"/>
                  </a:cxn>
                  <a:cxn ang="0">
                    <a:pos x="35" y="0"/>
                  </a:cxn>
                  <a:cxn ang="0">
                    <a:pos x="36" y="2"/>
                  </a:cxn>
                  <a:cxn ang="0">
                    <a:pos x="36" y="12"/>
                  </a:cxn>
                  <a:cxn ang="0">
                    <a:pos x="58" y="20"/>
                  </a:cxn>
                  <a:cxn ang="0">
                    <a:pos x="64" y="38"/>
                  </a:cxn>
                  <a:cxn ang="0">
                    <a:pos x="58" y="57"/>
                  </a:cxn>
                </a:cxnLst>
                <a:rect l="0" t="0" r="r" b="b"/>
                <a:pathLst>
                  <a:path w="64" h="57">
                    <a:moveTo>
                      <a:pt x="23" y="39"/>
                    </a:moveTo>
                    <a:cubicBezTo>
                      <a:pt x="23" y="40"/>
                      <a:pt x="22" y="41"/>
                      <a:pt x="21" y="41"/>
                    </a:cubicBezTo>
                    <a:cubicBezTo>
                      <a:pt x="21" y="41"/>
                      <a:pt x="21" y="41"/>
                      <a:pt x="20" y="41"/>
                    </a:cubicBezTo>
                    <a:cubicBezTo>
                      <a:pt x="20" y="41"/>
                      <a:pt x="19" y="41"/>
                      <a:pt x="19" y="40"/>
                    </a:cubicBezTo>
                    <a:cubicBezTo>
                      <a:pt x="0" y="22"/>
                      <a:pt x="0" y="22"/>
                      <a:pt x="0" y="22"/>
                    </a:cubicBezTo>
                    <a:cubicBezTo>
                      <a:pt x="0" y="21"/>
                      <a:pt x="0" y="20"/>
                      <a:pt x="0" y="19"/>
                    </a:cubicBezTo>
                    <a:cubicBezTo>
                      <a:pt x="19" y="1"/>
                      <a:pt x="19" y="1"/>
                      <a:pt x="19" y="1"/>
                    </a:cubicBezTo>
                    <a:cubicBezTo>
                      <a:pt x="19" y="0"/>
                      <a:pt x="20" y="0"/>
                      <a:pt x="21" y="0"/>
                    </a:cubicBezTo>
                    <a:cubicBezTo>
                      <a:pt x="22" y="1"/>
                      <a:pt x="23" y="1"/>
                      <a:pt x="23" y="2"/>
                    </a:cubicBezTo>
                    <a:cubicBezTo>
                      <a:pt x="23" y="5"/>
                      <a:pt x="23" y="5"/>
                      <a:pt x="23" y="5"/>
                    </a:cubicBezTo>
                    <a:cubicBezTo>
                      <a:pt x="8" y="19"/>
                      <a:pt x="8" y="19"/>
                      <a:pt x="8" y="19"/>
                    </a:cubicBezTo>
                    <a:cubicBezTo>
                      <a:pt x="8" y="20"/>
                      <a:pt x="8" y="21"/>
                      <a:pt x="8" y="22"/>
                    </a:cubicBezTo>
                    <a:cubicBezTo>
                      <a:pt x="23" y="36"/>
                      <a:pt x="23" y="36"/>
                      <a:pt x="23" y="36"/>
                    </a:cubicBezTo>
                    <a:lnTo>
                      <a:pt x="23" y="39"/>
                    </a:lnTo>
                    <a:close/>
                    <a:moveTo>
                      <a:pt x="58" y="57"/>
                    </a:moveTo>
                    <a:cubicBezTo>
                      <a:pt x="58" y="57"/>
                      <a:pt x="57" y="57"/>
                      <a:pt x="57" y="57"/>
                    </a:cubicBezTo>
                    <a:cubicBezTo>
                      <a:pt x="57" y="57"/>
                      <a:pt x="57" y="57"/>
                      <a:pt x="57" y="57"/>
                    </a:cubicBezTo>
                    <a:cubicBezTo>
                      <a:pt x="56" y="57"/>
                      <a:pt x="56" y="56"/>
                      <a:pt x="56" y="56"/>
                    </a:cubicBezTo>
                    <a:cubicBezTo>
                      <a:pt x="57" y="46"/>
                      <a:pt x="56" y="40"/>
                      <a:pt x="52" y="36"/>
                    </a:cubicBezTo>
                    <a:cubicBezTo>
                      <a:pt x="49" y="32"/>
                      <a:pt x="44" y="31"/>
                      <a:pt x="36" y="30"/>
                    </a:cubicBezTo>
                    <a:cubicBezTo>
                      <a:pt x="36" y="39"/>
                      <a:pt x="36" y="39"/>
                      <a:pt x="36" y="39"/>
                    </a:cubicBezTo>
                    <a:cubicBezTo>
                      <a:pt x="36" y="40"/>
                      <a:pt x="36" y="41"/>
                      <a:pt x="35" y="41"/>
                    </a:cubicBezTo>
                    <a:cubicBezTo>
                      <a:pt x="35" y="41"/>
                      <a:pt x="34" y="41"/>
                      <a:pt x="34" y="41"/>
                    </a:cubicBezTo>
                    <a:cubicBezTo>
                      <a:pt x="33" y="41"/>
                      <a:pt x="33" y="41"/>
                      <a:pt x="32" y="40"/>
                    </a:cubicBezTo>
                    <a:cubicBezTo>
                      <a:pt x="14" y="22"/>
                      <a:pt x="14" y="22"/>
                      <a:pt x="14" y="22"/>
                    </a:cubicBezTo>
                    <a:cubicBezTo>
                      <a:pt x="13" y="21"/>
                      <a:pt x="13" y="20"/>
                      <a:pt x="14" y="19"/>
                    </a:cubicBezTo>
                    <a:cubicBezTo>
                      <a:pt x="32" y="1"/>
                      <a:pt x="32" y="1"/>
                      <a:pt x="32" y="1"/>
                    </a:cubicBezTo>
                    <a:cubicBezTo>
                      <a:pt x="33" y="0"/>
                      <a:pt x="34" y="0"/>
                      <a:pt x="35" y="0"/>
                    </a:cubicBezTo>
                    <a:cubicBezTo>
                      <a:pt x="36" y="1"/>
                      <a:pt x="36" y="1"/>
                      <a:pt x="36" y="2"/>
                    </a:cubicBezTo>
                    <a:cubicBezTo>
                      <a:pt x="36" y="12"/>
                      <a:pt x="36" y="12"/>
                      <a:pt x="36" y="12"/>
                    </a:cubicBezTo>
                    <a:cubicBezTo>
                      <a:pt x="46" y="12"/>
                      <a:pt x="53" y="15"/>
                      <a:pt x="58" y="20"/>
                    </a:cubicBezTo>
                    <a:cubicBezTo>
                      <a:pt x="63" y="25"/>
                      <a:pt x="64" y="33"/>
                      <a:pt x="64" y="38"/>
                    </a:cubicBezTo>
                    <a:cubicBezTo>
                      <a:pt x="64" y="45"/>
                      <a:pt x="58" y="56"/>
                      <a:pt x="58" y="57"/>
                    </a:cubicBezTo>
                    <a:close/>
                  </a:path>
                </a:pathLst>
              </a:custGeom>
              <a:solidFill>
                <a:schemeClr val="bg1"/>
              </a:solidFill>
              <a:ln w="9525">
                <a:noFill/>
                <a:round/>
              </a:ln>
            </p:spPr>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5" name="Group 18"/>
            <p:cNvGrpSpPr/>
            <p:nvPr/>
          </p:nvGrpSpPr>
          <p:grpSpPr>
            <a:xfrm>
              <a:off x="882146" y="2061070"/>
              <a:ext cx="409616" cy="412538"/>
              <a:chOff x="5950091" y="2237852"/>
              <a:chExt cx="644626" cy="649224"/>
            </a:xfrm>
          </p:grpSpPr>
          <p:sp>
            <p:nvSpPr>
              <p:cNvPr id="42" name="Oval 19"/>
              <p:cNvSpPr/>
              <p:nvPr/>
            </p:nvSpPr>
            <p:spPr>
              <a:xfrm flipH="1">
                <a:off x="5950091" y="2237852"/>
                <a:ext cx="644626" cy="6492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43" name="Freeform: Shape 20"/>
              <p:cNvSpPr/>
              <p:nvPr/>
            </p:nvSpPr>
            <p:spPr bwMode="auto">
              <a:xfrm>
                <a:off x="6100406" y="2400386"/>
                <a:ext cx="315200" cy="347304"/>
              </a:xfrm>
              <a:custGeom>
                <a:avLst/>
                <a:gdLst/>
                <a:ahLst/>
                <a:cxnLst>
                  <a:cxn ang="0">
                    <a:pos x="40" y="55"/>
                  </a:cxn>
                  <a:cxn ang="0">
                    <a:pos x="32" y="51"/>
                  </a:cxn>
                  <a:cxn ang="0">
                    <a:pos x="4" y="24"/>
                  </a:cxn>
                  <a:cxn ang="0">
                    <a:pos x="0" y="14"/>
                  </a:cxn>
                  <a:cxn ang="0">
                    <a:pos x="13" y="0"/>
                  </a:cxn>
                  <a:cxn ang="0">
                    <a:pos x="23" y="5"/>
                  </a:cxn>
                  <a:cxn ang="0">
                    <a:pos x="45" y="26"/>
                  </a:cxn>
                  <a:cxn ang="0">
                    <a:pos x="45" y="27"/>
                  </a:cxn>
                  <a:cxn ang="0">
                    <a:pos x="42" y="30"/>
                  </a:cxn>
                  <a:cxn ang="0">
                    <a:pos x="42" y="29"/>
                  </a:cxn>
                  <a:cxn ang="0">
                    <a:pos x="20" y="8"/>
                  </a:cxn>
                  <a:cxn ang="0">
                    <a:pos x="13" y="5"/>
                  </a:cxn>
                  <a:cxn ang="0">
                    <a:pos x="4" y="14"/>
                  </a:cxn>
                  <a:cxn ang="0">
                    <a:pos x="7" y="21"/>
                  </a:cxn>
                  <a:cxn ang="0">
                    <a:pos x="35" y="48"/>
                  </a:cxn>
                  <a:cxn ang="0">
                    <a:pos x="40" y="50"/>
                  </a:cxn>
                  <a:cxn ang="0">
                    <a:pos x="45" y="45"/>
                  </a:cxn>
                  <a:cxn ang="0">
                    <a:pos x="43" y="40"/>
                  </a:cxn>
                  <a:cxn ang="0">
                    <a:pos x="22" y="19"/>
                  </a:cxn>
                  <a:cxn ang="0">
                    <a:pos x="20" y="18"/>
                  </a:cxn>
                  <a:cxn ang="0">
                    <a:pos x="18" y="21"/>
                  </a:cxn>
                  <a:cxn ang="0">
                    <a:pos x="19" y="23"/>
                  </a:cxn>
                  <a:cxn ang="0">
                    <a:pos x="33" y="38"/>
                  </a:cxn>
                  <a:cxn ang="0">
                    <a:pos x="34" y="38"/>
                  </a:cxn>
                  <a:cxn ang="0">
                    <a:pos x="31" y="41"/>
                  </a:cxn>
                  <a:cxn ang="0">
                    <a:pos x="30" y="41"/>
                  </a:cxn>
                  <a:cxn ang="0">
                    <a:pos x="16" y="26"/>
                  </a:cxn>
                  <a:cxn ang="0">
                    <a:pos x="13" y="21"/>
                  </a:cxn>
                  <a:cxn ang="0">
                    <a:pos x="20" y="14"/>
                  </a:cxn>
                  <a:cxn ang="0">
                    <a:pos x="26" y="16"/>
                  </a:cxn>
                  <a:cxn ang="0">
                    <a:pos x="46" y="37"/>
                  </a:cxn>
                  <a:cxn ang="0">
                    <a:pos x="50" y="45"/>
                  </a:cxn>
                  <a:cxn ang="0">
                    <a:pos x="40" y="55"/>
                  </a:cxn>
                </a:cxnLst>
                <a:rect l="0" t="0" r="r" b="b"/>
                <a:pathLst>
                  <a:path w="50" h="55">
                    <a:moveTo>
                      <a:pt x="40" y="55"/>
                    </a:moveTo>
                    <a:cubicBezTo>
                      <a:pt x="37" y="55"/>
                      <a:pt x="34" y="54"/>
                      <a:pt x="32" y="51"/>
                    </a:cubicBezTo>
                    <a:cubicBezTo>
                      <a:pt x="4" y="24"/>
                      <a:pt x="4" y="24"/>
                      <a:pt x="4" y="24"/>
                    </a:cubicBezTo>
                    <a:cubicBezTo>
                      <a:pt x="1" y="21"/>
                      <a:pt x="0" y="18"/>
                      <a:pt x="0" y="14"/>
                    </a:cubicBezTo>
                    <a:cubicBezTo>
                      <a:pt x="0" y="7"/>
                      <a:pt x="6" y="0"/>
                      <a:pt x="13" y="0"/>
                    </a:cubicBezTo>
                    <a:cubicBezTo>
                      <a:pt x="17" y="0"/>
                      <a:pt x="21" y="2"/>
                      <a:pt x="23" y="5"/>
                    </a:cubicBezTo>
                    <a:cubicBezTo>
                      <a:pt x="45" y="26"/>
                      <a:pt x="45" y="26"/>
                      <a:pt x="45" y="26"/>
                    </a:cubicBezTo>
                    <a:cubicBezTo>
                      <a:pt x="45" y="26"/>
                      <a:pt x="45" y="27"/>
                      <a:pt x="45" y="27"/>
                    </a:cubicBezTo>
                    <a:cubicBezTo>
                      <a:pt x="45" y="28"/>
                      <a:pt x="43" y="30"/>
                      <a:pt x="42" y="30"/>
                    </a:cubicBezTo>
                    <a:cubicBezTo>
                      <a:pt x="42" y="30"/>
                      <a:pt x="42" y="30"/>
                      <a:pt x="42" y="29"/>
                    </a:cubicBezTo>
                    <a:cubicBezTo>
                      <a:pt x="20" y="8"/>
                      <a:pt x="20" y="8"/>
                      <a:pt x="20" y="8"/>
                    </a:cubicBezTo>
                    <a:cubicBezTo>
                      <a:pt x="18" y="6"/>
                      <a:pt x="16" y="5"/>
                      <a:pt x="13" y="5"/>
                    </a:cubicBezTo>
                    <a:cubicBezTo>
                      <a:pt x="8" y="5"/>
                      <a:pt x="4" y="9"/>
                      <a:pt x="4" y="14"/>
                    </a:cubicBezTo>
                    <a:cubicBezTo>
                      <a:pt x="4" y="16"/>
                      <a:pt x="5" y="19"/>
                      <a:pt x="7" y="21"/>
                    </a:cubicBezTo>
                    <a:cubicBezTo>
                      <a:pt x="35" y="48"/>
                      <a:pt x="35" y="48"/>
                      <a:pt x="35" y="48"/>
                    </a:cubicBezTo>
                    <a:cubicBezTo>
                      <a:pt x="36" y="50"/>
                      <a:pt x="38" y="50"/>
                      <a:pt x="40" y="50"/>
                    </a:cubicBezTo>
                    <a:cubicBezTo>
                      <a:pt x="43" y="50"/>
                      <a:pt x="45" y="48"/>
                      <a:pt x="45" y="45"/>
                    </a:cubicBezTo>
                    <a:cubicBezTo>
                      <a:pt x="45" y="43"/>
                      <a:pt x="44" y="41"/>
                      <a:pt x="43" y="40"/>
                    </a:cubicBezTo>
                    <a:cubicBezTo>
                      <a:pt x="22" y="19"/>
                      <a:pt x="22" y="19"/>
                      <a:pt x="22" y="19"/>
                    </a:cubicBezTo>
                    <a:cubicBezTo>
                      <a:pt x="22" y="19"/>
                      <a:pt x="21" y="18"/>
                      <a:pt x="20" y="18"/>
                    </a:cubicBezTo>
                    <a:cubicBezTo>
                      <a:pt x="19" y="18"/>
                      <a:pt x="18" y="19"/>
                      <a:pt x="18" y="21"/>
                    </a:cubicBezTo>
                    <a:cubicBezTo>
                      <a:pt x="18" y="22"/>
                      <a:pt x="18" y="22"/>
                      <a:pt x="19" y="23"/>
                    </a:cubicBezTo>
                    <a:cubicBezTo>
                      <a:pt x="33" y="38"/>
                      <a:pt x="33" y="38"/>
                      <a:pt x="33" y="38"/>
                    </a:cubicBezTo>
                    <a:cubicBezTo>
                      <a:pt x="34" y="38"/>
                      <a:pt x="34" y="38"/>
                      <a:pt x="34" y="38"/>
                    </a:cubicBezTo>
                    <a:cubicBezTo>
                      <a:pt x="34" y="39"/>
                      <a:pt x="32" y="41"/>
                      <a:pt x="31" y="41"/>
                    </a:cubicBezTo>
                    <a:cubicBezTo>
                      <a:pt x="31" y="41"/>
                      <a:pt x="30" y="41"/>
                      <a:pt x="30" y="41"/>
                    </a:cubicBezTo>
                    <a:cubicBezTo>
                      <a:pt x="16" y="26"/>
                      <a:pt x="16" y="26"/>
                      <a:pt x="16" y="26"/>
                    </a:cubicBezTo>
                    <a:cubicBezTo>
                      <a:pt x="14" y="25"/>
                      <a:pt x="13" y="23"/>
                      <a:pt x="13" y="21"/>
                    </a:cubicBezTo>
                    <a:cubicBezTo>
                      <a:pt x="13" y="17"/>
                      <a:pt x="16" y="14"/>
                      <a:pt x="20" y="14"/>
                    </a:cubicBezTo>
                    <a:cubicBezTo>
                      <a:pt x="22" y="14"/>
                      <a:pt x="24" y="15"/>
                      <a:pt x="26" y="16"/>
                    </a:cubicBezTo>
                    <a:cubicBezTo>
                      <a:pt x="46" y="37"/>
                      <a:pt x="46" y="37"/>
                      <a:pt x="46" y="37"/>
                    </a:cubicBezTo>
                    <a:cubicBezTo>
                      <a:pt x="49" y="39"/>
                      <a:pt x="50" y="42"/>
                      <a:pt x="50" y="45"/>
                    </a:cubicBezTo>
                    <a:cubicBezTo>
                      <a:pt x="50" y="51"/>
                      <a:pt x="46" y="55"/>
                      <a:pt x="40" y="55"/>
                    </a:cubicBezTo>
                    <a:close/>
                  </a:path>
                </a:pathLst>
              </a:custGeom>
              <a:solidFill>
                <a:schemeClr val="bg1"/>
              </a:solidFill>
              <a:ln w="9525">
                <a:noFill/>
                <a:round/>
              </a:ln>
            </p:spPr>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 name="Group 22"/>
            <p:cNvGrpSpPr/>
            <p:nvPr/>
          </p:nvGrpSpPr>
          <p:grpSpPr>
            <a:xfrm>
              <a:off x="882146" y="2925356"/>
              <a:ext cx="409616" cy="412538"/>
              <a:chOff x="5931156" y="3059486"/>
              <a:chExt cx="644626" cy="649224"/>
            </a:xfrm>
          </p:grpSpPr>
          <p:sp>
            <p:nvSpPr>
              <p:cNvPr id="40" name="Oval 23"/>
              <p:cNvSpPr/>
              <p:nvPr/>
            </p:nvSpPr>
            <p:spPr>
              <a:xfrm>
                <a:off x="5931156" y="3059486"/>
                <a:ext cx="644626" cy="649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41" name="Freeform: Shape 24"/>
              <p:cNvSpPr/>
              <p:nvPr/>
            </p:nvSpPr>
            <p:spPr bwMode="auto">
              <a:xfrm>
                <a:off x="6058775" y="3227031"/>
                <a:ext cx="398463" cy="345165"/>
              </a:xfrm>
              <a:custGeom>
                <a:avLst/>
                <a:gdLst/>
                <a:ahLst/>
                <a:cxnLst>
                  <a:cxn ang="0">
                    <a:pos x="67" y="63"/>
                  </a:cxn>
                  <a:cxn ang="0">
                    <a:pos x="0" y="57"/>
                  </a:cxn>
                  <a:cxn ang="0">
                    <a:pos x="7" y="0"/>
                  </a:cxn>
                  <a:cxn ang="0">
                    <a:pos x="73" y="6"/>
                  </a:cxn>
                  <a:cxn ang="0">
                    <a:pos x="15" y="7"/>
                  </a:cxn>
                  <a:cxn ang="0">
                    <a:pos x="8" y="4"/>
                  </a:cxn>
                  <a:cxn ang="0">
                    <a:pos x="5" y="12"/>
                  </a:cxn>
                  <a:cxn ang="0">
                    <a:pos x="13" y="14"/>
                  </a:cxn>
                  <a:cxn ang="0">
                    <a:pos x="15" y="7"/>
                  </a:cxn>
                  <a:cxn ang="0">
                    <a:pos x="13" y="19"/>
                  </a:cxn>
                  <a:cxn ang="0">
                    <a:pos x="5" y="21"/>
                  </a:cxn>
                  <a:cxn ang="0">
                    <a:pos x="8" y="29"/>
                  </a:cxn>
                  <a:cxn ang="0">
                    <a:pos x="15" y="26"/>
                  </a:cxn>
                  <a:cxn ang="0">
                    <a:pos x="15" y="36"/>
                  </a:cxn>
                  <a:cxn ang="0">
                    <a:pos x="8" y="34"/>
                  </a:cxn>
                  <a:cxn ang="0">
                    <a:pos x="5" y="41"/>
                  </a:cxn>
                  <a:cxn ang="0">
                    <a:pos x="13" y="43"/>
                  </a:cxn>
                  <a:cxn ang="0">
                    <a:pos x="15" y="36"/>
                  </a:cxn>
                  <a:cxn ang="0">
                    <a:pos x="13" y="48"/>
                  </a:cxn>
                  <a:cxn ang="0">
                    <a:pos x="5" y="51"/>
                  </a:cxn>
                  <a:cxn ang="0">
                    <a:pos x="8" y="58"/>
                  </a:cxn>
                  <a:cxn ang="0">
                    <a:pos x="15" y="55"/>
                  </a:cxn>
                  <a:cxn ang="0">
                    <a:pos x="54" y="7"/>
                  </a:cxn>
                  <a:cxn ang="0">
                    <a:pos x="22" y="4"/>
                  </a:cxn>
                  <a:cxn ang="0">
                    <a:pos x="20" y="26"/>
                  </a:cxn>
                  <a:cxn ang="0">
                    <a:pos x="51" y="29"/>
                  </a:cxn>
                  <a:cxn ang="0">
                    <a:pos x="54" y="7"/>
                  </a:cxn>
                  <a:cxn ang="0">
                    <a:pos x="51" y="34"/>
                  </a:cxn>
                  <a:cxn ang="0">
                    <a:pos x="20" y="36"/>
                  </a:cxn>
                  <a:cxn ang="0">
                    <a:pos x="22" y="58"/>
                  </a:cxn>
                  <a:cxn ang="0">
                    <a:pos x="54" y="55"/>
                  </a:cxn>
                  <a:cxn ang="0">
                    <a:pos x="68" y="7"/>
                  </a:cxn>
                  <a:cxn ang="0">
                    <a:pos x="61" y="4"/>
                  </a:cxn>
                  <a:cxn ang="0">
                    <a:pos x="59" y="12"/>
                  </a:cxn>
                  <a:cxn ang="0">
                    <a:pos x="66" y="14"/>
                  </a:cxn>
                  <a:cxn ang="0">
                    <a:pos x="68" y="7"/>
                  </a:cxn>
                  <a:cxn ang="0">
                    <a:pos x="66" y="19"/>
                  </a:cxn>
                  <a:cxn ang="0">
                    <a:pos x="59" y="21"/>
                  </a:cxn>
                  <a:cxn ang="0">
                    <a:pos x="61" y="29"/>
                  </a:cxn>
                  <a:cxn ang="0">
                    <a:pos x="68" y="26"/>
                  </a:cxn>
                  <a:cxn ang="0">
                    <a:pos x="68" y="36"/>
                  </a:cxn>
                  <a:cxn ang="0">
                    <a:pos x="61" y="34"/>
                  </a:cxn>
                  <a:cxn ang="0">
                    <a:pos x="59" y="41"/>
                  </a:cxn>
                  <a:cxn ang="0">
                    <a:pos x="66" y="43"/>
                  </a:cxn>
                  <a:cxn ang="0">
                    <a:pos x="68" y="36"/>
                  </a:cxn>
                  <a:cxn ang="0">
                    <a:pos x="66" y="48"/>
                  </a:cxn>
                  <a:cxn ang="0">
                    <a:pos x="59" y="51"/>
                  </a:cxn>
                  <a:cxn ang="0">
                    <a:pos x="61" y="58"/>
                  </a:cxn>
                  <a:cxn ang="0">
                    <a:pos x="68" y="55"/>
                  </a:cxn>
                </a:cxnLst>
                <a:rect l="0" t="0" r="r" b="b"/>
                <a:pathLst>
                  <a:path w="73" h="63">
                    <a:moveTo>
                      <a:pt x="73" y="57"/>
                    </a:moveTo>
                    <a:cubicBezTo>
                      <a:pt x="73" y="60"/>
                      <a:pt x="71" y="63"/>
                      <a:pt x="67" y="63"/>
                    </a:cubicBezTo>
                    <a:cubicBezTo>
                      <a:pt x="7" y="63"/>
                      <a:pt x="7" y="63"/>
                      <a:pt x="7" y="63"/>
                    </a:cubicBezTo>
                    <a:cubicBezTo>
                      <a:pt x="3" y="63"/>
                      <a:pt x="0" y="60"/>
                      <a:pt x="0" y="57"/>
                    </a:cubicBezTo>
                    <a:cubicBezTo>
                      <a:pt x="0" y="6"/>
                      <a:pt x="0" y="6"/>
                      <a:pt x="0" y="6"/>
                    </a:cubicBezTo>
                    <a:cubicBezTo>
                      <a:pt x="0" y="2"/>
                      <a:pt x="3" y="0"/>
                      <a:pt x="7" y="0"/>
                    </a:cubicBezTo>
                    <a:cubicBezTo>
                      <a:pt x="67" y="0"/>
                      <a:pt x="67" y="0"/>
                      <a:pt x="67" y="0"/>
                    </a:cubicBezTo>
                    <a:cubicBezTo>
                      <a:pt x="71" y="0"/>
                      <a:pt x="73" y="2"/>
                      <a:pt x="73" y="6"/>
                    </a:cubicBezTo>
                    <a:lnTo>
                      <a:pt x="73" y="57"/>
                    </a:lnTo>
                    <a:close/>
                    <a:moveTo>
                      <a:pt x="15" y="7"/>
                    </a:moveTo>
                    <a:cubicBezTo>
                      <a:pt x="15" y="6"/>
                      <a:pt x="14" y="4"/>
                      <a:pt x="13" y="4"/>
                    </a:cubicBezTo>
                    <a:cubicBezTo>
                      <a:pt x="8" y="4"/>
                      <a:pt x="8" y="4"/>
                      <a:pt x="8" y="4"/>
                    </a:cubicBezTo>
                    <a:cubicBezTo>
                      <a:pt x="6" y="4"/>
                      <a:pt x="5" y="6"/>
                      <a:pt x="5" y="7"/>
                    </a:cubicBezTo>
                    <a:cubicBezTo>
                      <a:pt x="5" y="12"/>
                      <a:pt x="5" y="12"/>
                      <a:pt x="5" y="12"/>
                    </a:cubicBezTo>
                    <a:cubicBezTo>
                      <a:pt x="5" y="13"/>
                      <a:pt x="6" y="14"/>
                      <a:pt x="8" y="14"/>
                    </a:cubicBezTo>
                    <a:cubicBezTo>
                      <a:pt x="13" y="14"/>
                      <a:pt x="13" y="14"/>
                      <a:pt x="13" y="14"/>
                    </a:cubicBezTo>
                    <a:cubicBezTo>
                      <a:pt x="14" y="14"/>
                      <a:pt x="15" y="13"/>
                      <a:pt x="15" y="12"/>
                    </a:cubicBezTo>
                    <a:lnTo>
                      <a:pt x="15" y="7"/>
                    </a:lnTo>
                    <a:close/>
                    <a:moveTo>
                      <a:pt x="15" y="21"/>
                    </a:moveTo>
                    <a:cubicBezTo>
                      <a:pt x="15" y="20"/>
                      <a:pt x="14" y="19"/>
                      <a:pt x="13" y="19"/>
                    </a:cubicBezTo>
                    <a:cubicBezTo>
                      <a:pt x="8" y="19"/>
                      <a:pt x="8" y="19"/>
                      <a:pt x="8" y="19"/>
                    </a:cubicBezTo>
                    <a:cubicBezTo>
                      <a:pt x="6" y="19"/>
                      <a:pt x="5" y="20"/>
                      <a:pt x="5" y="21"/>
                    </a:cubicBezTo>
                    <a:cubicBezTo>
                      <a:pt x="5" y="26"/>
                      <a:pt x="5" y="26"/>
                      <a:pt x="5" y="26"/>
                    </a:cubicBezTo>
                    <a:cubicBezTo>
                      <a:pt x="5" y="28"/>
                      <a:pt x="6" y="29"/>
                      <a:pt x="8" y="29"/>
                    </a:cubicBezTo>
                    <a:cubicBezTo>
                      <a:pt x="13" y="29"/>
                      <a:pt x="13" y="29"/>
                      <a:pt x="13" y="29"/>
                    </a:cubicBezTo>
                    <a:cubicBezTo>
                      <a:pt x="14" y="29"/>
                      <a:pt x="15" y="28"/>
                      <a:pt x="15" y="26"/>
                    </a:cubicBezTo>
                    <a:lnTo>
                      <a:pt x="15" y="21"/>
                    </a:lnTo>
                    <a:close/>
                    <a:moveTo>
                      <a:pt x="15" y="36"/>
                    </a:moveTo>
                    <a:cubicBezTo>
                      <a:pt x="15" y="35"/>
                      <a:pt x="14" y="34"/>
                      <a:pt x="13" y="34"/>
                    </a:cubicBezTo>
                    <a:cubicBezTo>
                      <a:pt x="8" y="34"/>
                      <a:pt x="8" y="34"/>
                      <a:pt x="8" y="34"/>
                    </a:cubicBezTo>
                    <a:cubicBezTo>
                      <a:pt x="6" y="34"/>
                      <a:pt x="5" y="35"/>
                      <a:pt x="5" y="36"/>
                    </a:cubicBezTo>
                    <a:cubicBezTo>
                      <a:pt x="5" y="41"/>
                      <a:pt x="5" y="41"/>
                      <a:pt x="5" y="41"/>
                    </a:cubicBezTo>
                    <a:cubicBezTo>
                      <a:pt x="5" y="42"/>
                      <a:pt x="6" y="43"/>
                      <a:pt x="8" y="43"/>
                    </a:cubicBezTo>
                    <a:cubicBezTo>
                      <a:pt x="13" y="43"/>
                      <a:pt x="13" y="43"/>
                      <a:pt x="13" y="43"/>
                    </a:cubicBezTo>
                    <a:cubicBezTo>
                      <a:pt x="14" y="43"/>
                      <a:pt x="15" y="42"/>
                      <a:pt x="15" y="41"/>
                    </a:cubicBezTo>
                    <a:lnTo>
                      <a:pt x="15" y="36"/>
                    </a:lnTo>
                    <a:close/>
                    <a:moveTo>
                      <a:pt x="15" y="51"/>
                    </a:moveTo>
                    <a:cubicBezTo>
                      <a:pt x="15" y="49"/>
                      <a:pt x="14" y="48"/>
                      <a:pt x="13" y="48"/>
                    </a:cubicBezTo>
                    <a:cubicBezTo>
                      <a:pt x="8" y="48"/>
                      <a:pt x="8" y="48"/>
                      <a:pt x="8" y="48"/>
                    </a:cubicBezTo>
                    <a:cubicBezTo>
                      <a:pt x="6" y="48"/>
                      <a:pt x="5" y="49"/>
                      <a:pt x="5" y="51"/>
                    </a:cubicBezTo>
                    <a:cubicBezTo>
                      <a:pt x="5" y="55"/>
                      <a:pt x="5" y="55"/>
                      <a:pt x="5" y="55"/>
                    </a:cubicBezTo>
                    <a:cubicBezTo>
                      <a:pt x="5" y="57"/>
                      <a:pt x="6" y="58"/>
                      <a:pt x="8" y="58"/>
                    </a:cubicBezTo>
                    <a:cubicBezTo>
                      <a:pt x="13" y="58"/>
                      <a:pt x="13" y="58"/>
                      <a:pt x="13" y="58"/>
                    </a:cubicBezTo>
                    <a:cubicBezTo>
                      <a:pt x="14" y="58"/>
                      <a:pt x="15" y="57"/>
                      <a:pt x="15" y="55"/>
                    </a:cubicBezTo>
                    <a:lnTo>
                      <a:pt x="15" y="51"/>
                    </a:lnTo>
                    <a:close/>
                    <a:moveTo>
                      <a:pt x="54" y="7"/>
                    </a:moveTo>
                    <a:cubicBezTo>
                      <a:pt x="54" y="6"/>
                      <a:pt x="53" y="4"/>
                      <a:pt x="51" y="4"/>
                    </a:cubicBezTo>
                    <a:cubicBezTo>
                      <a:pt x="22" y="4"/>
                      <a:pt x="22" y="4"/>
                      <a:pt x="22" y="4"/>
                    </a:cubicBezTo>
                    <a:cubicBezTo>
                      <a:pt x="21" y="4"/>
                      <a:pt x="20" y="6"/>
                      <a:pt x="20" y="7"/>
                    </a:cubicBezTo>
                    <a:cubicBezTo>
                      <a:pt x="20" y="26"/>
                      <a:pt x="20" y="26"/>
                      <a:pt x="20" y="26"/>
                    </a:cubicBezTo>
                    <a:cubicBezTo>
                      <a:pt x="20" y="28"/>
                      <a:pt x="21" y="29"/>
                      <a:pt x="22" y="29"/>
                    </a:cubicBezTo>
                    <a:cubicBezTo>
                      <a:pt x="51" y="29"/>
                      <a:pt x="51" y="29"/>
                      <a:pt x="51" y="29"/>
                    </a:cubicBezTo>
                    <a:cubicBezTo>
                      <a:pt x="53" y="29"/>
                      <a:pt x="54" y="28"/>
                      <a:pt x="54" y="26"/>
                    </a:cubicBezTo>
                    <a:lnTo>
                      <a:pt x="54" y="7"/>
                    </a:lnTo>
                    <a:close/>
                    <a:moveTo>
                      <a:pt x="54" y="36"/>
                    </a:moveTo>
                    <a:cubicBezTo>
                      <a:pt x="54" y="35"/>
                      <a:pt x="53" y="34"/>
                      <a:pt x="51" y="34"/>
                    </a:cubicBezTo>
                    <a:cubicBezTo>
                      <a:pt x="22" y="34"/>
                      <a:pt x="22" y="34"/>
                      <a:pt x="22" y="34"/>
                    </a:cubicBezTo>
                    <a:cubicBezTo>
                      <a:pt x="21" y="34"/>
                      <a:pt x="20" y="35"/>
                      <a:pt x="20" y="36"/>
                    </a:cubicBezTo>
                    <a:cubicBezTo>
                      <a:pt x="20" y="55"/>
                      <a:pt x="20" y="55"/>
                      <a:pt x="20" y="55"/>
                    </a:cubicBezTo>
                    <a:cubicBezTo>
                      <a:pt x="20" y="57"/>
                      <a:pt x="21" y="58"/>
                      <a:pt x="22" y="58"/>
                    </a:cubicBezTo>
                    <a:cubicBezTo>
                      <a:pt x="51" y="58"/>
                      <a:pt x="51" y="58"/>
                      <a:pt x="51" y="58"/>
                    </a:cubicBezTo>
                    <a:cubicBezTo>
                      <a:pt x="53" y="58"/>
                      <a:pt x="54" y="57"/>
                      <a:pt x="54" y="55"/>
                    </a:cubicBezTo>
                    <a:lnTo>
                      <a:pt x="54" y="36"/>
                    </a:lnTo>
                    <a:close/>
                    <a:moveTo>
                      <a:pt x="68" y="7"/>
                    </a:moveTo>
                    <a:cubicBezTo>
                      <a:pt x="68" y="6"/>
                      <a:pt x="67" y="4"/>
                      <a:pt x="66" y="4"/>
                    </a:cubicBezTo>
                    <a:cubicBezTo>
                      <a:pt x="61" y="4"/>
                      <a:pt x="61" y="4"/>
                      <a:pt x="61" y="4"/>
                    </a:cubicBezTo>
                    <a:cubicBezTo>
                      <a:pt x="60" y="4"/>
                      <a:pt x="59" y="6"/>
                      <a:pt x="59" y="7"/>
                    </a:cubicBezTo>
                    <a:cubicBezTo>
                      <a:pt x="59" y="12"/>
                      <a:pt x="59" y="12"/>
                      <a:pt x="59" y="12"/>
                    </a:cubicBezTo>
                    <a:cubicBezTo>
                      <a:pt x="59" y="13"/>
                      <a:pt x="60" y="14"/>
                      <a:pt x="61" y="14"/>
                    </a:cubicBezTo>
                    <a:cubicBezTo>
                      <a:pt x="66" y="14"/>
                      <a:pt x="66" y="14"/>
                      <a:pt x="66" y="14"/>
                    </a:cubicBezTo>
                    <a:cubicBezTo>
                      <a:pt x="67" y="14"/>
                      <a:pt x="68" y="13"/>
                      <a:pt x="68" y="12"/>
                    </a:cubicBezTo>
                    <a:lnTo>
                      <a:pt x="68" y="7"/>
                    </a:lnTo>
                    <a:close/>
                    <a:moveTo>
                      <a:pt x="68" y="21"/>
                    </a:moveTo>
                    <a:cubicBezTo>
                      <a:pt x="68" y="20"/>
                      <a:pt x="67" y="19"/>
                      <a:pt x="66" y="19"/>
                    </a:cubicBezTo>
                    <a:cubicBezTo>
                      <a:pt x="61" y="19"/>
                      <a:pt x="61" y="19"/>
                      <a:pt x="61" y="19"/>
                    </a:cubicBezTo>
                    <a:cubicBezTo>
                      <a:pt x="60" y="19"/>
                      <a:pt x="59" y="20"/>
                      <a:pt x="59" y="21"/>
                    </a:cubicBezTo>
                    <a:cubicBezTo>
                      <a:pt x="59" y="26"/>
                      <a:pt x="59" y="26"/>
                      <a:pt x="59" y="26"/>
                    </a:cubicBezTo>
                    <a:cubicBezTo>
                      <a:pt x="59" y="28"/>
                      <a:pt x="60" y="29"/>
                      <a:pt x="61" y="29"/>
                    </a:cubicBezTo>
                    <a:cubicBezTo>
                      <a:pt x="66" y="29"/>
                      <a:pt x="66" y="29"/>
                      <a:pt x="66" y="29"/>
                    </a:cubicBezTo>
                    <a:cubicBezTo>
                      <a:pt x="67" y="29"/>
                      <a:pt x="68" y="28"/>
                      <a:pt x="68" y="26"/>
                    </a:cubicBezTo>
                    <a:lnTo>
                      <a:pt x="68" y="21"/>
                    </a:lnTo>
                    <a:close/>
                    <a:moveTo>
                      <a:pt x="68" y="36"/>
                    </a:moveTo>
                    <a:cubicBezTo>
                      <a:pt x="68" y="35"/>
                      <a:pt x="67" y="34"/>
                      <a:pt x="66" y="34"/>
                    </a:cubicBezTo>
                    <a:cubicBezTo>
                      <a:pt x="61" y="34"/>
                      <a:pt x="61" y="34"/>
                      <a:pt x="61" y="34"/>
                    </a:cubicBezTo>
                    <a:cubicBezTo>
                      <a:pt x="60" y="34"/>
                      <a:pt x="59" y="35"/>
                      <a:pt x="59" y="36"/>
                    </a:cubicBezTo>
                    <a:cubicBezTo>
                      <a:pt x="59" y="41"/>
                      <a:pt x="59" y="41"/>
                      <a:pt x="59" y="41"/>
                    </a:cubicBezTo>
                    <a:cubicBezTo>
                      <a:pt x="59" y="42"/>
                      <a:pt x="60" y="43"/>
                      <a:pt x="61" y="43"/>
                    </a:cubicBezTo>
                    <a:cubicBezTo>
                      <a:pt x="66" y="43"/>
                      <a:pt x="66" y="43"/>
                      <a:pt x="66" y="43"/>
                    </a:cubicBezTo>
                    <a:cubicBezTo>
                      <a:pt x="67" y="43"/>
                      <a:pt x="68" y="42"/>
                      <a:pt x="68" y="41"/>
                    </a:cubicBezTo>
                    <a:lnTo>
                      <a:pt x="68" y="36"/>
                    </a:lnTo>
                    <a:close/>
                    <a:moveTo>
                      <a:pt x="68" y="51"/>
                    </a:moveTo>
                    <a:cubicBezTo>
                      <a:pt x="68" y="49"/>
                      <a:pt x="67" y="48"/>
                      <a:pt x="66" y="48"/>
                    </a:cubicBezTo>
                    <a:cubicBezTo>
                      <a:pt x="61" y="48"/>
                      <a:pt x="61" y="48"/>
                      <a:pt x="61" y="48"/>
                    </a:cubicBezTo>
                    <a:cubicBezTo>
                      <a:pt x="60" y="48"/>
                      <a:pt x="59" y="49"/>
                      <a:pt x="59" y="51"/>
                    </a:cubicBezTo>
                    <a:cubicBezTo>
                      <a:pt x="59" y="55"/>
                      <a:pt x="59" y="55"/>
                      <a:pt x="59" y="55"/>
                    </a:cubicBezTo>
                    <a:cubicBezTo>
                      <a:pt x="59" y="57"/>
                      <a:pt x="60" y="58"/>
                      <a:pt x="61" y="58"/>
                    </a:cubicBezTo>
                    <a:cubicBezTo>
                      <a:pt x="66" y="58"/>
                      <a:pt x="66" y="58"/>
                      <a:pt x="66" y="58"/>
                    </a:cubicBezTo>
                    <a:cubicBezTo>
                      <a:pt x="67" y="58"/>
                      <a:pt x="68" y="57"/>
                      <a:pt x="68" y="55"/>
                    </a:cubicBezTo>
                    <a:lnTo>
                      <a:pt x="68" y="51"/>
                    </a:lnTo>
                    <a:close/>
                  </a:path>
                </a:pathLst>
              </a:custGeom>
              <a:solidFill>
                <a:schemeClr val="bg1"/>
              </a:solidFill>
              <a:ln w="9525">
                <a:noFill/>
                <a:round/>
              </a:ln>
            </p:spPr>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nvGrpSpPr>
            <p:cNvPr id="7" name="Group 26"/>
            <p:cNvGrpSpPr/>
            <p:nvPr/>
          </p:nvGrpSpPr>
          <p:grpSpPr>
            <a:xfrm>
              <a:off x="882146" y="3789643"/>
              <a:ext cx="409616" cy="412538"/>
              <a:chOff x="5937844" y="3877809"/>
              <a:chExt cx="644626" cy="649224"/>
            </a:xfrm>
          </p:grpSpPr>
          <p:sp>
            <p:nvSpPr>
              <p:cNvPr id="38" name="Oval 27"/>
              <p:cNvSpPr/>
              <p:nvPr/>
            </p:nvSpPr>
            <p:spPr>
              <a:xfrm flipH="1">
                <a:off x="5937844" y="3877809"/>
                <a:ext cx="644626" cy="64922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sp>
            <p:nvSpPr>
              <p:cNvPr id="39" name="Freeform: Shape 28"/>
              <p:cNvSpPr/>
              <p:nvPr/>
            </p:nvSpPr>
            <p:spPr bwMode="auto">
              <a:xfrm>
                <a:off x="6018978" y="4057735"/>
                <a:ext cx="478057" cy="320400"/>
              </a:xfrm>
              <a:custGeom>
                <a:avLst/>
                <a:gdLst/>
                <a:ahLst/>
                <a:cxnLst>
                  <a:cxn ang="0">
                    <a:pos x="86" y="15"/>
                  </a:cxn>
                  <a:cxn ang="0">
                    <a:pos x="44" y="29"/>
                  </a:cxn>
                  <a:cxn ang="0">
                    <a:pos x="43" y="29"/>
                  </a:cxn>
                  <a:cxn ang="0">
                    <a:pos x="43" y="29"/>
                  </a:cxn>
                  <a:cxn ang="0">
                    <a:pos x="18" y="21"/>
                  </a:cxn>
                  <a:cxn ang="0">
                    <a:pos x="14" y="32"/>
                  </a:cxn>
                  <a:cxn ang="0">
                    <a:pos x="17" y="36"/>
                  </a:cxn>
                  <a:cxn ang="0">
                    <a:pos x="15" y="40"/>
                  </a:cxn>
                  <a:cxn ang="0">
                    <a:pos x="17" y="56"/>
                  </a:cxn>
                  <a:cxn ang="0">
                    <a:pos x="16" y="57"/>
                  </a:cxn>
                  <a:cxn ang="0">
                    <a:pos x="16" y="58"/>
                  </a:cxn>
                  <a:cxn ang="0">
                    <a:pos x="8" y="58"/>
                  </a:cxn>
                  <a:cxn ang="0">
                    <a:pos x="7" y="57"/>
                  </a:cxn>
                  <a:cxn ang="0">
                    <a:pos x="7" y="56"/>
                  </a:cxn>
                  <a:cxn ang="0">
                    <a:pos x="9" y="40"/>
                  </a:cxn>
                  <a:cxn ang="0">
                    <a:pos x="7" y="36"/>
                  </a:cxn>
                  <a:cxn ang="0">
                    <a:pos x="10" y="32"/>
                  </a:cxn>
                  <a:cxn ang="0">
                    <a:pos x="13" y="19"/>
                  </a:cxn>
                  <a:cxn ang="0">
                    <a:pos x="1" y="15"/>
                  </a:cxn>
                  <a:cxn ang="0">
                    <a:pos x="0" y="14"/>
                  </a:cxn>
                  <a:cxn ang="0">
                    <a:pos x="1" y="13"/>
                  </a:cxn>
                  <a:cxn ang="0">
                    <a:pos x="43" y="0"/>
                  </a:cxn>
                  <a:cxn ang="0">
                    <a:pos x="43" y="0"/>
                  </a:cxn>
                  <a:cxn ang="0">
                    <a:pos x="44" y="0"/>
                  </a:cxn>
                  <a:cxn ang="0">
                    <a:pos x="86" y="13"/>
                  </a:cxn>
                  <a:cxn ang="0">
                    <a:pos x="87" y="14"/>
                  </a:cxn>
                  <a:cxn ang="0">
                    <a:pos x="86" y="15"/>
                  </a:cxn>
                  <a:cxn ang="0">
                    <a:pos x="68" y="38"/>
                  </a:cxn>
                  <a:cxn ang="0">
                    <a:pos x="43" y="48"/>
                  </a:cxn>
                  <a:cxn ang="0">
                    <a:pos x="19" y="38"/>
                  </a:cxn>
                  <a:cxn ang="0">
                    <a:pos x="20" y="26"/>
                  </a:cxn>
                  <a:cxn ang="0">
                    <a:pos x="42" y="33"/>
                  </a:cxn>
                  <a:cxn ang="0">
                    <a:pos x="43" y="34"/>
                  </a:cxn>
                  <a:cxn ang="0">
                    <a:pos x="45" y="33"/>
                  </a:cxn>
                  <a:cxn ang="0">
                    <a:pos x="67" y="26"/>
                  </a:cxn>
                  <a:cxn ang="0">
                    <a:pos x="68" y="38"/>
                  </a:cxn>
                </a:cxnLst>
                <a:rect l="0" t="0" r="r" b="b"/>
                <a:pathLst>
                  <a:path w="87" h="58">
                    <a:moveTo>
                      <a:pt x="86" y="15"/>
                    </a:moveTo>
                    <a:cubicBezTo>
                      <a:pt x="44" y="29"/>
                      <a:pt x="44" y="29"/>
                      <a:pt x="44" y="29"/>
                    </a:cubicBezTo>
                    <a:cubicBezTo>
                      <a:pt x="44" y="29"/>
                      <a:pt x="44" y="29"/>
                      <a:pt x="43" y="29"/>
                    </a:cubicBezTo>
                    <a:cubicBezTo>
                      <a:pt x="43" y="29"/>
                      <a:pt x="43" y="29"/>
                      <a:pt x="43" y="29"/>
                    </a:cubicBezTo>
                    <a:cubicBezTo>
                      <a:pt x="18" y="21"/>
                      <a:pt x="18" y="21"/>
                      <a:pt x="18" y="21"/>
                    </a:cubicBezTo>
                    <a:cubicBezTo>
                      <a:pt x="16" y="23"/>
                      <a:pt x="15" y="27"/>
                      <a:pt x="14" y="32"/>
                    </a:cubicBezTo>
                    <a:cubicBezTo>
                      <a:pt x="16" y="33"/>
                      <a:pt x="17" y="34"/>
                      <a:pt x="17" y="36"/>
                    </a:cubicBezTo>
                    <a:cubicBezTo>
                      <a:pt x="17" y="38"/>
                      <a:pt x="16" y="39"/>
                      <a:pt x="15" y="40"/>
                    </a:cubicBezTo>
                    <a:cubicBezTo>
                      <a:pt x="17" y="56"/>
                      <a:pt x="17" y="56"/>
                      <a:pt x="17" y="56"/>
                    </a:cubicBezTo>
                    <a:cubicBezTo>
                      <a:pt x="17" y="57"/>
                      <a:pt x="17" y="57"/>
                      <a:pt x="16" y="57"/>
                    </a:cubicBezTo>
                    <a:cubicBezTo>
                      <a:pt x="16" y="58"/>
                      <a:pt x="16" y="58"/>
                      <a:pt x="16" y="58"/>
                    </a:cubicBezTo>
                    <a:cubicBezTo>
                      <a:pt x="8" y="58"/>
                      <a:pt x="8" y="58"/>
                      <a:pt x="8" y="58"/>
                    </a:cubicBezTo>
                    <a:cubicBezTo>
                      <a:pt x="8" y="58"/>
                      <a:pt x="8" y="58"/>
                      <a:pt x="7" y="57"/>
                    </a:cubicBezTo>
                    <a:cubicBezTo>
                      <a:pt x="7" y="57"/>
                      <a:pt x="7" y="57"/>
                      <a:pt x="7" y="56"/>
                    </a:cubicBezTo>
                    <a:cubicBezTo>
                      <a:pt x="9" y="40"/>
                      <a:pt x="9" y="40"/>
                      <a:pt x="9" y="40"/>
                    </a:cubicBezTo>
                    <a:cubicBezTo>
                      <a:pt x="8" y="39"/>
                      <a:pt x="7" y="38"/>
                      <a:pt x="7" y="36"/>
                    </a:cubicBezTo>
                    <a:cubicBezTo>
                      <a:pt x="7" y="34"/>
                      <a:pt x="8" y="33"/>
                      <a:pt x="10" y="32"/>
                    </a:cubicBezTo>
                    <a:cubicBezTo>
                      <a:pt x="10" y="27"/>
                      <a:pt x="11" y="23"/>
                      <a:pt x="13" y="19"/>
                    </a:cubicBezTo>
                    <a:cubicBezTo>
                      <a:pt x="1" y="15"/>
                      <a:pt x="1" y="15"/>
                      <a:pt x="1" y="15"/>
                    </a:cubicBezTo>
                    <a:cubicBezTo>
                      <a:pt x="0" y="15"/>
                      <a:pt x="0" y="15"/>
                      <a:pt x="0" y="14"/>
                    </a:cubicBezTo>
                    <a:cubicBezTo>
                      <a:pt x="0" y="14"/>
                      <a:pt x="0" y="13"/>
                      <a:pt x="1" y="13"/>
                    </a:cubicBezTo>
                    <a:cubicBezTo>
                      <a:pt x="43" y="0"/>
                      <a:pt x="43" y="0"/>
                      <a:pt x="43" y="0"/>
                    </a:cubicBezTo>
                    <a:cubicBezTo>
                      <a:pt x="43" y="0"/>
                      <a:pt x="43" y="0"/>
                      <a:pt x="43" y="0"/>
                    </a:cubicBezTo>
                    <a:cubicBezTo>
                      <a:pt x="44" y="0"/>
                      <a:pt x="44" y="0"/>
                      <a:pt x="44" y="0"/>
                    </a:cubicBezTo>
                    <a:cubicBezTo>
                      <a:pt x="86" y="13"/>
                      <a:pt x="86" y="13"/>
                      <a:pt x="86" y="13"/>
                    </a:cubicBezTo>
                    <a:cubicBezTo>
                      <a:pt x="87" y="13"/>
                      <a:pt x="87" y="14"/>
                      <a:pt x="87" y="14"/>
                    </a:cubicBezTo>
                    <a:cubicBezTo>
                      <a:pt x="87" y="15"/>
                      <a:pt x="87" y="15"/>
                      <a:pt x="86" y="15"/>
                    </a:cubicBezTo>
                    <a:close/>
                    <a:moveTo>
                      <a:pt x="68" y="38"/>
                    </a:moveTo>
                    <a:cubicBezTo>
                      <a:pt x="68" y="44"/>
                      <a:pt x="57" y="48"/>
                      <a:pt x="43" y="48"/>
                    </a:cubicBezTo>
                    <a:cubicBezTo>
                      <a:pt x="30" y="48"/>
                      <a:pt x="19" y="44"/>
                      <a:pt x="19" y="38"/>
                    </a:cubicBezTo>
                    <a:cubicBezTo>
                      <a:pt x="20" y="26"/>
                      <a:pt x="20" y="26"/>
                      <a:pt x="20" y="26"/>
                    </a:cubicBezTo>
                    <a:cubicBezTo>
                      <a:pt x="42" y="33"/>
                      <a:pt x="42" y="33"/>
                      <a:pt x="42" y="33"/>
                    </a:cubicBezTo>
                    <a:cubicBezTo>
                      <a:pt x="42" y="33"/>
                      <a:pt x="43" y="34"/>
                      <a:pt x="43" y="34"/>
                    </a:cubicBezTo>
                    <a:cubicBezTo>
                      <a:pt x="44" y="34"/>
                      <a:pt x="45" y="33"/>
                      <a:pt x="45" y="33"/>
                    </a:cubicBezTo>
                    <a:cubicBezTo>
                      <a:pt x="67" y="26"/>
                      <a:pt x="67" y="26"/>
                      <a:pt x="67" y="26"/>
                    </a:cubicBezTo>
                    <a:lnTo>
                      <a:pt x="68" y="38"/>
                    </a:lnTo>
                    <a:close/>
                  </a:path>
                </a:pathLst>
              </a:custGeom>
              <a:solidFill>
                <a:schemeClr val="bg1"/>
              </a:solidFill>
              <a:ln w="9525">
                <a:noFill/>
                <a:round/>
              </a:ln>
            </p:spPr>
            <p:txBody>
              <a:bodyPr anchor="ctr"/>
              <a:lstStyle/>
              <a:p>
                <a:pPr algn="ctr"/>
                <a:endParaRPr sz="1865" dirty="0">
                  <a:solidFill>
                    <a:schemeClr val="bg1">
                      <a:lumMod val="50000"/>
                    </a:schemeClr>
                  </a:solidFill>
                  <a:latin typeface="微软雅黑" panose="020B0503020204020204" pitchFamily="34" charset="-122"/>
                  <a:ea typeface="微软雅黑" panose="020B0503020204020204" pitchFamily="34" charset="-122"/>
                  <a:cs typeface="+mn-ea"/>
                  <a:sym typeface="+mn-lt"/>
                </a:endParaRPr>
              </a:p>
            </p:txBody>
          </p:sp>
        </p:grpSp>
      </p:grpSp>
      <p:sp>
        <p:nvSpPr>
          <p:cNvPr id="47" name="išľíďè"/>
          <p:cNvSpPr/>
          <p:nvPr/>
        </p:nvSpPr>
        <p:spPr bwMode="auto">
          <a:xfrm>
            <a:off x="1547158" y="1818800"/>
            <a:ext cx="5438063"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48" name="iSlíďè"/>
          <p:cNvSpPr txBox="1"/>
          <p:nvPr/>
        </p:nvSpPr>
        <p:spPr bwMode="auto">
          <a:xfrm>
            <a:off x="1547158" y="1555490"/>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sp>
        <p:nvSpPr>
          <p:cNvPr id="49" name="išľíďè"/>
          <p:cNvSpPr/>
          <p:nvPr/>
        </p:nvSpPr>
        <p:spPr bwMode="auto">
          <a:xfrm>
            <a:off x="1541840" y="3064181"/>
            <a:ext cx="5438063"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0" name="iSlíďè"/>
          <p:cNvSpPr txBox="1"/>
          <p:nvPr/>
        </p:nvSpPr>
        <p:spPr bwMode="auto">
          <a:xfrm>
            <a:off x="1541840" y="2800871"/>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sp>
        <p:nvSpPr>
          <p:cNvPr id="51" name="išľíďè"/>
          <p:cNvSpPr/>
          <p:nvPr/>
        </p:nvSpPr>
        <p:spPr bwMode="auto">
          <a:xfrm>
            <a:off x="1551270" y="4235770"/>
            <a:ext cx="5438063"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2" name="iSlíďè"/>
          <p:cNvSpPr txBox="1"/>
          <p:nvPr/>
        </p:nvSpPr>
        <p:spPr bwMode="auto">
          <a:xfrm>
            <a:off x="1551270" y="3972460"/>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sp>
        <p:nvSpPr>
          <p:cNvPr id="53" name="išľíďè"/>
          <p:cNvSpPr/>
          <p:nvPr/>
        </p:nvSpPr>
        <p:spPr bwMode="auto">
          <a:xfrm>
            <a:off x="1545952" y="5481151"/>
            <a:ext cx="5438063" cy="49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54" name="iSlíďè"/>
          <p:cNvSpPr txBox="1"/>
          <p:nvPr/>
        </p:nvSpPr>
        <p:spPr bwMode="auto">
          <a:xfrm>
            <a:off x="1545952" y="5217841"/>
            <a:ext cx="1933825" cy="309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fontScale="725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fade">
                                      <p:cBhvr>
                                        <p:cTn id="14" dur="1000"/>
                                        <p:tgtEl>
                                          <p:spTgt spid="46"/>
                                        </p:tgtEl>
                                      </p:cBhvr>
                                    </p:animEffect>
                                    <p:anim calcmode="lin" valueType="num">
                                      <p:cBhvr>
                                        <p:cTn id="15" dur="1000" fill="hold"/>
                                        <p:tgtEl>
                                          <p:spTgt spid="46"/>
                                        </p:tgtEl>
                                        <p:attrNameLst>
                                          <p:attrName>ppt_x</p:attrName>
                                        </p:attrNameLst>
                                      </p:cBhvr>
                                      <p:tavLst>
                                        <p:tav tm="0">
                                          <p:val>
                                            <p:strVal val="#ppt_x"/>
                                          </p:val>
                                        </p:tav>
                                        <p:tav tm="100000">
                                          <p:val>
                                            <p:strVal val="#ppt_x"/>
                                          </p:val>
                                        </p:tav>
                                      </p:tavLst>
                                    </p:anim>
                                    <p:anim calcmode="lin" valueType="num">
                                      <p:cBhvr>
                                        <p:cTn id="16"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30E42"/>
        </a:solidFill>
        <a:effectLst/>
      </p:bgPr>
    </p:bg>
    <p:spTree>
      <p:nvGrpSpPr>
        <p:cNvPr id="1" name=""/>
        <p:cNvGrpSpPr/>
        <p:nvPr/>
      </p:nvGrpSpPr>
      <p:grpSpPr>
        <a:xfrm>
          <a:off x="0" y="0"/>
          <a:ext cx="0" cy="0"/>
          <a:chOff x="0" y="0"/>
          <a:chExt cx="0" cy="0"/>
        </a:xfrm>
      </p:grpSpPr>
      <p:pic>
        <p:nvPicPr>
          <p:cNvPr id="3" name="图片 2" descr="大气母亲节节日宣传海报"/>
          <p:cNvPicPr>
            <a:picLocks noChangeAspect="1"/>
          </p:cNvPicPr>
          <p:nvPr/>
        </p:nvPicPr>
        <p:blipFill>
          <a:blip r:embed="rId3"/>
          <a:srcRect l="3064" t="6824" r="766" b="43188"/>
          <a:stretch>
            <a:fillRect/>
          </a:stretch>
        </p:blipFill>
        <p:spPr>
          <a:xfrm>
            <a:off x="6287770" y="1308100"/>
            <a:ext cx="5558790" cy="3852545"/>
          </a:xfrm>
          <a:prstGeom prst="rect">
            <a:avLst/>
          </a:prstGeom>
        </p:spPr>
      </p:pic>
      <p:sp>
        <p:nvSpPr>
          <p:cNvPr id="4" name="文本框 3"/>
          <p:cNvSpPr txBox="1"/>
          <p:nvPr/>
        </p:nvSpPr>
        <p:spPr>
          <a:xfrm>
            <a:off x="911860" y="3746500"/>
            <a:ext cx="5891530" cy="1106805"/>
          </a:xfrm>
          <a:prstGeom prst="rect">
            <a:avLst/>
          </a:prstGeom>
          <a:noFill/>
        </p:spPr>
        <p:txBody>
          <a:bodyPr wrap="square" rtlCol="0">
            <a:spAutoFit/>
          </a:bodyPr>
          <a:lstStyle/>
          <a:p>
            <a:r>
              <a:rPr lang="zh-CN" altLang="en-US" sz="6600" dirty="0">
                <a:solidFill>
                  <a:schemeClr val="tx1">
                    <a:lumMod val="85000"/>
                    <a:lumOff val="15000"/>
                  </a:schemeClr>
                </a:solidFill>
                <a:cs typeface="+mn-ea"/>
                <a:sym typeface="+mn-lt"/>
              </a:rPr>
              <a:t>感谢聆听</a:t>
            </a:r>
          </a:p>
        </p:txBody>
      </p:sp>
      <p:sp>
        <p:nvSpPr>
          <p:cNvPr id="5" name="文本框 4"/>
          <p:cNvSpPr txBox="1"/>
          <p:nvPr/>
        </p:nvSpPr>
        <p:spPr>
          <a:xfrm>
            <a:off x="1015365" y="5059680"/>
            <a:ext cx="7498080" cy="829945"/>
          </a:xfrm>
          <a:prstGeom prst="rect">
            <a:avLst/>
          </a:prstGeom>
          <a:noFill/>
          <a:ln w="3175">
            <a:noFill/>
            <a:prstDash val="solid"/>
          </a:ln>
        </p:spPr>
        <p:txBody>
          <a:bodyPr wrap="square" rtlCol="0">
            <a:spAutoFit/>
          </a:bodyPr>
          <a:lstStyle>
            <a:defPPr>
              <a:defRPr lang="zh-CN"/>
            </a:defPPr>
            <a:lvl1pPr algn="ctr">
              <a:defRPr sz="6000" b="1">
                <a:blipFill dpi="0" rotWithShape="1">
                  <a:blip r:embed="rId4"/>
                  <a:srcRect/>
                  <a:stretch>
                    <a:fillRect/>
                  </a:stretch>
                </a:blipFill>
              </a:defRPr>
            </a:lvl1pPr>
          </a:lstStyle>
          <a:p>
            <a:pPr algn="l"/>
            <a:r>
              <a:rPr lang="en-US" altLang="zh-CN" sz="2400" b="0" dirty="0">
                <a:solidFill>
                  <a:schemeClr val="tx1"/>
                </a:solidFill>
                <a:cs typeface="+mn-ea"/>
                <a:sym typeface="+mn-lt"/>
              </a:rPr>
              <a:t>PROFESSIONAL GENERATION GRADUATION REPORT </a:t>
            </a:r>
          </a:p>
          <a:p>
            <a:pPr algn="l"/>
            <a:r>
              <a:rPr lang="en-US" altLang="zh-CN" sz="2400" b="0" dirty="0">
                <a:solidFill>
                  <a:schemeClr val="tx1"/>
                </a:solidFill>
                <a:cs typeface="+mn-ea"/>
                <a:sym typeface="+mn-lt"/>
              </a:rPr>
              <a:t>POWERPOINT TEMPLATE</a:t>
            </a:r>
          </a:p>
        </p:txBody>
      </p:sp>
      <p:pic>
        <p:nvPicPr>
          <p:cNvPr id="10" name="图片 9" descr="图片1"/>
          <p:cNvPicPr>
            <a:picLocks noChangeAspect="1"/>
          </p:cNvPicPr>
          <p:nvPr/>
        </p:nvPicPr>
        <p:blipFill>
          <a:blip r:embed="rId5"/>
          <a:stretch>
            <a:fillRect/>
          </a:stretch>
        </p:blipFill>
        <p:spPr>
          <a:xfrm>
            <a:off x="10220325" y="0"/>
            <a:ext cx="1971675" cy="476250"/>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3490393" y="-2268222"/>
            <a:ext cx="6355489" cy="12085323"/>
          </a:xfrm>
          <a:prstGeom prst="rect">
            <a:avLst/>
          </a:prstGeom>
        </p:spPr>
      </p:pic>
      <p:sp>
        <p:nvSpPr>
          <p:cNvPr id="8" name="Text Placeholder 10"/>
          <p:cNvSpPr txBox="1"/>
          <p:nvPr/>
        </p:nvSpPr>
        <p:spPr>
          <a:xfrm>
            <a:off x="1854251" y="4396045"/>
            <a:ext cx="2354455" cy="471484"/>
          </a:xfrm>
          <a:prstGeom prst="rect">
            <a:avLst/>
          </a:prstGeom>
        </p:spPr>
        <p:txBody>
          <a:bodyPr lIns="86697" tIns="43348" rIns="86697" bIns="43348"/>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altLang="zh-CN" sz="2665" dirty="0">
                <a:solidFill>
                  <a:schemeClr val="tx1">
                    <a:lumMod val="75000"/>
                    <a:lumOff val="25000"/>
                  </a:schemeClr>
                </a:solidFill>
                <a:latin typeface="Agency FB" panose="020B0503020202020204" pitchFamily="34" charset="0"/>
              </a:rPr>
              <a:t>PART 01</a:t>
            </a:r>
          </a:p>
        </p:txBody>
      </p:sp>
      <p:sp>
        <p:nvSpPr>
          <p:cNvPr id="9" name="Text Placeholder 11"/>
          <p:cNvSpPr txBox="1"/>
          <p:nvPr/>
        </p:nvSpPr>
        <p:spPr>
          <a:xfrm>
            <a:off x="1854252" y="4867523"/>
            <a:ext cx="2354453" cy="314100"/>
          </a:xfrm>
          <a:prstGeom prst="rect">
            <a:avLst/>
          </a:prstGeom>
        </p:spPr>
        <p:txBody>
          <a:bodyPr lIns="86697" tIns="43348" rIns="86697" bIns="43348"/>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zh-CN" altLang="en-US" sz="1335" dirty="0">
                <a:solidFill>
                  <a:schemeClr val="tx1">
                    <a:lumMod val="75000"/>
                    <a:lumOff val="25000"/>
                  </a:schemeClr>
                </a:solidFill>
                <a:latin typeface="微软雅黑" panose="020B0503020204020204" pitchFamily="34" charset="-122"/>
                <a:ea typeface="微软雅黑" panose="020B0503020204020204" pitchFamily="34" charset="-122"/>
              </a:rPr>
              <a:t>请替换文字内容</a:t>
            </a:r>
          </a:p>
        </p:txBody>
      </p:sp>
      <p:sp>
        <p:nvSpPr>
          <p:cNvPr id="10" name="Text Placeholder 10"/>
          <p:cNvSpPr txBox="1"/>
          <p:nvPr/>
        </p:nvSpPr>
        <p:spPr>
          <a:xfrm>
            <a:off x="3987415" y="4371485"/>
            <a:ext cx="2354455" cy="471484"/>
          </a:xfrm>
          <a:prstGeom prst="rect">
            <a:avLst/>
          </a:prstGeom>
        </p:spPr>
        <p:txBody>
          <a:bodyPr vert="horz" lIns="91411" tIns="45705" rIns="91411" bIns="45705"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altLang="zh-CN" sz="2665" dirty="0">
                <a:solidFill>
                  <a:schemeClr val="tx1">
                    <a:lumMod val="75000"/>
                    <a:lumOff val="25000"/>
                  </a:schemeClr>
                </a:solidFill>
                <a:latin typeface="Agency FB" panose="020B0503020202020204" pitchFamily="34" charset="0"/>
                <a:ea typeface="Wide Latin" panose="020A0A07050505020404" charset="0"/>
              </a:rPr>
              <a:t>PART 02</a:t>
            </a:r>
          </a:p>
        </p:txBody>
      </p:sp>
      <p:sp>
        <p:nvSpPr>
          <p:cNvPr id="11" name="Text Placeholder 11"/>
          <p:cNvSpPr txBox="1"/>
          <p:nvPr/>
        </p:nvSpPr>
        <p:spPr>
          <a:xfrm>
            <a:off x="3987415" y="4858203"/>
            <a:ext cx="2354453" cy="314100"/>
          </a:xfrm>
          <a:prstGeom prst="rect">
            <a:avLst/>
          </a:prstGeom>
        </p:spPr>
        <p:txBody>
          <a:bodyPr vert="horz" lIns="91411" tIns="45705" rIns="91411" bIns="45705" rtlCol="0">
            <a:normAutofit fontScale="95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请替换文字内容</a:t>
            </a:r>
          </a:p>
        </p:txBody>
      </p:sp>
      <p:sp>
        <p:nvSpPr>
          <p:cNvPr id="12" name="Text Placeholder 10"/>
          <p:cNvSpPr txBox="1"/>
          <p:nvPr/>
        </p:nvSpPr>
        <p:spPr>
          <a:xfrm>
            <a:off x="6131490" y="4352354"/>
            <a:ext cx="2354455" cy="471484"/>
          </a:xfrm>
          <a:prstGeom prst="rect">
            <a:avLst/>
          </a:prstGeom>
        </p:spPr>
        <p:txBody>
          <a:bodyPr vert="horz" lIns="91411" tIns="45705" rIns="91411" bIns="45705"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altLang="zh-CN" sz="2665" dirty="0">
                <a:solidFill>
                  <a:schemeClr val="tx1">
                    <a:lumMod val="75000"/>
                    <a:lumOff val="25000"/>
                  </a:schemeClr>
                </a:solidFill>
                <a:latin typeface="Agency FB" panose="020B0503020202020204" pitchFamily="34" charset="0"/>
                <a:ea typeface="Wide Latin" panose="020A0A07050505020404" charset="0"/>
              </a:rPr>
              <a:t>PART 03</a:t>
            </a:r>
          </a:p>
        </p:txBody>
      </p:sp>
      <p:sp>
        <p:nvSpPr>
          <p:cNvPr id="13" name="Text Placeholder 11"/>
          <p:cNvSpPr txBox="1"/>
          <p:nvPr/>
        </p:nvSpPr>
        <p:spPr>
          <a:xfrm>
            <a:off x="6131491" y="4839073"/>
            <a:ext cx="2354453" cy="314100"/>
          </a:xfrm>
          <a:prstGeom prst="rect">
            <a:avLst/>
          </a:prstGeom>
        </p:spPr>
        <p:txBody>
          <a:bodyPr vert="horz" lIns="91411" tIns="45705" rIns="91411" bIns="45705"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请替换文字内容</a:t>
            </a:r>
          </a:p>
        </p:txBody>
      </p:sp>
      <p:sp>
        <p:nvSpPr>
          <p:cNvPr id="14" name="Text Placeholder 10"/>
          <p:cNvSpPr txBox="1"/>
          <p:nvPr/>
        </p:nvSpPr>
        <p:spPr>
          <a:xfrm>
            <a:off x="8209623" y="4352354"/>
            <a:ext cx="2354455" cy="471484"/>
          </a:xfrm>
          <a:prstGeom prst="rect">
            <a:avLst/>
          </a:prstGeom>
        </p:spPr>
        <p:txBody>
          <a:bodyPr vert="horz" lIns="91411" tIns="45705" rIns="91411" bIns="45705"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altLang="zh-CN" sz="2665" dirty="0">
                <a:solidFill>
                  <a:schemeClr val="tx1">
                    <a:lumMod val="75000"/>
                    <a:lumOff val="25000"/>
                  </a:schemeClr>
                </a:solidFill>
                <a:latin typeface="Agency FB" panose="020B0503020202020204" pitchFamily="34" charset="0"/>
                <a:ea typeface="Wide Latin" panose="020A0A07050505020404" charset="0"/>
              </a:rPr>
              <a:t>PART 04</a:t>
            </a:r>
          </a:p>
        </p:txBody>
      </p:sp>
      <p:sp>
        <p:nvSpPr>
          <p:cNvPr id="15" name="Text Placeholder 11"/>
          <p:cNvSpPr txBox="1"/>
          <p:nvPr/>
        </p:nvSpPr>
        <p:spPr>
          <a:xfrm>
            <a:off x="8209623" y="4839073"/>
            <a:ext cx="2354453" cy="314100"/>
          </a:xfrm>
          <a:prstGeom prst="rect">
            <a:avLst/>
          </a:prstGeom>
        </p:spPr>
        <p:txBody>
          <a:bodyPr vert="horz" lIns="91411" tIns="45705" rIns="91411" bIns="45705" rtlCol="0">
            <a:normAutofit fontScale="95000"/>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bg1">
                    <a:lumMod val="50000"/>
                  </a:schemeClr>
                </a:solidFill>
                <a:latin typeface="Lato Light" panose="020F0302020204030203" pitchFamily="34"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465" dirty="0">
                <a:solidFill>
                  <a:schemeClr val="tx1">
                    <a:lumMod val="75000"/>
                    <a:lumOff val="25000"/>
                  </a:schemeClr>
                </a:solidFill>
                <a:latin typeface="微软雅黑" panose="020B0503020204020204" pitchFamily="34" charset="-122"/>
                <a:ea typeface="微软雅黑" panose="020B0503020204020204" pitchFamily="34" charset="-122"/>
              </a:rPr>
              <a:t>请替换文字内容</a:t>
            </a:r>
          </a:p>
        </p:txBody>
      </p:sp>
      <p:sp>
        <p:nvSpPr>
          <p:cNvPr id="16" name="Oval 25"/>
          <p:cNvSpPr/>
          <p:nvPr/>
        </p:nvSpPr>
        <p:spPr>
          <a:xfrm>
            <a:off x="2255574" y="2564904"/>
            <a:ext cx="1551805" cy="1551891"/>
          </a:xfrm>
          <a:prstGeom prst="ellipse">
            <a:avLst/>
          </a:prstGeom>
          <a:gradFill>
            <a:gsLst>
              <a:gs pos="0">
                <a:srgbClr val="D50F44"/>
              </a:gs>
              <a:gs pos="100000">
                <a:srgbClr val="EB658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AU" sz="4135" dirty="0">
                <a:solidFill>
                  <a:schemeClr val="bg1"/>
                </a:solidFill>
                <a:latin typeface="Arial" panose="020B0604020202020204" pitchFamily="34" charset="0"/>
                <a:cs typeface="Arial" panose="020B0604020202020204" pitchFamily="34" charset="0"/>
                <a:sym typeface="+mn-lt"/>
              </a:rPr>
              <a:t>01</a:t>
            </a:r>
          </a:p>
        </p:txBody>
      </p:sp>
      <p:sp>
        <p:nvSpPr>
          <p:cNvPr id="17" name="Oval 26"/>
          <p:cNvSpPr/>
          <p:nvPr/>
        </p:nvSpPr>
        <p:spPr>
          <a:xfrm>
            <a:off x="4389114" y="2540158"/>
            <a:ext cx="1551940" cy="1551940"/>
          </a:xfrm>
          <a:prstGeom prst="ellipse">
            <a:avLst/>
          </a:prstGeom>
          <a:gradFill>
            <a:gsLst>
              <a:gs pos="0">
                <a:srgbClr val="D50F44"/>
              </a:gs>
              <a:gs pos="100000">
                <a:srgbClr val="EB658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4135" dirty="0">
                <a:solidFill>
                  <a:schemeClr val="bg1"/>
                </a:solidFill>
                <a:latin typeface="Arial" panose="020B0604020202020204" pitchFamily="34" charset="0"/>
                <a:cs typeface="Arial" panose="020B0604020202020204" pitchFamily="34" charset="0"/>
                <a:sym typeface="+mn-lt"/>
              </a:rPr>
              <a:t>02</a:t>
            </a:r>
          </a:p>
        </p:txBody>
      </p:sp>
      <p:sp>
        <p:nvSpPr>
          <p:cNvPr id="18" name="Oval 27"/>
          <p:cNvSpPr/>
          <p:nvPr/>
        </p:nvSpPr>
        <p:spPr>
          <a:xfrm>
            <a:off x="6532811" y="2534175"/>
            <a:ext cx="1551805" cy="1551891"/>
          </a:xfrm>
          <a:prstGeom prst="ellipse">
            <a:avLst/>
          </a:prstGeom>
          <a:gradFill>
            <a:gsLst>
              <a:gs pos="0">
                <a:srgbClr val="D50F44"/>
              </a:gs>
              <a:gs pos="100000">
                <a:srgbClr val="EB658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AU" sz="4135" dirty="0">
                <a:solidFill>
                  <a:schemeClr val="bg1"/>
                </a:solidFill>
                <a:latin typeface="Arial" panose="020B0604020202020204" pitchFamily="34" charset="0"/>
                <a:cs typeface="Arial" panose="020B0604020202020204" pitchFamily="34" charset="0"/>
                <a:sym typeface="+mn-lt"/>
              </a:rPr>
              <a:t>03</a:t>
            </a:r>
          </a:p>
        </p:txBody>
      </p:sp>
      <p:sp>
        <p:nvSpPr>
          <p:cNvPr id="19" name="Oval 28"/>
          <p:cNvSpPr/>
          <p:nvPr/>
        </p:nvSpPr>
        <p:spPr>
          <a:xfrm>
            <a:off x="8610946" y="2534175"/>
            <a:ext cx="1551805" cy="1551891"/>
          </a:xfrm>
          <a:prstGeom prst="ellipse">
            <a:avLst/>
          </a:prstGeom>
          <a:gradFill>
            <a:gsLst>
              <a:gs pos="0">
                <a:srgbClr val="D50F44"/>
              </a:gs>
              <a:gs pos="100000">
                <a:srgbClr val="EB6586"/>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86697" tIns="43348" rIns="86697" bIns="43348" rtlCol="0" anchor="ctr"/>
          <a:lstStyle/>
          <a:p>
            <a:pPr algn="ctr"/>
            <a:r>
              <a:rPr lang="en-AU" sz="4135" dirty="0">
                <a:solidFill>
                  <a:schemeClr val="bg1"/>
                </a:solidFill>
                <a:latin typeface="Arial" panose="020B0604020202020204" pitchFamily="34" charset="0"/>
                <a:cs typeface="Arial" panose="020B0604020202020204" pitchFamily="34" charset="0"/>
                <a:sym typeface="+mn-lt"/>
              </a:rPr>
              <a:t>04</a:t>
            </a:r>
          </a:p>
        </p:txBody>
      </p:sp>
      <p:sp>
        <p:nvSpPr>
          <p:cNvPr id="20" name="Subtitle 10"/>
          <p:cNvSpPr txBox="1"/>
          <p:nvPr/>
        </p:nvSpPr>
        <p:spPr>
          <a:xfrm>
            <a:off x="3313854" y="1363582"/>
            <a:ext cx="5564293" cy="1120140"/>
          </a:xfrm>
          <a:prstGeom prst="rect">
            <a:avLst/>
          </a:prstGeom>
        </p:spPr>
        <p:txBody>
          <a:bodyPr lIns="86697" tIns="43348" rIns="86697" bIns="43348"/>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5335" i="1" dirty="0">
                <a:solidFill>
                  <a:schemeClr val="tx1">
                    <a:lumMod val="75000"/>
                    <a:lumOff val="25000"/>
                  </a:schemeClr>
                </a:solidFill>
                <a:latin typeface="黑体" panose="02010609060101010101" charset="-122"/>
                <a:ea typeface="黑体" panose="02010609060101010101" charset="-122"/>
              </a:rPr>
              <a:t>CONTENTS</a:t>
            </a:r>
          </a:p>
        </p:txBody>
      </p:sp>
    </p:spTree>
  </p:cSld>
  <p:clrMapOvr>
    <a:masterClrMapping/>
  </p:clrMapOvr>
  <mc:AlternateContent xmlns:mc="http://schemas.openxmlformats.org/markup-compatibility/2006" xmlns:p14="http://schemas.microsoft.com/office/powerpoint/2010/main">
    <mc:Choice Requires="p14">
      <p:transition>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1000" fill="hold"/>
                                        <p:tgtEl>
                                          <p:spTgt spid="19"/>
                                        </p:tgtEl>
                                        <p:attrNameLst>
                                          <p:attrName>ppt_w</p:attrName>
                                        </p:attrNameLst>
                                      </p:cBhvr>
                                      <p:tavLst>
                                        <p:tav tm="0">
                                          <p:val>
                                            <p:fltVal val="0"/>
                                          </p:val>
                                        </p:tav>
                                        <p:tav tm="100000">
                                          <p:val>
                                            <p:strVal val="#ppt_w"/>
                                          </p:val>
                                        </p:tav>
                                      </p:tavLst>
                                    </p:anim>
                                    <p:anim calcmode="lin" valueType="num">
                                      <p:cBhvr>
                                        <p:cTn id="20" dur="1000" fill="hold"/>
                                        <p:tgtEl>
                                          <p:spTgt spid="19"/>
                                        </p:tgtEl>
                                        <p:attrNameLst>
                                          <p:attrName>ppt_h</p:attrName>
                                        </p:attrNameLst>
                                      </p:cBhvr>
                                      <p:tavLst>
                                        <p:tav tm="0">
                                          <p:val>
                                            <p:fltVal val="0"/>
                                          </p:val>
                                        </p:tav>
                                        <p:tav tm="100000">
                                          <p:val>
                                            <p:strVal val="#ppt_h"/>
                                          </p:val>
                                        </p:tav>
                                      </p:tavLst>
                                    </p:anim>
                                    <p:anim calcmode="lin" valueType="num">
                                      <p:cBhvr>
                                        <p:cTn id="21" dur="1000" fill="hold"/>
                                        <p:tgtEl>
                                          <p:spTgt spid="19"/>
                                        </p:tgtEl>
                                        <p:attrNameLst>
                                          <p:attrName>style.rotation</p:attrName>
                                        </p:attrNameLst>
                                      </p:cBhvr>
                                      <p:tavLst>
                                        <p:tav tm="0">
                                          <p:val>
                                            <p:fltVal val="90"/>
                                          </p:val>
                                        </p:tav>
                                        <p:tav tm="100000">
                                          <p:val>
                                            <p:fltVal val="0"/>
                                          </p:val>
                                        </p:tav>
                                      </p:tavLst>
                                    </p:anim>
                                    <p:animEffect transition="in" filter="fade">
                                      <p:cBhvr>
                                        <p:cTn id="22" dur="1000"/>
                                        <p:tgtEl>
                                          <p:spTgt spid="1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par>
                          <p:cTn id="27" fill="hold">
                            <p:stCondLst>
                              <p:cond delay="1500"/>
                            </p:stCondLst>
                            <p:childTnLst>
                              <p:par>
                                <p:cTn id="28" presetID="22" presetClass="entr" presetSubtype="4" fill="hold" grpId="0" nodeType="after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down)">
                                      <p:cBhvr>
                                        <p:cTn id="30" dur="500"/>
                                        <p:tgtEl>
                                          <p:spTgt spid="9">
                                            <p:txEl>
                                              <p:pRg st="0" end="0"/>
                                            </p:txEl>
                                          </p:spTgt>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par>
                          <p:cTn id="35" fill="hold">
                            <p:stCondLst>
                              <p:cond delay="2500"/>
                            </p:stCondLst>
                            <p:childTnLst>
                              <p:par>
                                <p:cTn id="36" presetID="22" presetClass="entr" presetSubtype="4"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par>
                          <p:cTn id="39" fill="hold">
                            <p:stCondLst>
                              <p:cond delay="3000"/>
                            </p:stCondLst>
                            <p:childTnLst>
                              <p:par>
                                <p:cTn id="40" presetID="10" presetClass="entr" presetSubtype="0" fill="hold" nodeType="after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fade">
                                      <p:cBhvr>
                                        <p:cTn id="42" dur="500"/>
                                        <p:tgtEl>
                                          <p:spTgt spid="12">
                                            <p:txEl>
                                              <p:pRg st="0" end="0"/>
                                            </p:txEl>
                                          </p:spTgt>
                                        </p:tgtEl>
                                      </p:cBhvr>
                                    </p:animEffect>
                                  </p:childTnLst>
                                </p:cTn>
                              </p:par>
                            </p:childTnLst>
                          </p:cTn>
                        </p:par>
                        <p:par>
                          <p:cTn id="43" fill="hold">
                            <p:stCondLst>
                              <p:cond delay="3500"/>
                            </p:stCondLst>
                            <p:childTnLst>
                              <p:par>
                                <p:cTn id="44" presetID="22" presetClass="entr" presetSubtype="4"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down)">
                                      <p:cBhvr>
                                        <p:cTn id="46" dur="500"/>
                                        <p:tgtEl>
                                          <p:spTgt spid="13"/>
                                        </p:tgtEl>
                                      </p:cBhvr>
                                    </p:animEffect>
                                  </p:childTnLst>
                                </p:cTn>
                              </p:par>
                            </p:childTnLst>
                          </p:cTn>
                        </p:par>
                        <p:par>
                          <p:cTn id="47" fill="hold">
                            <p:stCondLst>
                              <p:cond delay="4000"/>
                            </p:stCondLst>
                            <p:childTnLst>
                              <p:par>
                                <p:cTn id="48" presetID="10" presetClass="entr" presetSubtype="0" fill="hold" grpId="0" nodeType="after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par>
                          <p:cTn id="51" fill="hold">
                            <p:stCondLst>
                              <p:cond delay="4500"/>
                            </p:stCondLst>
                            <p:childTnLst>
                              <p:par>
                                <p:cTn id="52" presetID="22" presetClass="entr" presetSubtype="4"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par>
                          <p:cTn id="55" fill="hold">
                            <p:stCondLst>
                              <p:cond delay="5000"/>
                            </p:stCondLst>
                            <p:childTnLst>
                              <p:par>
                                <p:cTn id="56" presetID="10" presetClass="entr" presetSubtype="0" fill="hold" grpId="0" nodeType="afterEffect">
                                  <p:stCondLst>
                                    <p:cond delay="0"/>
                                  </p:stCondLst>
                                  <p:childTnLst>
                                    <p:set>
                                      <p:cBhvr>
                                        <p:cTn id="57" dur="1" fill="hold">
                                          <p:stCondLst>
                                            <p:cond delay="0"/>
                                          </p:stCondLst>
                                        </p:cTn>
                                        <p:tgtEl>
                                          <p:spTgt spid="20">
                                            <p:txEl>
                                              <p:pRg st="0" end="0"/>
                                            </p:txEl>
                                          </p:spTgt>
                                        </p:tgtEl>
                                        <p:attrNameLst>
                                          <p:attrName>style.visibility</p:attrName>
                                        </p:attrNameLst>
                                      </p:cBhvr>
                                      <p:to>
                                        <p:strVal val="visible"/>
                                      </p:to>
                                    </p:set>
                                    <p:animEffect transition="in" filter="fade">
                                      <p:cBhvr>
                                        <p:cTn id="58" dur="500"/>
                                        <p:tgtEl>
                                          <p:spTgt spid="20">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down)">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0" grpId="0"/>
      <p:bldP spid="11" grpId="0"/>
      <p:bldP spid="13" grpId="0"/>
      <p:bldP spid="14" grpId="0"/>
      <p:bldP spid="15" grpId="0"/>
      <p:bldP spid="16" grpId="0" bldLvl="0" animBg="1"/>
      <p:bldP spid="17" grpId="0" animBg="1"/>
      <p:bldP spid="18" grpId="0" bldLvl="0" animBg="1"/>
      <p:bldP spid="19" grpId="0" bldLvl="0" animBg="1"/>
      <p:bldP spid="2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31313" y="2754736"/>
            <a:ext cx="5868463" cy="2005965"/>
            <a:chOff x="1501922" y="2294222"/>
            <a:chExt cx="7824618" cy="2674620"/>
          </a:xfrm>
        </p:grpSpPr>
        <p:sp>
          <p:nvSpPr>
            <p:cNvPr id="10" name="文本框 9"/>
            <p:cNvSpPr txBox="1"/>
            <p:nvPr/>
          </p:nvSpPr>
          <p:spPr>
            <a:xfrm>
              <a:off x="1501922" y="2338870"/>
              <a:ext cx="4608286" cy="2584027"/>
            </a:xfrm>
            <a:prstGeom prst="rect">
              <a:avLst/>
            </a:prstGeom>
            <a:noFill/>
          </p:spPr>
          <p:txBody>
            <a:bodyPr wrap="square" rtlCol="0">
              <a:spAutoFit/>
            </a:bodyPr>
            <a:lstStyle/>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PART</a:t>
              </a:r>
            </a:p>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01</a:t>
              </a:r>
            </a:p>
          </p:txBody>
        </p:sp>
        <p:sp>
          <p:nvSpPr>
            <p:cNvPr id="11" name="矩形 10"/>
            <p:cNvSpPr/>
            <p:nvPr/>
          </p:nvSpPr>
          <p:spPr>
            <a:xfrm>
              <a:off x="5868331" y="2526715"/>
              <a:ext cx="2682240" cy="613833"/>
            </a:xfrm>
            <a:prstGeom prst="rect">
              <a:avLst/>
            </a:prstGeom>
          </p:spPr>
          <p:txBody>
            <a:bodyPr wrap="none">
              <a:spAutoFit/>
            </a:bodyPr>
            <a:lstStyle/>
            <a:p>
              <a:pPr>
                <a:defRPr/>
              </a:pPr>
              <a:r>
                <a:rPr lang="zh-CN" altLang="en-US" sz="2400" b="1" kern="100" dirty="0">
                  <a:solidFill>
                    <a:srgbClr val="CA1C1B"/>
                  </a:solidFill>
                  <a:latin typeface="微软雅黑" panose="020B0503020204020204" pitchFamily="34" charset="-122"/>
                  <a:ea typeface="微软雅黑" panose="020B0503020204020204" pitchFamily="34" charset="-122"/>
                  <a:cs typeface="+mn-ea"/>
                  <a:sym typeface="+mn-lt"/>
                </a:rPr>
                <a:t>点击添加标题</a:t>
              </a:r>
            </a:p>
          </p:txBody>
        </p:sp>
        <p:sp>
          <p:nvSpPr>
            <p:cNvPr id="12" name="TextBox 23"/>
            <p:cNvSpPr txBox="1">
              <a:spLocks noChangeArrowheads="1"/>
            </p:cNvSpPr>
            <p:nvPr/>
          </p:nvSpPr>
          <p:spPr bwMode="auto">
            <a:xfrm>
              <a:off x="5868331" y="3342690"/>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dirty="0">
                  <a:solidFill>
                    <a:srgbClr val="CA1C1B"/>
                  </a:solidFill>
                  <a:latin typeface="微软雅黑" panose="020B0503020204020204" pitchFamily="34" charset="-122"/>
                  <a:cs typeface="+mn-ea"/>
                  <a:sym typeface="+mn-lt"/>
                </a:rPr>
                <a:t>添加文字标题一</a:t>
              </a:r>
            </a:p>
          </p:txBody>
        </p:sp>
        <p:sp>
          <p:nvSpPr>
            <p:cNvPr id="13" name="TextBox 24"/>
            <p:cNvSpPr txBox="1">
              <a:spLocks noChangeArrowheads="1"/>
            </p:cNvSpPr>
            <p:nvPr/>
          </p:nvSpPr>
          <p:spPr bwMode="auto">
            <a:xfrm>
              <a:off x="5868331" y="3671302"/>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添加文字标题二</a:t>
              </a:r>
            </a:p>
          </p:txBody>
        </p:sp>
        <p:sp>
          <p:nvSpPr>
            <p:cNvPr id="14" name="TextBox 25"/>
            <p:cNvSpPr txBox="1">
              <a:spLocks noChangeArrowheads="1"/>
            </p:cNvSpPr>
            <p:nvPr/>
          </p:nvSpPr>
          <p:spPr bwMode="auto">
            <a:xfrm>
              <a:off x="5868331" y="4020551"/>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添加文字标题三</a:t>
              </a:r>
            </a:p>
          </p:txBody>
        </p:sp>
        <p:sp>
          <p:nvSpPr>
            <p:cNvPr id="15" name="TextBox 23"/>
            <p:cNvSpPr txBox="1">
              <a:spLocks noChangeArrowheads="1"/>
            </p:cNvSpPr>
            <p:nvPr/>
          </p:nvSpPr>
          <p:spPr bwMode="auto">
            <a:xfrm>
              <a:off x="7741580" y="3377615"/>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添加文字标题四</a:t>
              </a:r>
            </a:p>
          </p:txBody>
        </p:sp>
        <p:sp>
          <p:nvSpPr>
            <p:cNvPr id="16" name="TextBox 24"/>
            <p:cNvSpPr txBox="1">
              <a:spLocks noChangeArrowheads="1"/>
            </p:cNvSpPr>
            <p:nvPr/>
          </p:nvSpPr>
          <p:spPr bwMode="auto">
            <a:xfrm>
              <a:off x="7741580" y="3704639"/>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添加文字标题五</a:t>
              </a:r>
            </a:p>
          </p:txBody>
        </p:sp>
        <p:sp>
          <p:nvSpPr>
            <p:cNvPr id="17" name="TextBox 25"/>
            <p:cNvSpPr txBox="1">
              <a:spLocks noChangeArrowheads="1"/>
            </p:cNvSpPr>
            <p:nvPr/>
          </p:nvSpPr>
          <p:spPr bwMode="auto">
            <a:xfrm>
              <a:off x="7741580" y="4055476"/>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添加文字标题六</a:t>
              </a:r>
            </a:p>
          </p:txBody>
        </p:sp>
        <p:cxnSp>
          <p:nvCxnSpPr>
            <p:cNvPr id="18" name="直接连接符 17"/>
            <p:cNvCxnSpPr/>
            <p:nvPr/>
          </p:nvCxnSpPr>
          <p:spPr>
            <a:xfrm>
              <a:off x="5538320" y="2294222"/>
              <a:ext cx="0" cy="2674620"/>
            </a:xfrm>
            <a:prstGeom prst="line">
              <a:avLst/>
            </a:prstGeom>
            <a:noFill/>
            <a:ln w="6350" cap="flat" cmpd="sng" algn="ctr">
              <a:solidFill>
                <a:schemeClr val="tx1"/>
              </a:solidFill>
              <a:prstDash val="dash"/>
              <a:miter lim="800000"/>
            </a:ln>
            <a:effectLst/>
          </p:spPr>
        </p:cxnSp>
      </p:grpSp>
    </p:spTree>
  </p:cSld>
  <p:clrMapOvr>
    <a:masterClrMapping/>
  </p:clrMapOvr>
  <mc:AlternateContent xmlns:mc="http://schemas.openxmlformats.org/markup-compatibility/2006" xmlns:p14="http://schemas.microsoft.com/office/powerpoint/2010/main">
    <mc:Choice Requires="p14">
      <p:transition>
        <p:push dir="u"/>
      </p:transition>
    </mc:Choice>
    <mc:Fallback xmlns="">
      <p:transition>
        <p:push dir="u"/>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grpSp>
        <p:nvGrpSpPr>
          <p:cNvPr id="23" name="组合 22"/>
          <p:cNvGrpSpPr/>
          <p:nvPr/>
        </p:nvGrpSpPr>
        <p:grpSpPr>
          <a:xfrm>
            <a:off x="712470" y="1229995"/>
            <a:ext cx="10777220" cy="4534535"/>
            <a:chOff x="1122" y="1460"/>
            <a:chExt cx="16972" cy="7141"/>
          </a:xfrm>
        </p:grpSpPr>
        <p:grpSp>
          <p:nvGrpSpPr>
            <p:cNvPr id="2" name="千图设计师MC：ID 29795607库_组合 1"/>
            <p:cNvGrpSpPr/>
            <p:nvPr>
              <p:custDataLst>
                <p:tags r:id="rId1"/>
              </p:custDataLst>
            </p:nvPr>
          </p:nvGrpSpPr>
          <p:grpSpPr>
            <a:xfrm>
              <a:off x="1122" y="2101"/>
              <a:ext cx="5610" cy="4784"/>
              <a:chOff x="755650" y="1319745"/>
              <a:chExt cx="3562350" cy="3037682"/>
            </a:xfrm>
          </p:grpSpPr>
          <p:sp>
            <p:nvSpPr>
              <p:cNvPr id="4" name="Oval 4"/>
              <p:cNvSpPr/>
              <p:nvPr/>
            </p:nvSpPr>
            <p:spPr bwMode="auto">
              <a:xfrm>
                <a:off x="1560731" y="1654001"/>
                <a:ext cx="2222500" cy="2223081"/>
              </a:xfrm>
              <a:prstGeom prst="ellipse">
                <a:avLst/>
              </a:prstGeom>
              <a:solidFill>
                <a:srgbClr val="EB6587"/>
              </a:solidFill>
              <a:ln w="50800" cap="flat">
                <a:solidFill>
                  <a:schemeClr val="tx1">
                    <a:alpha val="0"/>
                  </a:schemeClr>
                </a:solidFill>
                <a:prstDash val="solid"/>
                <a:miter lim="800000"/>
                <a:headEnd type="none" w="med" len="med"/>
                <a:tailEnd type="none" w="med" len="med"/>
              </a:ln>
            </p:spPr>
            <p:txBody>
              <a:bodyPr wrap="none" lIns="0" tIns="0" rIns="0" bIns="0" anchor="ctr">
                <a:normAutofit/>
              </a:bodyPr>
              <a:lstStyle/>
              <a:p>
                <a:pPr algn="ctr">
                  <a:defRPr/>
                </a:pP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输入标题文本</a:t>
                </a:r>
              </a:p>
            </p:txBody>
          </p:sp>
          <p:sp>
            <p:nvSpPr>
              <p:cNvPr id="5" name="Oval 6"/>
              <p:cNvSpPr/>
              <p:nvPr/>
            </p:nvSpPr>
            <p:spPr bwMode="auto">
              <a:xfrm>
                <a:off x="3967956" y="2991820"/>
                <a:ext cx="350044"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6" name="Oval 7"/>
              <p:cNvSpPr/>
              <p:nvPr/>
            </p:nvSpPr>
            <p:spPr bwMode="auto">
              <a:xfrm>
                <a:off x="1524000" y="3225243"/>
                <a:ext cx="349250" cy="34934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7" name="Oval 8"/>
              <p:cNvSpPr/>
              <p:nvPr/>
            </p:nvSpPr>
            <p:spPr bwMode="auto">
              <a:xfrm>
                <a:off x="2010569" y="3754019"/>
                <a:ext cx="603250" cy="603408"/>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8" name="Oval 9"/>
              <p:cNvSpPr/>
              <p:nvPr/>
            </p:nvSpPr>
            <p:spPr bwMode="auto">
              <a:xfrm>
                <a:off x="2486819" y="1319745"/>
                <a:ext cx="200819" cy="200871"/>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10" name="Oval 10"/>
              <p:cNvSpPr/>
              <p:nvPr/>
            </p:nvSpPr>
            <p:spPr bwMode="auto">
              <a:xfrm>
                <a:off x="755650" y="2500360"/>
                <a:ext cx="433388" cy="435089"/>
              </a:xfrm>
              <a:prstGeom prst="ellipse">
                <a:avLst/>
              </a:prstGeom>
              <a:solidFill>
                <a:schemeClr val="bg1">
                  <a:lumMod val="75000"/>
                  <a:alpha val="39999"/>
                </a:schemeClr>
              </a:solidFill>
              <a:ln w="50800" cap="flat">
                <a:solidFill>
                  <a:schemeClr val="tx1">
                    <a:alpha val="0"/>
                  </a:schemeClr>
                </a:solidFill>
                <a:prstDash val="solid"/>
                <a:miter lim="800000"/>
                <a:headEnd type="none" w="med" len="med"/>
                <a:tailEnd type="none" w="med" len="med"/>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grpSp>
        <p:grpSp>
          <p:nvGrpSpPr>
            <p:cNvPr id="31" name="千图设计师MC：ID 29795607库_组合 30"/>
            <p:cNvGrpSpPr/>
            <p:nvPr>
              <p:custDataLst>
                <p:tags r:id="rId2"/>
              </p:custDataLst>
            </p:nvPr>
          </p:nvGrpSpPr>
          <p:grpSpPr>
            <a:xfrm>
              <a:off x="7116" y="2529"/>
              <a:ext cx="5070" cy="4248"/>
              <a:chOff x="4561682" y="1591208"/>
              <a:chExt cx="3219450" cy="2697163"/>
            </a:xfrm>
          </p:grpSpPr>
          <p:sp>
            <p:nvSpPr>
              <p:cNvPr id="11" name="Oval 12"/>
              <p:cNvSpPr/>
              <p:nvPr/>
            </p:nvSpPr>
            <p:spPr bwMode="auto">
              <a:xfrm>
                <a:off x="4996764" y="1591208"/>
                <a:ext cx="2284976" cy="2283619"/>
              </a:xfrm>
              <a:prstGeom prst="ellipse">
                <a:avLst/>
              </a:prstGeom>
              <a:solidFill>
                <a:srgbClr val="EB6587"/>
              </a:solidFill>
              <a:ln w="50800">
                <a:solidFill>
                  <a:schemeClr val="tx1">
                    <a:alpha val="0"/>
                  </a:schemeClr>
                </a:solidFill>
                <a:miter lim="800000"/>
              </a:ln>
            </p:spPr>
            <p:txBody>
              <a:bodyPr wrap="none" lIns="0" tIns="0" rIns="0" bIns="0" anchor="ctr">
                <a:norm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输入标题文本</a:t>
                </a:r>
              </a:p>
            </p:txBody>
          </p:sp>
          <p:sp>
            <p:nvSpPr>
              <p:cNvPr id="12" name="Oval 14"/>
              <p:cNvSpPr/>
              <p:nvPr/>
            </p:nvSpPr>
            <p:spPr bwMode="auto">
              <a:xfrm>
                <a:off x="4561682" y="2438933"/>
                <a:ext cx="326312" cy="3262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13" name="Oval 15"/>
              <p:cNvSpPr/>
              <p:nvPr/>
            </p:nvSpPr>
            <p:spPr bwMode="auto">
              <a:xfrm>
                <a:off x="5878044" y="3744652"/>
                <a:ext cx="543853" cy="543719"/>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14" name="Oval 16"/>
              <p:cNvSpPr/>
              <p:nvPr/>
            </p:nvSpPr>
            <p:spPr bwMode="auto">
              <a:xfrm>
                <a:off x="6856979" y="1612639"/>
                <a:ext cx="173874" cy="1738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15" name="Oval 17"/>
              <p:cNvSpPr/>
              <p:nvPr/>
            </p:nvSpPr>
            <p:spPr bwMode="auto">
              <a:xfrm>
                <a:off x="7118187" y="3298565"/>
                <a:ext cx="402530" cy="402431"/>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16" name="Oval 18"/>
              <p:cNvSpPr/>
              <p:nvPr/>
            </p:nvSpPr>
            <p:spPr bwMode="auto">
              <a:xfrm>
                <a:off x="7292061" y="2330189"/>
                <a:ext cx="489071" cy="489744"/>
              </a:xfrm>
              <a:prstGeom prst="ellipse">
                <a:avLst/>
              </a:prstGeom>
              <a:solidFill>
                <a:schemeClr val="bg1">
                  <a:lumMod val="75000"/>
                  <a:alpha val="20000"/>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grpSp>
        <p:grpSp>
          <p:nvGrpSpPr>
            <p:cNvPr id="32" name="千图设计师MC：ID 29795607库_组合 31"/>
            <p:cNvGrpSpPr/>
            <p:nvPr>
              <p:custDataLst>
                <p:tags r:id="rId3"/>
              </p:custDataLst>
            </p:nvPr>
          </p:nvGrpSpPr>
          <p:grpSpPr>
            <a:xfrm>
              <a:off x="12502" y="1460"/>
              <a:ext cx="5593" cy="4750"/>
              <a:chOff x="7981950" y="912552"/>
              <a:chExt cx="3551238" cy="3016250"/>
            </a:xfrm>
          </p:grpSpPr>
          <p:sp>
            <p:nvSpPr>
              <p:cNvPr id="17" name="Oval 20"/>
              <p:cNvSpPr/>
              <p:nvPr/>
            </p:nvSpPr>
            <p:spPr bwMode="auto">
              <a:xfrm>
                <a:off x="8528050" y="1592796"/>
                <a:ext cx="2294732" cy="2295525"/>
              </a:xfrm>
              <a:prstGeom prst="ellipse">
                <a:avLst/>
              </a:prstGeom>
              <a:solidFill>
                <a:srgbClr val="EB6587"/>
              </a:solidFill>
              <a:ln w="50800">
                <a:solidFill>
                  <a:schemeClr val="tx1">
                    <a:alpha val="0"/>
                  </a:schemeClr>
                </a:solidFill>
                <a:miter lim="800000"/>
              </a:ln>
            </p:spPr>
            <p:txBody>
              <a:bodyPr wrap="none" lIns="0" tIns="0" rIns="0" bIns="0" anchor="ctr">
                <a:normAutofit/>
              </a:bodyPr>
              <a:lstStyle/>
              <a:p>
                <a:pPr algn="ctr"/>
                <a:r>
                  <a:rPr lang="zh-CN" altLang="en-US" sz="1600" b="1" dirty="0">
                    <a:solidFill>
                      <a:schemeClr val="bg1"/>
                    </a:solidFill>
                    <a:latin typeface="微软雅黑" panose="020B0503020204020204" pitchFamily="34" charset="-122"/>
                    <a:ea typeface="微软雅黑" panose="020B0503020204020204" pitchFamily="34" charset="-122"/>
                    <a:cs typeface="+mn-ea"/>
                    <a:sym typeface="+mn-lt"/>
                  </a:rPr>
                  <a:t>输入标题文本</a:t>
                </a:r>
              </a:p>
            </p:txBody>
          </p:sp>
          <p:sp>
            <p:nvSpPr>
              <p:cNvPr id="18" name="Oval 22"/>
              <p:cNvSpPr/>
              <p:nvPr/>
            </p:nvSpPr>
            <p:spPr bwMode="auto">
              <a:xfrm>
                <a:off x="7981950" y="2551646"/>
                <a:ext cx="491331" cy="4913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19" name="Oval 23"/>
              <p:cNvSpPr/>
              <p:nvPr/>
            </p:nvSpPr>
            <p:spPr bwMode="auto">
              <a:xfrm>
                <a:off x="9205913" y="912552"/>
                <a:ext cx="250825" cy="2508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20" name="Oval 24"/>
              <p:cNvSpPr/>
              <p:nvPr/>
            </p:nvSpPr>
            <p:spPr bwMode="auto">
              <a:xfrm>
                <a:off x="10167144" y="3305708"/>
                <a:ext cx="623094" cy="623094"/>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21" name="Oval 25"/>
              <p:cNvSpPr/>
              <p:nvPr/>
            </p:nvSpPr>
            <p:spPr bwMode="auto">
              <a:xfrm>
                <a:off x="11358563" y="2868352"/>
                <a:ext cx="174625" cy="174625"/>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sp>
            <p:nvSpPr>
              <p:cNvPr id="22" name="Oval 26"/>
              <p:cNvSpPr/>
              <p:nvPr/>
            </p:nvSpPr>
            <p:spPr bwMode="auto">
              <a:xfrm>
                <a:off x="9752013" y="1426108"/>
                <a:ext cx="415131" cy="415131"/>
              </a:xfrm>
              <a:prstGeom prst="ellipse">
                <a:avLst/>
              </a:prstGeom>
              <a:solidFill>
                <a:schemeClr val="bg1">
                  <a:lumMod val="75000"/>
                  <a:alpha val="29803"/>
                </a:schemeClr>
              </a:solidFill>
              <a:ln w="50800">
                <a:solidFill>
                  <a:schemeClr val="tx1">
                    <a:alpha val="0"/>
                  </a:schemeClr>
                </a:solidFill>
                <a:miter lim="800000"/>
              </a:ln>
            </p:spPr>
            <p:txBody>
              <a:bodyPr anchor="ctr"/>
              <a:lstStyle/>
              <a:p>
                <a:pPr algn="ctr"/>
                <a:endParaRPr dirty="0">
                  <a:latin typeface="微软雅黑" panose="020B0503020204020204" pitchFamily="34" charset="-122"/>
                  <a:ea typeface="微软雅黑" panose="020B0503020204020204" pitchFamily="34" charset="-122"/>
                  <a:cs typeface="+mn-ea"/>
                  <a:sym typeface="+mn-lt"/>
                </a:endParaRPr>
              </a:p>
            </p:txBody>
          </p:sp>
        </p:grpSp>
        <p:sp>
          <p:nvSpPr>
            <p:cNvPr id="33" name="išľíďè"/>
            <p:cNvSpPr/>
            <p:nvPr/>
          </p:nvSpPr>
          <p:spPr bwMode="auto">
            <a:xfrm>
              <a:off x="1935" y="7635"/>
              <a:ext cx="3995"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4" name="iSlíďè"/>
            <p:cNvSpPr txBox="1"/>
            <p:nvPr/>
          </p:nvSpPr>
          <p:spPr bwMode="auto">
            <a:xfrm>
              <a:off x="2629" y="7109"/>
              <a:ext cx="3458"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sp>
          <p:nvSpPr>
            <p:cNvPr id="35" name="išľíďè"/>
            <p:cNvSpPr/>
            <p:nvPr/>
          </p:nvSpPr>
          <p:spPr bwMode="auto">
            <a:xfrm>
              <a:off x="7660" y="7624"/>
              <a:ext cx="3995"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6" name="iSlíďè"/>
            <p:cNvSpPr txBox="1"/>
            <p:nvPr/>
          </p:nvSpPr>
          <p:spPr bwMode="auto">
            <a:xfrm>
              <a:off x="8354" y="7097"/>
              <a:ext cx="3458"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sp>
          <p:nvSpPr>
            <p:cNvPr id="37" name="išľíďè"/>
            <p:cNvSpPr/>
            <p:nvPr/>
          </p:nvSpPr>
          <p:spPr bwMode="auto">
            <a:xfrm>
              <a:off x="13218" y="7723"/>
              <a:ext cx="3995" cy="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38" name="iSlíďè"/>
            <p:cNvSpPr txBox="1"/>
            <p:nvPr/>
          </p:nvSpPr>
          <p:spPr bwMode="auto">
            <a:xfrm>
              <a:off x="13913" y="7197"/>
              <a:ext cx="3458" cy="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latin typeface="微软雅黑" panose="020B0503020204020204" pitchFamily="34" charset="-122"/>
                  <a:ea typeface="微软雅黑" panose="020B0503020204020204" pitchFamily="34" charset="-122"/>
                  <a:cs typeface="+mn-ea"/>
                  <a:sym typeface="+mn-lt"/>
                </a:rPr>
                <a:t>标题文本预设</a:t>
              </a:r>
            </a:p>
          </p:txBody>
        </p:sp>
      </p:grpSp>
    </p:spTree>
  </p:cSld>
  <p:clrMapOvr>
    <a:masterClrMapping/>
  </p:clrMapOvr>
  <mc:AlternateContent xmlns:mc="http://schemas.openxmlformats.org/markup-compatibility/2006" xmlns:p14="http://schemas.microsoft.com/office/powerpoint/2010/main">
    <mc:Choice Requires="p14">
      <p:transition>
        <p14:switch dir="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ppt_x</p:attrName>
                                        </p:attrNameLst>
                                      </p:cBhvr>
                                      <p:tavLst>
                                        <p:tav tm="0">
                                          <p:val>
                                            <p:strVal val="#ppt_x-.2"/>
                                          </p:val>
                                        </p:tav>
                                        <p:tav tm="100000">
                                          <p:val>
                                            <p:strVal val="#ppt_x"/>
                                          </p:val>
                                        </p:tav>
                                      </p:tavLst>
                                    </p:anim>
                                    <p:anim calcmode="lin" valueType="num">
                                      <p:cBhvr>
                                        <p:cTn id="8"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pic>
        <p:nvPicPr>
          <p:cNvPr id="22" name="图片 21" descr="35858bb4959608d9af01e4d7ab9ee443"/>
          <p:cNvPicPr>
            <a:picLocks noChangeAspect="1"/>
          </p:cNvPicPr>
          <p:nvPr/>
        </p:nvPicPr>
        <p:blipFill>
          <a:blip r:embed="rId3"/>
          <a:srcRect/>
          <a:stretch>
            <a:fillRect/>
          </a:stretch>
        </p:blipFill>
        <p:spPr>
          <a:xfrm>
            <a:off x="8432165" y="2279650"/>
            <a:ext cx="2115820" cy="2299335"/>
          </a:xfrm>
          <a:prstGeom prst="rect">
            <a:avLst/>
          </a:prstGeom>
          <a:effectLst>
            <a:outerShdw blurRad="63500" sx="102000" sy="102000" algn="ctr" rotWithShape="0">
              <a:prstClr val="black">
                <a:alpha val="40000"/>
              </a:prstClr>
            </a:outerShdw>
          </a:effectLst>
        </p:spPr>
      </p:pic>
      <p:pic>
        <p:nvPicPr>
          <p:cNvPr id="14" name="图片 13" descr="35858bb4959608d9af01e4d7ab9ee443"/>
          <p:cNvPicPr>
            <a:picLocks noChangeAspect="1"/>
          </p:cNvPicPr>
          <p:nvPr/>
        </p:nvPicPr>
        <p:blipFill>
          <a:blip r:embed="rId3"/>
          <a:srcRect/>
          <a:stretch>
            <a:fillRect/>
          </a:stretch>
        </p:blipFill>
        <p:spPr>
          <a:xfrm>
            <a:off x="6099810" y="2279650"/>
            <a:ext cx="2115820" cy="2299335"/>
          </a:xfrm>
          <a:prstGeom prst="rect">
            <a:avLst/>
          </a:prstGeom>
          <a:effectLst>
            <a:outerShdw blurRad="63500" sx="102000" sy="102000" algn="ctr" rotWithShape="0">
              <a:prstClr val="black">
                <a:alpha val="40000"/>
              </a:prstClr>
            </a:outerShdw>
          </a:effectLst>
        </p:spPr>
      </p:pic>
      <p:pic>
        <p:nvPicPr>
          <p:cNvPr id="8" name="图片 7" descr="35858bb4959608d9af01e4d7ab9ee443"/>
          <p:cNvPicPr>
            <a:picLocks noChangeAspect="1"/>
          </p:cNvPicPr>
          <p:nvPr/>
        </p:nvPicPr>
        <p:blipFill>
          <a:blip r:embed="rId3"/>
          <a:srcRect/>
          <a:stretch>
            <a:fillRect/>
          </a:stretch>
        </p:blipFill>
        <p:spPr>
          <a:xfrm>
            <a:off x="3758565" y="2279650"/>
            <a:ext cx="2115820" cy="2299335"/>
          </a:xfrm>
          <a:prstGeom prst="rect">
            <a:avLst/>
          </a:prstGeom>
          <a:effectLst>
            <a:outerShdw blurRad="63500" sx="102000" sy="102000" algn="ctr" rotWithShape="0">
              <a:prstClr val="black">
                <a:alpha val="40000"/>
              </a:prstClr>
            </a:outerShdw>
          </a:effectLst>
        </p:spPr>
      </p:pic>
      <p:pic>
        <p:nvPicPr>
          <p:cNvPr id="23" name="图片 22" descr="35858bb4959608d9af01e4d7ab9ee443"/>
          <p:cNvPicPr>
            <a:picLocks noChangeAspect="1"/>
          </p:cNvPicPr>
          <p:nvPr/>
        </p:nvPicPr>
        <p:blipFill>
          <a:blip r:embed="rId3"/>
          <a:srcRect/>
          <a:stretch>
            <a:fillRect/>
          </a:stretch>
        </p:blipFill>
        <p:spPr>
          <a:xfrm>
            <a:off x="1421765" y="2279650"/>
            <a:ext cx="2115820" cy="2299335"/>
          </a:xfrm>
          <a:prstGeom prst="rect">
            <a:avLst/>
          </a:prstGeom>
          <a:effectLst>
            <a:outerShdw blurRad="63500" sx="102000" sy="102000" algn="ctr" rotWithShape="0">
              <a:prstClr val="black">
                <a:alpha val="40000"/>
              </a:prstClr>
            </a:outerShdw>
          </a:effectLst>
        </p:spPr>
      </p:pic>
      <p:sp>
        <p:nvSpPr>
          <p:cNvPr id="7" name="圆角矩形 6"/>
          <p:cNvSpPr/>
          <p:nvPr/>
        </p:nvSpPr>
        <p:spPr>
          <a:xfrm>
            <a:off x="1517784" y="1969114"/>
            <a:ext cx="432048" cy="432048"/>
          </a:xfrm>
          <a:prstGeom prst="roundRect">
            <a:avLst/>
          </a:prstGeom>
          <a:solidFill>
            <a:srgbClr val="EB6587"/>
          </a:solidFill>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threePt" dir="t"/>
            </a:scene3d>
          </a:bodyPr>
          <a:lstStyle/>
          <a:p>
            <a:pPr algn="ctr"/>
            <a:r>
              <a:rPr lang="en-US" altLang="zh-CN" sz="2800">
                <a:solidFill>
                  <a:schemeClr val="bg1"/>
                </a:solidFill>
                <a:effectLst/>
                <a:latin typeface="微软雅黑" panose="020B0503020204020204" pitchFamily="34" charset="-122"/>
                <a:ea typeface="微软雅黑" panose="020B0503020204020204" pitchFamily="34" charset="-122"/>
                <a:cs typeface="+mn-ea"/>
                <a:sym typeface="+mn-lt"/>
              </a:rPr>
              <a:t>1</a:t>
            </a:r>
          </a:p>
        </p:txBody>
      </p:sp>
      <p:sp>
        <p:nvSpPr>
          <p:cNvPr id="26" name="TextBox 12"/>
          <p:cNvSpPr txBox="1"/>
          <p:nvPr/>
        </p:nvSpPr>
        <p:spPr>
          <a:xfrm>
            <a:off x="1517015" y="4862830"/>
            <a:ext cx="2070735" cy="553085"/>
          </a:xfrm>
          <a:prstGeom prst="rect">
            <a:avLst/>
          </a:prstGeom>
          <a:noFill/>
        </p:spPr>
        <p:txBody>
          <a:bodyPr wrap="square" rtlCol="0">
            <a:spAutoFit/>
          </a:bodyPr>
          <a:lstStyle/>
          <a:p>
            <a:pPr algn="ctr">
              <a:lnSpc>
                <a:spcPct val="150000"/>
              </a:lnSpc>
            </a:pPr>
            <a:r>
              <a:rPr lang="zh-CN" altLang="en-US" sz="1000" dirty="0">
                <a:solidFill>
                  <a:schemeClr val="tx1"/>
                </a:solidFill>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p>
        </p:txBody>
      </p:sp>
      <p:sp>
        <p:nvSpPr>
          <p:cNvPr id="27" name="TextBox 13"/>
          <p:cNvSpPr txBox="1"/>
          <p:nvPr/>
        </p:nvSpPr>
        <p:spPr>
          <a:xfrm>
            <a:off x="1517650" y="4447540"/>
            <a:ext cx="2019935" cy="415290"/>
          </a:xfrm>
          <a:prstGeom prst="rect">
            <a:avLst/>
          </a:prstGeom>
          <a:noFill/>
        </p:spPr>
        <p:txBody>
          <a:bodyPr wrap="square" tIns="0" bIns="0" rtlCol="0" anchor="t">
            <a:spAutoFit/>
          </a:bodyPr>
          <a:lstStyle/>
          <a:p>
            <a:pPr algn="dist">
              <a:lnSpc>
                <a:spcPct val="150000"/>
              </a:lnSpc>
            </a:pPr>
            <a:r>
              <a:rPr lang="zh-CN" altLang="en-US" dirty="0">
                <a:solidFill>
                  <a:schemeClr val="tx1"/>
                </a:solidFill>
                <a:effectLst/>
                <a:latin typeface="微软雅黑" panose="020B0503020204020204" pitchFamily="34" charset="-122"/>
                <a:ea typeface="微软雅黑" panose="020B0503020204020204" pitchFamily="34" charset="-122"/>
                <a:cs typeface="+mn-ea"/>
                <a:sym typeface="+mn-lt"/>
              </a:rPr>
              <a:t>点击添加标题</a:t>
            </a:r>
          </a:p>
        </p:txBody>
      </p:sp>
      <p:sp>
        <p:nvSpPr>
          <p:cNvPr id="3" name="圆角矩形 2"/>
          <p:cNvSpPr/>
          <p:nvPr/>
        </p:nvSpPr>
        <p:spPr>
          <a:xfrm>
            <a:off x="3854584" y="1969114"/>
            <a:ext cx="432048" cy="432048"/>
          </a:xfrm>
          <a:prstGeom prst="roundRect">
            <a:avLst/>
          </a:prstGeom>
          <a:solidFill>
            <a:srgbClr val="EB6587"/>
          </a:solidFill>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threePt" dir="t"/>
            </a:scene3d>
          </a:bodyPr>
          <a:lstStyle/>
          <a:p>
            <a:pPr algn="ctr"/>
            <a:r>
              <a:rPr lang="en-US" altLang="zh-CN" sz="2800">
                <a:solidFill>
                  <a:schemeClr val="bg1"/>
                </a:solidFill>
                <a:effectLst/>
                <a:latin typeface="微软雅黑" panose="020B0503020204020204" pitchFamily="34" charset="-122"/>
                <a:ea typeface="微软雅黑" panose="020B0503020204020204" pitchFamily="34" charset="-122"/>
                <a:cs typeface="+mn-ea"/>
                <a:sym typeface="+mn-lt"/>
              </a:rPr>
              <a:t>2</a:t>
            </a:r>
          </a:p>
        </p:txBody>
      </p:sp>
      <p:sp>
        <p:nvSpPr>
          <p:cNvPr id="10" name="TextBox 12"/>
          <p:cNvSpPr txBox="1"/>
          <p:nvPr/>
        </p:nvSpPr>
        <p:spPr>
          <a:xfrm>
            <a:off x="3853815" y="4862830"/>
            <a:ext cx="2070735" cy="553085"/>
          </a:xfrm>
          <a:prstGeom prst="rect">
            <a:avLst/>
          </a:prstGeom>
          <a:noFill/>
        </p:spPr>
        <p:txBody>
          <a:bodyPr wrap="square" rtlCol="0">
            <a:spAutoFit/>
          </a:bodyPr>
          <a:lstStyle/>
          <a:p>
            <a:pPr algn="ctr">
              <a:lnSpc>
                <a:spcPct val="150000"/>
              </a:lnSpc>
            </a:pPr>
            <a:r>
              <a:rPr lang="zh-CN" altLang="en-US" sz="1000" dirty="0">
                <a:solidFill>
                  <a:schemeClr val="tx1"/>
                </a:solidFill>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p>
        </p:txBody>
      </p:sp>
      <p:sp>
        <p:nvSpPr>
          <p:cNvPr id="11" name="TextBox 13"/>
          <p:cNvSpPr txBox="1"/>
          <p:nvPr/>
        </p:nvSpPr>
        <p:spPr>
          <a:xfrm>
            <a:off x="3854450" y="4447540"/>
            <a:ext cx="2019935" cy="415290"/>
          </a:xfrm>
          <a:prstGeom prst="rect">
            <a:avLst/>
          </a:prstGeom>
          <a:noFill/>
        </p:spPr>
        <p:txBody>
          <a:bodyPr wrap="square" tIns="0" bIns="0" rtlCol="0" anchor="t">
            <a:spAutoFit/>
          </a:bodyPr>
          <a:lstStyle/>
          <a:p>
            <a:pPr algn="dist">
              <a:lnSpc>
                <a:spcPct val="150000"/>
              </a:lnSpc>
            </a:pPr>
            <a:r>
              <a:rPr lang="zh-CN" altLang="en-US" dirty="0">
                <a:solidFill>
                  <a:schemeClr val="tx1"/>
                </a:solidFill>
                <a:effectLst/>
                <a:latin typeface="微软雅黑" panose="020B0503020204020204" pitchFamily="34" charset="-122"/>
                <a:ea typeface="微软雅黑" panose="020B0503020204020204" pitchFamily="34" charset="-122"/>
                <a:cs typeface="+mn-ea"/>
                <a:sym typeface="+mn-lt"/>
              </a:rPr>
              <a:t>点击添加标题</a:t>
            </a:r>
          </a:p>
        </p:txBody>
      </p:sp>
      <p:sp>
        <p:nvSpPr>
          <p:cNvPr id="16" name="圆角矩形 15"/>
          <p:cNvSpPr/>
          <p:nvPr/>
        </p:nvSpPr>
        <p:spPr>
          <a:xfrm>
            <a:off x="6196464" y="1969114"/>
            <a:ext cx="432048" cy="432048"/>
          </a:xfrm>
          <a:prstGeom prst="roundRect">
            <a:avLst/>
          </a:prstGeom>
          <a:solidFill>
            <a:srgbClr val="EB6587"/>
          </a:solidFill>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threePt" dir="t"/>
            </a:scene3d>
          </a:bodyPr>
          <a:lstStyle/>
          <a:p>
            <a:pPr algn="ctr"/>
            <a:r>
              <a:rPr lang="en-US" altLang="zh-CN" sz="2800">
                <a:solidFill>
                  <a:schemeClr val="bg1"/>
                </a:solidFill>
                <a:effectLst/>
                <a:latin typeface="微软雅黑" panose="020B0503020204020204" pitchFamily="34" charset="-122"/>
                <a:ea typeface="微软雅黑" panose="020B0503020204020204" pitchFamily="34" charset="-122"/>
                <a:cs typeface="+mn-ea"/>
                <a:sym typeface="+mn-lt"/>
              </a:rPr>
              <a:t>3</a:t>
            </a:r>
          </a:p>
        </p:txBody>
      </p:sp>
      <p:sp>
        <p:nvSpPr>
          <p:cNvPr id="19" name="TextBox 12"/>
          <p:cNvSpPr txBox="1"/>
          <p:nvPr/>
        </p:nvSpPr>
        <p:spPr>
          <a:xfrm>
            <a:off x="6195695" y="4862830"/>
            <a:ext cx="2070735" cy="553085"/>
          </a:xfrm>
          <a:prstGeom prst="rect">
            <a:avLst/>
          </a:prstGeom>
          <a:noFill/>
        </p:spPr>
        <p:txBody>
          <a:bodyPr wrap="square" rtlCol="0">
            <a:spAutoFit/>
          </a:bodyPr>
          <a:lstStyle/>
          <a:p>
            <a:pPr algn="ctr">
              <a:lnSpc>
                <a:spcPct val="150000"/>
              </a:lnSpc>
            </a:pPr>
            <a:r>
              <a:rPr lang="zh-CN" altLang="en-US" sz="1000" dirty="0">
                <a:solidFill>
                  <a:schemeClr val="tx1"/>
                </a:solidFill>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p>
        </p:txBody>
      </p:sp>
      <p:sp>
        <p:nvSpPr>
          <p:cNvPr id="20" name="TextBox 13"/>
          <p:cNvSpPr txBox="1"/>
          <p:nvPr/>
        </p:nvSpPr>
        <p:spPr>
          <a:xfrm>
            <a:off x="6196330" y="4447540"/>
            <a:ext cx="2019935" cy="415290"/>
          </a:xfrm>
          <a:prstGeom prst="rect">
            <a:avLst/>
          </a:prstGeom>
          <a:noFill/>
        </p:spPr>
        <p:txBody>
          <a:bodyPr wrap="square" tIns="0" bIns="0" rtlCol="0" anchor="t">
            <a:spAutoFit/>
          </a:bodyPr>
          <a:lstStyle/>
          <a:p>
            <a:pPr algn="dist">
              <a:lnSpc>
                <a:spcPct val="150000"/>
              </a:lnSpc>
            </a:pPr>
            <a:r>
              <a:rPr lang="zh-CN" altLang="en-US" dirty="0">
                <a:solidFill>
                  <a:schemeClr val="tx1"/>
                </a:solidFill>
                <a:effectLst/>
                <a:latin typeface="微软雅黑" panose="020B0503020204020204" pitchFamily="34" charset="-122"/>
                <a:ea typeface="微软雅黑" panose="020B0503020204020204" pitchFamily="34" charset="-122"/>
                <a:cs typeface="+mn-ea"/>
                <a:sym typeface="+mn-lt"/>
              </a:rPr>
              <a:t>点击添加标题</a:t>
            </a:r>
          </a:p>
        </p:txBody>
      </p:sp>
      <p:sp>
        <p:nvSpPr>
          <p:cNvPr id="24" name="圆角矩形 23"/>
          <p:cNvSpPr/>
          <p:nvPr/>
        </p:nvSpPr>
        <p:spPr>
          <a:xfrm>
            <a:off x="8528184" y="1969114"/>
            <a:ext cx="432048" cy="432048"/>
          </a:xfrm>
          <a:prstGeom prst="roundRect">
            <a:avLst/>
          </a:prstGeom>
          <a:solidFill>
            <a:srgbClr val="EB6587"/>
          </a:solidFill>
        </p:spPr>
        <p:style>
          <a:lnRef idx="0">
            <a:schemeClr val="accent3"/>
          </a:lnRef>
          <a:fillRef idx="3">
            <a:schemeClr val="accent3"/>
          </a:fillRef>
          <a:effectRef idx="3">
            <a:schemeClr val="accent3"/>
          </a:effectRef>
          <a:fontRef idx="minor">
            <a:schemeClr val="lt1"/>
          </a:fontRef>
        </p:style>
        <p:txBody>
          <a:bodyPr rtlCol="0" anchor="ctr">
            <a:scene3d>
              <a:camera prst="orthographicFront"/>
              <a:lightRig rig="threePt" dir="t"/>
            </a:scene3d>
          </a:bodyPr>
          <a:lstStyle/>
          <a:p>
            <a:pPr algn="ctr"/>
            <a:r>
              <a:rPr lang="en-US" altLang="zh-CN" sz="2800">
                <a:solidFill>
                  <a:schemeClr val="bg1"/>
                </a:solidFill>
                <a:effectLst/>
                <a:latin typeface="微软雅黑" panose="020B0503020204020204" pitchFamily="34" charset="-122"/>
                <a:ea typeface="微软雅黑" panose="020B0503020204020204" pitchFamily="34" charset="-122"/>
                <a:cs typeface="+mn-ea"/>
                <a:sym typeface="+mn-lt"/>
              </a:rPr>
              <a:t>4</a:t>
            </a:r>
          </a:p>
        </p:txBody>
      </p:sp>
      <p:sp>
        <p:nvSpPr>
          <p:cNvPr id="25" name="TextBox 12"/>
          <p:cNvSpPr txBox="1"/>
          <p:nvPr/>
        </p:nvSpPr>
        <p:spPr>
          <a:xfrm>
            <a:off x="8527415" y="4862830"/>
            <a:ext cx="2070735" cy="553085"/>
          </a:xfrm>
          <a:prstGeom prst="rect">
            <a:avLst/>
          </a:prstGeom>
          <a:noFill/>
        </p:spPr>
        <p:txBody>
          <a:bodyPr wrap="square" rtlCol="0">
            <a:spAutoFit/>
          </a:bodyPr>
          <a:lstStyle/>
          <a:p>
            <a:pPr algn="ctr">
              <a:lnSpc>
                <a:spcPct val="150000"/>
              </a:lnSpc>
            </a:pPr>
            <a:r>
              <a:rPr lang="zh-CN" altLang="en-US" sz="1000" dirty="0">
                <a:solidFill>
                  <a:schemeClr val="tx1"/>
                </a:solidFill>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p>
        </p:txBody>
      </p:sp>
      <p:sp>
        <p:nvSpPr>
          <p:cNvPr id="28" name="TextBox 13"/>
          <p:cNvSpPr txBox="1"/>
          <p:nvPr/>
        </p:nvSpPr>
        <p:spPr>
          <a:xfrm>
            <a:off x="8528050" y="4447540"/>
            <a:ext cx="2019935" cy="415290"/>
          </a:xfrm>
          <a:prstGeom prst="rect">
            <a:avLst/>
          </a:prstGeom>
          <a:noFill/>
        </p:spPr>
        <p:txBody>
          <a:bodyPr wrap="square" tIns="0" bIns="0" rtlCol="0" anchor="t">
            <a:spAutoFit/>
          </a:bodyPr>
          <a:lstStyle/>
          <a:p>
            <a:pPr algn="dist">
              <a:lnSpc>
                <a:spcPct val="150000"/>
              </a:lnSpc>
            </a:pPr>
            <a:r>
              <a:rPr lang="zh-CN" altLang="en-US" dirty="0">
                <a:solidFill>
                  <a:schemeClr val="tx1"/>
                </a:solidFill>
                <a:effectLst/>
                <a:latin typeface="微软雅黑" panose="020B0503020204020204" pitchFamily="34" charset="-122"/>
                <a:ea typeface="微软雅黑" panose="020B0503020204020204" pitchFamily="34" charset="-122"/>
                <a:cs typeface="+mn-ea"/>
                <a:sym typeface="+mn-lt"/>
              </a:rPr>
              <a:t>点击添加标题</a:t>
            </a:r>
          </a:p>
        </p:txBody>
      </p:sp>
      <p:pic>
        <p:nvPicPr>
          <p:cNvPr id="4" name="图片 3" descr="182050ab5a9b1aefd5630f9f99856e1b"/>
          <p:cNvPicPr>
            <a:picLocks noChangeAspect="1"/>
          </p:cNvPicPr>
          <p:nvPr/>
        </p:nvPicPr>
        <p:blipFill>
          <a:blip r:embed="rId4"/>
          <a:srcRect b="4066"/>
          <a:stretch>
            <a:fillRect/>
          </a:stretch>
        </p:blipFill>
        <p:spPr>
          <a:xfrm>
            <a:off x="2090420" y="2747645"/>
            <a:ext cx="924560" cy="1363345"/>
          </a:xfrm>
          <a:prstGeom prst="rect">
            <a:avLst/>
          </a:prstGeom>
        </p:spPr>
      </p:pic>
      <p:pic>
        <p:nvPicPr>
          <p:cNvPr id="5" name="图片 4" descr="182050ab5a9b1aefd5630f9f99856e1b"/>
          <p:cNvPicPr>
            <a:picLocks noChangeAspect="1"/>
          </p:cNvPicPr>
          <p:nvPr/>
        </p:nvPicPr>
        <p:blipFill>
          <a:blip r:embed="rId4"/>
          <a:srcRect b="4066"/>
          <a:stretch>
            <a:fillRect/>
          </a:stretch>
        </p:blipFill>
        <p:spPr>
          <a:xfrm>
            <a:off x="4427220" y="2760980"/>
            <a:ext cx="924560" cy="1363345"/>
          </a:xfrm>
          <a:prstGeom prst="rect">
            <a:avLst/>
          </a:prstGeom>
        </p:spPr>
      </p:pic>
      <p:pic>
        <p:nvPicPr>
          <p:cNvPr id="6" name="图片 5" descr="182050ab5a9b1aefd5630f9f99856e1b"/>
          <p:cNvPicPr>
            <a:picLocks noChangeAspect="1"/>
          </p:cNvPicPr>
          <p:nvPr/>
        </p:nvPicPr>
        <p:blipFill>
          <a:blip r:embed="rId4"/>
          <a:srcRect b="4066"/>
          <a:stretch>
            <a:fillRect/>
          </a:stretch>
        </p:blipFill>
        <p:spPr>
          <a:xfrm>
            <a:off x="6768465" y="2747645"/>
            <a:ext cx="924560" cy="1363345"/>
          </a:xfrm>
          <a:prstGeom prst="rect">
            <a:avLst/>
          </a:prstGeom>
        </p:spPr>
      </p:pic>
      <p:pic>
        <p:nvPicPr>
          <p:cNvPr id="13" name="图片 12" descr="182050ab5a9b1aefd5630f9f99856e1b"/>
          <p:cNvPicPr>
            <a:picLocks noChangeAspect="1"/>
          </p:cNvPicPr>
          <p:nvPr/>
        </p:nvPicPr>
        <p:blipFill>
          <a:blip r:embed="rId4"/>
          <a:srcRect b="4066"/>
          <a:stretch>
            <a:fillRect/>
          </a:stretch>
        </p:blipFill>
        <p:spPr>
          <a:xfrm>
            <a:off x="9100820" y="2747645"/>
            <a:ext cx="924560" cy="1363345"/>
          </a:xfrm>
          <a:prstGeom prst="rect">
            <a:avLst/>
          </a:prstGeom>
        </p:spPr>
      </p:pic>
    </p:spTree>
  </p:cSld>
  <p:clrMapOvr>
    <a:masterClrMapping/>
  </p:clrMapOvr>
  <mc:AlternateContent xmlns:mc="http://schemas.openxmlformats.org/markup-compatibility/2006" xmlns:p14="http://schemas.microsoft.com/office/powerpoint/2010/main">
    <mc:Choice Requires="p14">
      <p:transition>
        <p14:gallery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par>
                                <p:cTn id="11" presetID="12" presetClass="entr" presetSubtype="8"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p:tgtEl>
                                          <p:spTgt spid="27"/>
                                        </p:tgtEl>
                                        <p:attrNameLst>
                                          <p:attrName>ppt_x</p:attrName>
                                        </p:attrNameLst>
                                      </p:cBhvr>
                                      <p:tavLst>
                                        <p:tav tm="0">
                                          <p:val>
                                            <p:strVal val="#ppt_x-#ppt_w*1.125000"/>
                                          </p:val>
                                        </p:tav>
                                        <p:tav tm="100000">
                                          <p:val>
                                            <p:strVal val="#ppt_x"/>
                                          </p:val>
                                        </p:tav>
                                      </p:tavLst>
                                    </p:anim>
                                    <p:animEffect transition="in" filter="wipe(right)">
                                      <p:cBhvr>
                                        <p:cTn id="14" dur="500"/>
                                        <p:tgtEl>
                                          <p:spTgt spid="27"/>
                                        </p:tgtEl>
                                      </p:cBhvr>
                                    </p:animEffect>
                                  </p:childTnLst>
                                </p:cTn>
                              </p:par>
                              <p:par>
                                <p:cTn id="15" presetID="12" presetClass="entr" presetSubtype="8"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p:tgtEl>
                                          <p:spTgt spid="26"/>
                                        </p:tgtEl>
                                        <p:attrNameLst>
                                          <p:attrName>ppt_x</p:attrName>
                                        </p:attrNameLst>
                                      </p:cBhvr>
                                      <p:tavLst>
                                        <p:tav tm="0">
                                          <p:val>
                                            <p:strVal val="#ppt_x-#ppt_w*1.125000"/>
                                          </p:val>
                                        </p:tav>
                                        <p:tav tm="100000">
                                          <p:val>
                                            <p:strVal val="#ppt_x"/>
                                          </p:val>
                                        </p:tav>
                                      </p:tavLst>
                                    </p:anim>
                                    <p:animEffect transition="in" filter="wipe(right)">
                                      <p:cBhvr>
                                        <p:cTn id="18" dur="500"/>
                                        <p:tgtEl>
                                          <p:spTgt spid="26"/>
                                        </p:tgtEl>
                                      </p:cBhvr>
                                    </p:animEffect>
                                  </p:childTnLst>
                                </p:cTn>
                              </p:par>
                            </p:childTnLst>
                          </p:cTn>
                        </p:par>
                        <p:par>
                          <p:cTn id="19" fill="hold">
                            <p:stCondLst>
                              <p:cond delay="500"/>
                            </p:stCondLst>
                            <p:childTnLst>
                              <p:par>
                                <p:cTn id="20" presetID="23" presetClass="entr" presetSubtype="52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 calcmode="lin" valueType="num">
                                      <p:cBhvr>
                                        <p:cTn id="24" dur="500" fill="hold"/>
                                        <p:tgtEl>
                                          <p:spTgt spid="3"/>
                                        </p:tgtEl>
                                        <p:attrNameLst>
                                          <p:attrName>ppt_x</p:attrName>
                                        </p:attrNameLst>
                                      </p:cBhvr>
                                      <p:tavLst>
                                        <p:tav tm="0">
                                          <p:val>
                                            <p:fltVal val="0.5"/>
                                          </p:val>
                                        </p:tav>
                                        <p:tav tm="100000">
                                          <p:val>
                                            <p:strVal val="#ppt_x"/>
                                          </p:val>
                                        </p:tav>
                                      </p:tavLst>
                                    </p:anim>
                                    <p:anim calcmode="lin" valueType="num">
                                      <p:cBhvr>
                                        <p:cTn id="25" dur="500" fill="hold"/>
                                        <p:tgtEl>
                                          <p:spTgt spid="3"/>
                                        </p:tgtEl>
                                        <p:attrNameLst>
                                          <p:attrName>ppt_y</p:attrName>
                                        </p:attrNameLst>
                                      </p:cBhvr>
                                      <p:tavLst>
                                        <p:tav tm="0">
                                          <p:val>
                                            <p:fltVal val="0.5"/>
                                          </p:val>
                                        </p:tav>
                                        <p:tav tm="100000">
                                          <p:val>
                                            <p:strVal val="#ppt_y"/>
                                          </p:val>
                                        </p:tav>
                                      </p:tavLst>
                                    </p:anim>
                                  </p:childTnLst>
                                </p:cTn>
                              </p:par>
                              <p:par>
                                <p:cTn id="26" presetID="1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p:tgtEl>
                                          <p:spTgt spid="11"/>
                                        </p:tgtEl>
                                        <p:attrNameLst>
                                          <p:attrName>ppt_x</p:attrName>
                                        </p:attrNameLst>
                                      </p:cBhvr>
                                      <p:tavLst>
                                        <p:tav tm="0">
                                          <p:val>
                                            <p:strVal val="#ppt_x-#ppt_w*1.125000"/>
                                          </p:val>
                                        </p:tav>
                                        <p:tav tm="100000">
                                          <p:val>
                                            <p:strVal val="#ppt_x"/>
                                          </p:val>
                                        </p:tav>
                                      </p:tavLst>
                                    </p:anim>
                                    <p:animEffect transition="in" filter="wipe(right)">
                                      <p:cBhvr>
                                        <p:cTn id="29" dur="500"/>
                                        <p:tgtEl>
                                          <p:spTgt spid="11"/>
                                        </p:tgtEl>
                                      </p:cBhvr>
                                    </p:animEffect>
                                  </p:childTnLst>
                                </p:cTn>
                              </p:par>
                              <p:par>
                                <p:cTn id="30" presetID="12" presetClass="entr" presetSubtype="8"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p:tgtEl>
                                          <p:spTgt spid="10"/>
                                        </p:tgtEl>
                                        <p:attrNameLst>
                                          <p:attrName>ppt_x</p:attrName>
                                        </p:attrNameLst>
                                      </p:cBhvr>
                                      <p:tavLst>
                                        <p:tav tm="0">
                                          <p:val>
                                            <p:strVal val="#ppt_x-#ppt_w*1.125000"/>
                                          </p:val>
                                        </p:tav>
                                        <p:tav tm="100000">
                                          <p:val>
                                            <p:strVal val="#ppt_x"/>
                                          </p:val>
                                        </p:tav>
                                      </p:tavLst>
                                    </p:anim>
                                    <p:animEffect transition="in" filter="wipe(right)">
                                      <p:cBhvr>
                                        <p:cTn id="33" dur="500"/>
                                        <p:tgtEl>
                                          <p:spTgt spid="10"/>
                                        </p:tgtEl>
                                      </p:cBhvr>
                                    </p:animEffect>
                                  </p:childTnLst>
                                </p:cTn>
                              </p:par>
                            </p:childTnLst>
                          </p:cTn>
                        </p:par>
                        <p:par>
                          <p:cTn id="34" fill="hold">
                            <p:stCondLst>
                              <p:cond delay="1000"/>
                            </p:stCondLst>
                            <p:childTnLst>
                              <p:par>
                                <p:cTn id="35" presetID="23" presetClass="entr" presetSubtype="52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500" fill="hold"/>
                                        <p:tgtEl>
                                          <p:spTgt spid="16"/>
                                        </p:tgtEl>
                                        <p:attrNameLst>
                                          <p:attrName>ppt_w</p:attrName>
                                        </p:attrNameLst>
                                      </p:cBhvr>
                                      <p:tavLst>
                                        <p:tav tm="0">
                                          <p:val>
                                            <p:fltVal val="0"/>
                                          </p:val>
                                        </p:tav>
                                        <p:tav tm="100000">
                                          <p:val>
                                            <p:strVal val="#ppt_w"/>
                                          </p:val>
                                        </p:tav>
                                      </p:tavLst>
                                    </p:anim>
                                    <p:anim calcmode="lin" valueType="num">
                                      <p:cBhvr>
                                        <p:cTn id="38" dur="500" fill="hold"/>
                                        <p:tgtEl>
                                          <p:spTgt spid="16"/>
                                        </p:tgtEl>
                                        <p:attrNameLst>
                                          <p:attrName>ppt_h</p:attrName>
                                        </p:attrNameLst>
                                      </p:cBhvr>
                                      <p:tavLst>
                                        <p:tav tm="0">
                                          <p:val>
                                            <p:fltVal val="0"/>
                                          </p:val>
                                        </p:tav>
                                        <p:tav tm="100000">
                                          <p:val>
                                            <p:strVal val="#ppt_h"/>
                                          </p:val>
                                        </p:tav>
                                      </p:tavLst>
                                    </p:anim>
                                    <p:anim calcmode="lin" valueType="num">
                                      <p:cBhvr>
                                        <p:cTn id="39" dur="500" fill="hold"/>
                                        <p:tgtEl>
                                          <p:spTgt spid="16"/>
                                        </p:tgtEl>
                                        <p:attrNameLst>
                                          <p:attrName>ppt_x</p:attrName>
                                        </p:attrNameLst>
                                      </p:cBhvr>
                                      <p:tavLst>
                                        <p:tav tm="0">
                                          <p:val>
                                            <p:fltVal val="0.5"/>
                                          </p:val>
                                        </p:tav>
                                        <p:tav tm="100000">
                                          <p:val>
                                            <p:strVal val="#ppt_x"/>
                                          </p:val>
                                        </p:tav>
                                      </p:tavLst>
                                    </p:anim>
                                    <p:anim calcmode="lin" valueType="num">
                                      <p:cBhvr>
                                        <p:cTn id="40" dur="500" fill="hold"/>
                                        <p:tgtEl>
                                          <p:spTgt spid="16"/>
                                        </p:tgtEl>
                                        <p:attrNameLst>
                                          <p:attrName>ppt_y</p:attrName>
                                        </p:attrNameLst>
                                      </p:cBhvr>
                                      <p:tavLst>
                                        <p:tav tm="0">
                                          <p:val>
                                            <p:fltVal val="0.5"/>
                                          </p:val>
                                        </p:tav>
                                        <p:tav tm="100000">
                                          <p:val>
                                            <p:strVal val="#ppt_y"/>
                                          </p:val>
                                        </p:tav>
                                      </p:tavLst>
                                    </p:anim>
                                  </p:childTnLst>
                                </p:cTn>
                              </p:par>
                              <p:par>
                                <p:cTn id="41" presetID="12" presetClass="entr" presetSubtype="8"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p:tgtEl>
                                          <p:spTgt spid="20"/>
                                        </p:tgtEl>
                                        <p:attrNameLst>
                                          <p:attrName>ppt_x</p:attrName>
                                        </p:attrNameLst>
                                      </p:cBhvr>
                                      <p:tavLst>
                                        <p:tav tm="0">
                                          <p:val>
                                            <p:strVal val="#ppt_x-#ppt_w*1.125000"/>
                                          </p:val>
                                        </p:tav>
                                        <p:tav tm="100000">
                                          <p:val>
                                            <p:strVal val="#ppt_x"/>
                                          </p:val>
                                        </p:tav>
                                      </p:tavLst>
                                    </p:anim>
                                    <p:animEffect transition="in" filter="wipe(right)">
                                      <p:cBhvr>
                                        <p:cTn id="44" dur="500"/>
                                        <p:tgtEl>
                                          <p:spTgt spid="20"/>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p:tgtEl>
                                          <p:spTgt spid="19"/>
                                        </p:tgtEl>
                                        <p:attrNameLst>
                                          <p:attrName>ppt_x</p:attrName>
                                        </p:attrNameLst>
                                      </p:cBhvr>
                                      <p:tavLst>
                                        <p:tav tm="0">
                                          <p:val>
                                            <p:strVal val="#ppt_x-#ppt_w*1.125000"/>
                                          </p:val>
                                        </p:tav>
                                        <p:tav tm="100000">
                                          <p:val>
                                            <p:strVal val="#ppt_x"/>
                                          </p:val>
                                        </p:tav>
                                      </p:tavLst>
                                    </p:anim>
                                    <p:animEffect transition="in" filter="wipe(right)">
                                      <p:cBhvr>
                                        <p:cTn id="48" dur="500"/>
                                        <p:tgtEl>
                                          <p:spTgt spid="19"/>
                                        </p:tgtEl>
                                      </p:cBhvr>
                                    </p:animEffect>
                                  </p:childTnLst>
                                </p:cTn>
                              </p:par>
                            </p:childTnLst>
                          </p:cTn>
                        </p:par>
                        <p:par>
                          <p:cTn id="49" fill="hold">
                            <p:stCondLst>
                              <p:cond delay="1500"/>
                            </p:stCondLst>
                            <p:childTnLst>
                              <p:par>
                                <p:cTn id="50" presetID="23" presetClass="entr" presetSubtype="528"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p:cTn id="52" dur="500" fill="hold"/>
                                        <p:tgtEl>
                                          <p:spTgt spid="24"/>
                                        </p:tgtEl>
                                        <p:attrNameLst>
                                          <p:attrName>ppt_w</p:attrName>
                                        </p:attrNameLst>
                                      </p:cBhvr>
                                      <p:tavLst>
                                        <p:tav tm="0">
                                          <p:val>
                                            <p:fltVal val="0"/>
                                          </p:val>
                                        </p:tav>
                                        <p:tav tm="100000">
                                          <p:val>
                                            <p:strVal val="#ppt_w"/>
                                          </p:val>
                                        </p:tav>
                                      </p:tavLst>
                                    </p:anim>
                                    <p:anim calcmode="lin" valueType="num">
                                      <p:cBhvr>
                                        <p:cTn id="53" dur="500" fill="hold"/>
                                        <p:tgtEl>
                                          <p:spTgt spid="24"/>
                                        </p:tgtEl>
                                        <p:attrNameLst>
                                          <p:attrName>ppt_h</p:attrName>
                                        </p:attrNameLst>
                                      </p:cBhvr>
                                      <p:tavLst>
                                        <p:tav tm="0">
                                          <p:val>
                                            <p:fltVal val="0"/>
                                          </p:val>
                                        </p:tav>
                                        <p:tav tm="100000">
                                          <p:val>
                                            <p:strVal val="#ppt_h"/>
                                          </p:val>
                                        </p:tav>
                                      </p:tavLst>
                                    </p:anim>
                                    <p:anim calcmode="lin" valueType="num">
                                      <p:cBhvr>
                                        <p:cTn id="54" dur="500" fill="hold"/>
                                        <p:tgtEl>
                                          <p:spTgt spid="24"/>
                                        </p:tgtEl>
                                        <p:attrNameLst>
                                          <p:attrName>ppt_x</p:attrName>
                                        </p:attrNameLst>
                                      </p:cBhvr>
                                      <p:tavLst>
                                        <p:tav tm="0">
                                          <p:val>
                                            <p:fltVal val="0.5"/>
                                          </p:val>
                                        </p:tav>
                                        <p:tav tm="100000">
                                          <p:val>
                                            <p:strVal val="#ppt_x"/>
                                          </p:val>
                                        </p:tav>
                                      </p:tavLst>
                                    </p:anim>
                                    <p:anim calcmode="lin" valueType="num">
                                      <p:cBhvr>
                                        <p:cTn id="55" dur="500" fill="hold"/>
                                        <p:tgtEl>
                                          <p:spTgt spid="24"/>
                                        </p:tgtEl>
                                        <p:attrNameLst>
                                          <p:attrName>ppt_y</p:attrName>
                                        </p:attrNameLst>
                                      </p:cBhvr>
                                      <p:tavLst>
                                        <p:tav tm="0">
                                          <p:val>
                                            <p:fltVal val="0.5"/>
                                          </p:val>
                                        </p:tav>
                                        <p:tav tm="100000">
                                          <p:val>
                                            <p:strVal val="#ppt_y"/>
                                          </p:val>
                                        </p:tav>
                                      </p:tavLst>
                                    </p:anim>
                                  </p:childTnLst>
                                </p:cTn>
                              </p:par>
                              <p:par>
                                <p:cTn id="56" presetID="12" presetClass="entr" presetSubtype="8"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p:tgtEl>
                                          <p:spTgt spid="28"/>
                                        </p:tgtEl>
                                        <p:attrNameLst>
                                          <p:attrName>ppt_x</p:attrName>
                                        </p:attrNameLst>
                                      </p:cBhvr>
                                      <p:tavLst>
                                        <p:tav tm="0">
                                          <p:val>
                                            <p:strVal val="#ppt_x-#ppt_w*1.125000"/>
                                          </p:val>
                                        </p:tav>
                                        <p:tav tm="100000">
                                          <p:val>
                                            <p:strVal val="#ppt_x"/>
                                          </p:val>
                                        </p:tav>
                                      </p:tavLst>
                                    </p:anim>
                                    <p:animEffect transition="in" filter="wipe(right)">
                                      <p:cBhvr>
                                        <p:cTn id="59" dur="500"/>
                                        <p:tgtEl>
                                          <p:spTgt spid="28"/>
                                        </p:tgtEl>
                                      </p:cBhvr>
                                    </p:animEffect>
                                  </p:childTnLst>
                                </p:cTn>
                              </p:par>
                              <p:par>
                                <p:cTn id="60" presetID="12" presetClass="entr" presetSubtype="8" fill="hold" grpId="0"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500"/>
                                        <p:tgtEl>
                                          <p:spTgt spid="25"/>
                                        </p:tgtEl>
                                        <p:attrNameLst>
                                          <p:attrName>ppt_x</p:attrName>
                                        </p:attrNameLst>
                                      </p:cBhvr>
                                      <p:tavLst>
                                        <p:tav tm="0">
                                          <p:val>
                                            <p:strVal val="#ppt_x-#ppt_w*1.125000"/>
                                          </p:val>
                                        </p:tav>
                                        <p:tav tm="100000">
                                          <p:val>
                                            <p:strVal val="#ppt_x"/>
                                          </p:val>
                                        </p:tav>
                                      </p:tavLst>
                                    </p:anim>
                                    <p:animEffect transition="in" filter="wipe(right)">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6" grpId="0"/>
      <p:bldP spid="27" grpId="0"/>
      <p:bldP spid="3" grpId="0" bldLvl="0" animBg="1"/>
      <p:bldP spid="10" grpId="0"/>
      <p:bldP spid="11" grpId="0"/>
      <p:bldP spid="16" grpId="0" bldLvl="0" animBg="1"/>
      <p:bldP spid="19" grpId="0"/>
      <p:bldP spid="20" grpId="0"/>
      <p:bldP spid="24" grpId="0" bldLvl="0" animBg="1"/>
      <p:bldP spid="25"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sp>
        <p:nvSpPr>
          <p:cNvPr id="112" name="Freeform 24"/>
          <p:cNvSpPr/>
          <p:nvPr/>
        </p:nvSpPr>
        <p:spPr bwMode="auto">
          <a:xfrm rot="5400000">
            <a:off x="2099364" y="1968014"/>
            <a:ext cx="1384076" cy="1877601"/>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E54E75"/>
          </a:solidFill>
          <a:ln w="19050" cap="flat" cmpd="sng">
            <a:noFill/>
            <a:prstDash val="solid"/>
            <a:round/>
            <a:headEnd type="none" w="med" len="med"/>
            <a:tailEnd type="none" w="med" len="med"/>
          </a:ln>
          <a:effectLst/>
        </p:spPr>
        <p:txBody>
          <a:bodyPr/>
          <a:lstStyle/>
          <a:p>
            <a:pPr algn="just">
              <a:lnSpc>
                <a:spcPct val="120000"/>
              </a:lnSpc>
              <a:defRPr/>
            </a:pPr>
            <a:endParaRPr lang="da-DK" sz="760" kern="0" dirty="0">
              <a:solidFill>
                <a:schemeClr val="tx1">
                  <a:lumMod val="95000"/>
                  <a:lumOff val="5000"/>
                </a:schemeClr>
              </a:solidFill>
              <a:cs typeface="+mn-ea"/>
              <a:sym typeface="+mn-lt"/>
            </a:endParaRPr>
          </a:p>
        </p:txBody>
      </p:sp>
      <p:sp>
        <p:nvSpPr>
          <p:cNvPr id="113" name="Freeform 24"/>
          <p:cNvSpPr/>
          <p:nvPr/>
        </p:nvSpPr>
        <p:spPr bwMode="auto">
          <a:xfrm rot="5400000">
            <a:off x="4357053" y="1968014"/>
            <a:ext cx="1384076" cy="1877601"/>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E54E75"/>
          </a:solidFill>
          <a:ln w="19050" cap="flat" cmpd="sng">
            <a:noFill/>
            <a:prstDash val="solid"/>
            <a:round/>
            <a:headEnd type="none" w="med" len="med"/>
            <a:tailEnd type="none" w="med" len="med"/>
          </a:ln>
          <a:effectLst/>
        </p:spPr>
        <p:txBody>
          <a:bodyPr/>
          <a:lstStyle/>
          <a:p>
            <a:pPr algn="just">
              <a:lnSpc>
                <a:spcPct val="120000"/>
              </a:lnSpc>
              <a:defRPr/>
            </a:pPr>
            <a:endParaRPr lang="da-DK" sz="760" kern="0" dirty="0">
              <a:solidFill>
                <a:schemeClr val="tx1">
                  <a:lumMod val="95000"/>
                  <a:lumOff val="5000"/>
                </a:schemeClr>
              </a:solidFill>
              <a:cs typeface="+mn-ea"/>
              <a:sym typeface="+mn-lt"/>
            </a:endParaRPr>
          </a:p>
        </p:txBody>
      </p:sp>
      <p:sp>
        <p:nvSpPr>
          <p:cNvPr id="114" name="Freeform 24"/>
          <p:cNvSpPr/>
          <p:nvPr/>
        </p:nvSpPr>
        <p:spPr bwMode="auto">
          <a:xfrm rot="5400000">
            <a:off x="6614742" y="1968014"/>
            <a:ext cx="1384076" cy="1877601"/>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E54E75"/>
          </a:solidFill>
          <a:ln w="19050" cap="flat" cmpd="sng">
            <a:noFill/>
            <a:prstDash val="solid"/>
            <a:round/>
            <a:headEnd type="none" w="med" len="med"/>
            <a:tailEnd type="none" w="med" len="med"/>
          </a:ln>
          <a:effectLst/>
        </p:spPr>
        <p:txBody>
          <a:bodyPr/>
          <a:lstStyle/>
          <a:p>
            <a:pPr algn="just">
              <a:lnSpc>
                <a:spcPct val="120000"/>
              </a:lnSpc>
              <a:defRPr/>
            </a:pPr>
            <a:endParaRPr lang="da-DK" sz="760" kern="0" dirty="0">
              <a:solidFill>
                <a:schemeClr val="tx1">
                  <a:lumMod val="95000"/>
                  <a:lumOff val="5000"/>
                </a:schemeClr>
              </a:solidFill>
              <a:cs typeface="+mn-ea"/>
              <a:sym typeface="+mn-lt"/>
            </a:endParaRPr>
          </a:p>
        </p:txBody>
      </p:sp>
      <p:sp>
        <p:nvSpPr>
          <p:cNvPr id="116" name="Freeform 24"/>
          <p:cNvSpPr/>
          <p:nvPr/>
        </p:nvSpPr>
        <p:spPr bwMode="auto">
          <a:xfrm rot="5400000">
            <a:off x="8872432" y="1968014"/>
            <a:ext cx="1384076" cy="1877601"/>
          </a:xfrm>
          <a:custGeom>
            <a:avLst/>
            <a:gdLst/>
            <a:ahLst/>
            <a:cxnLst>
              <a:cxn ang="0">
                <a:pos x="452" y="426"/>
              </a:cxn>
              <a:cxn ang="0">
                <a:pos x="478" y="432"/>
              </a:cxn>
              <a:cxn ang="0">
                <a:pos x="500" y="444"/>
              </a:cxn>
              <a:cxn ang="0">
                <a:pos x="524" y="464"/>
              </a:cxn>
              <a:cxn ang="0">
                <a:pos x="530" y="468"/>
              </a:cxn>
              <a:cxn ang="0">
                <a:pos x="586" y="468"/>
              </a:cxn>
              <a:cxn ang="0">
                <a:pos x="590" y="468"/>
              </a:cxn>
              <a:cxn ang="0">
                <a:pos x="594" y="464"/>
              </a:cxn>
              <a:cxn ang="0">
                <a:pos x="594" y="220"/>
              </a:cxn>
              <a:cxn ang="0">
                <a:pos x="594" y="216"/>
              </a:cxn>
              <a:cxn ang="0">
                <a:pos x="590" y="212"/>
              </a:cxn>
              <a:cxn ang="0">
                <a:pos x="346" y="212"/>
              </a:cxn>
              <a:cxn ang="0">
                <a:pos x="338" y="212"/>
              </a:cxn>
              <a:cxn ang="0">
                <a:pos x="338" y="202"/>
              </a:cxn>
              <a:cxn ang="0">
                <a:pos x="338" y="166"/>
              </a:cxn>
              <a:cxn ang="0">
                <a:pos x="344" y="152"/>
              </a:cxn>
              <a:cxn ang="0">
                <a:pos x="350" y="146"/>
              </a:cxn>
              <a:cxn ang="0">
                <a:pos x="370" y="120"/>
              </a:cxn>
              <a:cxn ang="0">
                <a:pos x="380" y="96"/>
              </a:cxn>
              <a:cxn ang="0">
                <a:pos x="382" y="84"/>
              </a:cxn>
              <a:cxn ang="0">
                <a:pos x="376" y="50"/>
              </a:cxn>
              <a:cxn ang="0">
                <a:pos x="358" y="24"/>
              </a:cxn>
              <a:cxn ang="0">
                <a:pos x="330" y="6"/>
              </a:cxn>
              <a:cxn ang="0">
                <a:pos x="298" y="0"/>
              </a:cxn>
              <a:cxn ang="0">
                <a:pos x="280" y="0"/>
              </a:cxn>
              <a:cxn ang="0">
                <a:pos x="250" y="14"/>
              </a:cxn>
              <a:cxn ang="0">
                <a:pos x="228" y="36"/>
              </a:cxn>
              <a:cxn ang="0">
                <a:pos x="214" y="66"/>
              </a:cxn>
              <a:cxn ang="0">
                <a:pos x="212" y="84"/>
              </a:cxn>
              <a:cxn ang="0">
                <a:pos x="218" y="108"/>
              </a:cxn>
              <a:cxn ang="0">
                <a:pos x="232" y="130"/>
              </a:cxn>
              <a:cxn ang="0">
                <a:pos x="250" y="152"/>
              </a:cxn>
              <a:cxn ang="0">
                <a:pos x="254" y="158"/>
              </a:cxn>
              <a:cxn ang="0">
                <a:pos x="256" y="202"/>
              </a:cxn>
              <a:cxn ang="0">
                <a:pos x="256" y="212"/>
              </a:cxn>
              <a:cxn ang="0">
                <a:pos x="248" y="212"/>
              </a:cxn>
              <a:cxn ang="0">
                <a:pos x="8" y="212"/>
              </a:cxn>
              <a:cxn ang="0">
                <a:pos x="2" y="214"/>
              </a:cxn>
              <a:cxn ang="0">
                <a:pos x="0" y="220"/>
              </a:cxn>
              <a:cxn ang="0">
                <a:pos x="0" y="798"/>
              </a:cxn>
              <a:cxn ang="0">
                <a:pos x="2" y="804"/>
              </a:cxn>
              <a:cxn ang="0">
                <a:pos x="8" y="806"/>
              </a:cxn>
              <a:cxn ang="0">
                <a:pos x="586" y="806"/>
              </a:cxn>
              <a:cxn ang="0">
                <a:pos x="592" y="804"/>
              </a:cxn>
              <a:cxn ang="0">
                <a:pos x="594" y="798"/>
              </a:cxn>
              <a:cxn ang="0">
                <a:pos x="594" y="558"/>
              </a:cxn>
              <a:cxn ang="0">
                <a:pos x="592" y="554"/>
              </a:cxn>
              <a:cxn ang="0">
                <a:pos x="586" y="550"/>
              </a:cxn>
              <a:cxn ang="0">
                <a:pos x="538" y="550"/>
              </a:cxn>
              <a:cxn ang="0">
                <a:pos x="524" y="556"/>
              </a:cxn>
              <a:cxn ang="0">
                <a:pos x="518" y="562"/>
              </a:cxn>
              <a:cxn ang="0">
                <a:pos x="490" y="582"/>
              </a:cxn>
              <a:cxn ang="0">
                <a:pos x="466" y="592"/>
              </a:cxn>
              <a:cxn ang="0">
                <a:pos x="452" y="594"/>
              </a:cxn>
              <a:cxn ang="0">
                <a:pos x="418" y="588"/>
              </a:cxn>
              <a:cxn ang="0">
                <a:pos x="390" y="570"/>
              </a:cxn>
              <a:cxn ang="0">
                <a:pos x="370" y="542"/>
              </a:cxn>
              <a:cxn ang="0">
                <a:pos x="364" y="510"/>
              </a:cxn>
              <a:cxn ang="0">
                <a:pos x="366" y="492"/>
              </a:cxn>
              <a:cxn ang="0">
                <a:pos x="380" y="462"/>
              </a:cxn>
              <a:cxn ang="0">
                <a:pos x="404" y="440"/>
              </a:cxn>
              <a:cxn ang="0">
                <a:pos x="434" y="426"/>
              </a:cxn>
              <a:cxn ang="0">
                <a:pos x="452" y="426"/>
              </a:cxn>
            </a:cxnLst>
            <a:rect l="0" t="0" r="r" b="b"/>
            <a:pathLst>
              <a:path w="594" h="806">
                <a:moveTo>
                  <a:pt x="452" y="426"/>
                </a:moveTo>
                <a:lnTo>
                  <a:pt x="452" y="426"/>
                </a:lnTo>
                <a:lnTo>
                  <a:pt x="466" y="426"/>
                </a:lnTo>
                <a:lnTo>
                  <a:pt x="478" y="432"/>
                </a:lnTo>
                <a:lnTo>
                  <a:pt x="490" y="438"/>
                </a:lnTo>
                <a:lnTo>
                  <a:pt x="500" y="444"/>
                </a:lnTo>
                <a:lnTo>
                  <a:pt x="518" y="458"/>
                </a:lnTo>
                <a:lnTo>
                  <a:pt x="524" y="464"/>
                </a:lnTo>
                <a:lnTo>
                  <a:pt x="524" y="464"/>
                </a:lnTo>
                <a:lnTo>
                  <a:pt x="530" y="468"/>
                </a:lnTo>
                <a:lnTo>
                  <a:pt x="538" y="468"/>
                </a:lnTo>
                <a:lnTo>
                  <a:pt x="586" y="468"/>
                </a:lnTo>
                <a:lnTo>
                  <a:pt x="586" y="468"/>
                </a:lnTo>
                <a:lnTo>
                  <a:pt x="590" y="468"/>
                </a:lnTo>
                <a:lnTo>
                  <a:pt x="592" y="466"/>
                </a:lnTo>
                <a:lnTo>
                  <a:pt x="594" y="464"/>
                </a:lnTo>
                <a:lnTo>
                  <a:pt x="594" y="460"/>
                </a:lnTo>
                <a:lnTo>
                  <a:pt x="594" y="220"/>
                </a:lnTo>
                <a:lnTo>
                  <a:pt x="594" y="220"/>
                </a:lnTo>
                <a:lnTo>
                  <a:pt x="594" y="216"/>
                </a:lnTo>
                <a:lnTo>
                  <a:pt x="592" y="214"/>
                </a:lnTo>
                <a:lnTo>
                  <a:pt x="590" y="212"/>
                </a:lnTo>
                <a:lnTo>
                  <a:pt x="586" y="212"/>
                </a:lnTo>
                <a:lnTo>
                  <a:pt x="346" y="212"/>
                </a:lnTo>
                <a:lnTo>
                  <a:pt x="346" y="212"/>
                </a:lnTo>
                <a:lnTo>
                  <a:pt x="338" y="212"/>
                </a:lnTo>
                <a:lnTo>
                  <a:pt x="338" y="212"/>
                </a:lnTo>
                <a:lnTo>
                  <a:pt x="338" y="202"/>
                </a:lnTo>
                <a:lnTo>
                  <a:pt x="338" y="166"/>
                </a:lnTo>
                <a:lnTo>
                  <a:pt x="338" y="166"/>
                </a:lnTo>
                <a:lnTo>
                  <a:pt x="340" y="158"/>
                </a:lnTo>
                <a:lnTo>
                  <a:pt x="344" y="152"/>
                </a:lnTo>
                <a:lnTo>
                  <a:pt x="344" y="152"/>
                </a:lnTo>
                <a:lnTo>
                  <a:pt x="350" y="146"/>
                </a:lnTo>
                <a:lnTo>
                  <a:pt x="364" y="130"/>
                </a:lnTo>
                <a:lnTo>
                  <a:pt x="370" y="120"/>
                </a:lnTo>
                <a:lnTo>
                  <a:pt x="376" y="108"/>
                </a:lnTo>
                <a:lnTo>
                  <a:pt x="380" y="96"/>
                </a:lnTo>
                <a:lnTo>
                  <a:pt x="382" y="84"/>
                </a:lnTo>
                <a:lnTo>
                  <a:pt x="382" y="84"/>
                </a:lnTo>
                <a:lnTo>
                  <a:pt x="380" y="66"/>
                </a:lnTo>
                <a:lnTo>
                  <a:pt x="376" y="50"/>
                </a:lnTo>
                <a:lnTo>
                  <a:pt x="368" y="36"/>
                </a:lnTo>
                <a:lnTo>
                  <a:pt x="358" y="24"/>
                </a:lnTo>
                <a:lnTo>
                  <a:pt x="344" y="14"/>
                </a:lnTo>
                <a:lnTo>
                  <a:pt x="330" y="6"/>
                </a:lnTo>
                <a:lnTo>
                  <a:pt x="314" y="0"/>
                </a:lnTo>
                <a:lnTo>
                  <a:pt x="298" y="0"/>
                </a:lnTo>
                <a:lnTo>
                  <a:pt x="298" y="0"/>
                </a:lnTo>
                <a:lnTo>
                  <a:pt x="280" y="0"/>
                </a:lnTo>
                <a:lnTo>
                  <a:pt x="264" y="6"/>
                </a:lnTo>
                <a:lnTo>
                  <a:pt x="250" y="14"/>
                </a:lnTo>
                <a:lnTo>
                  <a:pt x="238" y="24"/>
                </a:lnTo>
                <a:lnTo>
                  <a:pt x="228" y="36"/>
                </a:lnTo>
                <a:lnTo>
                  <a:pt x="220" y="50"/>
                </a:lnTo>
                <a:lnTo>
                  <a:pt x="214" y="66"/>
                </a:lnTo>
                <a:lnTo>
                  <a:pt x="212" y="84"/>
                </a:lnTo>
                <a:lnTo>
                  <a:pt x="212" y="84"/>
                </a:lnTo>
                <a:lnTo>
                  <a:pt x="214" y="96"/>
                </a:lnTo>
                <a:lnTo>
                  <a:pt x="218" y="108"/>
                </a:lnTo>
                <a:lnTo>
                  <a:pt x="224" y="120"/>
                </a:lnTo>
                <a:lnTo>
                  <a:pt x="232" y="130"/>
                </a:lnTo>
                <a:lnTo>
                  <a:pt x="244" y="146"/>
                </a:lnTo>
                <a:lnTo>
                  <a:pt x="250" y="152"/>
                </a:lnTo>
                <a:lnTo>
                  <a:pt x="250" y="152"/>
                </a:lnTo>
                <a:lnTo>
                  <a:pt x="254" y="158"/>
                </a:lnTo>
                <a:lnTo>
                  <a:pt x="256" y="166"/>
                </a:lnTo>
                <a:lnTo>
                  <a:pt x="256" y="202"/>
                </a:lnTo>
                <a:lnTo>
                  <a:pt x="256" y="202"/>
                </a:lnTo>
                <a:lnTo>
                  <a:pt x="256" y="212"/>
                </a:lnTo>
                <a:lnTo>
                  <a:pt x="256" y="212"/>
                </a:lnTo>
                <a:lnTo>
                  <a:pt x="248" y="212"/>
                </a:lnTo>
                <a:lnTo>
                  <a:pt x="8" y="212"/>
                </a:lnTo>
                <a:lnTo>
                  <a:pt x="8" y="212"/>
                </a:lnTo>
                <a:lnTo>
                  <a:pt x="6" y="212"/>
                </a:lnTo>
                <a:lnTo>
                  <a:pt x="2" y="214"/>
                </a:lnTo>
                <a:lnTo>
                  <a:pt x="0" y="216"/>
                </a:lnTo>
                <a:lnTo>
                  <a:pt x="0" y="220"/>
                </a:lnTo>
                <a:lnTo>
                  <a:pt x="0" y="798"/>
                </a:lnTo>
                <a:lnTo>
                  <a:pt x="0" y="798"/>
                </a:lnTo>
                <a:lnTo>
                  <a:pt x="0" y="802"/>
                </a:lnTo>
                <a:lnTo>
                  <a:pt x="2" y="804"/>
                </a:lnTo>
                <a:lnTo>
                  <a:pt x="6" y="806"/>
                </a:lnTo>
                <a:lnTo>
                  <a:pt x="8" y="806"/>
                </a:lnTo>
                <a:lnTo>
                  <a:pt x="586" y="806"/>
                </a:lnTo>
                <a:lnTo>
                  <a:pt x="586" y="806"/>
                </a:lnTo>
                <a:lnTo>
                  <a:pt x="590" y="806"/>
                </a:lnTo>
                <a:lnTo>
                  <a:pt x="592" y="804"/>
                </a:lnTo>
                <a:lnTo>
                  <a:pt x="594" y="802"/>
                </a:lnTo>
                <a:lnTo>
                  <a:pt x="594" y="798"/>
                </a:lnTo>
                <a:lnTo>
                  <a:pt x="594" y="558"/>
                </a:lnTo>
                <a:lnTo>
                  <a:pt x="594" y="558"/>
                </a:lnTo>
                <a:lnTo>
                  <a:pt x="594" y="556"/>
                </a:lnTo>
                <a:lnTo>
                  <a:pt x="592" y="554"/>
                </a:lnTo>
                <a:lnTo>
                  <a:pt x="590" y="552"/>
                </a:lnTo>
                <a:lnTo>
                  <a:pt x="586" y="550"/>
                </a:lnTo>
                <a:lnTo>
                  <a:pt x="538" y="550"/>
                </a:lnTo>
                <a:lnTo>
                  <a:pt x="538" y="550"/>
                </a:lnTo>
                <a:lnTo>
                  <a:pt x="530" y="552"/>
                </a:lnTo>
                <a:lnTo>
                  <a:pt x="524" y="556"/>
                </a:lnTo>
                <a:lnTo>
                  <a:pt x="524" y="556"/>
                </a:lnTo>
                <a:lnTo>
                  <a:pt x="518" y="562"/>
                </a:lnTo>
                <a:lnTo>
                  <a:pt x="500" y="576"/>
                </a:lnTo>
                <a:lnTo>
                  <a:pt x="490" y="582"/>
                </a:lnTo>
                <a:lnTo>
                  <a:pt x="478" y="588"/>
                </a:lnTo>
                <a:lnTo>
                  <a:pt x="466" y="592"/>
                </a:lnTo>
                <a:lnTo>
                  <a:pt x="452" y="594"/>
                </a:lnTo>
                <a:lnTo>
                  <a:pt x="452" y="594"/>
                </a:lnTo>
                <a:lnTo>
                  <a:pt x="434" y="592"/>
                </a:lnTo>
                <a:lnTo>
                  <a:pt x="418" y="588"/>
                </a:lnTo>
                <a:lnTo>
                  <a:pt x="404" y="580"/>
                </a:lnTo>
                <a:lnTo>
                  <a:pt x="390" y="570"/>
                </a:lnTo>
                <a:lnTo>
                  <a:pt x="380" y="558"/>
                </a:lnTo>
                <a:lnTo>
                  <a:pt x="370" y="542"/>
                </a:lnTo>
                <a:lnTo>
                  <a:pt x="366" y="526"/>
                </a:lnTo>
                <a:lnTo>
                  <a:pt x="364" y="510"/>
                </a:lnTo>
                <a:lnTo>
                  <a:pt x="364" y="510"/>
                </a:lnTo>
                <a:lnTo>
                  <a:pt x="366" y="492"/>
                </a:lnTo>
                <a:lnTo>
                  <a:pt x="370" y="476"/>
                </a:lnTo>
                <a:lnTo>
                  <a:pt x="380" y="462"/>
                </a:lnTo>
                <a:lnTo>
                  <a:pt x="390" y="450"/>
                </a:lnTo>
                <a:lnTo>
                  <a:pt x="404" y="440"/>
                </a:lnTo>
                <a:lnTo>
                  <a:pt x="418" y="432"/>
                </a:lnTo>
                <a:lnTo>
                  <a:pt x="434" y="426"/>
                </a:lnTo>
                <a:lnTo>
                  <a:pt x="452" y="426"/>
                </a:lnTo>
                <a:lnTo>
                  <a:pt x="452" y="426"/>
                </a:lnTo>
                <a:close/>
              </a:path>
            </a:pathLst>
          </a:custGeom>
          <a:solidFill>
            <a:srgbClr val="E54E75"/>
          </a:solidFill>
          <a:ln w="19050" cap="flat" cmpd="sng">
            <a:noFill/>
            <a:prstDash val="solid"/>
            <a:round/>
            <a:headEnd type="none" w="med" len="med"/>
            <a:tailEnd type="none" w="med" len="med"/>
          </a:ln>
          <a:effectLst/>
        </p:spPr>
        <p:txBody>
          <a:bodyPr/>
          <a:lstStyle/>
          <a:p>
            <a:pPr algn="just">
              <a:lnSpc>
                <a:spcPct val="120000"/>
              </a:lnSpc>
              <a:defRPr/>
            </a:pPr>
            <a:endParaRPr lang="da-DK" sz="760" kern="0" dirty="0">
              <a:solidFill>
                <a:schemeClr val="tx1">
                  <a:lumMod val="95000"/>
                  <a:lumOff val="5000"/>
                </a:schemeClr>
              </a:solidFill>
              <a:cs typeface="+mn-ea"/>
              <a:sym typeface="+mn-lt"/>
            </a:endParaRPr>
          </a:p>
        </p:txBody>
      </p:sp>
      <p:grpSp>
        <p:nvGrpSpPr>
          <p:cNvPr id="129" name="Group 128"/>
          <p:cNvGrpSpPr/>
          <p:nvPr/>
        </p:nvGrpSpPr>
        <p:grpSpPr>
          <a:xfrm>
            <a:off x="2236862" y="2351149"/>
            <a:ext cx="593976" cy="593976"/>
            <a:chOff x="1316879" y="4254550"/>
            <a:chExt cx="684000" cy="684000"/>
          </a:xfrm>
        </p:grpSpPr>
        <p:sp>
          <p:nvSpPr>
            <p:cNvPr id="117" name="Freeform 49"/>
            <p:cNvSpPr>
              <a:spLocks noChangeAspect="1" noEditPoints="1"/>
            </p:cNvSpPr>
            <p:nvPr/>
          </p:nvSpPr>
          <p:spPr bwMode="auto">
            <a:xfrm>
              <a:off x="1467830" y="4412272"/>
              <a:ext cx="407999" cy="347492"/>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cs typeface="+mn-ea"/>
                <a:sym typeface="+mn-lt"/>
              </a:endParaRPr>
            </a:p>
          </p:txBody>
        </p:sp>
        <p:sp>
          <p:nvSpPr>
            <p:cNvPr id="125" name="Oval 124"/>
            <p:cNvSpPr/>
            <p:nvPr/>
          </p:nvSpPr>
          <p:spPr>
            <a:xfrm>
              <a:off x="1316879" y="4254550"/>
              <a:ext cx="684000" cy="68400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dirty="0">
                <a:cs typeface="+mn-ea"/>
                <a:sym typeface="+mn-lt"/>
              </a:endParaRPr>
            </a:p>
          </p:txBody>
        </p:sp>
      </p:grpSp>
      <p:grpSp>
        <p:nvGrpSpPr>
          <p:cNvPr id="130" name="Group 129"/>
          <p:cNvGrpSpPr/>
          <p:nvPr/>
        </p:nvGrpSpPr>
        <p:grpSpPr>
          <a:xfrm>
            <a:off x="4496014" y="2351149"/>
            <a:ext cx="593976" cy="593976"/>
            <a:chOff x="3401741" y="4254550"/>
            <a:chExt cx="684000" cy="684000"/>
          </a:xfrm>
        </p:grpSpPr>
        <p:sp>
          <p:nvSpPr>
            <p:cNvPr id="120" name="Freeform 31"/>
            <p:cNvSpPr>
              <a:spLocks noChangeAspect="1" noEditPoints="1"/>
            </p:cNvSpPr>
            <p:nvPr/>
          </p:nvSpPr>
          <p:spPr bwMode="auto">
            <a:xfrm>
              <a:off x="3577110" y="4366532"/>
              <a:ext cx="333262" cy="468000"/>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solidFill>
                  <a:schemeClr val="bg1">
                    <a:lumMod val="65000"/>
                  </a:schemeClr>
                </a:solidFill>
                <a:cs typeface="+mn-ea"/>
                <a:sym typeface="+mn-lt"/>
              </a:endParaRPr>
            </a:p>
          </p:txBody>
        </p:sp>
        <p:sp>
          <p:nvSpPr>
            <p:cNvPr id="126" name="Oval 125"/>
            <p:cNvSpPr/>
            <p:nvPr/>
          </p:nvSpPr>
          <p:spPr>
            <a:xfrm>
              <a:off x="3401741" y="4254550"/>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dirty="0">
                <a:cs typeface="+mn-ea"/>
                <a:sym typeface="+mn-lt"/>
              </a:endParaRPr>
            </a:p>
          </p:txBody>
        </p:sp>
      </p:grpSp>
      <p:grpSp>
        <p:nvGrpSpPr>
          <p:cNvPr id="131" name="Group 130"/>
          <p:cNvGrpSpPr/>
          <p:nvPr/>
        </p:nvGrpSpPr>
        <p:grpSpPr>
          <a:xfrm>
            <a:off x="6755166" y="2351149"/>
            <a:ext cx="593976" cy="593976"/>
            <a:chOff x="6006611" y="4240036"/>
            <a:chExt cx="684000" cy="684000"/>
          </a:xfrm>
        </p:grpSpPr>
        <p:sp>
          <p:nvSpPr>
            <p:cNvPr id="119" name="Freeform 44"/>
            <p:cNvSpPr>
              <a:spLocks noChangeAspect="1" noEditPoints="1"/>
            </p:cNvSpPr>
            <p:nvPr/>
          </p:nvSpPr>
          <p:spPr bwMode="auto">
            <a:xfrm>
              <a:off x="6132322" y="4366036"/>
              <a:ext cx="432579" cy="432000"/>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cs typeface="+mn-ea"/>
                <a:sym typeface="+mn-lt"/>
              </a:endParaRPr>
            </a:p>
          </p:txBody>
        </p:sp>
        <p:sp>
          <p:nvSpPr>
            <p:cNvPr id="127" name="Oval 126"/>
            <p:cNvSpPr/>
            <p:nvPr/>
          </p:nvSpPr>
          <p:spPr>
            <a:xfrm>
              <a:off x="6006611" y="4240036"/>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dirty="0">
                <a:cs typeface="+mn-ea"/>
                <a:sym typeface="+mn-lt"/>
              </a:endParaRPr>
            </a:p>
          </p:txBody>
        </p:sp>
      </p:grpSp>
      <p:grpSp>
        <p:nvGrpSpPr>
          <p:cNvPr id="132" name="Group 131"/>
          <p:cNvGrpSpPr/>
          <p:nvPr/>
        </p:nvGrpSpPr>
        <p:grpSpPr>
          <a:xfrm>
            <a:off x="9007400" y="2351149"/>
            <a:ext cx="593976" cy="593976"/>
            <a:chOff x="8794034" y="4283578"/>
            <a:chExt cx="684000" cy="684000"/>
          </a:xfrm>
        </p:grpSpPr>
        <p:sp>
          <p:nvSpPr>
            <p:cNvPr id="118" name="Freeform 36"/>
            <p:cNvSpPr>
              <a:spLocks noChangeAspect="1" noEditPoints="1"/>
            </p:cNvSpPr>
            <p:nvPr/>
          </p:nvSpPr>
          <p:spPr bwMode="auto">
            <a:xfrm>
              <a:off x="8879066" y="4481578"/>
              <a:ext cx="513936" cy="288000"/>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noFill/>
            <a:ln w="12700">
              <a:solidFill>
                <a:schemeClr val="bg1"/>
              </a:solidFill>
            </a:ln>
          </p:spPr>
          <p:txBody>
            <a:bodyPr vert="horz" wrap="square" lIns="79405" tIns="39703" rIns="79405" bIns="39703" numCol="1" anchor="t" anchorCtr="0" compatLnSpc="1"/>
            <a:lstStyle/>
            <a:p>
              <a:pPr algn="just">
                <a:lnSpc>
                  <a:spcPct val="120000"/>
                </a:lnSpc>
              </a:pPr>
              <a:endParaRPr lang="en-US" sz="760" dirty="0">
                <a:cs typeface="+mn-ea"/>
                <a:sym typeface="+mn-lt"/>
              </a:endParaRPr>
            </a:p>
          </p:txBody>
        </p:sp>
        <p:sp>
          <p:nvSpPr>
            <p:cNvPr id="128" name="Oval 127"/>
            <p:cNvSpPr/>
            <p:nvPr/>
          </p:nvSpPr>
          <p:spPr>
            <a:xfrm>
              <a:off x="8794034" y="4283578"/>
              <a:ext cx="684000" cy="6840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id-ID" sz="760" dirty="0">
                <a:cs typeface="+mn-ea"/>
                <a:sym typeface="+mn-lt"/>
              </a:endParaRPr>
            </a:p>
          </p:txBody>
        </p:sp>
      </p:grpSp>
      <p:sp>
        <p:nvSpPr>
          <p:cNvPr id="30" name="išľíďè"/>
          <p:cNvSpPr/>
          <p:nvPr/>
        </p:nvSpPr>
        <p:spPr bwMode="auto">
          <a:xfrm>
            <a:off x="932180" y="4606925"/>
            <a:ext cx="2047240" cy="55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ct val="150000"/>
              </a:lnSpc>
            </a:pPr>
            <a:r>
              <a:rPr lang="zh-CN" altLang="en-US" sz="1200" dirty="0">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31" name="iSlíďè"/>
          <p:cNvSpPr txBox="1"/>
          <p:nvPr/>
        </p:nvSpPr>
        <p:spPr bwMode="auto">
          <a:xfrm>
            <a:off x="1102352" y="4255839"/>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36" name="išľíďè"/>
          <p:cNvSpPr/>
          <p:nvPr/>
        </p:nvSpPr>
        <p:spPr bwMode="auto">
          <a:xfrm>
            <a:off x="3850005" y="4612640"/>
            <a:ext cx="2047240" cy="55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ct val="150000"/>
              </a:lnSpc>
            </a:pPr>
            <a:r>
              <a:rPr lang="zh-CN" altLang="en-US" sz="1200" dirty="0">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37" name="iSlíďè"/>
          <p:cNvSpPr txBox="1"/>
          <p:nvPr/>
        </p:nvSpPr>
        <p:spPr bwMode="auto">
          <a:xfrm>
            <a:off x="4020126" y="426128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38" name="išľíďè"/>
          <p:cNvSpPr/>
          <p:nvPr/>
        </p:nvSpPr>
        <p:spPr bwMode="auto">
          <a:xfrm>
            <a:off x="6767830" y="4606925"/>
            <a:ext cx="2047240" cy="55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ct val="150000"/>
              </a:lnSpc>
            </a:pPr>
            <a:r>
              <a:rPr lang="zh-CN" altLang="en-US" sz="1200" dirty="0">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39" name="iSlíďè"/>
          <p:cNvSpPr txBox="1"/>
          <p:nvPr/>
        </p:nvSpPr>
        <p:spPr bwMode="auto">
          <a:xfrm>
            <a:off x="6937900" y="425580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3" name="išľíďè"/>
          <p:cNvSpPr/>
          <p:nvPr/>
        </p:nvSpPr>
        <p:spPr bwMode="auto">
          <a:xfrm>
            <a:off x="9551670" y="4606925"/>
            <a:ext cx="2047240" cy="55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algn="ctr">
              <a:lnSpc>
                <a:spcPct val="150000"/>
              </a:lnSpc>
            </a:pPr>
            <a:r>
              <a:rPr lang="zh-CN" altLang="en-US" sz="1200" dirty="0">
                <a:effectLst/>
                <a:latin typeface="微软雅黑" panose="020B0503020204020204" pitchFamily="34" charset="-122"/>
                <a:ea typeface="微软雅黑" panose="020B0503020204020204" pitchFamily="34" charset="-122"/>
                <a:cs typeface="+mn-ea"/>
                <a:sym typeface="+mn-lt"/>
              </a:rPr>
              <a:t>您的内容打在这里，或者通过复制您的文本后，在此框</a:t>
            </a: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4" name="iSlíďè"/>
          <p:cNvSpPr txBox="1"/>
          <p:nvPr/>
        </p:nvSpPr>
        <p:spPr bwMode="auto">
          <a:xfrm>
            <a:off x="9721945" y="425580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Tree>
  </p:cSld>
  <p:clrMapOvr>
    <a:masterClrMapping/>
  </p:clrMapOvr>
  <mc:AlternateContent xmlns:mc="http://schemas.openxmlformats.org/markup-compatibility/2006" xmlns:p14="http://schemas.microsoft.com/office/powerpoint/2010/main">
    <mc:Choice Requires="p14">
      <p:transition>
        <p14:ferris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wipe(left)">
                                      <p:cBhvr>
                                        <p:cTn id="7" dur="500"/>
                                        <p:tgtEl>
                                          <p:spTgt spid="11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fade">
                                      <p:cBhvr>
                                        <p:cTn id="11" dur="1000"/>
                                        <p:tgtEl>
                                          <p:spTgt spid="129"/>
                                        </p:tgtEl>
                                      </p:cBhvr>
                                    </p:animEffect>
                                    <p:anim calcmode="lin" valueType="num">
                                      <p:cBhvr>
                                        <p:cTn id="12" dur="1000" fill="hold"/>
                                        <p:tgtEl>
                                          <p:spTgt spid="129"/>
                                        </p:tgtEl>
                                        <p:attrNameLst>
                                          <p:attrName>ppt_w</p:attrName>
                                        </p:attrNameLst>
                                      </p:cBhvr>
                                      <p:tavLst>
                                        <p:tav tm="0" fmla="#ppt_w*sin(2.5*pi*$)">
                                          <p:val>
                                            <p:fltVal val="0"/>
                                          </p:val>
                                        </p:tav>
                                        <p:tav tm="100000">
                                          <p:val>
                                            <p:fltVal val="1"/>
                                          </p:val>
                                        </p:tav>
                                      </p:tavLst>
                                    </p:anim>
                                    <p:anim calcmode="lin" valueType="num">
                                      <p:cBhvr>
                                        <p:cTn id="13" dur="1000" fill="hold"/>
                                        <p:tgtEl>
                                          <p:spTgt spid="129"/>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wipe(left)">
                                      <p:cBhvr>
                                        <p:cTn id="17" dur="500"/>
                                        <p:tgtEl>
                                          <p:spTgt spid="113"/>
                                        </p:tgtEl>
                                      </p:cBhvr>
                                    </p:animEffect>
                                  </p:childTnLst>
                                </p:cTn>
                              </p:par>
                            </p:childTnLst>
                          </p:cTn>
                        </p:par>
                        <p:par>
                          <p:cTn id="18" fill="hold">
                            <p:stCondLst>
                              <p:cond delay="2000"/>
                            </p:stCondLst>
                            <p:childTnLst>
                              <p:par>
                                <p:cTn id="19" presetID="45" presetClass="entr" presetSubtype="0" fill="hold" nodeType="afterEffect">
                                  <p:stCondLst>
                                    <p:cond delay="0"/>
                                  </p:stCondLst>
                                  <p:childTnLst>
                                    <p:set>
                                      <p:cBhvr>
                                        <p:cTn id="20" dur="1" fill="hold">
                                          <p:stCondLst>
                                            <p:cond delay="0"/>
                                          </p:stCondLst>
                                        </p:cTn>
                                        <p:tgtEl>
                                          <p:spTgt spid="130"/>
                                        </p:tgtEl>
                                        <p:attrNameLst>
                                          <p:attrName>style.visibility</p:attrName>
                                        </p:attrNameLst>
                                      </p:cBhvr>
                                      <p:to>
                                        <p:strVal val="visible"/>
                                      </p:to>
                                    </p:set>
                                    <p:animEffect transition="in" filter="fade">
                                      <p:cBhvr>
                                        <p:cTn id="21" dur="1000"/>
                                        <p:tgtEl>
                                          <p:spTgt spid="130"/>
                                        </p:tgtEl>
                                      </p:cBhvr>
                                    </p:animEffect>
                                    <p:anim calcmode="lin" valueType="num">
                                      <p:cBhvr>
                                        <p:cTn id="22" dur="1000" fill="hold"/>
                                        <p:tgtEl>
                                          <p:spTgt spid="130"/>
                                        </p:tgtEl>
                                        <p:attrNameLst>
                                          <p:attrName>ppt_w</p:attrName>
                                        </p:attrNameLst>
                                      </p:cBhvr>
                                      <p:tavLst>
                                        <p:tav tm="0" fmla="#ppt_w*sin(2.5*pi*$)">
                                          <p:val>
                                            <p:fltVal val="0"/>
                                          </p:val>
                                        </p:tav>
                                        <p:tav tm="100000">
                                          <p:val>
                                            <p:fltVal val="1"/>
                                          </p:val>
                                        </p:tav>
                                      </p:tavLst>
                                    </p:anim>
                                    <p:anim calcmode="lin" valueType="num">
                                      <p:cBhvr>
                                        <p:cTn id="23" dur="1000" fill="hold"/>
                                        <p:tgtEl>
                                          <p:spTgt spid="130"/>
                                        </p:tgtEl>
                                        <p:attrNameLst>
                                          <p:attrName>ppt_h</p:attrName>
                                        </p:attrNameLst>
                                      </p:cBhvr>
                                      <p:tavLst>
                                        <p:tav tm="0">
                                          <p:val>
                                            <p:strVal val="#ppt_h"/>
                                          </p:val>
                                        </p:tav>
                                        <p:tav tm="100000">
                                          <p:val>
                                            <p:strVal val="#ppt_h"/>
                                          </p:val>
                                        </p:tav>
                                      </p:tavLst>
                                    </p:anim>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114"/>
                                        </p:tgtEl>
                                        <p:attrNameLst>
                                          <p:attrName>style.visibility</p:attrName>
                                        </p:attrNameLst>
                                      </p:cBhvr>
                                      <p:to>
                                        <p:strVal val="visible"/>
                                      </p:to>
                                    </p:set>
                                    <p:animEffect transition="in" filter="wipe(left)">
                                      <p:cBhvr>
                                        <p:cTn id="27" dur="500"/>
                                        <p:tgtEl>
                                          <p:spTgt spid="114"/>
                                        </p:tgtEl>
                                      </p:cBhvr>
                                    </p:animEffect>
                                  </p:childTnLst>
                                </p:cTn>
                              </p:par>
                            </p:childTnLst>
                          </p:cTn>
                        </p:par>
                        <p:par>
                          <p:cTn id="28" fill="hold">
                            <p:stCondLst>
                              <p:cond delay="3500"/>
                            </p:stCondLst>
                            <p:childTnLst>
                              <p:par>
                                <p:cTn id="29" presetID="45" presetClass="entr" presetSubtype="0" fill="hold" nodeType="after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1000"/>
                                        <p:tgtEl>
                                          <p:spTgt spid="131"/>
                                        </p:tgtEl>
                                      </p:cBhvr>
                                    </p:animEffect>
                                    <p:anim calcmode="lin" valueType="num">
                                      <p:cBhvr>
                                        <p:cTn id="32" dur="1000" fill="hold"/>
                                        <p:tgtEl>
                                          <p:spTgt spid="131"/>
                                        </p:tgtEl>
                                        <p:attrNameLst>
                                          <p:attrName>ppt_w</p:attrName>
                                        </p:attrNameLst>
                                      </p:cBhvr>
                                      <p:tavLst>
                                        <p:tav tm="0" fmla="#ppt_w*sin(2.5*pi*$)">
                                          <p:val>
                                            <p:fltVal val="0"/>
                                          </p:val>
                                        </p:tav>
                                        <p:tav tm="100000">
                                          <p:val>
                                            <p:fltVal val="1"/>
                                          </p:val>
                                        </p:tav>
                                      </p:tavLst>
                                    </p:anim>
                                    <p:anim calcmode="lin" valueType="num">
                                      <p:cBhvr>
                                        <p:cTn id="33" dur="1000" fill="hold"/>
                                        <p:tgtEl>
                                          <p:spTgt spid="131"/>
                                        </p:tgtEl>
                                        <p:attrNameLst>
                                          <p:attrName>ppt_h</p:attrName>
                                        </p:attrNameLst>
                                      </p:cBhvr>
                                      <p:tavLst>
                                        <p:tav tm="0">
                                          <p:val>
                                            <p:strVal val="#ppt_h"/>
                                          </p:val>
                                        </p:tav>
                                        <p:tav tm="100000">
                                          <p:val>
                                            <p:strVal val="#ppt_h"/>
                                          </p:val>
                                        </p:tav>
                                      </p:tavLst>
                                    </p:anim>
                                  </p:childTnLst>
                                </p:cTn>
                              </p:par>
                            </p:childTnLst>
                          </p:cTn>
                        </p:par>
                        <p:par>
                          <p:cTn id="34" fill="hold">
                            <p:stCondLst>
                              <p:cond delay="4500"/>
                            </p:stCondLst>
                            <p:childTnLst>
                              <p:par>
                                <p:cTn id="35" presetID="22" presetClass="entr" presetSubtype="8" fill="hold" grpId="0" nodeType="after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wipe(left)">
                                      <p:cBhvr>
                                        <p:cTn id="37" dur="500"/>
                                        <p:tgtEl>
                                          <p:spTgt spid="116"/>
                                        </p:tgtEl>
                                      </p:cBhvr>
                                    </p:animEffect>
                                  </p:childTnLst>
                                </p:cTn>
                              </p:par>
                            </p:childTnLst>
                          </p:cTn>
                        </p:par>
                        <p:par>
                          <p:cTn id="38" fill="hold">
                            <p:stCondLst>
                              <p:cond delay="5000"/>
                            </p:stCondLst>
                            <p:childTnLst>
                              <p:par>
                                <p:cTn id="39" presetID="45" presetClass="entr" presetSubtype="0" fill="hold" nodeType="afterEffect">
                                  <p:stCondLst>
                                    <p:cond delay="0"/>
                                  </p:stCondLst>
                                  <p:childTnLst>
                                    <p:set>
                                      <p:cBhvr>
                                        <p:cTn id="40" dur="1" fill="hold">
                                          <p:stCondLst>
                                            <p:cond delay="0"/>
                                          </p:stCondLst>
                                        </p:cTn>
                                        <p:tgtEl>
                                          <p:spTgt spid="132"/>
                                        </p:tgtEl>
                                        <p:attrNameLst>
                                          <p:attrName>style.visibility</p:attrName>
                                        </p:attrNameLst>
                                      </p:cBhvr>
                                      <p:to>
                                        <p:strVal val="visible"/>
                                      </p:to>
                                    </p:set>
                                    <p:animEffect transition="in" filter="fade">
                                      <p:cBhvr>
                                        <p:cTn id="41" dur="1000"/>
                                        <p:tgtEl>
                                          <p:spTgt spid="132"/>
                                        </p:tgtEl>
                                      </p:cBhvr>
                                    </p:animEffect>
                                    <p:anim calcmode="lin" valueType="num">
                                      <p:cBhvr>
                                        <p:cTn id="42" dur="1000" fill="hold"/>
                                        <p:tgtEl>
                                          <p:spTgt spid="132"/>
                                        </p:tgtEl>
                                        <p:attrNameLst>
                                          <p:attrName>ppt_w</p:attrName>
                                        </p:attrNameLst>
                                      </p:cBhvr>
                                      <p:tavLst>
                                        <p:tav tm="0" fmla="#ppt_w*sin(2.5*pi*$)">
                                          <p:val>
                                            <p:fltVal val="0"/>
                                          </p:val>
                                        </p:tav>
                                        <p:tav tm="100000">
                                          <p:val>
                                            <p:fltVal val="1"/>
                                          </p:val>
                                        </p:tav>
                                      </p:tavLst>
                                    </p:anim>
                                    <p:anim calcmode="lin" valueType="num">
                                      <p:cBhvr>
                                        <p:cTn id="43" dur="1000" fill="hold"/>
                                        <p:tgtEl>
                                          <p:spTgt spid="132"/>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wipe(down)">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down)">
                                      <p:cBhvr>
                                        <p:cTn id="63" dur="500"/>
                                        <p:tgtEl>
                                          <p:spTgt spid="3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39"/>
                                        </p:tgtEl>
                                        <p:attrNameLst>
                                          <p:attrName>style.visibility</p:attrName>
                                        </p:attrNameLst>
                                      </p:cBhvr>
                                      <p:to>
                                        <p:strVal val="visible"/>
                                      </p:to>
                                    </p:set>
                                    <p:animEffect transition="in" filter="wipe(down)">
                                      <p:cBhvr>
                                        <p:cTn id="68" dur="500"/>
                                        <p:tgtEl>
                                          <p:spTgt spid="3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down)">
                                      <p:cBhvr>
                                        <p:cTn id="78" dur="500"/>
                                        <p:tgtEl>
                                          <p:spTgt spid="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down)">
                                      <p:cBhvr>
                                        <p:cTn id="8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bldLvl="0" animBg="1"/>
      <p:bldP spid="113" grpId="0" bldLvl="0" animBg="1"/>
      <p:bldP spid="114" grpId="0" bldLvl="0" animBg="1"/>
      <p:bldP spid="116" grpId="0" bldLvl="0" animBg="1"/>
      <p:bldP spid="30" grpId="0"/>
      <p:bldP spid="31" grpId="0"/>
      <p:bldP spid="36" grpId="0"/>
      <p:bldP spid="37" grpId="0"/>
      <p:bldP spid="38" grpId="0"/>
      <p:bldP spid="39"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831313" y="2754736"/>
            <a:ext cx="5868463" cy="2005965"/>
            <a:chOff x="1501922" y="2294222"/>
            <a:chExt cx="7824618" cy="2674620"/>
          </a:xfrm>
        </p:grpSpPr>
        <p:sp>
          <p:nvSpPr>
            <p:cNvPr id="10" name="文本框 9"/>
            <p:cNvSpPr txBox="1"/>
            <p:nvPr/>
          </p:nvSpPr>
          <p:spPr>
            <a:xfrm>
              <a:off x="1501922" y="2338870"/>
              <a:ext cx="4608286" cy="2584027"/>
            </a:xfrm>
            <a:prstGeom prst="rect">
              <a:avLst/>
            </a:prstGeom>
            <a:noFill/>
          </p:spPr>
          <p:txBody>
            <a:bodyPr wrap="square" rtlCol="0">
              <a:spAutoFit/>
            </a:bodyPr>
            <a:lstStyle/>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PART</a:t>
              </a:r>
            </a:p>
            <a:p>
              <a:pPr algn="ctr"/>
              <a:r>
                <a:rPr lang="en-US" altLang="zh-CN" sz="6000" dirty="0">
                  <a:solidFill>
                    <a:srgbClr val="CA1C1B"/>
                  </a:solidFill>
                  <a:latin typeface="微软雅黑" panose="020B0503020204020204" pitchFamily="34" charset="-122"/>
                  <a:ea typeface="微软雅黑" panose="020B0503020204020204" pitchFamily="34" charset="-122"/>
                  <a:cs typeface="+mn-ea"/>
                  <a:sym typeface="+mn-lt"/>
                </a:rPr>
                <a:t>02</a:t>
              </a:r>
            </a:p>
          </p:txBody>
        </p:sp>
        <p:sp>
          <p:nvSpPr>
            <p:cNvPr id="11" name="矩形 10"/>
            <p:cNvSpPr/>
            <p:nvPr/>
          </p:nvSpPr>
          <p:spPr>
            <a:xfrm>
              <a:off x="5868331" y="2526715"/>
              <a:ext cx="2682240" cy="613833"/>
            </a:xfrm>
            <a:prstGeom prst="rect">
              <a:avLst/>
            </a:prstGeom>
          </p:spPr>
          <p:txBody>
            <a:bodyPr wrap="none">
              <a:spAutoFit/>
            </a:bodyPr>
            <a:lstStyle/>
            <a:p>
              <a:pPr>
                <a:defRPr/>
              </a:pPr>
              <a:r>
                <a:rPr lang="zh-CN" altLang="en-US" sz="2400" b="1" kern="100" dirty="0">
                  <a:solidFill>
                    <a:srgbClr val="CA1C1B"/>
                  </a:solidFill>
                  <a:latin typeface="微软雅黑" panose="020B0503020204020204" pitchFamily="34" charset="-122"/>
                  <a:ea typeface="微软雅黑" panose="020B0503020204020204" pitchFamily="34" charset="-122"/>
                  <a:cs typeface="+mn-ea"/>
                  <a:sym typeface="+mn-lt"/>
                </a:rPr>
                <a:t>点击添加标题</a:t>
              </a:r>
            </a:p>
          </p:txBody>
        </p:sp>
        <p:sp>
          <p:nvSpPr>
            <p:cNvPr id="12" name="TextBox 23"/>
            <p:cNvSpPr txBox="1">
              <a:spLocks noChangeArrowheads="1"/>
            </p:cNvSpPr>
            <p:nvPr/>
          </p:nvSpPr>
          <p:spPr bwMode="auto">
            <a:xfrm>
              <a:off x="5868331" y="3342690"/>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dirty="0">
                  <a:solidFill>
                    <a:srgbClr val="CA1C1B"/>
                  </a:solidFill>
                  <a:latin typeface="微软雅黑" panose="020B0503020204020204" pitchFamily="34" charset="-122"/>
                  <a:cs typeface="+mn-ea"/>
                  <a:sym typeface="+mn-lt"/>
                </a:rPr>
                <a:t>添加文字标题一</a:t>
              </a:r>
            </a:p>
          </p:txBody>
        </p:sp>
        <p:sp>
          <p:nvSpPr>
            <p:cNvPr id="13" name="TextBox 24"/>
            <p:cNvSpPr txBox="1">
              <a:spLocks noChangeArrowheads="1"/>
            </p:cNvSpPr>
            <p:nvPr/>
          </p:nvSpPr>
          <p:spPr bwMode="auto">
            <a:xfrm>
              <a:off x="5868331" y="3671302"/>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添加文字标题二</a:t>
              </a:r>
            </a:p>
          </p:txBody>
        </p:sp>
        <p:sp>
          <p:nvSpPr>
            <p:cNvPr id="14" name="TextBox 25"/>
            <p:cNvSpPr txBox="1">
              <a:spLocks noChangeArrowheads="1"/>
            </p:cNvSpPr>
            <p:nvPr/>
          </p:nvSpPr>
          <p:spPr bwMode="auto">
            <a:xfrm>
              <a:off x="5868331" y="4020551"/>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添加文字标题三</a:t>
              </a:r>
            </a:p>
          </p:txBody>
        </p:sp>
        <p:sp>
          <p:nvSpPr>
            <p:cNvPr id="15" name="TextBox 23"/>
            <p:cNvSpPr txBox="1">
              <a:spLocks noChangeArrowheads="1"/>
            </p:cNvSpPr>
            <p:nvPr/>
          </p:nvSpPr>
          <p:spPr bwMode="auto">
            <a:xfrm>
              <a:off x="7741580" y="3377615"/>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添加文字标题四</a:t>
              </a:r>
            </a:p>
          </p:txBody>
        </p:sp>
        <p:sp>
          <p:nvSpPr>
            <p:cNvPr id="16" name="TextBox 24"/>
            <p:cNvSpPr txBox="1">
              <a:spLocks noChangeArrowheads="1"/>
            </p:cNvSpPr>
            <p:nvPr/>
          </p:nvSpPr>
          <p:spPr bwMode="auto">
            <a:xfrm>
              <a:off x="7741580" y="3704639"/>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添加文字标题五</a:t>
              </a:r>
            </a:p>
          </p:txBody>
        </p:sp>
        <p:sp>
          <p:nvSpPr>
            <p:cNvPr id="17" name="TextBox 25"/>
            <p:cNvSpPr txBox="1">
              <a:spLocks noChangeArrowheads="1"/>
            </p:cNvSpPr>
            <p:nvPr/>
          </p:nvSpPr>
          <p:spPr bwMode="auto">
            <a:xfrm>
              <a:off x="7741580" y="4055476"/>
              <a:ext cx="1584960" cy="25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51435" tIns="25718" rIns="51435" bIns="25718">
              <a:spAutoFit/>
            </a:bodyPr>
            <a:lstStyle>
              <a:lvl1pPr marL="285750" indent="-285750">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a:buFont typeface="Wingdings" panose="05000000000000000000" pitchFamily="2" charset="2"/>
                <a:buChar char="ü"/>
              </a:pPr>
              <a:r>
                <a:rPr lang="zh-CN" altLang="en-US" sz="900">
                  <a:solidFill>
                    <a:srgbClr val="CA1C1B"/>
                  </a:solidFill>
                  <a:latin typeface="微软雅黑" panose="020B0503020204020204" pitchFamily="34" charset="-122"/>
                  <a:cs typeface="+mn-ea"/>
                  <a:sym typeface="+mn-lt"/>
                </a:rPr>
                <a:t>添加文字标题六</a:t>
              </a:r>
            </a:p>
          </p:txBody>
        </p:sp>
        <p:cxnSp>
          <p:nvCxnSpPr>
            <p:cNvPr id="18" name="直接连接符 17"/>
            <p:cNvCxnSpPr/>
            <p:nvPr/>
          </p:nvCxnSpPr>
          <p:spPr>
            <a:xfrm>
              <a:off x="5538320" y="2294222"/>
              <a:ext cx="0" cy="2674620"/>
            </a:xfrm>
            <a:prstGeom prst="line">
              <a:avLst/>
            </a:prstGeom>
            <a:noFill/>
            <a:ln w="6350" cap="flat" cmpd="sng" algn="ctr">
              <a:solidFill>
                <a:schemeClr val="tx1"/>
              </a:solidFill>
              <a:prstDash val="dash"/>
              <a:miter lim="800000"/>
            </a:ln>
            <a:effectLst/>
          </p:spPr>
        </p:cxnSp>
      </p:grpSp>
    </p:spTree>
  </p:cSld>
  <p:clrMapOvr>
    <a:masterClrMapping/>
  </p:clrMapOvr>
  <mc:AlternateContent xmlns:mc="http://schemas.openxmlformats.org/markup-compatibility/2006" xmlns:p14="http://schemas.microsoft.com/office/powerpoint/2010/main">
    <mc:Choice Requires="p14">
      <p:transition>
        <p:push dir="u"/>
      </p:transition>
    </mc:Choice>
    <mc:Fallback xmlns="">
      <p:transition>
        <p:push dir="u"/>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išľíďè"/>
          <p:cNvSpPr/>
          <p:nvPr/>
        </p:nvSpPr>
        <p:spPr bwMode="auto">
          <a:xfrm>
            <a:off x="5645204" y="4127731"/>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37" name="iSlíďè"/>
          <p:cNvSpPr txBox="1"/>
          <p:nvPr/>
        </p:nvSpPr>
        <p:spPr bwMode="auto">
          <a:xfrm>
            <a:off x="6086295" y="3793359"/>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38" name="išľíďè"/>
          <p:cNvSpPr/>
          <p:nvPr/>
        </p:nvSpPr>
        <p:spPr bwMode="auto">
          <a:xfrm>
            <a:off x="8562978" y="4133177"/>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39" name="iSlíďè"/>
          <p:cNvSpPr txBox="1"/>
          <p:nvPr/>
        </p:nvSpPr>
        <p:spPr bwMode="auto">
          <a:xfrm>
            <a:off x="9004069" y="379880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0" name="išľíďè"/>
          <p:cNvSpPr/>
          <p:nvPr/>
        </p:nvSpPr>
        <p:spPr bwMode="auto">
          <a:xfrm>
            <a:off x="5645204" y="2460822"/>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1" name="iSlíďè"/>
          <p:cNvSpPr txBox="1"/>
          <p:nvPr/>
        </p:nvSpPr>
        <p:spPr bwMode="auto">
          <a:xfrm>
            <a:off x="6086295" y="212645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sp>
        <p:nvSpPr>
          <p:cNvPr id="42" name="išľíďè"/>
          <p:cNvSpPr/>
          <p:nvPr/>
        </p:nvSpPr>
        <p:spPr bwMode="auto">
          <a:xfrm>
            <a:off x="8429249" y="2460822"/>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p:txBody>
      </p:sp>
      <p:sp>
        <p:nvSpPr>
          <p:cNvPr id="43" name="iSlíďè"/>
          <p:cNvSpPr txBox="1"/>
          <p:nvPr/>
        </p:nvSpPr>
        <p:spPr bwMode="auto">
          <a:xfrm>
            <a:off x="8870340" y="212645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rPr>
              <a:t>标题文本预设</a:t>
            </a:r>
          </a:p>
        </p:txBody>
      </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1891" y="1146372"/>
            <a:ext cx="4397178" cy="4397178"/>
          </a:xfrm>
          <a:prstGeom prst="rect">
            <a:avLst/>
          </a:prstGeom>
        </p:spPr>
      </p:pic>
      <p:sp>
        <p:nvSpPr>
          <p:cNvPr id="11" name="矩形 10"/>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spTree>
  </p:cSld>
  <p:clrMapOvr>
    <a:masterClrMapping/>
  </p:clrMapOvr>
  <mc:AlternateContent xmlns:mc="http://schemas.openxmlformats.org/markup-compatibility/2006" xmlns:p14="http://schemas.microsoft.com/office/powerpoint/2010/main">
    <mc:Choice Requires="p14">
      <p:transition>
        <p14:ferris dir="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wipe(down)">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down)">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down)">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wipe(down)">
                                      <p:cBhvr>
                                        <p:cTn id="42" dur="5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P spid="41" grpId="0"/>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4110074" y="619153"/>
            <a:ext cx="3518912" cy="461665"/>
          </a:xfrm>
          <a:prstGeom prst="rect">
            <a:avLst/>
          </a:prstGeom>
        </p:spPr>
        <p:txBody>
          <a:bodyPr wrap="none">
            <a:spAutoFit/>
          </a:bodyPr>
          <a:lstStyle/>
          <a:p>
            <a:pPr algn="ctr"/>
            <a:r>
              <a:rPr lang="zh-CN" altLang="en-US" sz="2400" spc="200" dirty="0">
                <a:gradFill>
                  <a:gsLst>
                    <a:gs pos="28000">
                      <a:srgbClr val="D30E42"/>
                    </a:gs>
                    <a:gs pos="100000">
                      <a:srgbClr val="EB6587"/>
                    </a:gs>
                  </a:gsLst>
                  <a:lin ang="5400000" scaled="1"/>
                </a:gradFill>
                <a:latin typeface="黑体" panose="02010609060101010101" charset="-122"/>
                <a:ea typeface="黑体" panose="02010609060101010101" charset="-122"/>
              </a:rPr>
              <a:t>点击此处添加章节标题</a:t>
            </a:r>
          </a:p>
        </p:txBody>
      </p:sp>
      <p:grpSp>
        <p:nvGrpSpPr>
          <p:cNvPr id="3" name="Group 2"/>
          <p:cNvGrpSpPr/>
          <p:nvPr/>
        </p:nvGrpSpPr>
        <p:grpSpPr>
          <a:xfrm>
            <a:off x="3772062" y="1384836"/>
            <a:ext cx="4590121" cy="4543731"/>
            <a:chOff x="3771343" y="1384205"/>
            <a:chExt cx="4591537" cy="4545134"/>
          </a:xfrm>
        </p:grpSpPr>
        <p:sp>
          <p:nvSpPr>
            <p:cNvPr id="4" name="Freeform: Shape 68"/>
            <p:cNvSpPr/>
            <p:nvPr/>
          </p:nvSpPr>
          <p:spPr bwMode="auto">
            <a:xfrm>
              <a:off x="5359986" y="1970715"/>
              <a:ext cx="2365576" cy="1235875"/>
            </a:xfrm>
            <a:custGeom>
              <a:avLst/>
              <a:gdLst/>
              <a:ahLst/>
              <a:cxnLst>
                <a:cxn ang="0">
                  <a:pos x="635" y="0"/>
                </a:cxn>
                <a:cxn ang="0">
                  <a:pos x="429" y="69"/>
                </a:cxn>
                <a:cxn ang="0">
                  <a:pos x="470" y="78"/>
                </a:cxn>
                <a:cxn ang="0">
                  <a:pos x="336" y="194"/>
                </a:cxn>
                <a:cxn ang="0">
                  <a:pos x="0" y="230"/>
                </a:cxn>
                <a:cxn ang="0">
                  <a:pos x="72" y="313"/>
                </a:cxn>
                <a:cxn ang="0">
                  <a:pos x="334" y="332"/>
                </a:cxn>
                <a:cxn ang="0">
                  <a:pos x="534" y="158"/>
                </a:cxn>
                <a:cxn ang="0">
                  <a:pos x="538" y="194"/>
                </a:cxn>
                <a:cxn ang="0">
                  <a:pos x="635" y="0"/>
                </a:cxn>
              </a:cxnLst>
              <a:rect l="0" t="0" r="r" b="b"/>
              <a:pathLst>
                <a:path w="635" h="332">
                  <a:moveTo>
                    <a:pt x="635" y="0"/>
                  </a:moveTo>
                  <a:cubicBezTo>
                    <a:pt x="429" y="69"/>
                    <a:pt x="429" y="69"/>
                    <a:pt x="429" y="69"/>
                  </a:cubicBezTo>
                  <a:cubicBezTo>
                    <a:pt x="470" y="78"/>
                    <a:pt x="470" y="78"/>
                    <a:pt x="470" y="78"/>
                  </a:cubicBezTo>
                  <a:cubicBezTo>
                    <a:pt x="336" y="194"/>
                    <a:pt x="336" y="194"/>
                    <a:pt x="336" y="194"/>
                  </a:cubicBezTo>
                  <a:cubicBezTo>
                    <a:pt x="231" y="136"/>
                    <a:pt x="96" y="146"/>
                    <a:pt x="0" y="230"/>
                  </a:cubicBezTo>
                  <a:cubicBezTo>
                    <a:pt x="72" y="313"/>
                    <a:pt x="72" y="313"/>
                    <a:pt x="72" y="313"/>
                  </a:cubicBezTo>
                  <a:cubicBezTo>
                    <a:pt x="150" y="246"/>
                    <a:pt x="267" y="254"/>
                    <a:pt x="334" y="332"/>
                  </a:cubicBezTo>
                  <a:cubicBezTo>
                    <a:pt x="534" y="158"/>
                    <a:pt x="534" y="158"/>
                    <a:pt x="534" y="158"/>
                  </a:cubicBezTo>
                  <a:cubicBezTo>
                    <a:pt x="538" y="194"/>
                    <a:pt x="538" y="194"/>
                    <a:pt x="538" y="194"/>
                  </a:cubicBezTo>
                  <a:lnTo>
                    <a:pt x="635" y="0"/>
                  </a:lnTo>
                  <a:close/>
                </a:path>
              </a:pathLst>
            </a:custGeom>
            <a:solidFill>
              <a:srgbClr val="EB6587"/>
            </a:solidFill>
            <a:ln w="9525">
              <a:noFill/>
              <a:round/>
            </a:ln>
          </p:spPr>
          <p:txBody>
            <a:bodyPr anchor="ctr"/>
            <a:lstStyle/>
            <a:p>
              <a:pPr algn="ctr"/>
              <a:endParaRPr sz="2400" dirty="0">
                <a:solidFill>
                  <a:schemeClr val="bg1"/>
                </a:solidFill>
                <a:cs typeface="+mn-ea"/>
                <a:sym typeface="+mn-lt"/>
              </a:endParaRPr>
            </a:p>
          </p:txBody>
        </p:sp>
        <p:sp>
          <p:nvSpPr>
            <p:cNvPr id="5" name="Freeform: Shape 69"/>
            <p:cNvSpPr/>
            <p:nvPr/>
          </p:nvSpPr>
          <p:spPr bwMode="auto">
            <a:xfrm>
              <a:off x="6534280" y="2939030"/>
              <a:ext cx="1221012" cy="2350712"/>
            </a:xfrm>
            <a:custGeom>
              <a:avLst/>
              <a:gdLst/>
              <a:ahLst/>
              <a:cxnLst>
                <a:cxn ang="0">
                  <a:pos x="328" y="631"/>
                </a:cxn>
                <a:cxn ang="0">
                  <a:pos x="259" y="425"/>
                </a:cxn>
                <a:cxn ang="0">
                  <a:pos x="251" y="466"/>
                </a:cxn>
                <a:cxn ang="0">
                  <a:pos x="138" y="335"/>
                </a:cxn>
                <a:cxn ang="0">
                  <a:pos x="102" y="0"/>
                </a:cxn>
                <a:cxn ang="0">
                  <a:pos x="19" y="72"/>
                </a:cxn>
                <a:cxn ang="0">
                  <a:pos x="0" y="333"/>
                </a:cxn>
                <a:cxn ang="0">
                  <a:pos x="171" y="531"/>
                </a:cxn>
                <a:cxn ang="0">
                  <a:pos x="134" y="534"/>
                </a:cxn>
                <a:cxn ang="0">
                  <a:pos x="328" y="631"/>
                </a:cxn>
              </a:cxnLst>
              <a:rect l="0" t="0" r="r" b="b"/>
              <a:pathLst>
                <a:path w="328" h="631">
                  <a:moveTo>
                    <a:pt x="328" y="631"/>
                  </a:moveTo>
                  <a:cubicBezTo>
                    <a:pt x="259" y="425"/>
                    <a:pt x="259" y="425"/>
                    <a:pt x="259" y="425"/>
                  </a:cubicBezTo>
                  <a:cubicBezTo>
                    <a:pt x="251" y="466"/>
                    <a:pt x="251" y="466"/>
                    <a:pt x="251" y="466"/>
                  </a:cubicBezTo>
                  <a:cubicBezTo>
                    <a:pt x="138" y="335"/>
                    <a:pt x="138" y="335"/>
                    <a:pt x="138" y="335"/>
                  </a:cubicBezTo>
                  <a:cubicBezTo>
                    <a:pt x="195" y="230"/>
                    <a:pt x="185" y="96"/>
                    <a:pt x="102" y="0"/>
                  </a:cubicBezTo>
                  <a:cubicBezTo>
                    <a:pt x="19" y="72"/>
                    <a:pt x="19" y="72"/>
                    <a:pt x="19" y="72"/>
                  </a:cubicBezTo>
                  <a:cubicBezTo>
                    <a:pt x="86" y="149"/>
                    <a:pt x="77" y="266"/>
                    <a:pt x="0" y="333"/>
                  </a:cubicBezTo>
                  <a:cubicBezTo>
                    <a:pt x="171" y="531"/>
                    <a:pt x="171" y="531"/>
                    <a:pt x="171" y="531"/>
                  </a:cubicBezTo>
                  <a:cubicBezTo>
                    <a:pt x="134" y="534"/>
                    <a:pt x="134" y="534"/>
                    <a:pt x="134" y="534"/>
                  </a:cubicBezTo>
                  <a:lnTo>
                    <a:pt x="328" y="631"/>
                  </a:lnTo>
                  <a:close/>
                </a:path>
              </a:pathLst>
            </a:custGeom>
            <a:solidFill>
              <a:schemeClr val="accent3"/>
            </a:solidFill>
            <a:ln w="9525">
              <a:noFill/>
              <a:round/>
            </a:ln>
          </p:spPr>
          <p:txBody>
            <a:bodyPr anchor="ctr"/>
            <a:lstStyle/>
            <a:p>
              <a:pPr algn="ctr"/>
              <a:endParaRPr sz="2400" dirty="0">
                <a:solidFill>
                  <a:schemeClr val="bg1"/>
                </a:solidFill>
                <a:cs typeface="+mn-ea"/>
                <a:sym typeface="+mn-lt"/>
              </a:endParaRPr>
            </a:p>
          </p:txBody>
        </p:sp>
        <p:sp>
          <p:nvSpPr>
            <p:cNvPr id="6" name="Freeform: Shape 70"/>
            <p:cNvSpPr/>
            <p:nvPr/>
          </p:nvSpPr>
          <p:spPr bwMode="auto">
            <a:xfrm>
              <a:off x="4427771" y="4109078"/>
              <a:ext cx="2374070" cy="1233753"/>
            </a:xfrm>
            <a:custGeom>
              <a:avLst/>
              <a:gdLst/>
              <a:ahLst/>
              <a:cxnLst>
                <a:cxn ang="0">
                  <a:pos x="637" y="102"/>
                </a:cxn>
                <a:cxn ang="0">
                  <a:pos x="565" y="19"/>
                </a:cxn>
                <a:cxn ang="0">
                  <a:pos x="304" y="1"/>
                </a:cxn>
                <a:cxn ang="0">
                  <a:pos x="303" y="0"/>
                </a:cxn>
                <a:cxn ang="0">
                  <a:pos x="101" y="175"/>
                </a:cxn>
                <a:cxn ang="0">
                  <a:pos x="98" y="136"/>
                </a:cxn>
                <a:cxn ang="0">
                  <a:pos x="0" y="331"/>
                </a:cxn>
                <a:cxn ang="0">
                  <a:pos x="206" y="262"/>
                </a:cxn>
                <a:cxn ang="0">
                  <a:pos x="168" y="254"/>
                </a:cxn>
                <a:cxn ang="0">
                  <a:pos x="301" y="138"/>
                </a:cxn>
                <a:cxn ang="0">
                  <a:pos x="637" y="102"/>
                </a:cxn>
              </a:cxnLst>
              <a:rect l="0" t="0" r="r" b="b"/>
              <a:pathLst>
                <a:path w="637" h="331">
                  <a:moveTo>
                    <a:pt x="637" y="102"/>
                  </a:moveTo>
                  <a:cubicBezTo>
                    <a:pt x="565" y="19"/>
                    <a:pt x="565" y="19"/>
                    <a:pt x="565" y="19"/>
                  </a:cubicBezTo>
                  <a:cubicBezTo>
                    <a:pt x="488" y="86"/>
                    <a:pt x="372" y="78"/>
                    <a:pt x="304" y="1"/>
                  </a:cubicBezTo>
                  <a:cubicBezTo>
                    <a:pt x="303" y="0"/>
                    <a:pt x="303" y="0"/>
                    <a:pt x="303" y="0"/>
                  </a:cubicBezTo>
                  <a:cubicBezTo>
                    <a:pt x="101" y="175"/>
                    <a:pt x="101" y="175"/>
                    <a:pt x="101" y="175"/>
                  </a:cubicBezTo>
                  <a:cubicBezTo>
                    <a:pt x="98" y="136"/>
                    <a:pt x="98" y="136"/>
                    <a:pt x="98" y="136"/>
                  </a:cubicBezTo>
                  <a:cubicBezTo>
                    <a:pt x="0" y="331"/>
                    <a:pt x="0" y="331"/>
                    <a:pt x="0" y="331"/>
                  </a:cubicBezTo>
                  <a:cubicBezTo>
                    <a:pt x="206" y="262"/>
                    <a:pt x="206" y="262"/>
                    <a:pt x="206" y="262"/>
                  </a:cubicBezTo>
                  <a:cubicBezTo>
                    <a:pt x="168" y="254"/>
                    <a:pt x="168" y="254"/>
                    <a:pt x="168" y="254"/>
                  </a:cubicBezTo>
                  <a:cubicBezTo>
                    <a:pt x="301" y="138"/>
                    <a:pt x="301" y="138"/>
                    <a:pt x="301" y="138"/>
                  </a:cubicBezTo>
                  <a:cubicBezTo>
                    <a:pt x="407" y="196"/>
                    <a:pt x="541" y="186"/>
                    <a:pt x="637" y="102"/>
                  </a:cubicBezTo>
                  <a:close/>
                </a:path>
              </a:pathLst>
            </a:custGeom>
            <a:solidFill>
              <a:srgbClr val="E54E75"/>
            </a:solidFill>
            <a:ln w="9525">
              <a:noFill/>
              <a:round/>
            </a:ln>
          </p:spPr>
          <p:txBody>
            <a:bodyPr anchor="ctr"/>
            <a:lstStyle/>
            <a:p>
              <a:pPr algn="ctr"/>
              <a:endParaRPr sz="2400" dirty="0">
                <a:solidFill>
                  <a:schemeClr val="bg1"/>
                </a:solidFill>
                <a:cs typeface="+mn-ea"/>
                <a:sym typeface="+mn-lt"/>
              </a:endParaRPr>
            </a:p>
          </p:txBody>
        </p:sp>
        <p:sp>
          <p:nvSpPr>
            <p:cNvPr id="7" name="Freeform: Shape 71"/>
            <p:cNvSpPr/>
            <p:nvPr/>
          </p:nvSpPr>
          <p:spPr bwMode="auto">
            <a:xfrm>
              <a:off x="4378930" y="1985580"/>
              <a:ext cx="1248617" cy="2391058"/>
            </a:xfrm>
            <a:custGeom>
              <a:avLst/>
              <a:gdLst/>
              <a:ahLst/>
              <a:cxnLst>
                <a:cxn ang="0">
                  <a:pos x="335" y="309"/>
                </a:cxn>
                <a:cxn ang="0">
                  <a:pos x="155" y="101"/>
                </a:cxn>
                <a:cxn ang="0">
                  <a:pos x="194" y="97"/>
                </a:cxn>
                <a:cxn ang="0">
                  <a:pos x="0" y="0"/>
                </a:cxn>
                <a:cxn ang="0">
                  <a:pos x="69" y="206"/>
                </a:cxn>
                <a:cxn ang="0">
                  <a:pos x="77" y="168"/>
                </a:cxn>
                <a:cxn ang="0">
                  <a:pos x="197" y="307"/>
                </a:cxn>
                <a:cxn ang="0">
                  <a:pos x="233" y="642"/>
                </a:cxn>
                <a:cxn ang="0">
                  <a:pos x="316" y="570"/>
                </a:cxn>
                <a:cxn ang="0">
                  <a:pos x="335" y="309"/>
                </a:cxn>
              </a:cxnLst>
              <a:rect l="0" t="0" r="r" b="b"/>
              <a:pathLst>
                <a:path w="335" h="642">
                  <a:moveTo>
                    <a:pt x="335" y="309"/>
                  </a:moveTo>
                  <a:cubicBezTo>
                    <a:pt x="155" y="101"/>
                    <a:pt x="155" y="101"/>
                    <a:pt x="155" y="101"/>
                  </a:cubicBezTo>
                  <a:cubicBezTo>
                    <a:pt x="194" y="97"/>
                    <a:pt x="194" y="97"/>
                    <a:pt x="194" y="97"/>
                  </a:cubicBezTo>
                  <a:cubicBezTo>
                    <a:pt x="0" y="0"/>
                    <a:pt x="0" y="0"/>
                    <a:pt x="0" y="0"/>
                  </a:cubicBezTo>
                  <a:cubicBezTo>
                    <a:pt x="69" y="206"/>
                    <a:pt x="69" y="206"/>
                    <a:pt x="69" y="206"/>
                  </a:cubicBezTo>
                  <a:cubicBezTo>
                    <a:pt x="77" y="168"/>
                    <a:pt x="77" y="168"/>
                    <a:pt x="77" y="168"/>
                  </a:cubicBezTo>
                  <a:cubicBezTo>
                    <a:pt x="197" y="307"/>
                    <a:pt x="197" y="307"/>
                    <a:pt x="197" y="307"/>
                  </a:cubicBezTo>
                  <a:cubicBezTo>
                    <a:pt x="140" y="412"/>
                    <a:pt x="150" y="546"/>
                    <a:pt x="233" y="642"/>
                  </a:cubicBezTo>
                  <a:cubicBezTo>
                    <a:pt x="316" y="570"/>
                    <a:pt x="316" y="570"/>
                    <a:pt x="316" y="570"/>
                  </a:cubicBezTo>
                  <a:cubicBezTo>
                    <a:pt x="249" y="493"/>
                    <a:pt x="258" y="376"/>
                    <a:pt x="335" y="309"/>
                  </a:cubicBezTo>
                  <a:close/>
                </a:path>
              </a:pathLst>
            </a:custGeom>
            <a:solidFill>
              <a:srgbClr val="D30E42"/>
            </a:solidFill>
            <a:ln w="9525">
              <a:noFill/>
              <a:round/>
            </a:ln>
          </p:spPr>
          <p:txBody>
            <a:bodyPr anchor="ctr"/>
            <a:lstStyle/>
            <a:p>
              <a:pPr algn="ctr"/>
              <a:endParaRPr sz="2400" dirty="0">
                <a:solidFill>
                  <a:schemeClr val="bg1"/>
                </a:solidFill>
                <a:cs typeface="+mn-ea"/>
                <a:sym typeface="+mn-lt"/>
              </a:endParaRPr>
            </a:p>
          </p:txBody>
        </p:sp>
        <p:sp>
          <p:nvSpPr>
            <p:cNvPr id="8" name="Oval 79"/>
            <p:cNvSpPr/>
            <p:nvPr/>
          </p:nvSpPr>
          <p:spPr bwMode="auto">
            <a:xfrm>
              <a:off x="3810628" y="1422428"/>
              <a:ext cx="617938" cy="620061"/>
            </a:xfrm>
            <a:prstGeom prst="ellipse">
              <a:avLst/>
            </a:prstGeom>
            <a:solidFill>
              <a:srgbClr val="E54E75"/>
            </a:solidFill>
            <a:ln w="9525">
              <a:noFill/>
              <a:round/>
            </a:ln>
            <a:effectLst/>
          </p:spPr>
          <p:txBody>
            <a:bodyPr anchor="ctr"/>
            <a:lstStyle/>
            <a:p>
              <a:pPr algn="ctr"/>
              <a:endParaRPr sz="2400" dirty="0">
                <a:solidFill>
                  <a:schemeClr val="bg1"/>
                </a:solidFill>
                <a:cs typeface="+mn-ea"/>
                <a:sym typeface="+mn-lt"/>
              </a:endParaRPr>
            </a:p>
          </p:txBody>
        </p:sp>
        <p:sp>
          <p:nvSpPr>
            <p:cNvPr id="9" name="Freeform: Shape 80"/>
            <p:cNvSpPr/>
            <p:nvPr/>
          </p:nvSpPr>
          <p:spPr bwMode="auto">
            <a:xfrm>
              <a:off x="3772405" y="1384205"/>
              <a:ext cx="692260" cy="694384"/>
            </a:xfrm>
            <a:custGeom>
              <a:avLst/>
              <a:gdLst/>
              <a:ahLst/>
              <a:cxnLst>
                <a:cxn ang="0">
                  <a:pos x="113" y="0"/>
                </a:cxn>
                <a:cxn ang="0">
                  <a:pos x="0" y="113"/>
                </a:cxn>
                <a:cxn ang="0">
                  <a:pos x="113" y="227"/>
                </a:cxn>
                <a:cxn ang="0">
                  <a:pos x="226" y="113"/>
                </a:cxn>
                <a:cxn ang="0">
                  <a:pos x="113" y="0"/>
                </a:cxn>
                <a:cxn ang="0">
                  <a:pos x="113" y="208"/>
                </a:cxn>
                <a:cxn ang="0">
                  <a:pos x="18" y="113"/>
                </a:cxn>
                <a:cxn ang="0">
                  <a:pos x="113" y="18"/>
                </a:cxn>
                <a:cxn ang="0">
                  <a:pos x="208" y="113"/>
                </a:cxn>
                <a:cxn ang="0">
                  <a:pos x="113" y="208"/>
                </a:cxn>
              </a:cxnLst>
              <a:rect l="0" t="0" r="r" b="b"/>
              <a:pathLst>
                <a:path w="226" h="227">
                  <a:moveTo>
                    <a:pt x="113" y="0"/>
                  </a:moveTo>
                  <a:cubicBezTo>
                    <a:pt x="50" y="0"/>
                    <a:pt x="0" y="51"/>
                    <a:pt x="0" y="113"/>
                  </a:cubicBezTo>
                  <a:cubicBezTo>
                    <a:pt x="0" y="176"/>
                    <a:pt x="50" y="227"/>
                    <a:pt x="113" y="227"/>
                  </a:cubicBezTo>
                  <a:cubicBezTo>
                    <a:pt x="176" y="227"/>
                    <a:pt x="226" y="176"/>
                    <a:pt x="226" y="113"/>
                  </a:cubicBezTo>
                  <a:cubicBezTo>
                    <a:pt x="226" y="51"/>
                    <a:pt x="176" y="0"/>
                    <a:pt x="113" y="0"/>
                  </a:cubicBezTo>
                  <a:close/>
                  <a:moveTo>
                    <a:pt x="113" y="208"/>
                  </a:moveTo>
                  <a:cubicBezTo>
                    <a:pt x="60" y="208"/>
                    <a:pt x="18" y="166"/>
                    <a:pt x="18" y="113"/>
                  </a:cubicBezTo>
                  <a:cubicBezTo>
                    <a:pt x="18" y="61"/>
                    <a:pt x="60" y="18"/>
                    <a:pt x="113" y="18"/>
                  </a:cubicBezTo>
                  <a:cubicBezTo>
                    <a:pt x="165" y="18"/>
                    <a:pt x="208" y="61"/>
                    <a:pt x="208" y="113"/>
                  </a:cubicBezTo>
                  <a:cubicBezTo>
                    <a:pt x="208" y="166"/>
                    <a:pt x="165" y="208"/>
                    <a:pt x="113" y="208"/>
                  </a:cubicBezTo>
                  <a:close/>
                </a:path>
              </a:pathLst>
            </a:custGeom>
            <a:solidFill>
              <a:schemeClr val="bg1"/>
            </a:solidFill>
            <a:ln w="9525">
              <a:noFill/>
              <a:round/>
            </a:ln>
            <a:effectLst/>
          </p:spPr>
          <p:txBody>
            <a:bodyPr anchor="ctr"/>
            <a:lstStyle/>
            <a:p>
              <a:pPr algn="ctr"/>
              <a:endParaRPr sz="2400" dirty="0">
                <a:solidFill>
                  <a:schemeClr val="bg1"/>
                </a:solidFill>
                <a:cs typeface="+mn-ea"/>
                <a:sym typeface="+mn-lt"/>
              </a:endParaRPr>
            </a:p>
          </p:txBody>
        </p:sp>
        <p:grpSp>
          <p:nvGrpSpPr>
            <p:cNvPr id="10" name="Group 74"/>
            <p:cNvGrpSpPr/>
            <p:nvPr/>
          </p:nvGrpSpPr>
          <p:grpSpPr>
            <a:xfrm>
              <a:off x="4014483" y="1577443"/>
              <a:ext cx="216597" cy="261191"/>
              <a:chOff x="4440238" y="1720850"/>
              <a:chExt cx="161925" cy="195263"/>
            </a:xfrm>
            <a:solidFill>
              <a:schemeClr val="bg1"/>
            </a:solidFill>
          </p:grpSpPr>
          <p:sp>
            <p:nvSpPr>
              <p:cNvPr id="53" name="Rectangle 75"/>
              <p:cNvSpPr/>
              <p:nvPr/>
            </p:nvSpPr>
            <p:spPr bwMode="auto">
              <a:xfrm>
                <a:off x="4440238" y="1785938"/>
                <a:ext cx="31750" cy="130175"/>
              </a:xfrm>
              <a:prstGeom prst="rect">
                <a:avLst/>
              </a:prstGeom>
              <a:grpFill/>
              <a:ln w="9525">
                <a:noFill/>
                <a:miter lim="800000"/>
              </a:ln>
            </p:spPr>
            <p:txBody>
              <a:bodyPr anchor="ctr"/>
              <a:lstStyle/>
              <a:p>
                <a:pPr algn="ctr"/>
                <a:endParaRPr sz="2400" dirty="0">
                  <a:solidFill>
                    <a:schemeClr val="bg1"/>
                  </a:solidFill>
                  <a:cs typeface="+mn-ea"/>
                  <a:sym typeface="+mn-lt"/>
                </a:endParaRPr>
              </a:p>
            </p:txBody>
          </p:sp>
          <p:sp>
            <p:nvSpPr>
              <p:cNvPr id="54" name="Rectangle 76"/>
              <p:cNvSpPr/>
              <p:nvPr/>
            </p:nvSpPr>
            <p:spPr bwMode="auto">
              <a:xfrm>
                <a:off x="4486276" y="1720850"/>
                <a:ext cx="30163" cy="195263"/>
              </a:xfrm>
              <a:prstGeom prst="rect">
                <a:avLst/>
              </a:prstGeom>
              <a:grpFill/>
              <a:ln w="9525">
                <a:noFill/>
                <a:miter lim="800000"/>
              </a:ln>
            </p:spPr>
            <p:txBody>
              <a:bodyPr anchor="ctr"/>
              <a:lstStyle/>
              <a:p>
                <a:pPr algn="ctr"/>
                <a:endParaRPr sz="2400" dirty="0">
                  <a:solidFill>
                    <a:schemeClr val="bg1"/>
                  </a:solidFill>
                  <a:cs typeface="+mn-ea"/>
                  <a:sym typeface="+mn-lt"/>
                </a:endParaRPr>
              </a:p>
            </p:txBody>
          </p:sp>
          <p:sp>
            <p:nvSpPr>
              <p:cNvPr id="55" name="Rectangle 77"/>
              <p:cNvSpPr/>
              <p:nvPr/>
            </p:nvSpPr>
            <p:spPr bwMode="auto">
              <a:xfrm>
                <a:off x="4529138" y="1824038"/>
                <a:ext cx="30163" cy="92075"/>
              </a:xfrm>
              <a:prstGeom prst="rect">
                <a:avLst/>
              </a:prstGeom>
              <a:grpFill/>
              <a:ln w="9525">
                <a:noFill/>
                <a:miter lim="800000"/>
              </a:ln>
            </p:spPr>
            <p:txBody>
              <a:bodyPr anchor="ctr"/>
              <a:lstStyle/>
              <a:p>
                <a:pPr algn="ctr"/>
                <a:endParaRPr sz="2400" dirty="0">
                  <a:solidFill>
                    <a:schemeClr val="bg1"/>
                  </a:solidFill>
                  <a:cs typeface="+mn-ea"/>
                  <a:sym typeface="+mn-lt"/>
                </a:endParaRPr>
              </a:p>
            </p:txBody>
          </p:sp>
          <p:sp>
            <p:nvSpPr>
              <p:cNvPr id="56" name="Rectangle 78"/>
              <p:cNvSpPr/>
              <p:nvPr/>
            </p:nvSpPr>
            <p:spPr bwMode="auto">
              <a:xfrm>
                <a:off x="4573588" y="1781175"/>
                <a:ext cx="28575" cy="134938"/>
              </a:xfrm>
              <a:prstGeom prst="rect">
                <a:avLst/>
              </a:prstGeom>
              <a:grpFill/>
              <a:ln w="9525">
                <a:noFill/>
                <a:miter lim="800000"/>
              </a:ln>
            </p:spPr>
            <p:txBody>
              <a:bodyPr anchor="ctr"/>
              <a:lstStyle/>
              <a:p>
                <a:pPr algn="ctr"/>
                <a:endParaRPr sz="2400" dirty="0">
                  <a:solidFill>
                    <a:schemeClr val="bg1"/>
                  </a:solidFill>
                  <a:cs typeface="+mn-ea"/>
                  <a:sym typeface="+mn-lt"/>
                </a:endParaRPr>
              </a:p>
            </p:txBody>
          </p:sp>
        </p:grpSp>
        <p:sp>
          <p:nvSpPr>
            <p:cNvPr id="11" name="Oval 86"/>
            <p:cNvSpPr/>
            <p:nvPr/>
          </p:nvSpPr>
          <p:spPr bwMode="auto">
            <a:xfrm>
              <a:off x="7708843" y="1422428"/>
              <a:ext cx="617938" cy="617938"/>
            </a:xfrm>
            <a:prstGeom prst="ellipse">
              <a:avLst/>
            </a:prstGeom>
            <a:solidFill>
              <a:srgbClr val="E54E75"/>
            </a:solidFill>
            <a:ln w="9525">
              <a:noFill/>
              <a:round/>
            </a:ln>
            <a:effectLst/>
          </p:spPr>
          <p:txBody>
            <a:bodyPr anchor="ctr"/>
            <a:lstStyle/>
            <a:p>
              <a:pPr algn="ctr"/>
              <a:endParaRPr sz="2400" dirty="0">
                <a:solidFill>
                  <a:schemeClr val="bg1"/>
                </a:solidFill>
                <a:cs typeface="+mn-ea"/>
                <a:sym typeface="+mn-lt"/>
              </a:endParaRPr>
            </a:p>
          </p:txBody>
        </p:sp>
        <p:sp>
          <p:nvSpPr>
            <p:cNvPr id="12" name="Freeform: Shape 87"/>
            <p:cNvSpPr/>
            <p:nvPr/>
          </p:nvSpPr>
          <p:spPr bwMode="auto">
            <a:xfrm>
              <a:off x="7670620" y="1384205"/>
              <a:ext cx="692260" cy="694384"/>
            </a:xfrm>
            <a:custGeom>
              <a:avLst/>
              <a:gdLst/>
              <a:ahLst/>
              <a:cxnLst>
                <a:cxn ang="0">
                  <a:pos x="113" y="0"/>
                </a:cxn>
                <a:cxn ang="0">
                  <a:pos x="0" y="114"/>
                </a:cxn>
                <a:cxn ang="0">
                  <a:pos x="113" y="227"/>
                </a:cxn>
                <a:cxn ang="0">
                  <a:pos x="226" y="114"/>
                </a:cxn>
                <a:cxn ang="0">
                  <a:pos x="113" y="0"/>
                </a:cxn>
                <a:cxn ang="0">
                  <a:pos x="113" y="209"/>
                </a:cxn>
                <a:cxn ang="0">
                  <a:pos x="18" y="114"/>
                </a:cxn>
                <a:cxn ang="0">
                  <a:pos x="113" y="19"/>
                </a:cxn>
                <a:cxn ang="0">
                  <a:pos x="208" y="114"/>
                </a:cxn>
                <a:cxn ang="0">
                  <a:pos x="113" y="209"/>
                </a:cxn>
              </a:cxnLst>
              <a:rect l="0" t="0" r="r" b="b"/>
              <a:pathLst>
                <a:path w="226" h="227">
                  <a:moveTo>
                    <a:pt x="113" y="0"/>
                  </a:moveTo>
                  <a:cubicBezTo>
                    <a:pt x="50" y="0"/>
                    <a:pt x="0" y="51"/>
                    <a:pt x="0" y="114"/>
                  </a:cubicBezTo>
                  <a:cubicBezTo>
                    <a:pt x="0" y="176"/>
                    <a:pt x="50" y="227"/>
                    <a:pt x="113" y="227"/>
                  </a:cubicBezTo>
                  <a:cubicBezTo>
                    <a:pt x="176" y="227"/>
                    <a:pt x="226" y="176"/>
                    <a:pt x="226" y="114"/>
                  </a:cubicBezTo>
                  <a:cubicBezTo>
                    <a:pt x="226" y="51"/>
                    <a:pt x="176" y="0"/>
                    <a:pt x="113" y="0"/>
                  </a:cubicBezTo>
                  <a:close/>
                  <a:moveTo>
                    <a:pt x="113" y="209"/>
                  </a:moveTo>
                  <a:cubicBezTo>
                    <a:pt x="61" y="209"/>
                    <a:pt x="18" y="166"/>
                    <a:pt x="18" y="114"/>
                  </a:cubicBezTo>
                  <a:cubicBezTo>
                    <a:pt x="18" y="61"/>
                    <a:pt x="61" y="19"/>
                    <a:pt x="113" y="19"/>
                  </a:cubicBezTo>
                  <a:cubicBezTo>
                    <a:pt x="166" y="19"/>
                    <a:pt x="208" y="61"/>
                    <a:pt x="208" y="114"/>
                  </a:cubicBezTo>
                  <a:cubicBezTo>
                    <a:pt x="208" y="166"/>
                    <a:pt x="166" y="209"/>
                    <a:pt x="113" y="209"/>
                  </a:cubicBezTo>
                  <a:close/>
                </a:path>
              </a:pathLst>
            </a:custGeom>
            <a:solidFill>
              <a:schemeClr val="bg1"/>
            </a:solidFill>
            <a:ln w="9525">
              <a:noFill/>
              <a:round/>
            </a:ln>
            <a:effectLst/>
          </p:spPr>
          <p:txBody>
            <a:bodyPr anchor="ctr"/>
            <a:lstStyle/>
            <a:p>
              <a:pPr algn="ctr"/>
              <a:endParaRPr sz="2400" dirty="0">
                <a:solidFill>
                  <a:schemeClr val="bg1"/>
                </a:solidFill>
                <a:cs typeface="+mn-ea"/>
                <a:sym typeface="+mn-lt"/>
              </a:endParaRPr>
            </a:p>
          </p:txBody>
        </p:sp>
        <p:grpSp>
          <p:nvGrpSpPr>
            <p:cNvPr id="13" name="Group 83"/>
            <p:cNvGrpSpPr/>
            <p:nvPr/>
          </p:nvGrpSpPr>
          <p:grpSpPr>
            <a:xfrm>
              <a:off x="7889340" y="1598677"/>
              <a:ext cx="250573" cy="250574"/>
              <a:chOff x="3576638" y="2108200"/>
              <a:chExt cx="187325" cy="187326"/>
            </a:xfrm>
            <a:solidFill>
              <a:schemeClr val="bg1"/>
            </a:solidFill>
          </p:grpSpPr>
          <p:sp>
            <p:nvSpPr>
              <p:cNvPr id="14" name="Freeform: Shape 84"/>
              <p:cNvSpPr/>
              <p:nvPr/>
            </p:nvSpPr>
            <p:spPr bwMode="auto">
              <a:xfrm>
                <a:off x="3576638" y="2116138"/>
                <a:ext cx="177800" cy="179388"/>
              </a:xfrm>
              <a:custGeom>
                <a:avLst/>
                <a:gdLst/>
                <a:ahLst/>
                <a:cxnLst>
                  <a:cxn ang="0">
                    <a:pos x="38" y="40"/>
                  </a:cxn>
                  <a:cxn ang="0">
                    <a:pos x="52" y="2"/>
                  </a:cxn>
                  <a:cxn ang="0">
                    <a:pos x="39" y="0"/>
                  </a:cxn>
                  <a:cxn ang="0">
                    <a:pos x="0" y="39"/>
                  </a:cxn>
                  <a:cxn ang="0">
                    <a:pos x="39" y="78"/>
                  </a:cxn>
                  <a:cxn ang="0">
                    <a:pos x="78" y="39"/>
                  </a:cxn>
                  <a:cxn ang="0">
                    <a:pos x="76" y="25"/>
                  </a:cxn>
                  <a:cxn ang="0">
                    <a:pos x="38" y="40"/>
                  </a:cxn>
                </a:cxnLst>
                <a:rect l="0" t="0" r="r" b="b"/>
                <a:pathLst>
                  <a:path w="78" h="78">
                    <a:moveTo>
                      <a:pt x="38" y="40"/>
                    </a:moveTo>
                    <a:cubicBezTo>
                      <a:pt x="52" y="2"/>
                      <a:pt x="52" y="2"/>
                      <a:pt x="52" y="2"/>
                    </a:cubicBezTo>
                    <a:cubicBezTo>
                      <a:pt x="48" y="1"/>
                      <a:pt x="43" y="0"/>
                      <a:pt x="39" y="0"/>
                    </a:cubicBezTo>
                    <a:cubicBezTo>
                      <a:pt x="17" y="0"/>
                      <a:pt x="0" y="17"/>
                      <a:pt x="0" y="39"/>
                    </a:cubicBezTo>
                    <a:cubicBezTo>
                      <a:pt x="0" y="61"/>
                      <a:pt x="17" y="78"/>
                      <a:pt x="39" y="78"/>
                    </a:cubicBezTo>
                    <a:cubicBezTo>
                      <a:pt x="61" y="78"/>
                      <a:pt x="78" y="61"/>
                      <a:pt x="78" y="39"/>
                    </a:cubicBezTo>
                    <a:cubicBezTo>
                      <a:pt x="78" y="34"/>
                      <a:pt x="77" y="30"/>
                      <a:pt x="76" y="25"/>
                    </a:cubicBezTo>
                    <a:lnTo>
                      <a:pt x="38" y="40"/>
                    </a:lnTo>
                    <a:close/>
                  </a:path>
                </a:pathLst>
              </a:custGeom>
              <a:grpFill/>
              <a:ln w="9525">
                <a:noFill/>
                <a:round/>
              </a:ln>
            </p:spPr>
            <p:txBody>
              <a:bodyPr anchor="ctr"/>
              <a:lstStyle/>
              <a:p>
                <a:pPr algn="ctr"/>
                <a:endParaRPr sz="2400" dirty="0">
                  <a:solidFill>
                    <a:schemeClr val="bg1"/>
                  </a:solidFill>
                  <a:cs typeface="+mn-ea"/>
                  <a:sym typeface="+mn-lt"/>
                </a:endParaRPr>
              </a:p>
            </p:txBody>
          </p:sp>
          <p:sp>
            <p:nvSpPr>
              <p:cNvPr id="15" name="Freeform: Shape 85"/>
              <p:cNvSpPr/>
              <p:nvPr/>
            </p:nvSpPr>
            <p:spPr bwMode="auto">
              <a:xfrm>
                <a:off x="3681413" y="2108200"/>
                <a:ext cx="82550" cy="84138"/>
              </a:xfrm>
              <a:custGeom>
                <a:avLst/>
                <a:gdLst/>
                <a:ahLst/>
                <a:cxnLst>
                  <a:cxn ang="0">
                    <a:pos x="19" y="0"/>
                  </a:cxn>
                  <a:cxn ang="0">
                    <a:pos x="52" y="31"/>
                  </a:cxn>
                  <a:cxn ang="0">
                    <a:pos x="0" y="53"/>
                  </a:cxn>
                  <a:cxn ang="0">
                    <a:pos x="19" y="0"/>
                  </a:cxn>
                </a:cxnLst>
                <a:rect l="0" t="0" r="r" b="b"/>
                <a:pathLst>
                  <a:path w="52" h="53">
                    <a:moveTo>
                      <a:pt x="19" y="0"/>
                    </a:moveTo>
                    <a:lnTo>
                      <a:pt x="52" y="31"/>
                    </a:lnTo>
                    <a:lnTo>
                      <a:pt x="0" y="53"/>
                    </a:lnTo>
                    <a:lnTo>
                      <a:pt x="19" y="0"/>
                    </a:lnTo>
                    <a:close/>
                  </a:path>
                </a:pathLst>
              </a:custGeom>
              <a:grpFill/>
              <a:ln w="9525">
                <a:noFill/>
                <a:round/>
              </a:ln>
            </p:spPr>
            <p:txBody>
              <a:bodyPr anchor="ctr"/>
              <a:lstStyle/>
              <a:p>
                <a:pPr algn="ctr"/>
                <a:endParaRPr sz="2400" dirty="0">
                  <a:solidFill>
                    <a:schemeClr val="bg1"/>
                  </a:solidFill>
                  <a:cs typeface="+mn-ea"/>
                  <a:sym typeface="+mn-lt"/>
                </a:endParaRPr>
              </a:p>
            </p:txBody>
          </p:sp>
        </p:grpSp>
        <p:sp>
          <p:nvSpPr>
            <p:cNvPr id="16" name="Oval 91"/>
            <p:cNvSpPr/>
            <p:nvPr/>
          </p:nvSpPr>
          <p:spPr bwMode="auto">
            <a:xfrm>
              <a:off x="3811689" y="5273178"/>
              <a:ext cx="617938" cy="617938"/>
            </a:xfrm>
            <a:prstGeom prst="ellipse">
              <a:avLst/>
            </a:prstGeom>
            <a:solidFill>
              <a:srgbClr val="E54E75"/>
            </a:solidFill>
            <a:ln w="9525">
              <a:noFill/>
              <a:round/>
            </a:ln>
            <a:effectLst/>
          </p:spPr>
          <p:txBody>
            <a:bodyPr anchor="ctr"/>
            <a:lstStyle/>
            <a:p>
              <a:pPr algn="ctr"/>
              <a:endParaRPr sz="2400" dirty="0">
                <a:solidFill>
                  <a:schemeClr val="bg1"/>
                </a:solidFill>
                <a:cs typeface="+mn-ea"/>
                <a:sym typeface="+mn-lt"/>
              </a:endParaRPr>
            </a:p>
          </p:txBody>
        </p:sp>
        <p:sp>
          <p:nvSpPr>
            <p:cNvPr id="17" name="Freeform: Shape 92"/>
            <p:cNvSpPr/>
            <p:nvPr/>
          </p:nvSpPr>
          <p:spPr bwMode="auto">
            <a:xfrm>
              <a:off x="3771343" y="5237078"/>
              <a:ext cx="694384" cy="690137"/>
            </a:xfrm>
            <a:custGeom>
              <a:avLst/>
              <a:gdLst/>
              <a:ahLst/>
              <a:cxnLst>
                <a:cxn ang="0">
                  <a:pos x="114" y="0"/>
                </a:cxn>
                <a:cxn ang="0">
                  <a:pos x="0" y="113"/>
                </a:cxn>
                <a:cxn ang="0">
                  <a:pos x="114" y="226"/>
                </a:cxn>
                <a:cxn ang="0">
                  <a:pos x="227" y="113"/>
                </a:cxn>
                <a:cxn ang="0">
                  <a:pos x="114" y="0"/>
                </a:cxn>
                <a:cxn ang="0">
                  <a:pos x="114" y="208"/>
                </a:cxn>
                <a:cxn ang="0">
                  <a:pos x="19" y="113"/>
                </a:cxn>
                <a:cxn ang="0">
                  <a:pos x="114" y="18"/>
                </a:cxn>
                <a:cxn ang="0">
                  <a:pos x="209" y="113"/>
                </a:cxn>
                <a:cxn ang="0">
                  <a:pos x="114" y="208"/>
                </a:cxn>
              </a:cxnLst>
              <a:rect l="0" t="0" r="r" b="b"/>
              <a:pathLst>
                <a:path w="227" h="226">
                  <a:moveTo>
                    <a:pt x="114" y="0"/>
                  </a:moveTo>
                  <a:cubicBezTo>
                    <a:pt x="51" y="0"/>
                    <a:pt x="0" y="50"/>
                    <a:pt x="0" y="113"/>
                  </a:cubicBezTo>
                  <a:cubicBezTo>
                    <a:pt x="0" y="176"/>
                    <a:pt x="51" y="226"/>
                    <a:pt x="114" y="226"/>
                  </a:cubicBezTo>
                  <a:cubicBezTo>
                    <a:pt x="176" y="226"/>
                    <a:pt x="227" y="176"/>
                    <a:pt x="227" y="113"/>
                  </a:cubicBezTo>
                  <a:cubicBezTo>
                    <a:pt x="227" y="50"/>
                    <a:pt x="176" y="0"/>
                    <a:pt x="114" y="0"/>
                  </a:cubicBezTo>
                  <a:close/>
                  <a:moveTo>
                    <a:pt x="114" y="208"/>
                  </a:moveTo>
                  <a:cubicBezTo>
                    <a:pt x="61" y="208"/>
                    <a:pt x="19" y="165"/>
                    <a:pt x="19" y="113"/>
                  </a:cubicBezTo>
                  <a:cubicBezTo>
                    <a:pt x="19" y="60"/>
                    <a:pt x="61" y="18"/>
                    <a:pt x="114" y="18"/>
                  </a:cubicBezTo>
                  <a:cubicBezTo>
                    <a:pt x="166" y="18"/>
                    <a:pt x="209" y="60"/>
                    <a:pt x="209" y="113"/>
                  </a:cubicBezTo>
                  <a:cubicBezTo>
                    <a:pt x="209" y="165"/>
                    <a:pt x="166" y="208"/>
                    <a:pt x="114" y="208"/>
                  </a:cubicBezTo>
                  <a:close/>
                </a:path>
              </a:pathLst>
            </a:custGeom>
            <a:solidFill>
              <a:schemeClr val="bg1"/>
            </a:solidFill>
            <a:ln w="9525">
              <a:noFill/>
              <a:round/>
            </a:ln>
            <a:effectLst/>
          </p:spPr>
          <p:txBody>
            <a:bodyPr anchor="ctr"/>
            <a:lstStyle/>
            <a:p>
              <a:pPr algn="ctr"/>
              <a:endParaRPr sz="2400" dirty="0">
                <a:solidFill>
                  <a:schemeClr val="bg1"/>
                </a:solidFill>
                <a:cs typeface="+mn-ea"/>
                <a:sym typeface="+mn-lt"/>
              </a:endParaRPr>
            </a:p>
          </p:txBody>
        </p:sp>
        <p:sp>
          <p:nvSpPr>
            <p:cNvPr id="18" name="Freeform: Shape 90"/>
            <p:cNvSpPr/>
            <p:nvPr/>
          </p:nvSpPr>
          <p:spPr bwMode="auto">
            <a:xfrm>
              <a:off x="3945470" y="5498269"/>
              <a:ext cx="367366" cy="199609"/>
            </a:xfrm>
            <a:custGeom>
              <a:avLst/>
              <a:gdLst/>
              <a:ahLst/>
              <a:cxnLst>
                <a:cxn ang="0">
                  <a:pos x="100" y="0"/>
                </a:cxn>
                <a:cxn ang="0">
                  <a:pos x="81" y="19"/>
                </a:cxn>
                <a:cxn ang="0">
                  <a:pos x="85" y="31"/>
                </a:cxn>
                <a:cxn ang="0">
                  <a:pos x="67" y="52"/>
                </a:cxn>
                <a:cxn ang="0">
                  <a:pos x="41" y="21"/>
                </a:cxn>
                <a:cxn ang="0">
                  <a:pos x="0" y="54"/>
                </a:cxn>
                <a:cxn ang="0">
                  <a:pos x="5" y="60"/>
                </a:cxn>
                <a:cxn ang="0">
                  <a:pos x="40" y="32"/>
                </a:cxn>
                <a:cxn ang="0">
                  <a:pos x="67" y="65"/>
                </a:cxn>
                <a:cxn ang="0">
                  <a:pos x="91" y="36"/>
                </a:cxn>
                <a:cxn ang="0">
                  <a:pos x="100" y="38"/>
                </a:cxn>
                <a:cxn ang="0">
                  <a:pos x="120" y="19"/>
                </a:cxn>
                <a:cxn ang="0">
                  <a:pos x="100" y="0"/>
                </a:cxn>
                <a:cxn ang="0">
                  <a:pos x="100" y="35"/>
                </a:cxn>
                <a:cxn ang="0">
                  <a:pos x="93" y="33"/>
                </a:cxn>
                <a:cxn ang="0">
                  <a:pos x="101" y="24"/>
                </a:cxn>
                <a:cxn ang="0">
                  <a:pos x="100" y="30"/>
                </a:cxn>
                <a:cxn ang="0">
                  <a:pos x="108" y="30"/>
                </a:cxn>
                <a:cxn ang="0">
                  <a:pos x="110" y="13"/>
                </a:cxn>
                <a:cxn ang="0">
                  <a:pos x="110" y="13"/>
                </a:cxn>
                <a:cxn ang="0">
                  <a:pos x="110" y="12"/>
                </a:cxn>
                <a:cxn ang="0">
                  <a:pos x="104" y="7"/>
                </a:cxn>
                <a:cxn ang="0">
                  <a:pos x="104" y="8"/>
                </a:cxn>
                <a:cxn ang="0">
                  <a:pos x="104" y="7"/>
                </a:cxn>
                <a:cxn ang="0">
                  <a:pos x="86" y="13"/>
                </a:cxn>
                <a:cxn ang="0">
                  <a:pos x="89" y="21"/>
                </a:cxn>
                <a:cxn ang="0">
                  <a:pos x="95" y="19"/>
                </a:cxn>
                <a:cxn ang="0">
                  <a:pos x="87" y="28"/>
                </a:cxn>
                <a:cxn ang="0">
                  <a:pos x="85" y="19"/>
                </a:cxn>
                <a:cxn ang="0">
                  <a:pos x="100" y="3"/>
                </a:cxn>
                <a:cxn ang="0">
                  <a:pos x="116" y="19"/>
                </a:cxn>
                <a:cxn ang="0">
                  <a:pos x="100" y="35"/>
                </a:cxn>
              </a:cxnLst>
              <a:rect l="0" t="0" r="r" b="b"/>
              <a:pathLst>
                <a:path w="120" h="65">
                  <a:moveTo>
                    <a:pt x="100" y="0"/>
                  </a:moveTo>
                  <a:cubicBezTo>
                    <a:pt x="89" y="0"/>
                    <a:pt x="81" y="8"/>
                    <a:pt x="81" y="19"/>
                  </a:cubicBezTo>
                  <a:cubicBezTo>
                    <a:pt x="81" y="24"/>
                    <a:pt x="82" y="28"/>
                    <a:pt x="85" y="31"/>
                  </a:cubicBezTo>
                  <a:cubicBezTo>
                    <a:pt x="67" y="52"/>
                    <a:pt x="67" y="52"/>
                    <a:pt x="67" y="52"/>
                  </a:cubicBezTo>
                  <a:cubicBezTo>
                    <a:pt x="41" y="21"/>
                    <a:pt x="41" y="21"/>
                    <a:pt x="41" y="21"/>
                  </a:cubicBezTo>
                  <a:cubicBezTo>
                    <a:pt x="0" y="54"/>
                    <a:pt x="0" y="54"/>
                    <a:pt x="0" y="54"/>
                  </a:cubicBezTo>
                  <a:cubicBezTo>
                    <a:pt x="5" y="60"/>
                    <a:pt x="5" y="60"/>
                    <a:pt x="5" y="60"/>
                  </a:cubicBezTo>
                  <a:cubicBezTo>
                    <a:pt x="40" y="32"/>
                    <a:pt x="40" y="32"/>
                    <a:pt x="40" y="32"/>
                  </a:cubicBezTo>
                  <a:cubicBezTo>
                    <a:pt x="67" y="65"/>
                    <a:pt x="67" y="65"/>
                    <a:pt x="67" y="65"/>
                  </a:cubicBezTo>
                  <a:cubicBezTo>
                    <a:pt x="91" y="36"/>
                    <a:pt x="91" y="36"/>
                    <a:pt x="91" y="36"/>
                  </a:cubicBezTo>
                  <a:cubicBezTo>
                    <a:pt x="94" y="38"/>
                    <a:pt x="97" y="38"/>
                    <a:pt x="100" y="38"/>
                  </a:cubicBezTo>
                  <a:cubicBezTo>
                    <a:pt x="111" y="38"/>
                    <a:pt x="120" y="30"/>
                    <a:pt x="120" y="19"/>
                  </a:cubicBezTo>
                  <a:cubicBezTo>
                    <a:pt x="120" y="8"/>
                    <a:pt x="111" y="0"/>
                    <a:pt x="100" y="0"/>
                  </a:cubicBezTo>
                  <a:close/>
                  <a:moveTo>
                    <a:pt x="100" y="35"/>
                  </a:moveTo>
                  <a:cubicBezTo>
                    <a:pt x="98" y="35"/>
                    <a:pt x="95" y="34"/>
                    <a:pt x="93" y="33"/>
                  </a:cubicBezTo>
                  <a:cubicBezTo>
                    <a:pt x="101" y="24"/>
                    <a:pt x="101" y="24"/>
                    <a:pt x="101" y="24"/>
                  </a:cubicBezTo>
                  <a:cubicBezTo>
                    <a:pt x="100" y="30"/>
                    <a:pt x="100" y="30"/>
                    <a:pt x="100" y="30"/>
                  </a:cubicBezTo>
                  <a:cubicBezTo>
                    <a:pt x="108" y="30"/>
                    <a:pt x="108" y="30"/>
                    <a:pt x="108" y="30"/>
                  </a:cubicBezTo>
                  <a:cubicBezTo>
                    <a:pt x="110" y="13"/>
                    <a:pt x="110" y="13"/>
                    <a:pt x="110" y="13"/>
                  </a:cubicBezTo>
                  <a:cubicBezTo>
                    <a:pt x="110" y="13"/>
                    <a:pt x="110" y="13"/>
                    <a:pt x="110" y="13"/>
                  </a:cubicBezTo>
                  <a:cubicBezTo>
                    <a:pt x="110" y="12"/>
                    <a:pt x="110" y="12"/>
                    <a:pt x="110" y="12"/>
                  </a:cubicBezTo>
                  <a:cubicBezTo>
                    <a:pt x="104" y="7"/>
                    <a:pt x="104" y="7"/>
                    <a:pt x="104" y="7"/>
                  </a:cubicBezTo>
                  <a:cubicBezTo>
                    <a:pt x="104" y="8"/>
                    <a:pt x="104" y="8"/>
                    <a:pt x="104" y="8"/>
                  </a:cubicBezTo>
                  <a:cubicBezTo>
                    <a:pt x="104" y="7"/>
                    <a:pt x="104" y="7"/>
                    <a:pt x="104" y="7"/>
                  </a:cubicBezTo>
                  <a:cubicBezTo>
                    <a:pt x="86" y="13"/>
                    <a:pt x="86" y="13"/>
                    <a:pt x="86" y="13"/>
                  </a:cubicBezTo>
                  <a:cubicBezTo>
                    <a:pt x="89" y="21"/>
                    <a:pt x="89" y="21"/>
                    <a:pt x="89" y="21"/>
                  </a:cubicBezTo>
                  <a:cubicBezTo>
                    <a:pt x="95" y="19"/>
                    <a:pt x="95" y="19"/>
                    <a:pt x="95" y="19"/>
                  </a:cubicBezTo>
                  <a:cubicBezTo>
                    <a:pt x="87" y="28"/>
                    <a:pt x="87" y="28"/>
                    <a:pt x="87" y="28"/>
                  </a:cubicBezTo>
                  <a:cubicBezTo>
                    <a:pt x="86" y="25"/>
                    <a:pt x="85" y="22"/>
                    <a:pt x="85" y="19"/>
                  </a:cubicBezTo>
                  <a:cubicBezTo>
                    <a:pt x="85" y="10"/>
                    <a:pt x="92" y="3"/>
                    <a:pt x="100" y="3"/>
                  </a:cubicBezTo>
                  <a:cubicBezTo>
                    <a:pt x="109" y="3"/>
                    <a:pt x="116" y="10"/>
                    <a:pt x="116" y="19"/>
                  </a:cubicBezTo>
                  <a:cubicBezTo>
                    <a:pt x="116" y="28"/>
                    <a:pt x="109" y="35"/>
                    <a:pt x="100" y="35"/>
                  </a:cubicBezTo>
                  <a:close/>
                </a:path>
              </a:pathLst>
            </a:custGeom>
            <a:solidFill>
              <a:schemeClr val="bg1"/>
            </a:solidFill>
            <a:ln w="9525">
              <a:noFill/>
              <a:round/>
            </a:ln>
          </p:spPr>
          <p:txBody>
            <a:bodyPr anchor="ctr"/>
            <a:lstStyle/>
            <a:p>
              <a:pPr algn="ctr"/>
              <a:endParaRPr sz="2400" dirty="0">
                <a:solidFill>
                  <a:schemeClr val="bg1"/>
                </a:solidFill>
                <a:cs typeface="+mn-ea"/>
                <a:sym typeface="+mn-lt"/>
              </a:endParaRPr>
            </a:p>
          </p:txBody>
        </p:sp>
        <p:sp>
          <p:nvSpPr>
            <p:cNvPr id="19" name="Oval 96"/>
            <p:cNvSpPr/>
            <p:nvPr/>
          </p:nvSpPr>
          <p:spPr bwMode="auto">
            <a:xfrm>
              <a:off x="7708843" y="5271055"/>
              <a:ext cx="617938" cy="620061"/>
            </a:xfrm>
            <a:prstGeom prst="ellipse">
              <a:avLst/>
            </a:prstGeom>
            <a:solidFill>
              <a:schemeClr val="accent3"/>
            </a:solidFill>
            <a:ln w="9525">
              <a:noFill/>
              <a:round/>
            </a:ln>
            <a:effectLst/>
          </p:spPr>
          <p:txBody>
            <a:bodyPr anchor="ctr"/>
            <a:lstStyle/>
            <a:p>
              <a:pPr algn="ctr"/>
              <a:endParaRPr sz="2400" dirty="0">
                <a:solidFill>
                  <a:schemeClr val="bg1"/>
                </a:solidFill>
                <a:cs typeface="+mn-ea"/>
                <a:sym typeface="+mn-lt"/>
              </a:endParaRPr>
            </a:p>
          </p:txBody>
        </p:sp>
        <p:sp>
          <p:nvSpPr>
            <p:cNvPr id="20" name="Freeform: Shape 97"/>
            <p:cNvSpPr/>
            <p:nvPr/>
          </p:nvSpPr>
          <p:spPr bwMode="auto">
            <a:xfrm>
              <a:off x="7670620" y="5234955"/>
              <a:ext cx="692260" cy="694384"/>
            </a:xfrm>
            <a:custGeom>
              <a:avLst/>
              <a:gdLst/>
              <a:ahLst/>
              <a:cxnLst>
                <a:cxn ang="0">
                  <a:pos x="113" y="0"/>
                </a:cxn>
                <a:cxn ang="0">
                  <a:pos x="0" y="114"/>
                </a:cxn>
                <a:cxn ang="0">
                  <a:pos x="113" y="227"/>
                </a:cxn>
                <a:cxn ang="0">
                  <a:pos x="226" y="114"/>
                </a:cxn>
                <a:cxn ang="0">
                  <a:pos x="113" y="0"/>
                </a:cxn>
                <a:cxn ang="0">
                  <a:pos x="113" y="209"/>
                </a:cxn>
                <a:cxn ang="0">
                  <a:pos x="18" y="114"/>
                </a:cxn>
                <a:cxn ang="0">
                  <a:pos x="113" y="18"/>
                </a:cxn>
                <a:cxn ang="0">
                  <a:pos x="208" y="114"/>
                </a:cxn>
                <a:cxn ang="0">
                  <a:pos x="113" y="209"/>
                </a:cxn>
              </a:cxnLst>
              <a:rect l="0" t="0" r="r" b="b"/>
              <a:pathLst>
                <a:path w="226" h="227">
                  <a:moveTo>
                    <a:pt x="113" y="0"/>
                  </a:moveTo>
                  <a:cubicBezTo>
                    <a:pt x="50" y="0"/>
                    <a:pt x="0" y="51"/>
                    <a:pt x="0" y="114"/>
                  </a:cubicBezTo>
                  <a:cubicBezTo>
                    <a:pt x="0" y="176"/>
                    <a:pt x="50" y="227"/>
                    <a:pt x="113" y="227"/>
                  </a:cubicBezTo>
                  <a:cubicBezTo>
                    <a:pt x="176" y="227"/>
                    <a:pt x="226" y="176"/>
                    <a:pt x="226" y="114"/>
                  </a:cubicBezTo>
                  <a:cubicBezTo>
                    <a:pt x="226" y="51"/>
                    <a:pt x="176" y="0"/>
                    <a:pt x="113" y="0"/>
                  </a:cubicBezTo>
                  <a:close/>
                  <a:moveTo>
                    <a:pt x="113" y="209"/>
                  </a:moveTo>
                  <a:cubicBezTo>
                    <a:pt x="61" y="209"/>
                    <a:pt x="18" y="166"/>
                    <a:pt x="18" y="114"/>
                  </a:cubicBezTo>
                  <a:cubicBezTo>
                    <a:pt x="18" y="61"/>
                    <a:pt x="61" y="18"/>
                    <a:pt x="113" y="18"/>
                  </a:cubicBezTo>
                  <a:cubicBezTo>
                    <a:pt x="166" y="18"/>
                    <a:pt x="208" y="61"/>
                    <a:pt x="208" y="114"/>
                  </a:cubicBezTo>
                  <a:cubicBezTo>
                    <a:pt x="208" y="166"/>
                    <a:pt x="166" y="209"/>
                    <a:pt x="113" y="209"/>
                  </a:cubicBezTo>
                  <a:close/>
                </a:path>
              </a:pathLst>
            </a:custGeom>
            <a:solidFill>
              <a:schemeClr val="bg1"/>
            </a:solidFill>
            <a:ln w="9525">
              <a:noFill/>
              <a:round/>
            </a:ln>
            <a:effectLst/>
          </p:spPr>
          <p:txBody>
            <a:bodyPr anchor="ctr"/>
            <a:lstStyle/>
            <a:p>
              <a:pPr algn="ctr"/>
              <a:endParaRPr sz="2400" dirty="0">
                <a:solidFill>
                  <a:schemeClr val="bg1"/>
                </a:solidFill>
                <a:cs typeface="+mn-ea"/>
                <a:sym typeface="+mn-lt"/>
              </a:endParaRPr>
            </a:p>
          </p:txBody>
        </p:sp>
        <p:sp>
          <p:nvSpPr>
            <p:cNvPr id="42" name="Freeform: Shape 95"/>
            <p:cNvSpPr/>
            <p:nvPr/>
          </p:nvSpPr>
          <p:spPr bwMode="auto">
            <a:xfrm>
              <a:off x="7868105" y="5438811"/>
              <a:ext cx="280302" cy="316402"/>
            </a:xfrm>
            <a:custGeom>
              <a:avLst/>
              <a:gdLst/>
              <a:ahLst/>
              <a:cxnLst>
                <a:cxn ang="0">
                  <a:pos x="72" y="17"/>
                </a:cxn>
                <a:cxn ang="0">
                  <a:pos x="66" y="1"/>
                </a:cxn>
                <a:cxn ang="0">
                  <a:pos x="72" y="17"/>
                </a:cxn>
                <a:cxn ang="0">
                  <a:pos x="60" y="48"/>
                </a:cxn>
                <a:cxn ang="0">
                  <a:pos x="81" y="49"/>
                </a:cxn>
                <a:cxn ang="0">
                  <a:pos x="81" y="39"/>
                </a:cxn>
                <a:cxn ang="0">
                  <a:pos x="66" y="40"/>
                </a:cxn>
                <a:cxn ang="0">
                  <a:pos x="65" y="26"/>
                </a:cxn>
                <a:cxn ang="0">
                  <a:pos x="51" y="14"/>
                </a:cxn>
                <a:cxn ang="0">
                  <a:pos x="30" y="14"/>
                </a:cxn>
                <a:cxn ang="0">
                  <a:pos x="16" y="30"/>
                </a:cxn>
                <a:cxn ang="0">
                  <a:pos x="23" y="36"/>
                </a:cxn>
                <a:cxn ang="0">
                  <a:pos x="44" y="24"/>
                </a:cxn>
                <a:cxn ang="0">
                  <a:pos x="27" y="48"/>
                </a:cxn>
                <a:cxn ang="0">
                  <a:pos x="29" y="72"/>
                </a:cxn>
                <a:cxn ang="0">
                  <a:pos x="11" y="70"/>
                </a:cxn>
                <a:cxn ang="0">
                  <a:pos x="11" y="80"/>
                </a:cxn>
                <a:cxn ang="0">
                  <a:pos x="40" y="80"/>
                </a:cxn>
                <a:cxn ang="0">
                  <a:pos x="40" y="60"/>
                </a:cxn>
                <a:cxn ang="0">
                  <a:pos x="54" y="73"/>
                </a:cxn>
                <a:cxn ang="0">
                  <a:pos x="54" y="94"/>
                </a:cxn>
                <a:cxn ang="0">
                  <a:pos x="65" y="91"/>
                </a:cxn>
                <a:cxn ang="0">
                  <a:pos x="65" y="65"/>
                </a:cxn>
                <a:cxn ang="0">
                  <a:pos x="49" y="52"/>
                </a:cxn>
                <a:cxn ang="0">
                  <a:pos x="57" y="39"/>
                </a:cxn>
                <a:cxn ang="0">
                  <a:pos x="60" y="48"/>
                </a:cxn>
              </a:cxnLst>
              <a:rect l="0" t="0" r="r" b="b"/>
              <a:pathLst>
                <a:path w="92" h="103">
                  <a:moveTo>
                    <a:pt x="72" y="17"/>
                  </a:moveTo>
                  <a:cubicBezTo>
                    <a:pt x="81" y="11"/>
                    <a:pt x="73" y="0"/>
                    <a:pt x="66" y="1"/>
                  </a:cubicBezTo>
                  <a:cubicBezTo>
                    <a:pt x="49" y="2"/>
                    <a:pt x="59" y="27"/>
                    <a:pt x="72" y="17"/>
                  </a:cubicBezTo>
                  <a:close/>
                  <a:moveTo>
                    <a:pt x="60" y="48"/>
                  </a:moveTo>
                  <a:cubicBezTo>
                    <a:pt x="65" y="52"/>
                    <a:pt x="76" y="50"/>
                    <a:pt x="81" y="49"/>
                  </a:cubicBezTo>
                  <a:cubicBezTo>
                    <a:pt x="92" y="46"/>
                    <a:pt x="90" y="39"/>
                    <a:pt x="81" y="39"/>
                  </a:cubicBezTo>
                  <a:cubicBezTo>
                    <a:pt x="78" y="39"/>
                    <a:pt x="69" y="42"/>
                    <a:pt x="66" y="40"/>
                  </a:cubicBezTo>
                  <a:cubicBezTo>
                    <a:pt x="65" y="37"/>
                    <a:pt x="67" y="30"/>
                    <a:pt x="65" y="26"/>
                  </a:cubicBezTo>
                  <a:cubicBezTo>
                    <a:pt x="62" y="21"/>
                    <a:pt x="58" y="15"/>
                    <a:pt x="51" y="14"/>
                  </a:cubicBezTo>
                  <a:cubicBezTo>
                    <a:pt x="45" y="12"/>
                    <a:pt x="37" y="12"/>
                    <a:pt x="30" y="14"/>
                  </a:cubicBezTo>
                  <a:cubicBezTo>
                    <a:pt x="23" y="16"/>
                    <a:pt x="20" y="24"/>
                    <a:pt x="16" y="30"/>
                  </a:cubicBezTo>
                  <a:cubicBezTo>
                    <a:pt x="12" y="36"/>
                    <a:pt x="17" y="43"/>
                    <a:pt x="23" y="36"/>
                  </a:cubicBezTo>
                  <a:cubicBezTo>
                    <a:pt x="28" y="30"/>
                    <a:pt x="31" y="21"/>
                    <a:pt x="44" y="24"/>
                  </a:cubicBezTo>
                  <a:cubicBezTo>
                    <a:pt x="41" y="33"/>
                    <a:pt x="30" y="38"/>
                    <a:pt x="27" y="48"/>
                  </a:cubicBezTo>
                  <a:cubicBezTo>
                    <a:pt x="26" y="54"/>
                    <a:pt x="32" y="64"/>
                    <a:pt x="29" y="72"/>
                  </a:cubicBezTo>
                  <a:cubicBezTo>
                    <a:pt x="29" y="72"/>
                    <a:pt x="14" y="71"/>
                    <a:pt x="11" y="70"/>
                  </a:cubicBezTo>
                  <a:cubicBezTo>
                    <a:pt x="6" y="70"/>
                    <a:pt x="0" y="78"/>
                    <a:pt x="11" y="80"/>
                  </a:cubicBezTo>
                  <a:cubicBezTo>
                    <a:pt x="15" y="81"/>
                    <a:pt x="35" y="85"/>
                    <a:pt x="40" y="80"/>
                  </a:cubicBezTo>
                  <a:cubicBezTo>
                    <a:pt x="44" y="76"/>
                    <a:pt x="40" y="60"/>
                    <a:pt x="40" y="60"/>
                  </a:cubicBezTo>
                  <a:cubicBezTo>
                    <a:pt x="44" y="64"/>
                    <a:pt x="52" y="66"/>
                    <a:pt x="54" y="73"/>
                  </a:cubicBezTo>
                  <a:cubicBezTo>
                    <a:pt x="56" y="79"/>
                    <a:pt x="54" y="88"/>
                    <a:pt x="54" y="94"/>
                  </a:cubicBezTo>
                  <a:cubicBezTo>
                    <a:pt x="54" y="103"/>
                    <a:pt x="64" y="97"/>
                    <a:pt x="65" y="91"/>
                  </a:cubicBezTo>
                  <a:cubicBezTo>
                    <a:pt x="66" y="84"/>
                    <a:pt x="69" y="75"/>
                    <a:pt x="65" y="65"/>
                  </a:cubicBezTo>
                  <a:cubicBezTo>
                    <a:pt x="62" y="59"/>
                    <a:pt x="54" y="56"/>
                    <a:pt x="49" y="52"/>
                  </a:cubicBezTo>
                  <a:cubicBezTo>
                    <a:pt x="52" y="47"/>
                    <a:pt x="54" y="43"/>
                    <a:pt x="57" y="39"/>
                  </a:cubicBezTo>
                  <a:cubicBezTo>
                    <a:pt x="57" y="42"/>
                    <a:pt x="57" y="46"/>
                    <a:pt x="60" y="48"/>
                  </a:cubicBezTo>
                  <a:close/>
                </a:path>
              </a:pathLst>
            </a:custGeom>
            <a:solidFill>
              <a:schemeClr val="bg1"/>
            </a:solidFill>
            <a:ln w="9525">
              <a:noFill/>
              <a:round/>
            </a:ln>
          </p:spPr>
          <p:txBody>
            <a:bodyPr anchor="ctr"/>
            <a:lstStyle/>
            <a:p>
              <a:pPr algn="ctr"/>
              <a:endParaRPr sz="2400" dirty="0">
                <a:solidFill>
                  <a:schemeClr val="bg1"/>
                </a:solidFill>
                <a:cs typeface="+mn-ea"/>
                <a:sym typeface="+mn-lt"/>
              </a:endParaRPr>
            </a:p>
          </p:txBody>
        </p:sp>
        <p:grpSp>
          <p:nvGrpSpPr>
            <p:cNvPr id="43" name="Group 98"/>
            <p:cNvGrpSpPr/>
            <p:nvPr/>
          </p:nvGrpSpPr>
          <p:grpSpPr>
            <a:xfrm>
              <a:off x="5563254" y="3144151"/>
              <a:ext cx="1056668" cy="1056668"/>
              <a:chOff x="2514600" y="1809750"/>
              <a:chExt cx="609600" cy="609600"/>
            </a:xfrm>
          </p:grpSpPr>
          <p:sp>
            <p:nvSpPr>
              <p:cNvPr id="44" name="Oval 99"/>
              <p:cNvSpPr/>
              <p:nvPr/>
            </p:nvSpPr>
            <p:spPr>
              <a:xfrm>
                <a:off x="2514600" y="1809750"/>
                <a:ext cx="609600" cy="609600"/>
              </a:xfrm>
              <a:prstGeom prst="ellipse">
                <a:avLst/>
              </a:prstGeom>
              <a:solidFill>
                <a:schemeClr val="bg1">
                  <a:lumMod val="95000"/>
                </a:schemeClr>
              </a:solidFill>
              <a:ln w="635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dirty="0">
                  <a:solidFill>
                    <a:schemeClr val="bg1"/>
                  </a:solidFill>
                  <a:cs typeface="+mn-ea"/>
                  <a:sym typeface="+mn-lt"/>
                </a:endParaRPr>
              </a:p>
            </p:txBody>
          </p:sp>
          <p:grpSp>
            <p:nvGrpSpPr>
              <p:cNvPr id="45" name="Group 100"/>
              <p:cNvGrpSpPr/>
              <p:nvPr/>
            </p:nvGrpSpPr>
            <p:grpSpPr>
              <a:xfrm>
                <a:off x="2637441" y="1948170"/>
                <a:ext cx="363933" cy="332790"/>
                <a:chOff x="2046288" y="3759200"/>
                <a:chExt cx="296863" cy="271463"/>
              </a:xfrm>
              <a:solidFill>
                <a:schemeClr val="bg1"/>
              </a:solidFill>
            </p:grpSpPr>
            <p:sp>
              <p:nvSpPr>
                <p:cNvPr id="46" name="Rectangle 101"/>
                <p:cNvSpPr/>
                <p:nvPr/>
              </p:nvSpPr>
              <p:spPr bwMode="auto">
                <a:xfrm>
                  <a:off x="2065338" y="3973513"/>
                  <a:ext cx="55563" cy="57150"/>
                </a:xfrm>
                <a:prstGeom prst="rect">
                  <a:avLst/>
                </a:prstGeom>
                <a:solidFill>
                  <a:schemeClr val="tx1">
                    <a:lumMod val="65000"/>
                    <a:lumOff val="35000"/>
                  </a:schemeClr>
                </a:solidFill>
                <a:ln w="9525">
                  <a:noFill/>
                  <a:miter lim="800000"/>
                </a:ln>
              </p:spPr>
              <p:txBody>
                <a:bodyPr anchor="ctr"/>
                <a:lstStyle/>
                <a:p>
                  <a:pPr algn="ctr"/>
                  <a:endParaRPr sz="2400" dirty="0">
                    <a:solidFill>
                      <a:schemeClr val="bg1"/>
                    </a:solidFill>
                    <a:cs typeface="+mn-ea"/>
                    <a:sym typeface="+mn-lt"/>
                  </a:endParaRPr>
                </a:p>
              </p:txBody>
            </p:sp>
            <p:sp>
              <p:nvSpPr>
                <p:cNvPr id="21" name="Rectangle 102"/>
                <p:cNvSpPr/>
                <p:nvPr/>
              </p:nvSpPr>
              <p:spPr bwMode="auto">
                <a:xfrm>
                  <a:off x="2139950" y="3935413"/>
                  <a:ext cx="55563" cy="95250"/>
                </a:xfrm>
                <a:prstGeom prst="rect">
                  <a:avLst/>
                </a:prstGeom>
                <a:solidFill>
                  <a:schemeClr val="tx1">
                    <a:lumMod val="65000"/>
                    <a:lumOff val="35000"/>
                  </a:schemeClr>
                </a:solidFill>
                <a:ln w="9525">
                  <a:noFill/>
                  <a:miter lim="800000"/>
                </a:ln>
              </p:spPr>
              <p:txBody>
                <a:bodyPr anchor="ctr"/>
                <a:lstStyle/>
                <a:p>
                  <a:pPr algn="ctr"/>
                  <a:endParaRPr sz="2400" dirty="0">
                    <a:solidFill>
                      <a:schemeClr val="bg1"/>
                    </a:solidFill>
                    <a:cs typeface="+mn-ea"/>
                    <a:sym typeface="+mn-lt"/>
                  </a:endParaRPr>
                </a:p>
              </p:txBody>
            </p:sp>
            <p:sp>
              <p:nvSpPr>
                <p:cNvPr id="22" name="Rectangle 103"/>
                <p:cNvSpPr/>
                <p:nvPr/>
              </p:nvSpPr>
              <p:spPr bwMode="auto">
                <a:xfrm>
                  <a:off x="2212975" y="3898900"/>
                  <a:ext cx="57150" cy="131763"/>
                </a:xfrm>
                <a:prstGeom prst="rect">
                  <a:avLst/>
                </a:prstGeom>
                <a:solidFill>
                  <a:schemeClr val="tx1">
                    <a:lumMod val="65000"/>
                    <a:lumOff val="35000"/>
                  </a:schemeClr>
                </a:solidFill>
                <a:ln w="9525">
                  <a:noFill/>
                  <a:miter lim="800000"/>
                </a:ln>
              </p:spPr>
              <p:txBody>
                <a:bodyPr anchor="ctr"/>
                <a:lstStyle/>
                <a:p>
                  <a:pPr algn="ctr"/>
                  <a:endParaRPr sz="2400" dirty="0">
                    <a:solidFill>
                      <a:schemeClr val="bg1"/>
                    </a:solidFill>
                    <a:cs typeface="+mn-ea"/>
                    <a:sym typeface="+mn-lt"/>
                  </a:endParaRPr>
                </a:p>
              </p:txBody>
            </p:sp>
            <p:sp>
              <p:nvSpPr>
                <p:cNvPr id="23" name="Rectangle 104"/>
                <p:cNvSpPr/>
                <p:nvPr/>
              </p:nvSpPr>
              <p:spPr bwMode="auto">
                <a:xfrm>
                  <a:off x="2287588" y="3860800"/>
                  <a:ext cx="55563" cy="169863"/>
                </a:xfrm>
                <a:prstGeom prst="rect">
                  <a:avLst/>
                </a:prstGeom>
                <a:solidFill>
                  <a:schemeClr val="tx1">
                    <a:lumMod val="65000"/>
                    <a:lumOff val="35000"/>
                  </a:schemeClr>
                </a:solidFill>
                <a:ln w="9525">
                  <a:noFill/>
                  <a:miter lim="800000"/>
                </a:ln>
              </p:spPr>
              <p:txBody>
                <a:bodyPr anchor="ctr"/>
                <a:lstStyle/>
                <a:p>
                  <a:pPr algn="ctr"/>
                  <a:endParaRPr sz="2400" dirty="0">
                    <a:solidFill>
                      <a:schemeClr val="bg1"/>
                    </a:solidFill>
                    <a:cs typeface="+mn-ea"/>
                    <a:sym typeface="+mn-lt"/>
                  </a:endParaRPr>
                </a:p>
              </p:txBody>
            </p:sp>
            <p:sp>
              <p:nvSpPr>
                <p:cNvPr id="57" name="Freeform: Shape 105"/>
                <p:cNvSpPr/>
                <p:nvPr/>
              </p:nvSpPr>
              <p:spPr bwMode="auto">
                <a:xfrm>
                  <a:off x="2046288" y="3759200"/>
                  <a:ext cx="296863" cy="176213"/>
                </a:xfrm>
                <a:custGeom>
                  <a:avLst/>
                  <a:gdLst/>
                  <a:ahLst/>
                  <a:cxnLst>
                    <a:cxn ang="0">
                      <a:pos x="162" y="25"/>
                    </a:cxn>
                    <a:cxn ang="0">
                      <a:pos x="126" y="25"/>
                    </a:cxn>
                    <a:cxn ang="0">
                      <a:pos x="81" y="59"/>
                    </a:cxn>
                    <a:cxn ang="0">
                      <a:pos x="59" y="48"/>
                    </a:cxn>
                    <a:cxn ang="0">
                      <a:pos x="0" y="96"/>
                    </a:cxn>
                    <a:cxn ang="0">
                      <a:pos x="0" y="111"/>
                    </a:cxn>
                    <a:cxn ang="0">
                      <a:pos x="60" y="62"/>
                    </a:cxn>
                    <a:cxn ang="0">
                      <a:pos x="83" y="74"/>
                    </a:cxn>
                    <a:cxn ang="0">
                      <a:pos x="131" y="37"/>
                    </a:cxn>
                    <a:cxn ang="0">
                      <a:pos x="166" y="37"/>
                    </a:cxn>
                    <a:cxn ang="0">
                      <a:pos x="187" y="16"/>
                    </a:cxn>
                    <a:cxn ang="0">
                      <a:pos x="187" y="0"/>
                    </a:cxn>
                    <a:cxn ang="0">
                      <a:pos x="162" y="25"/>
                    </a:cxn>
                  </a:cxnLst>
                  <a:rect l="0" t="0" r="r" b="b"/>
                  <a:pathLst>
                    <a:path w="187" h="111">
                      <a:moveTo>
                        <a:pt x="162" y="25"/>
                      </a:moveTo>
                      <a:lnTo>
                        <a:pt x="126" y="25"/>
                      </a:lnTo>
                      <a:lnTo>
                        <a:pt x="81" y="59"/>
                      </a:lnTo>
                      <a:lnTo>
                        <a:pt x="59" y="48"/>
                      </a:lnTo>
                      <a:lnTo>
                        <a:pt x="0" y="96"/>
                      </a:lnTo>
                      <a:lnTo>
                        <a:pt x="0" y="111"/>
                      </a:lnTo>
                      <a:lnTo>
                        <a:pt x="60" y="62"/>
                      </a:lnTo>
                      <a:lnTo>
                        <a:pt x="83" y="74"/>
                      </a:lnTo>
                      <a:lnTo>
                        <a:pt x="131" y="37"/>
                      </a:lnTo>
                      <a:lnTo>
                        <a:pt x="166" y="37"/>
                      </a:lnTo>
                      <a:lnTo>
                        <a:pt x="187" y="16"/>
                      </a:lnTo>
                      <a:lnTo>
                        <a:pt x="187" y="0"/>
                      </a:lnTo>
                      <a:lnTo>
                        <a:pt x="162" y="25"/>
                      </a:lnTo>
                      <a:close/>
                    </a:path>
                  </a:pathLst>
                </a:custGeom>
                <a:solidFill>
                  <a:schemeClr val="tx1">
                    <a:lumMod val="65000"/>
                    <a:lumOff val="35000"/>
                  </a:schemeClr>
                </a:solidFill>
                <a:ln w="9525">
                  <a:noFill/>
                  <a:round/>
                </a:ln>
              </p:spPr>
              <p:txBody>
                <a:bodyPr anchor="ctr"/>
                <a:lstStyle/>
                <a:p>
                  <a:pPr algn="ctr"/>
                  <a:endParaRPr sz="2400" dirty="0">
                    <a:solidFill>
                      <a:schemeClr val="bg1"/>
                    </a:solidFill>
                    <a:cs typeface="+mn-ea"/>
                    <a:sym typeface="+mn-lt"/>
                  </a:endParaRPr>
                </a:p>
              </p:txBody>
            </p:sp>
          </p:grpSp>
        </p:grpSp>
      </p:grpSp>
      <p:sp>
        <p:nvSpPr>
          <p:cNvPr id="58" name="išľíďè"/>
          <p:cNvSpPr/>
          <p:nvPr/>
        </p:nvSpPr>
        <p:spPr bwMode="auto">
          <a:xfrm>
            <a:off x="1688042" y="2419595"/>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59" name="iSlíďè"/>
          <p:cNvSpPr txBox="1"/>
          <p:nvPr/>
        </p:nvSpPr>
        <p:spPr bwMode="auto">
          <a:xfrm>
            <a:off x="2164515" y="190715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60" name="išľíďè"/>
          <p:cNvSpPr/>
          <p:nvPr/>
        </p:nvSpPr>
        <p:spPr bwMode="auto">
          <a:xfrm>
            <a:off x="8147777" y="2419595"/>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61" name="iSlíďè"/>
          <p:cNvSpPr txBox="1"/>
          <p:nvPr/>
        </p:nvSpPr>
        <p:spPr bwMode="auto">
          <a:xfrm>
            <a:off x="8624250" y="1907150"/>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62" name="išľíďè"/>
          <p:cNvSpPr/>
          <p:nvPr/>
        </p:nvSpPr>
        <p:spPr bwMode="auto">
          <a:xfrm>
            <a:off x="1688042" y="4894500"/>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63" name="iSlíďè"/>
          <p:cNvSpPr txBox="1"/>
          <p:nvPr/>
        </p:nvSpPr>
        <p:spPr bwMode="auto">
          <a:xfrm>
            <a:off x="2164515" y="438205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
        <p:nvSpPr>
          <p:cNvPr id="64" name="išľíďè"/>
          <p:cNvSpPr/>
          <p:nvPr/>
        </p:nvSpPr>
        <p:spPr bwMode="auto">
          <a:xfrm>
            <a:off x="8326212" y="4894500"/>
            <a:ext cx="2536640" cy="55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rIns="90000" anchor="t" anchorCtr="0">
            <a:noAutofit/>
          </a:bodyPr>
          <a:lstStyle/>
          <a:p>
            <a:pPr marL="0" marR="0" lvl="0" indent="0" algn="l" defTabSz="913765" rtl="0" eaLnBrk="1" fontAlgn="auto" latinLnBrk="0" hangingPunct="1">
              <a:lnSpc>
                <a:spcPct val="120000"/>
              </a:lnSpc>
              <a:spcBef>
                <a:spcPct val="0"/>
              </a:spcBef>
              <a:spcAft>
                <a:spcPts val="0"/>
              </a:spcAft>
              <a:buClrTx/>
              <a:buSzTx/>
              <a:buFontTx/>
              <a:buNone/>
              <a:defRPr/>
            </a:pPr>
            <a:r>
              <a:rPr lang="zh-CN" altLang="en-US" sz="1200" noProof="0" dirty="0">
                <a:ln>
                  <a:noFill/>
                </a:ln>
                <a:solidFill>
                  <a:schemeClr val="bg2">
                    <a:lumMod val="10000"/>
                  </a:schemeClr>
                </a:solidFill>
                <a:effectLst/>
                <a:uLnTx/>
                <a:uFillTx/>
                <a:sym typeface="+mn-ea"/>
              </a:rPr>
              <a:t>这里是输入文字的地方这里是输入文字的地方这里是输入文字的地方这里是输入文字的地方</a:t>
            </a:r>
            <a:endParaRPr kumimoji="0" lang="zh-CN" altLang="en-US" sz="1200" b="0" i="0" u="none" strike="noStrike" kern="1200" cap="none" spc="0" normalizeH="0" baseline="0" noProof="0" dirty="0">
              <a:ln>
                <a:noFill/>
              </a:ln>
              <a:solidFill>
                <a:schemeClr val="bg2">
                  <a:lumMod val="10000"/>
                </a:schemeClr>
              </a:solidFill>
              <a:effectLst/>
              <a:uLnTx/>
              <a:uFillTx/>
            </a:endParaRPr>
          </a:p>
          <a:p>
            <a:pPr marL="0" marR="0" lvl="0" indent="0" algn="l" defTabSz="913765" rtl="0" eaLnBrk="1" fontAlgn="auto" latinLnBrk="0" hangingPunct="1">
              <a:lnSpc>
                <a:spcPct val="120000"/>
              </a:lnSpc>
              <a:spcBef>
                <a:spcPct val="0"/>
              </a:spcBef>
              <a:spcAft>
                <a:spcPts val="0"/>
              </a:spcAft>
              <a:buClrTx/>
              <a:buSzTx/>
              <a:buFontTx/>
              <a:buNone/>
              <a:defRPr/>
            </a:pPr>
            <a:endParaRPr kumimoji="0" lang="zh-CN" altLang="en-US" sz="1200" b="0" i="0" u="none" strike="noStrike" kern="1200" cap="none" spc="0" normalizeH="0" baseline="0" noProof="0" dirty="0">
              <a:ln>
                <a:noFill/>
              </a:ln>
              <a:solidFill>
                <a:schemeClr val="bg2">
                  <a:lumMod val="10000"/>
                </a:schemeClr>
              </a:solidFill>
              <a:effectLst/>
              <a:uLnTx/>
              <a:uFillTx/>
              <a:cs typeface="+mn-ea"/>
              <a:sym typeface="+mn-lt"/>
            </a:endParaRPr>
          </a:p>
        </p:txBody>
      </p:sp>
      <p:sp>
        <p:nvSpPr>
          <p:cNvPr id="65" name="iSlíďè"/>
          <p:cNvSpPr txBox="1"/>
          <p:nvPr/>
        </p:nvSpPr>
        <p:spPr bwMode="auto">
          <a:xfrm>
            <a:off x="8624250" y="4382055"/>
            <a:ext cx="2195830" cy="351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rIns="90000">
            <a:normAutofit lnSpcReduction="10000"/>
          </a:bodyPr>
          <a:lstStyle/>
          <a:p>
            <a:pPr marL="0" marR="0" lvl="0" indent="0" algn="l" defTabSz="913765" rtl="0" eaLnBrk="1" fontAlgn="auto" latinLnBrk="0" hangingPunct="1">
              <a:spcBef>
                <a:spcPct val="0"/>
              </a:spcBef>
              <a:spcAft>
                <a:spcPts val="0"/>
              </a:spcAft>
              <a:buClrTx/>
              <a:buSzTx/>
              <a:buFontTx/>
              <a:buNone/>
              <a:defRPr/>
            </a:pPr>
            <a:r>
              <a:rPr kumimoji="0" lang="zh-CN" altLang="en-US" sz="1800" b="1" i="0" u="none" strike="noStrike" kern="1200" cap="none" spc="0" normalizeH="0" baseline="0" noProof="0" dirty="0">
                <a:ln>
                  <a:noFill/>
                </a:ln>
                <a:solidFill>
                  <a:schemeClr val="bg2">
                    <a:lumMod val="10000"/>
                  </a:schemeClr>
                </a:solidFill>
                <a:effectLst/>
                <a:uLnTx/>
                <a:uFillTx/>
                <a:cs typeface="+mn-ea"/>
                <a:sym typeface="+mn-lt"/>
              </a:rPr>
              <a:t>标题文本预设</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down)">
                                      <p:cBhvr>
                                        <p:cTn id="15" dur="5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wipe(down)">
                                      <p:cBhvr>
                                        <p:cTn id="20" dur="500"/>
                                        <p:tgtEl>
                                          <p:spTgt spid="5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down)">
                                      <p:cBhvr>
                                        <p:cTn id="30" dur="500"/>
                                        <p:tgtEl>
                                          <p:spTgt spid="6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animEffect transition="in" filter="wipe(down)">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wipe(down)">
                                      <p:cBhvr>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5"/>
                                        </p:tgtEl>
                                        <p:attrNameLst>
                                          <p:attrName>style.visibility</p:attrName>
                                        </p:attrNameLst>
                                      </p:cBhvr>
                                      <p:to>
                                        <p:strVal val="visible"/>
                                      </p:to>
                                    </p:set>
                                    <p:animEffect transition="in" filter="wipe(down)">
                                      <p:cBhvr>
                                        <p:cTn id="45" dur="500"/>
                                        <p:tgtEl>
                                          <p:spTgt spid="6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女3"/>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1138</Words>
  <Application>Microsoft Office PowerPoint</Application>
  <PresentationFormat>宽屏</PresentationFormat>
  <Paragraphs>175</Paragraphs>
  <Slides>18</Slides>
  <Notes>18</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等线</vt:lpstr>
      <vt:lpstr>等线 Light</vt:lpstr>
      <vt:lpstr>黑体</vt:lpstr>
      <vt:lpstr>宋体</vt:lpstr>
      <vt:lpstr>微软雅黑</vt:lpstr>
      <vt:lpstr>Agency FB</vt:lpstr>
      <vt:lpstr>Arial</vt:lpstr>
      <vt:lpstr>Calibri</vt:lpstr>
      <vt:lpstr>Wide Latin</vt:lpstr>
      <vt:lpstr>Wingdings</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2017-09-24T15:35:00Z</dcterms:created>
  <dcterms:modified xsi:type="dcterms:W3CDTF">2023-01-10T05:42:37Z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D8887E4DCAB24749999B261F8B0216C5</vt:lpwstr>
  </property>
  <property fmtid="{A09F084E-AD41-489F-8076-AA5BE3082BCA}" pid="100">
    <vt:ui4>5</vt:ui4>
  </property>
  <property fmtid="{64440492-4C8B-11D1-8B70-080036B11A03}" pid="11">
    <vt:lpwstr>www.2ppt.com-爱PPT提供资源下载</vt:lpwstr>
  </property>
</Properties>
</file>