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58" r:id="rId5"/>
    <p:sldId id="282" r:id="rId6"/>
    <p:sldId id="281" r:id="rId7"/>
    <p:sldId id="271" r:id="rId8"/>
    <p:sldId id="259" r:id="rId9"/>
    <p:sldId id="274" r:id="rId10"/>
    <p:sldId id="272" r:id="rId11"/>
    <p:sldId id="278" r:id="rId12"/>
    <p:sldId id="260" r:id="rId13"/>
    <p:sldId id="279" r:id="rId14"/>
    <p:sldId id="273" r:id="rId15"/>
    <p:sldId id="262" r:id="rId16"/>
    <p:sldId id="261" r:id="rId17"/>
    <p:sldId id="277" r:id="rId18"/>
    <p:sldId id="263" r:id="rId19"/>
    <p:sldId id="280" r:id="rId20"/>
    <p:sldId id="265" r:id="rId21"/>
    <p:sldId id="264" r:id="rId22"/>
    <p:sldId id="275" r:id="rId23"/>
    <p:sldId id="266" r:id="rId24"/>
    <p:sldId id="267" r:id="rId25"/>
    <p:sldId id="268" r:id="rId26"/>
    <p:sldId id="276" r:id="rId27"/>
    <p:sldId id="270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E50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0888" autoAdjust="0"/>
  </p:normalViewPr>
  <p:slideViewPr>
    <p:cSldViewPr snapToGrid="0">
      <p:cViewPr>
        <p:scale>
          <a:sx n="45" d="100"/>
          <a:sy n="45" d="100"/>
        </p:scale>
        <p:origin x="-522" y="-13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2024E-5FAD-477B-9427-FC11CEAFDD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06AC3-9340-4D08-A59A-B0F8C2120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6AC3-9340-4D08-A59A-B0F8C21208F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6AC3-9340-4D08-A59A-B0F8C21208F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6AC3-9340-4D08-A59A-B0F8C21208F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6AC3-9340-4D08-A59A-B0F8C21208F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6AC3-9340-4D08-A59A-B0F8C21208F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6AC3-9340-4D08-A59A-B0F8C21208F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6AC3-9340-4D08-A59A-B0F8C21208F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6AC3-9340-4D08-A59A-B0F8C21208F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6AC3-9340-4D08-A59A-B0F8C21208F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6AC3-9340-4D08-A59A-B0F8C21208F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6AC3-9340-4D08-A59A-B0F8C21208F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6AC3-9340-4D08-A59A-B0F8C21208F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6AC3-9340-4D08-A59A-B0F8C21208F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06AC3-9340-4D08-A59A-B0F8C21208F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5F9A69-A851-4A89-A172-E48DE1370A6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9DFFA7-CC50-4B0A-A618-4D36F288B81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907704" y="693335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5F9A69-A851-4A89-A172-E48DE1370A6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9DFFA7-CC50-4B0A-A618-4D36F288B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5F9A69-A851-4A89-A172-E48DE1370A6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9DFFA7-CC50-4B0A-A618-4D36F288B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1"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1"/>
            <a:chOff x="0" y="0"/>
            <a:chExt cx="12191999" cy="6858001"/>
          </a:xfrm>
        </p:grpSpPr>
        <p:pic>
          <p:nvPicPr>
            <p:cNvPr id="8" name="图片 7" descr="图片包含 植物, 鲜花, 花束, 粉红色&#10;&#10;已生成极高可信度的说明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 rot="5400000">
              <a:off x="2667000" y="-2666999"/>
              <a:ext cx="6858000" cy="1219199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37503" y="-2391698"/>
              <a:ext cx="6858000" cy="116413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1"/>
            <a:chOff x="0" y="0"/>
            <a:chExt cx="12191999" cy="6858001"/>
          </a:xfrm>
        </p:grpSpPr>
        <p:pic>
          <p:nvPicPr>
            <p:cNvPr id="8" name="图片 7" descr="图片包含 植物, 鲜花, 花束, 粉红色&#10;&#10;已生成极高可信度的说明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 rot="5400000">
              <a:off x="2667000" y="-2666999"/>
              <a:ext cx="6858000" cy="1219199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37503" y="-2391698"/>
              <a:ext cx="6858000" cy="116413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0" y="0"/>
            <a:ext cx="12192000" cy="6858001"/>
            <a:chOff x="0" y="0"/>
            <a:chExt cx="12191999" cy="6858001"/>
          </a:xfrm>
        </p:grpSpPr>
        <p:pic>
          <p:nvPicPr>
            <p:cNvPr id="9" name="图片 8" descr="图片包含 植物, 鲜花, 花束, 粉红色&#10;&#10;已生成极高可信度的说明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 rot="5400000">
              <a:off x="2667000" y="-2666999"/>
              <a:ext cx="6858000" cy="1219199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37503" y="-2391698"/>
              <a:ext cx="6858000" cy="116413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0"/>
            <a:ext cx="12192000" cy="6858001"/>
            <a:chOff x="0" y="0"/>
            <a:chExt cx="12191999" cy="6858001"/>
          </a:xfrm>
        </p:grpSpPr>
        <p:pic>
          <p:nvPicPr>
            <p:cNvPr id="11" name="图片 10" descr="图片包含 植物, 鲜花, 花束, 粉红色&#10;&#10;已生成极高可信度的说明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 rot="5400000">
              <a:off x="2667000" y="-2666999"/>
              <a:ext cx="6858000" cy="1219199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37503" y="-2391698"/>
              <a:ext cx="6858000" cy="116413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0" y="0"/>
            <a:ext cx="12192000" cy="6858001"/>
            <a:chOff x="0" y="0"/>
            <a:chExt cx="12191999" cy="6858001"/>
          </a:xfrm>
        </p:grpSpPr>
        <p:pic>
          <p:nvPicPr>
            <p:cNvPr id="7" name="图片 6" descr="图片包含 植物, 鲜花, 花束, 粉红色&#10;&#10;已生成极高可信度的说明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 rot="5400000">
              <a:off x="2667000" y="-2666999"/>
              <a:ext cx="6858000" cy="1219199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37503" y="-2391698"/>
              <a:ext cx="6858000" cy="116413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5F9A69-A851-4A89-A172-E48DE1370A6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9DFFA7-CC50-4B0A-A618-4D36F288B81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1"/>
            <a:chOff x="0" y="0"/>
            <a:chExt cx="12191999" cy="6858001"/>
          </a:xfrm>
        </p:grpSpPr>
        <p:pic>
          <p:nvPicPr>
            <p:cNvPr id="6" name="图片 5" descr="图片包含 植物, 鲜花, 花束, 粉红色&#10;&#10;已生成极高可信度的说明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 rot="5400000">
              <a:off x="2667000" y="-2666999"/>
              <a:ext cx="6858000" cy="1219199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37503" y="-2391698"/>
              <a:ext cx="6858000" cy="116413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5F9A69-A851-4A89-A172-E48DE1370A6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9DFFA7-CC50-4B0A-A618-4D36F288B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0"/>
            <a:ext cx="12191999" cy="6858001"/>
            <a:chOff x="0" y="0"/>
            <a:chExt cx="12191999" cy="6858001"/>
          </a:xfrm>
        </p:grpSpPr>
        <p:pic>
          <p:nvPicPr>
            <p:cNvPr id="11" name="图片 10" descr="图片包含 植物, 鲜花, 花束, 粉红色&#10;&#10;已生成极高可信度的说明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67000" y="-2666999"/>
              <a:ext cx="6858000" cy="1219199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rot="5400000">
              <a:off x="2637503" y="-2391698"/>
              <a:ext cx="6858000" cy="1164139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58500" y="-8173"/>
            <a:ext cx="7233500" cy="686617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4496586"/>
            <a:ext cx="2582944" cy="236141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61156" y="1845165"/>
            <a:ext cx="6429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i="1" dirty="0" smtClean="0">
                <a:solidFill>
                  <a:srgbClr val="E50023"/>
                </a:solidFill>
                <a:cs typeface="+mn-ea"/>
                <a:sym typeface="+mn-lt"/>
              </a:rPr>
              <a:t>女生节活动策划方案</a:t>
            </a:r>
            <a:endParaRPr lang="zh-CN" altLang="en-US" sz="5400" b="1" i="1" dirty="0">
              <a:solidFill>
                <a:srgbClr val="E50023"/>
              </a:solidFill>
              <a:cs typeface="+mn-ea"/>
              <a:sym typeface="+mn-lt"/>
            </a:endParaRPr>
          </a:p>
        </p:txBody>
      </p:sp>
      <p:pic>
        <p:nvPicPr>
          <p:cNvPr id="13" name="图片 12" descr="图片包含 鲜花, 植物, 餐桌, 花束&#10;&#10;已生成极高可信度的说明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063711" y="3254794"/>
            <a:ext cx="2150055" cy="1002700"/>
          </a:xfrm>
          <a:prstGeom prst="rect">
            <a:avLst/>
          </a:prstGeom>
        </p:spPr>
      </p:pic>
      <p:sp>
        <p:nvSpPr>
          <p:cNvPr id="15" name="内容占位符 2"/>
          <p:cNvSpPr txBox="1"/>
          <p:nvPr/>
        </p:nvSpPr>
        <p:spPr>
          <a:xfrm>
            <a:off x="1645411" y="2767742"/>
            <a:ext cx="632900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1600" i="1" dirty="0">
                <a:solidFill>
                  <a:srgbClr val="FF0000"/>
                </a:solidFill>
                <a:latin typeface="+mj-ea"/>
                <a:ea typeface="+mj-ea"/>
                <a:cs typeface="+mn-ea"/>
                <a:sym typeface="+mn-lt"/>
              </a:rPr>
              <a:t>Your content to play here, or through your copy, paste in this box, and select only the text.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îşlidé"/>
          <p:cNvGrpSpPr>
            <a:grpSpLocks noChangeAspect="1"/>
          </p:cNvGrpSpPr>
          <p:nvPr/>
        </p:nvGrpSpPr>
        <p:grpSpPr bwMode="auto">
          <a:xfrm>
            <a:off x="1820106" y="3200868"/>
            <a:ext cx="1066692" cy="1696546"/>
            <a:chOff x="614" y="1144"/>
            <a:chExt cx="711" cy="1131"/>
          </a:xfrm>
          <a:solidFill>
            <a:srgbClr val="FD72A3"/>
          </a:solidFill>
        </p:grpSpPr>
        <p:sp>
          <p:nvSpPr>
            <p:cNvPr id="32" name="iŝlîḑe"/>
            <p:cNvSpPr/>
            <p:nvPr/>
          </p:nvSpPr>
          <p:spPr bwMode="auto">
            <a:xfrm>
              <a:off x="614" y="1144"/>
              <a:ext cx="711" cy="1131"/>
            </a:xfrm>
            <a:custGeom>
              <a:avLst/>
              <a:gdLst>
                <a:gd name="T0" fmla="*/ 251 w 264"/>
                <a:gd name="T1" fmla="*/ 70 h 420"/>
                <a:gd name="T2" fmla="*/ 163 w 264"/>
                <a:gd name="T3" fmla="*/ 11 h 420"/>
                <a:gd name="T4" fmla="*/ 54 w 264"/>
                <a:gd name="T5" fmla="*/ 28 h 420"/>
                <a:gd name="T6" fmla="*/ 26 w 264"/>
                <a:gd name="T7" fmla="*/ 193 h 420"/>
                <a:gd name="T8" fmla="*/ 24 w 264"/>
                <a:gd name="T9" fmla="*/ 318 h 420"/>
                <a:gd name="T10" fmla="*/ 73 w 264"/>
                <a:gd name="T11" fmla="*/ 397 h 420"/>
                <a:gd name="T12" fmla="*/ 218 w 264"/>
                <a:gd name="T13" fmla="*/ 387 h 420"/>
                <a:gd name="T14" fmla="*/ 252 w 264"/>
                <a:gd name="T15" fmla="*/ 293 h 420"/>
                <a:gd name="T16" fmla="*/ 255 w 264"/>
                <a:gd name="T17" fmla="*/ 195 h 420"/>
                <a:gd name="T18" fmla="*/ 251 w 264"/>
                <a:gd name="T19" fmla="*/ 70 h 420"/>
                <a:gd name="T20" fmla="*/ 172 w 264"/>
                <a:gd name="T21" fmla="*/ 122 h 420"/>
                <a:gd name="T22" fmla="*/ 140 w 264"/>
                <a:gd name="T23" fmla="*/ 181 h 420"/>
                <a:gd name="T24" fmla="*/ 114 w 264"/>
                <a:gd name="T25" fmla="*/ 147 h 420"/>
                <a:gd name="T26" fmla="*/ 128 w 264"/>
                <a:gd name="T27" fmla="*/ 28 h 420"/>
                <a:gd name="T28" fmla="*/ 144 w 264"/>
                <a:gd name="T29" fmla="*/ 26 h 420"/>
                <a:gd name="T30" fmla="*/ 172 w 264"/>
                <a:gd name="T31" fmla="*/ 12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420">
                  <a:moveTo>
                    <a:pt x="251" y="70"/>
                  </a:moveTo>
                  <a:cubicBezTo>
                    <a:pt x="246" y="36"/>
                    <a:pt x="213" y="21"/>
                    <a:pt x="163" y="11"/>
                  </a:cubicBezTo>
                  <a:cubicBezTo>
                    <a:pt x="113" y="0"/>
                    <a:pt x="54" y="28"/>
                    <a:pt x="54" y="28"/>
                  </a:cubicBezTo>
                  <a:cubicBezTo>
                    <a:pt x="0" y="56"/>
                    <a:pt x="25" y="183"/>
                    <a:pt x="26" y="193"/>
                  </a:cubicBezTo>
                  <a:cubicBezTo>
                    <a:pt x="26" y="202"/>
                    <a:pt x="24" y="307"/>
                    <a:pt x="24" y="318"/>
                  </a:cubicBezTo>
                  <a:cubicBezTo>
                    <a:pt x="24" y="329"/>
                    <a:pt x="36" y="376"/>
                    <a:pt x="73" y="397"/>
                  </a:cubicBezTo>
                  <a:cubicBezTo>
                    <a:pt x="111" y="418"/>
                    <a:pt x="179" y="420"/>
                    <a:pt x="218" y="387"/>
                  </a:cubicBezTo>
                  <a:cubicBezTo>
                    <a:pt x="256" y="354"/>
                    <a:pt x="251" y="297"/>
                    <a:pt x="252" y="293"/>
                  </a:cubicBezTo>
                  <a:cubicBezTo>
                    <a:pt x="252" y="290"/>
                    <a:pt x="246" y="227"/>
                    <a:pt x="255" y="195"/>
                  </a:cubicBezTo>
                  <a:cubicBezTo>
                    <a:pt x="264" y="164"/>
                    <a:pt x="256" y="104"/>
                    <a:pt x="251" y="70"/>
                  </a:cubicBezTo>
                  <a:close/>
                  <a:moveTo>
                    <a:pt x="172" y="122"/>
                  </a:moveTo>
                  <a:cubicBezTo>
                    <a:pt x="168" y="161"/>
                    <a:pt x="156" y="178"/>
                    <a:pt x="140" y="181"/>
                  </a:cubicBezTo>
                  <a:cubicBezTo>
                    <a:pt x="125" y="184"/>
                    <a:pt x="114" y="147"/>
                    <a:pt x="114" y="147"/>
                  </a:cubicBezTo>
                  <a:cubicBezTo>
                    <a:pt x="97" y="60"/>
                    <a:pt x="123" y="35"/>
                    <a:pt x="128" y="28"/>
                  </a:cubicBezTo>
                  <a:cubicBezTo>
                    <a:pt x="134" y="20"/>
                    <a:pt x="144" y="26"/>
                    <a:pt x="144" y="26"/>
                  </a:cubicBezTo>
                  <a:cubicBezTo>
                    <a:pt x="171" y="45"/>
                    <a:pt x="175" y="83"/>
                    <a:pt x="172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3" name="íŝlïḍê"/>
            <p:cNvSpPr/>
            <p:nvPr/>
          </p:nvSpPr>
          <p:spPr bwMode="auto">
            <a:xfrm>
              <a:off x="948" y="1262"/>
              <a:ext cx="89" cy="197"/>
            </a:xfrm>
            <a:custGeom>
              <a:avLst/>
              <a:gdLst>
                <a:gd name="T0" fmla="*/ 17 w 33"/>
                <a:gd name="T1" fmla="*/ 4 h 73"/>
                <a:gd name="T2" fmla="*/ 1 w 33"/>
                <a:gd name="T3" fmla="*/ 20 h 73"/>
                <a:gd name="T4" fmla="*/ 14 w 33"/>
                <a:gd name="T5" fmla="*/ 72 h 73"/>
                <a:gd name="T6" fmla="*/ 32 w 33"/>
                <a:gd name="T7" fmla="*/ 37 h 73"/>
                <a:gd name="T8" fmla="*/ 17 w 33"/>
                <a:gd name="T9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3">
                  <a:moveTo>
                    <a:pt x="17" y="4"/>
                  </a:moveTo>
                  <a:cubicBezTo>
                    <a:pt x="17" y="4"/>
                    <a:pt x="2" y="0"/>
                    <a:pt x="1" y="20"/>
                  </a:cubicBezTo>
                  <a:cubicBezTo>
                    <a:pt x="0" y="40"/>
                    <a:pt x="0" y="71"/>
                    <a:pt x="14" y="72"/>
                  </a:cubicBezTo>
                  <a:cubicBezTo>
                    <a:pt x="28" y="73"/>
                    <a:pt x="33" y="59"/>
                    <a:pt x="32" y="37"/>
                  </a:cubicBezTo>
                  <a:cubicBezTo>
                    <a:pt x="32" y="14"/>
                    <a:pt x="25" y="6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4" name="ïṣḷïḓé"/>
            <p:cNvSpPr/>
            <p:nvPr/>
          </p:nvSpPr>
          <p:spPr bwMode="auto">
            <a:xfrm>
              <a:off x="614" y="1144"/>
              <a:ext cx="711" cy="1131"/>
            </a:xfrm>
            <a:custGeom>
              <a:avLst/>
              <a:gdLst>
                <a:gd name="T0" fmla="*/ 251 w 264"/>
                <a:gd name="T1" fmla="*/ 70 h 420"/>
                <a:gd name="T2" fmla="*/ 163 w 264"/>
                <a:gd name="T3" fmla="*/ 11 h 420"/>
                <a:gd name="T4" fmla="*/ 54 w 264"/>
                <a:gd name="T5" fmla="*/ 28 h 420"/>
                <a:gd name="T6" fmla="*/ 26 w 264"/>
                <a:gd name="T7" fmla="*/ 193 h 420"/>
                <a:gd name="T8" fmla="*/ 24 w 264"/>
                <a:gd name="T9" fmla="*/ 318 h 420"/>
                <a:gd name="T10" fmla="*/ 73 w 264"/>
                <a:gd name="T11" fmla="*/ 397 h 420"/>
                <a:gd name="T12" fmla="*/ 218 w 264"/>
                <a:gd name="T13" fmla="*/ 387 h 420"/>
                <a:gd name="T14" fmla="*/ 252 w 264"/>
                <a:gd name="T15" fmla="*/ 293 h 420"/>
                <a:gd name="T16" fmla="*/ 255 w 264"/>
                <a:gd name="T17" fmla="*/ 195 h 420"/>
                <a:gd name="T18" fmla="*/ 251 w 264"/>
                <a:gd name="T19" fmla="*/ 70 h 420"/>
                <a:gd name="T20" fmla="*/ 172 w 264"/>
                <a:gd name="T21" fmla="*/ 122 h 420"/>
                <a:gd name="T22" fmla="*/ 140 w 264"/>
                <a:gd name="T23" fmla="*/ 181 h 420"/>
                <a:gd name="T24" fmla="*/ 114 w 264"/>
                <a:gd name="T25" fmla="*/ 147 h 420"/>
                <a:gd name="T26" fmla="*/ 128 w 264"/>
                <a:gd name="T27" fmla="*/ 28 h 420"/>
                <a:gd name="T28" fmla="*/ 144 w 264"/>
                <a:gd name="T29" fmla="*/ 26 h 420"/>
                <a:gd name="T30" fmla="*/ 172 w 264"/>
                <a:gd name="T31" fmla="*/ 122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4" h="420">
                  <a:moveTo>
                    <a:pt x="251" y="70"/>
                  </a:moveTo>
                  <a:cubicBezTo>
                    <a:pt x="246" y="36"/>
                    <a:pt x="213" y="21"/>
                    <a:pt x="163" y="11"/>
                  </a:cubicBezTo>
                  <a:cubicBezTo>
                    <a:pt x="113" y="0"/>
                    <a:pt x="54" y="28"/>
                    <a:pt x="54" y="28"/>
                  </a:cubicBezTo>
                  <a:cubicBezTo>
                    <a:pt x="0" y="56"/>
                    <a:pt x="25" y="183"/>
                    <a:pt x="26" y="193"/>
                  </a:cubicBezTo>
                  <a:cubicBezTo>
                    <a:pt x="26" y="202"/>
                    <a:pt x="24" y="307"/>
                    <a:pt x="24" y="318"/>
                  </a:cubicBezTo>
                  <a:cubicBezTo>
                    <a:pt x="24" y="329"/>
                    <a:pt x="36" y="376"/>
                    <a:pt x="73" y="397"/>
                  </a:cubicBezTo>
                  <a:cubicBezTo>
                    <a:pt x="111" y="418"/>
                    <a:pt x="179" y="420"/>
                    <a:pt x="218" y="387"/>
                  </a:cubicBezTo>
                  <a:cubicBezTo>
                    <a:pt x="256" y="354"/>
                    <a:pt x="251" y="297"/>
                    <a:pt x="252" y="293"/>
                  </a:cubicBezTo>
                  <a:cubicBezTo>
                    <a:pt x="252" y="290"/>
                    <a:pt x="246" y="227"/>
                    <a:pt x="255" y="195"/>
                  </a:cubicBezTo>
                  <a:cubicBezTo>
                    <a:pt x="264" y="164"/>
                    <a:pt x="256" y="104"/>
                    <a:pt x="251" y="70"/>
                  </a:cubicBezTo>
                  <a:close/>
                  <a:moveTo>
                    <a:pt x="172" y="122"/>
                  </a:moveTo>
                  <a:cubicBezTo>
                    <a:pt x="168" y="161"/>
                    <a:pt x="156" y="178"/>
                    <a:pt x="140" y="181"/>
                  </a:cubicBezTo>
                  <a:cubicBezTo>
                    <a:pt x="125" y="184"/>
                    <a:pt x="114" y="147"/>
                    <a:pt x="114" y="147"/>
                  </a:cubicBezTo>
                  <a:cubicBezTo>
                    <a:pt x="97" y="60"/>
                    <a:pt x="123" y="35"/>
                    <a:pt x="128" y="28"/>
                  </a:cubicBezTo>
                  <a:cubicBezTo>
                    <a:pt x="134" y="20"/>
                    <a:pt x="144" y="26"/>
                    <a:pt x="144" y="26"/>
                  </a:cubicBezTo>
                  <a:cubicBezTo>
                    <a:pt x="171" y="45"/>
                    <a:pt x="175" y="83"/>
                    <a:pt x="172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5" name="ïṩḻídè"/>
            <p:cNvSpPr/>
            <p:nvPr/>
          </p:nvSpPr>
          <p:spPr bwMode="auto">
            <a:xfrm>
              <a:off x="948" y="1262"/>
              <a:ext cx="89" cy="197"/>
            </a:xfrm>
            <a:custGeom>
              <a:avLst/>
              <a:gdLst>
                <a:gd name="T0" fmla="*/ 17 w 33"/>
                <a:gd name="T1" fmla="*/ 4 h 73"/>
                <a:gd name="T2" fmla="*/ 1 w 33"/>
                <a:gd name="T3" fmla="*/ 20 h 73"/>
                <a:gd name="T4" fmla="*/ 14 w 33"/>
                <a:gd name="T5" fmla="*/ 72 h 73"/>
                <a:gd name="T6" fmla="*/ 32 w 33"/>
                <a:gd name="T7" fmla="*/ 37 h 73"/>
                <a:gd name="T8" fmla="*/ 17 w 33"/>
                <a:gd name="T9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3">
                  <a:moveTo>
                    <a:pt x="17" y="4"/>
                  </a:moveTo>
                  <a:cubicBezTo>
                    <a:pt x="17" y="4"/>
                    <a:pt x="2" y="0"/>
                    <a:pt x="1" y="20"/>
                  </a:cubicBezTo>
                  <a:cubicBezTo>
                    <a:pt x="0" y="40"/>
                    <a:pt x="0" y="71"/>
                    <a:pt x="14" y="72"/>
                  </a:cubicBezTo>
                  <a:cubicBezTo>
                    <a:pt x="28" y="73"/>
                    <a:pt x="33" y="59"/>
                    <a:pt x="32" y="37"/>
                  </a:cubicBezTo>
                  <a:cubicBezTo>
                    <a:pt x="32" y="14"/>
                    <a:pt x="25" y="6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36" name="îṣḻíḋè"/>
          <p:cNvSpPr/>
          <p:nvPr/>
        </p:nvSpPr>
        <p:spPr>
          <a:xfrm>
            <a:off x="2412605" y="1762938"/>
            <a:ext cx="8602446" cy="1463645"/>
          </a:xfrm>
          <a:custGeom>
            <a:avLst/>
            <a:gdLst>
              <a:gd name="connsiteX0" fmla="*/ 0 w 2249715"/>
              <a:gd name="connsiteY0" fmla="*/ 437729 h 437729"/>
              <a:gd name="connsiteX1" fmla="*/ 217715 w 2249715"/>
              <a:gd name="connsiteY1" fmla="*/ 118415 h 437729"/>
              <a:gd name="connsiteX2" fmla="*/ 696686 w 2249715"/>
              <a:gd name="connsiteY2" fmla="*/ 234529 h 437729"/>
              <a:gd name="connsiteX3" fmla="*/ 1393372 w 2249715"/>
              <a:gd name="connsiteY3" fmla="*/ 2301 h 437729"/>
              <a:gd name="connsiteX4" fmla="*/ 1843315 w 2249715"/>
              <a:gd name="connsiteY4" fmla="*/ 132929 h 437729"/>
              <a:gd name="connsiteX5" fmla="*/ 2249715 w 2249715"/>
              <a:gd name="connsiteY5" fmla="*/ 408701 h 437729"/>
              <a:gd name="connsiteX0-1" fmla="*/ 0 w 2569030"/>
              <a:gd name="connsiteY0-2" fmla="*/ 437169 h 437169"/>
              <a:gd name="connsiteX1-3" fmla="*/ 217715 w 2569030"/>
              <a:gd name="connsiteY1-4" fmla="*/ 117855 h 437169"/>
              <a:gd name="connsiteX2-5" fmla="*/ 696686 w 2569030"/>
              <a:gd name="connsiteY2-6" fmla="*/ 233969 h 437169"/>
              <a:gd name="connsiteX3-7" fmla="*/ 1393372 w 2569030"/>
              <a:gd name="connsiteY3-8" fmla="*/ 1741 h 437169"/>
              <a:gd name="connsiteX4-9" fmla="*/ 1843315 w 2569030"/>
              <a:gd name="connsiteY4-10" fmla="*/ 132369 h 437169"/>
              <a:gd name="connsiteX5-11" fmla="*/ 2569030 w 2569030"/>
              <a:gd name="connsiteY5-12" fmla="*/ 219456 h 437169"/>
              <a:gd name="connsiteX0-13" fmla="*/ 0 w 2569030"/>
              <a:gd name="connsiteY0-14" fmla="*/ 437169 h 437169"/>
              <a:gd name="connsiteX1-15" fmla="*/ 217715 w 2569030"/>
              <a:gd name="connsiteY1-16" fmla="*/ 117855 h 437169"/>
              <a:gd name="connsiteX2-17" fmla="*/ 696686 w 2569030"/>
              <a:gd name="connsiteY2-18" fmla="*/ 233969 h 437169"/>
              <a:gd name="connsiteX3-19" fmla="*/ 1393372 w 2569030"/>
              <a:gd name="connsiteY3-20" fmla="*/ 1741 h 437169"/>
              <a:gd name="connsiteX4-21" fmla="*/ 1843315 w 2569030"/>
              <a:gd name="connsiteY4-22" fmla="*/ 132369 h 437169"/>
              <a:gd name="connsiteX5-23" fmla="*/ 2569030 w 2569030"/>
              <a:gd name="connsiteY5-24" fmla="*/ 219456 h 4371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69030" h="437169">
                <a:moveTo>
                  <a:pt x="0" y="437169"/>
                </a:moveTo>
                <a:cubicBezTo>
                  <a:pt x="50800" y="294445"/>
                  <a:pt x="101601" y="151722"/>
                  <a:pt x="217715" y="117855"/>
                </a:cubicBezTo>
                <a:cubicBezTo>
                  <a:pt x="333829" y="83988"/>
                  <a:pt x="500743" y="253321"/>
                  <a:pt x="696686" y="233969"/>
                </a:cubicBezTo>
                <a:cubicBezTo>
                  <a:pt x="892629" y="214617"/>
                  <a:pt x="1202267" y="18674"/>
                  <a:pt x="1393372" y="1741"/>
                </a:cubicBezTo>
                <a:cubicBezTo>
                  <a:pt x="1584477" y="-15192"/>
                  <a:pt x="1647372" y="96083"/>
                  <a:pt x="1843315" y="132369"/>
                </a:cubicBezTo>
                <a:cubicBezTo>
                  <a:pt x="2039258" y="168655"/>
                  <a:pt x="2350106" y="376693"/>
                  <a:pt x="2569030" y="219456"/>
                </a:cubicBezTo>
              </a:path>
            </a:pathLst>
          </a:custGeom>
          <a:noFill/>
          <a:ln w="25400" cap="flat" cmpd="sng" algn="ctr">
            <a:solidFill>
              <a:srgbClr val="FD72A3">
                <a:shade val="50000"/>
              </a:srgbClr>
            </a:solidFill>
            <a:prstDash val="dash"/>
          </a:ln>
          <a:effectLst/>
        </p:spPr>
        <p:txBody>
          <a:bodyPr lIns="115214" tIns="57607" rIns="115214" bIns="57607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7" name="îSḻíḓe"/>
          <p:cNvSpPr/>
          <p:nvPr/>
        </p:nvSpPr>
        <p:spPr bwMode="auto">
          <a:xfrm>
            <a:off x="774537" y="5304464"/>
            <a:ext cx="3157834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3400" tIns="58968" rIns="113400" bIns="58968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/>
                <a:cs typeface="+mn-ea"/>
                <a:sym typeface="+mn-lt"/>
              </a:rPr>
              <a:t>您的内容打在这里，或者通过复制您的文本后，在此框中选择粘贴</a:t>
            </a:r>
            <a:endParaRPr lang="en-US" altLang="zh-CN" sz="1400" dirty="0">
              <a:solidFill>
                <a:srgbClr val="000000"/>
              </a:solidFill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38" name="îślidé"/>
          <p:cNvSpPr txBox="1"/>
          <p:nvPr/>
        </p:nvSpPr>
        <p:spPr bwMode="auto">
          <a:xfrm>
            <a:off x="774537" y="4914330"/>
            <a:ext cx="3157834" cy="39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3400" tIns="58968" rIns="113400" bIns="58968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D72A3"/>
                </a:solidFill>
                <a:latin typeface="Arial" panose="020B0604020202020204"/>
                <a:cs typeface="+mn-ea"/>
                <a:sym typeface="+mn-lt"/>
              </a:rPr>
              <a:t>点击输入标题</a:t>
            </a:r>
            <a:endParaRPr lang="en-US" altLang="zh-CN" sz="2300" b="1" dirty="0">
              <a:solidFill>
                <a:srgbClr val="FD72A3"/>
              </a:solidFill>
              <a:latin typeface="Arial" panose="020B0604020202020204"/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2983628" y="2168288"/>
            <a:ext cx="8035924" cy="2485740"/>
            <a:chOff x="2266572" y="1383459"/>
            <a:chExt cx="6377366" cy="1973003"/>
          </a:xfrm>
        </p:grpSpPr>
        <p:sp>
          <p:nvSpPr>
            <p:cNvPr id="40" name="iśľîḑê"/>
            <p:cNvSpPr txBox="1"/>
            <p:nvPr/>
          </p:nvSpPr>
          <p:spPr>
            <a:xfrm>
              <a:off x="2266572" y="2236884"/>
              <a:ext cx="2205416" cy="1119578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100" dirty="0">
                <a:solidFill>
                  <a:srgbClr val="000000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1" name="i$ļîďê"/>
            <p:cNvSpPr txBox="1"/>
            <p:nvPr/>
          </p:nvSpPr>
          <p:spPr>
            <a:xfrm>
              <a:off x="2266572" y="1940179"/>
              <a:ext cx="2205416" cy="296705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2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300" dirty="0">
                  <a:solidFill>
                    <a:srgbClr val="FD72A3"/>
                  </a:solidFill>
                  <a:latin typeface="Arial" panose="020B0604020202020204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42" name="îšḷïďê"/>
            <p:cNvSpPr txBox="1"/>
            <p:nvPr/>
          </p:nvSpPr>
          <p:spPr>
            <a:xfrm>
              <a:off x="4269366" y="1680165"/>
              <a:ext cx="2449592" cy="594561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100" dirty="0">
                <a:solidFill>
                  <a:srgbClr val="000000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3" name="ísľîḋè"/>
            <p:cNvSpPr txBox="1"/>
            <p:nvPr/>
          </p:nvSpPr>
          <p:spPr>
            <a:xfrm>
              <a:off x="4269366" y="1383459"/>
              <a:ext cx="2449592" cy="296705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2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300" dirty="0">
                  <a:solidFill>
                    <a:srgbClr val="FD72A3"/>
                  </a:solidFill>
                  <a:latin typeface="Arial" panose="020B0604020202020204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44" name="ïṣḻîḋé"/>
            <p:cNvSpPr txBox="1"/>
            <p:nvPr/>
          </p:nvSpPr>
          <p:spPr>
            <a:xfrm>
              <a:off x="6438522" y="2236884"/>
              <a:ext cx="2205416" cy="1119578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rgbClr val="000000"/>
                  </a:solidFill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100" dirty="0">
                <a:solidFill>
                  <a:srgbClr val="000000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5" name="íṣľídé"/>
            <p:cNvSpPr txBox="1"/>
            <p:nvPr/>
          </p:nvSpPr>
          <p:spPr>
            <a:xfrm>
              <a:off x="6438522" y="1940179"/>
              <a:ext cx="2205416" cy="296705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2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300" dirty="0">
                  <a:solidFill>
                    <a:srgbClr val="FD72A3"/>
                  </a:solidFill>
                  <a:latin typeface="Arial" panose="020B0604020202020204"/>
                  <a:cs typeface="+mn-ea"/>
                  <a:sym typeface="+mn-lt"/>
                </a:rPr>
                <a:t>点击输入标题</a:t>
              </a:r>
            </a:p>
          </p:txBody>
        </p:sp>
      </p:grpSp>
      <p:sp>
        <p:nvSpPr>
          <p:cNvPr id="46" name="ïS1ide"/>
          <p:cNvSpPr/>
          <p:nvPr/>
        </p:nvSpPr>
        <p:spPr>
          <a:xfrm>
            <a:off x="4081825" y="2258667"/>
            <a:ext cx="546575" cy="546495"/>
          </a:xfrm>
          <a:prstGeom prst="ellipse">
            <a:avLst/>
          </a:prstGeom>
          <a:solidFill>
            <a:srgbClr val="FD72A3"/>
          </a:solidFill>
          <a:ln w="381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115214" tIns="57607" rIns="115214" bIns="57607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Q2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7" name="ïš1iḑê"/>
          <p:cNvSpPr/>
          <p:nvPr/>
        </p:nvSpPr>
        <p:spPr>
          <a:xfrm>
            <a:off x="6777328" y="1556647"/>
            <a:ext cx="546575" cy="546495"/>
          </a:xfrm>
          <a:prstGeom prst="ellipse">
            <a:avLst/>
          </a:prstGeom>
          <a:solidFill>
            <a:srgbClr val="FD72A3"/>
          </a:solidFill>
          <a:ln w="381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115214" tIns="57607" rIns="115214" bIns="57607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Q3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8" name="îṧlíḓê"/>
          <p:cNvSpPr/>
          <p:nvPr/>
        </p:nvSpPr>
        <p:spPr>
          <a:xfrm>
            <a:off x="9356776" y="2268853"/>
            <a:ext cx="546575" cy="546495"/>
          </a:xfrm>
          <a:prstGeom prst="ellipse">
            <a:avLst/>
          </a:prstGeom>
          <a:solidFill>
            <a:srgbClr val="FD72A3"/>
          </a:solidFill>
          <a:ln w="381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115214" tIns="57607" rIns="115214" bIns="57607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Q4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49" name="iŝļïḍe"/>
          <p:cNvGrpSpPr/>
          <p:nvPr/>
        </p:nvGrpSpPr>
        <p:grpSpPr>
          <a:xfrm>
            <a:off x="5965517" y="5538802"/>
            <a:ext cx="1496622" cy="649338"/>
            <a:chOff x="6177360" y="5411644"/>
            <a:chExt cx="1583640" cy="687197"/>
          </a:xfrm>
        </p:grpSpPr>
        <p:sp>
          <p:nvSpPr>
            <p:cNvPr id="50" name="iṩ1ïḓê"/>
            <p:cNvSpPr txBox="1"/>
            <p:nvPr/>
          </p:nvSpPr>
          <p:spPr>
            <a:xfrm>
              <a:off x="6490263" y="5411644"/>
              <a:ext cx="957834" cy="28431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6800" dirty="0">
                  <a:solidFill>
                    <a:srgbClr val="FD72A3"/>
                  </a:solidFill>
                  <a:latin typeface="Arial" panose="020B0604020202020204"/>
                  <a:cs typeface="+mn-ea"/>
                  <a:sym typeface="+mn-lt"/>
                </a:rPr>
                <a:t>222</a:t>
              </a:r>
              <a:r>
                <a:rPr lang="en-US" sz="6800" dirty="0">
                  <a:solidFill>
                    <a:srgbClr val="FD72A3"/>
                  </a:solidFill>
                  <a:latin typeface="Arial" panose="020B0604020202020204"/>
                  <a:cs typeface="+mn-ea"/>
                  <a:sym typeface="+mn-lt"/>
                </a:rPr>
                <a:t>,000K</a:t>
              </a:r>
            </a:p>
          </p:txBody>
        </p:sp>
        <p:sp>
          <p:nvSpPr>
            <p:cNvPr id="51" name="ïṥ1iḋe"/>
            <p:cNvSpPr txBox="1"/>
            <p:nvPr/>
          </p:nvSpPr>
          <p:spPr>
            <a:xfrm>
              <a:off x="6177360" y="5703234"/>
              <a:ext cx="1583640" cy="395607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>
                  <a:solidFill>
                    <a:srgbClr val="FD72A3"/>
                  </a:solidFill>
                  <a:latin typeface="Arial" panose="020B0604020202020204"/>
                  <a:cs typeface="+mn-ea"/>
                  <a:sym typeface="+mn-lt"/>
                </a:rPr>
                <a:t>Text here</a:t>
              </a:r>
              <a:endParaRPr lang="zh-CN" altLang="en-US" sz="2000" dirty="0">
                <a:solidFill>
                  <a:srgbClr val="FD72A3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52" name="iṣḷíḍè"/>
          <p:cNvGrpSpPr/>
          <p:nvPr/>
        </p:nvGrpSpPr>
        <p:grpSpPr>
          <a:xfrm>
            <a:off x="7735806" y="5538802"/>
            <a:ext cx="1496622" cy="649338"/>
            <a:chOff x="6177360" y="5411644"/>
            <a:chExt cx="1583640" cy="687197"/>
          </a:xfrm>
        </p:grpSpPr>
        <p:sp>
          <p:nvSpPr>
            <p:cNvPr id="53" name="îṡḷïdê"/>
            <p:cNvSpPr txBox="1"/>
            <p:nvPr/>
          </p:nvSpPr>
          <p:spPr>
            <a:xfrm>
              <a:off x="6490263" y="5411644"/>
              <a:ext cx="957834" cy="28431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6800" dirty="0">
                  <a:solidFill>
                    <a:srgbClr val="FD72A3"/>
                  </a:solidFill>
                  <a:latin typeface="Arial" panose="020B0604020202020204"/>
                  <a:cs typeface="+mn-ea"/>
                  <a:sym typeface="+mn-lt"/>
                </a:rPr>
                <a:t>332</a:t>
              </a:r>
              <a:r>
                <a:rPr lang="en-US" sz="6800" dirty="0">
                  <a:solidFill>
                    <a:srgbClr val="FD72A3"/>
                  </a:solidFill>
                  <a:latin typeface="Arial" panose="020B0604020202020204"/>
                  <a:cs typeface="+mn-ea"/>
                  <a:sym typeface="+mn-lt"/>
                </a:rPr>
                <a:t>,000K</a:t>
              </a:r>
            </a:p>
          </p:txBody>
        </p:sp>
        <p:sp>
          <p:nvSpPr>
            <p:cNvPr id="54" name="ïṡḻíďè"/>
            <p:cNvSpPr txBox="1"/>
            <p:nvPr/>
          </p:nvSpPr>
          <p:spPr>
            <a:xfrm>
              <a:off x="6177360" y="5703234"/>
              <a:ext cx="1583640" cy="395607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>
                  <a:solidFill>
                    <a:srgbClr val="FD72A3"/>
                  </a:solidFill>
                  <a:latin typeface="Arial" panose="020B0604020202020204"/>
                  <a:cs typeface="+mn-ea"/>
                  <a:sym typeface="+mn-lt"/>
                </a:rPr>
                <a:t>Text here</a:t>
              </a:r>
              <a:endParaRPr lang="zh-CN" altLang="en-US" sz="2000" dirty="0">
                <a:solidFill>
                  <a:srgbClr val="FD72A3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55" name="ïšļïḑê"/>
          <p:cNvGrpSpPr/>
          <p:nvPr/>
        </p:nvGrpSpPr>
        <p:grpSpPr>
          <a:xfrm>
            <a:off x="9506095" y="5538802"/>
            <a:ext cx="1496622" cy="649338"/>
            <a:chOff x="6177360" y="5411644"/>
            <a:chExt cx="1583640" cy="687197"/>
          </a:xfrm>
        </p:grpSpPr>
        <p:sp>
          <p:nvSpPr>
            <p:cNvPr id="56" name="íşḻidè"/>
            <p:cNvSpPr txBox="1"/>
            <p:nvPr/>
          </p:nvSpPr>
          <p:spPr>
            <a:xfrm>
              <a:off x="6490263" y="5411644"/>
              <a:ext cx="957834" cy="284318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prstTxWarp prst="textPlain">
                <a:avLst/>
              </a:prstTxWarp>
              <a:normAutofit fontScale="25000" lnSpcReduction="20000"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6800" dirty="0">
                  <a:solidFill>
                    <a:srgbClr val="FD72A3"/>
                  </a:solidFill>
                  <a:latin typeface="Arial" panose="020B0604020202020204"/>
                  <a:cs typeface="+mn-ea"/>
                  <a:sym typeface="+mn-lt"/>
                </a:rPr>
                <a:t>442</a:t>
              </a:r>
              <a:r>
                <a:rPr lang="en-US" sz="6800" dirty="0">
                  <a:solidFill>
                    <a:srgbClr val="FD72A3"/>
                  </a:solidFill>
                  <a:latin typeface="Arial" panose="020B0604020202020204"/>
                  <a:cs typeface="+mn-ea"/>
                  <a:sym typeface="+mn-lt"/>
                </a:rPr>
                <a:t>,000K</a:t>
              </a:r>
            </a:p>
          </p:txBody>
        </p:sp>
        <p:sp>
          <p:nvSpPr>
            <p:cNvPr id="57" name="iSḷíḋé"/>
            <p:cNvSpPr txBox="1"/>
            <p:nvPr/>
          </p:nvSpPr>
          <p:spPr>
            <a:xfrm>
              <a:off x="6177360" y="5703234"/>
              <a:ext cx="1583640" cy="395607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>
                  <a:solidFill>
                    <a:srgbClr val="FD72A3"/>
                  </a:solidFill>
                  <a:latin typeface="Arial" panose="020B0604020202020204"/>
                  <a:cs typeface="+mn-ea"/>
                  <a:sym typeface="+mn-lt"/>
                </a:rPr>
                <a:t>Text here</a:t>
              </a:r>
              <a:endParaRPr lang="zh-CN" altLang="en-US" sz="2000" dirty="0">
                <a:solidFill>
                  <a:srgbClr val="FD72A3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7562715" y="5501438"/>
            <a:ext cx="0" cy="719013"/>
          </a:xfrm>
          <a:prstGeom prst="line">
            <a:avLst/>
          </a:prstGeom>
          <a:noFill/>
          <a:ln w="3175" cap="rnd" cmpd="sng" algn="ctr">
            <a:solidFill>
              <a:srgbClr val="FFFFFF">
                <a:lumMod val="85000"/>
              </a:srgbClr>
            </a:solidFill>
            <a:prstDash val="solid"/>
            <a:round/>
            <a:headEnd type="none"/>
            <a:tailEnd type="none" w="med" len="med"/>
          </a:ln>
          <a:effectLst/>
        </p:spPr>
      </p:cxnSp>
      <p:cxnSp>
        <p:nvCxnSpPr>
          <p:cNvPr id="59" name="直接连接符 58"/>
          <p:cNvCxnSpPr/>
          <p:nvPr/>
        </p:nvCxnSpPr>
        <p:spPr>
          <a:xfrm>
            <a:off x="9345037" y="5501438"/>
            <a:ext cx="0" cy="719013"/>
          </a:xfrm>
          <a:prstGeom prst="line">
            <a:avLst/>
          </a:prstGeom>
          <a:noFill/>
          <a:ln w="3175" cap="rnd" cmpd="sng" algn="ctr">
            <a:solidFill>
              <a:srgbClr val="FFFFFF">
                <a:lumMod val="85000"/>
              </a:srgbClr>
            </a:solidFill>
            <a:prstDash val="solid"/>
            <a:round/>
            <a:headEnd type="none"/>
            <a:tailEnd type="none" w="med" len="med"/>
          </a:ln>
          <a:effectLst/>
        </p:spPr>
      </p:cxnSp>
      <p:sp>
        <p:nvSpPr>
          <p:cNvPr id="60" name="Title 1"/>
          <p:cNvSpPr txBox="1"/>
          <p:nvPr/>
        </p:nvSpPr>
        <p:spPr>
          <a:xfrm>
            <a:off x="4131105" y="566661"/>
            <a:ext cx="3588134" cy="478094"/>
          </a:xfrm>
          <a:prstGeom prst="rect">
            <a:avLst/>
          </a:prstGeom>
        </p:spPr>
        <p:txBody>
          <a:bodyPr lIns="0" tIns="57607" rIns="0" bIns="57607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zh-CN" altLang="en-US" sz="3200" dirty="0">
                <a:solidFill>
                  <a:srgbClr val="E50023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436558" y="1806226"/>
            <a:ext cx="3891587" cy="3891587"/>
          </a:xfrm>
          <a:prstGeom prst="ellipse">
            <a:avLst/>
          </a:prstGeom>
          <a:blipFill>
            <a:blip r:embed="rId3" cstate="email"/>
            <a:tile tx="0" ty="0" sx="100000" sy="100000" flip="none" algn="tl"/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9362730" y="1378920"/>
            <a:ext cx="1486315" cy="1486315"/>
          </a:xfrm>
          <a:prstGeom prst="ellipse">
            <a:avLst/>
          </a:prstGeom>
          <a:blipFill>
            <a:blip r:embed="rId3" cstate="email"/>
            <a:tile tx="0" ty="0" sx="100000" sy="100000" flip="none" algn="tl"/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356642" y="3942287"/>
            <a:ext cx="1453017" cy="1453017"/>
          </a:xfrm>
          <a:prstGeom prst="ellipse">
            <a:avLst/>
          </a:prstGeom>
          <a:blipFill>
            <a:blip r:embed="rId3" cstate="email"/>
            <a:tile tx="0" ty="0" sx="100000" sy="100000" flip="none" algn="tl"/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rgbClr val="FF0000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368129" y="3309291"/>
            <a:ext cx="2851078" cy="1120388"/>
            <a:chOff x="5522909" y="1560979"/>
            <a:chExt cx="5074804" cy="1285269"/>
          </a:xfrm>
        </p:grpSpPr>
        <p:sp>
          <p:nvSpPr>
            <p:cNvPr id="9" name="Content Placeholder 2"/>
            <p:cNvSpPr txBox="1"/>
            <p:nvPr/>
          </p:nvSpPr>
          <p:spPr>
            <a:xfrm>
              <a:off x="5522909" y="1925308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10" name="文本框 7"/>
            <p:cNvSpPr txBox="1"/>
            <p:nvPr/>
          </p:nvSpPr>
          <p:spPr>
            <a:xfrm>
              <a:off x="6458782" y="1560979"/>
              <a:ext cx="3952027" cy="467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rgbClr val="FF3399"/>
                  </a:solidFill>
                  <a:cs typeface="+mn-ea"/>
                  <a:sym typeface="+mn-lt"/>
                </a:rPr>
                <a:t>请输入文字标题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19713" y="1806226"/>
            <a:ext cx="2851078" cy="1111334"/>
            <a:chOff x="6328561" y="1178217"/>
            <a:chExt cx="5074804" cy="1274883"/>
          </a:xfrm>
        </p:grpSpPr>
        <p:sp>
          <p:nvSpPr>
            <p:cNvPr id="7" name="Content Placeholder 2"/>
            <p:cNvSpPr txBox="1"/>
            <p:nvPr/>
          </p:nvSpPr>
          <p:spPr>
            <a:xfrm>
              <a:off x="6328561" y="1532160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dirty="0">
                <a:cs typeface="+mn-ea"/>
                <a:sym typeface="+mn-lt"/>
              </a:endParaRPr>
            </a:p>
          </p:txBody>
        </p:sp>
        <p:sp>
          <p:nvSpPr>
            <p:cNvPr id="8" name="文本框 10"/>
            <p:cNvSpPr txBox="1"/>
            <p:nvPr/>
          </p:nvSpPr>
          <p:spPr>
            <a:xfrm>
              <a:off x="7193265" y="1178217"/>
              <a:ext cx="3729952" cy="494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rgbClr val="FF3399"/>
                  </a:solidFill>
                  <a:cs typeface="+mn-ea"/>
                  <a:sym typeface="+mn-lt"/>
                </a:rPr>
                <a:t>请输入文字标题</a:t>
              </a:r>
            </a:p>
          </p:txBody>
        </p:sp>
      </p:grpSp>
      <p:sp>
        <p:nvSpPr>
          <p:cNvPr id="11" name="Title 1"/>
          <p:cNvSpPr txBox="1"/>
          <p:nvPr/>
        </p:nvSpPr>
        <p:spPr>
          <a:xfrm>
            <a:off x="4131105" y="566661"/>
            <a:ext cx="3588134" cy="478094"/>
          </a:xfrm>
          <a:prstGeom prst="rect">
            <a:avLst/>
          </a:prstGeom>
        </p:spPr>
        <p:txBody>
          <a:bodyPr lIns="0" tIns="57607" rIns="0" bIns="57607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zh-CN" altLang="en-US" sz="3200" dirty="0">
                <a:solidFill>
                  <a:srgbClr val="E50023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"/>
          <p:cNvSpPr/>
          <p:nvPr/>
        </p:nvSpPr>
        <p:spPr bwMode="auto">
          <a:xfrm>
            <a:off x="3609802" y="2283228"/>
            <a:ext cx="4518814" cy="3946606"/>
          </a:xfrm>
          <a:custGeom>
            <a:avLst/>
            <a:gdLst>
              <a:gd name="T0" fmla="*/ 1199 w 1272"/>
              <a:gd name="T1" fmla="*/ 585 h 1111"/>
              <a:gd name="T2" fmla="*/ 1228 w 1272"/>
              <a:gd name="T3" fmla="*/ 365 h 1111"/>
              <a:gd name="T4" fmla="*/ 1070 w 1272"/>
              <a:gd name="T5" fmla="*/ 234 h 1111"/>
              <a:gd name="T6" fmla="*/ 845 w 1272"/>
              <a:gd name="T7" fmla="*/ 20 h 1111"/>
              <a:gd name="T8" fmla="*/ 603 w 1272"/>
              <a:gd name="T9" fmla="*/ 59 h 1111"/>
              <a:gd name="T10" fmla="*/ 469 w 1272"/>
              <a:gd name="T11" fmla="*/ 46 h 1111"/>
              <a:gd name="T12" fmla="*/ 381 w 1272"/>
              <a:gd name="T13" fmla="*/ 111 h 1111"/>
              <a:gd name="T14" fmla="*/ 198 w 1272"/>
              <a:gd name="T15" fmla="*/ 161 h 1111"/>
              <a:gd name="T16" fmla="*/ 108 w 1272"/>
              <a:gd name="T17" fmla="*/ 317 h 1111"/>
              <a:gd name="T18" fmla="*/ 5 w 1272"/>
              <a:gd name="T19" fmla="*/ 433 h 1111"/>
              <a:gd name="T20" fmla="*/ 33 w 1272"/>
              <a:gd name="T21" fmla="*/ 534 h 1111"/>
              <a:gd name="T22" fmla="*/ 38 w 1272"/>
              <a:gd name="T23" fmla="*/ 670 h 1111"/>
              <a:gd name="T24" fmla="*/ 319 w 1272"/>
              <a:gd name="T25" fmla="*/ 771 h 1111"/>
              <a:gd name="T26" fmla="*/ 344 w 1272"/>
              <a:gd name="T27" fmla="*/ 759 h 1111"/>
              <a:gd name="T28" fmla="*/ 349 w 1272"/>
              <a:gd name="T29" fmla="*/ 773 h 1111"/>
              <a:gd name="T30" fmla="*/ 630 w 1272"/>
              <a:gd name="T31" fmla="*/ 874 h 1111"/>
              <a:gd name="T32" fmla="*/ 641 w 1272"/>
              <a:gd name="T33" fmla="*/ 869 h 1111"/>
              <a:gd name="T34" fmla="*/ 768 w 1272"/>
              <a:gd name="T35" fmla="*/ 901 h 1111"/>
              <a:gd name="T36" fmla="*/ 790 w 1272"/>
              <a:gd name="T37" fmla="*/ 955 h 1111"/>
              <a:gd name="T38" fmla="*/ 1000 w 1272"/>
              <a:gd name="T39" fmla="*/ 1111 h 1111"/>
              <a:gd name="T40" fmla="*/ 1037 w 1272"/>
              <a:gd name="T41" fmla="*/ 1077 h 1111"/>
              <a:gd name="T42" fmla="*/ 1036 w 1272"/>
              <a:gd name="T43" fmla="*/ 1076 h 1111"/>
              <a:gd name="T44" fmla="*/ 906 w 1272"/>
              <a:gd name="T45" fmla="*/ 901 h 1111"/>
              <a:gd name="T46" fmla="*/ 907 w 1272"/>
              <a:gd name="T47" fmla="*/ 893 h 1111"/>
              <a:gd name="T48" fmla="*/ 1106 w 1272"/>
              <a:gd name="T49" fmla="*/ 904 h 1111"/>
              <a:gd name="T50" fmla="*/ 1228 w 1272"/>
              <a:gd name="T51" fmla="*/ 632 h 1111"/>
              <a:gd name="T52" fmla="*/ 1199 w 1272"/>
              <a:gd name="T53" fmla="*/ 585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72" h="1111">
                <a:moveTo>
                  <a:pt x="1199" y="585"/>
                </a:moveTo>
                <a:cubicBezTo>
                  <a:pt x="1249" y="533"/>
                  <a:pt x="1263" y="446"/>
                  <a:pt x="1228" y="365"/>
                </a:cubicBezTo>
                <a:cubicBezTo>
                  <a:pt x="1197" y="291"/>
                  <a:pt x="1135" y="243"/>
                  <a:pt x="1070" y="234"/>
                </a:cubicBezTo>
                <a:cubicBezTo>
                  <a:pt x="1083" y="144"/>
                  <a:pt x="985" y="49"/>
                  <a:pt x="845" y="20"/>
                </a:cubicBezTo>
                <a:cubicBezTo>
                  <a:pt x="749" y="0"/>
                  <a:pt x="657" y="17"/>
                  <a:pt x="603" y="59"/>
                </a:cubicBezTo>
                <a:cubicBezTo>
                  <a:pt x="563" y="37"/>
                  <a:pt x="515" y="31"/>
                  <a:pt x="469" y="46"/>
                </a:cubicBezTo>
                <a:cubicBezTo>
                  <a:pt x="432" y="58"/>
                  <a:pt x="401" y="82"/>
                  <a:pt x="381" y="111"/>
                </a:cubicBezTo>
                <a:cubicBezTo>
                  <a:pt x="323" y="99"/>
                  <a:pt x="255" y="116"/>
                  <a:pt x="198" y="161"/>
                </a:cubicBezTo>
                <a:cubicBezTo>
                  <a:pt x="144" y="203"/>
                  <a:pt x="113" y="261"/>
                  <a:pt x="108" y="317"/>
                </a:cubicBezTo>
                <a:cubicBezTo>
                  <a:pt x="54" y="331"/>
                  <a:pt x="12" y="375"/>
                  <a:pt x="5" y="433"/>
                </a:cubicBezTo>
                <a:cubicBezTo>
                  <a:pt x="0" y="470"/>
                  <a:pt x="11" y="506"/>
                  <a:pt x="33" y="534"/>
                </a:cubicBezTo>
                <a:cubicBezTo>
                  <a:pt x="19" y="578"/>
                  <a:pt x="20" y="625"/>
                  <a:pt x="38" y="670"/>
                </a:cubicBezTo>
                <a:cubicBezTo>
                  <a:pt x="82" y="773"/>
                  <a:pt x="208" y="818"/>
                  <a:pt x="319" y="771"/>
                </a:cubicBezTo>
                <a:cubicBezTo>
                  <a:pt x="327" y="767"/>
                  <a:pt x="336" y="763"/>
                  <a:pt x="344" y="759"/>
                </a:cubicBezTo>
                <a:cubicBezTo>
                  <a:pt x="346" y="763"/>
                  <a:pt x="347" y="768"/>
                  <a:pt x="349" y="773"/>
                </a:cubicBezTo>
                <a:cubicBezTo>
                  <a:pt x="393" y="876"/>
                  <a:pt x="519" y="921"/>
                  <a:pt x="630" y="874"/>
                </a:cubicBezTo>
                <a:cubicBezTo>
                  <a:pt x="633" y="873"/>
                  <a:pt x="637" y="871"/>
                  <a:pt x="641" y="869"/>
                </a:cubicBezTo>
                <a:cubicBezTo>
                  <a:pt x="671" y="902"/>
                  <a:pt x="721" y="916"/>
                  <a:pt x="768" y="901"/>
                </a:cubicBezTo>
                <a:cubicBezTo>
                  <a:pt x="774" y="920"/>
                  <a:pt x="781" y="938"/>
                  <a:pt x="790" y="955"/>
                </a:cubicBezTo>
                <a:cubicBezTo>
                  <a:pt x="837" y="1044"/>
                  <a:pt x="918" y="1100"/>
                  <a:pt x="1000" y="1111"/>
                </a:cubicBezTo>
                <a:cubicBezTo>
                  <a:pt x="1037" y="1077"/>
                  <a:pt x="1037" y="1077"/>
                  <a:pt x="1037" y="1077"/>
                </a:cubicBezTo>
                <a:cubicBezTo>
                  <a:pt x="1037" y="1077"/>
                  <a:pt x="1036" y="1076"/>
                  <a:pt x="1036" y="1076"/>
                </a:cubicBezTo>
                <a:cubicBezTo>
                  <a:pt x="961" y="1053"/>
                  <a:pt x="906" y="983"/>
                  <a:pt x="906" y="901"/>
                </a:cubicBezTo>
                <a:cubicBezTo>
                  <a:pt x="906" y="898"/>
                  <a:pt x="906" y="896"/>
                  <a:pt x="907" y="893"/>
                </a:cubicBezTo>
                <a:cubicBezTo>
                  <a:pt x="964" y="927"/>
                  <a:pt x="1038" y="933"/>
                  <a:pt x="1106" y="904"/>
                </a:cubicBezTo>
                <a:cubicBezTo>
                  <a:pt x="1217" y="857"/>
                  <a:pt x="1272" y="735"/>
                  <a:pt x="1228" y="632"/>
                </a:cubicBezTo>
                <a:cubicBezTo>
                  <a:pt x="1220" y="614"/>
                  <a:pt x="1211" y="599"/>
                  <a:pt x="1199" y="585"/>
                </a:cubicBezTo>
                <a:close/>
              </a:path>
            </a:pathLst>
          </a:custGeom>
          <a:solidFill>
            <a:srgbClr val="FD72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15214" tIns="57607" rIns="115214" bIns="57607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31" name="Freeform: Shape 3"/>
          <p:cNvSpPr/>
          <p:nvPr/>
        </p:nvSpPr>
        <p:spPr bwMode="auto">
          <a:xfrm>
            <a:off x="4508464" y="3640766"/>
            <a:ext cx="3620153" cy="2589070"/>
          </a:xfrm>
          <a:custGeom>
            <a:avLst/>
            <a:gdLst>
              <a:gd name="T0" fmla="*/ 853 w 1019"/>
              <a:gd name="T1" fmla="*/ 522 h 729"/>
              <a:gd name="T2" fmla="*/ 975 w 1019"/>
              <a:gd name="T3" fmla="*/ 250 h 729"/>
              <a:gd name="T4" fmla="*/ 946 w 1019"/>
              <a:gd name="T5" fmla="*/ 203 h 729"/>
              <a:gd name="T6" fmla="*/ 991 w 1019"/>
              <a:gd name="T7" fmla="*/ 110 h 729"/>
              <a:gd name="T8" fmla="*/ 580 w 1019"/>
              <a:gd name="T9" fmla="*/ 105 h 729"/>
              <a:gd name="T10" fmla="*/ 524 w 1019"/>
              <a:gd name="T11" fmla="*/ 258 h 729"/>
              <a:gd name="T12" fmla="*/ 505 w 1019"/>
              <a:gd name="T13" fmla="*/ 253 h 729"/>
              <a:gd name="T14" fmla="*/ 0 w 1019"/>
              <a:gd name="T15" fmla="*/ 406 h 729"/>
              <a:gd name="T16" fmla="*/ 66 w 1019"/>
              <a:gd name="T17" fmla="*/ 389 h 729"/>
              <a:gd name="T18" fmla="*/ 91 w 1019"/>
              <a:gd name="T19" fmla="*/ 377 h 729"/>
              <a:gd name="T20" fmla="*/ 96 w 1019"/>
              <a:gd name="T21" fmla="*/ 391 h 729"/>
              <a:gd name="T22" fmla="*/ 377 w 1019"/>
              <a:gd name="T23" fmla="*/ 492 h 729"/>
              <a:gd name="T24" fmla="*/ 388 w 1019"/>
              <a:gd name="T25" fmla="*/ 487 h 729"/>
              <a:gd name="T26" fmla="*/ 515 w 1019"/>
              <a:gd name="T27" fmla="*/ 519 h 729"/>
              <a:gd name="T28" fmla="*/ 537 w 1019"/>
              <a:gd name="T29" fmla="*/ 573 h 729"/>
              <a:gd name="T30" fmla="*/ 747 w 1019"/>
              <a:gd name="T31" fmla="*/ 729 h 729"/>
              <a:gd name="T32" fmla="*/ 784 w 1019"/>
              <a:gd name="T33" fmla="*/ 695 h 729"/>
              <a:gd name="T34" fmla="*/ 783 w 1019"/>
              <a:gd name="T35" fmla="*/ 694 h 729"/>
              <a:gd name="T36" fmla="*/ 653 w 1019"/>
              <a:gd name="T37" fmla="*/ 519 h 729"/>
              <a:gd name="T38" fmla="*/ 654 w 1019"/>
              <a:gd name="T39" fmla="*/ 511 h 729"/>
              <a:gd name="T40" fmla="*/ 853 w 1019"/>
              <a:gd name="T41" fmla="*/ 522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19" h="729">
                <a:moveTo>
                  <a:pt x="853" y="522"/>
                </a:moveTo>
                <a:cubicBezTo>
                  <a:pt x="964" y="475"/>
                  <a:pt x="1019" y="353"/>
                  <a:pt x="975" y="250"/>
                </a:cubicBezTo>
                <a:cubicBezTo>
                  <a:pt x="967" y="232"/>
                  <a:pt x="958" y="217"/>
                  <a:pt x="946" y="203"/>
                </a:cubicBezTo>
                <a:cubicBezTo>
                  <a:pt x="969" y="178"/>
                  <a:pt x="985" y="146"/>
                  <a:pt x="991" y="110"/>
                </a:cubicBezTo>
                <a:cubicBezTo>
                  <a:pt x="851" y="5"/>
                  <a:pt x="673" y="0"/>
                  <a:pt x="580" y="105"/>
                </a:cubicBezTo>
                <a:cubicBezTo>
                  <a:pt x="543" y="147"/>
                  <a:pt x="524" y="200"/>
                  <a:pt x="524" y="258"/>
                </a:cubicBezTo>
                <a:cubicBezTo>
                  <a:pt x="518" y="256"/>
                  <a:pt x="511" y="255"/>
                  <a:pt x="505" y="253"/>
                </a:cubicBezTo>
                <a:cubicBezTo>
                  <a:pt x="294" y="202"/>
                  <a:pt x="90" y="270"/>
                  <a:pt x="0" y="406"/>
                </a:cubicBezTo>
                <a:cubicBezTo>
                  <a:pt x="22" y="404"/>
                  <a:pt x="44" y="398"/>
                  <a:pt x="66" y="389"/>
                </a:cubicBezTo>
                <a:cubicBezTo>
                  <a:pt x="74" y="385"/>
                  <a:pt x="83" y="381"/>
                  <a:pt x="91" y="377"/>
                </a:cubicBezTo>
                <a:cubicBezTo>
                  <a:pt x="93" y="381"/>
                  <a:pt x="94" y="386"/>
                  <a:pt x="96" y="391"/>
                </a:cubicBezTo>
                <a:cubicBezTo>
                  <a:pt x="140" y="494"/>
                  <a:pt x="266" y="539"/>
                  <a:pt x="377" y="492"/>
                </a:cubicBezTo>
                <a:cubicBezTo>
                  <a:pt x="380" y="491"/>
                  <a:pt x="384" y="489"/>
                  <a:pt x="388" y="487"/>
                </a:cubicBezTo>
                <a:cubicBezTo>
                  <a:pt x="418" y="520"/>
                  <a:pt x="468" y="534"/>
                  <a:pt x="515" y="519"/>
                </a:cubicBezTo>
                <a:cubicBezTo>
                  <a:pt x="521" y="538"/>
                  <a:pt x="528" y="556"/>
                  <a:pt x="537" y="573"/>
                </a:cubicBezTo>
                <a:cubicBezTo>
                  <a:pt x="584" y="662"/>
                  <a:pt x="665" y="718"/>
                  <a:pt x="747" y="729"/>
                </a:cubicBezTo>
                <a:cubicBezTo>
                  <a:pt x="784" y="695"/>
                  <a:pt x="784" y="695"/>
                  <a:pt x="784" y="695"/>
                </a:cubicBezTo>
                <a:cubicBezTo>
                  <a:pt x="784" y="695"/>
                  <a:pt x="783" y="694"/>
                  <a:pt x="783" y="694"/>
                </a:cubicBezTo>
                <a:cubicBezTo>
                  <a:pt x="708" y="671"/>
                  <a:pt x="653" y="601"/>
                  <a:pt x="653" y="519"/>
                </a:cubicBezTo>
                <a:cubicBezTo>
                  <a:pt x="653" y="516"/>
                  <a:pt x="653" y="514"/>
                  <a:pt x="654" y="511"/>
                </a:cubicBezTo>
                <a:cubicBezTo>
                  <a:pt x="711" y="545"/>
                  <a:pt x="785" y="551"/>
                  <a:pt x="853" y="522"/>
                </a:cubicBezTo>
                <a:close/>
              </a:path>
            </a:pathLst>
          </a:custGeom>
          <a:solidFill>
            <a:srgbClr val="FD72A3"/>
          </a:solidFill>
          <a:ln w="87313" cap="flat">
            <a:solidFill>
              <a:srgbClr val="FFFFFF"/>
            </a:solidFill>
            <a:prstDash val="solid"/>
            <a:miter lim="800000"/>
          </a:ln>
        </p:spPr>
        <p:txBody>
          <a:bodyPr lIns="115214" tIns="57607" rIns="115214" bIns="57607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32" name="Freeform: Shape 4"/>
          <p:cNvSpPr/>
          <p:nvPr/>
        </p:nvSpPr>
        <p:spPr bwMode="auto">
          <a:xfrm>
            <a:off x="5422128" y="2283228"/>
            <a:ext cx="2674983" cy="2778076"/>
          </a:xfrm>
          <a:custGeom>
            <a:avLst/>
            <a:gdLst>
              <a:gd name="T0" fmla="*/ 718 w 753"/>
              <a:gd name="T1" fmla="*/ 632 h 782"/>
              <a:gd name="T2" fmla="*/ 689 w 753"/>
              <a:gd name="T3" fmla="*/ 585 h 782"/>
              <a:gd name="T4" fmla="*/ 718 w 753"/>
              <a:gd name="T5" fmla="*/ 365 h 782"/>
              <a:gd name="T6" fmla="*/ 560 w 753"/>
              <a:gd name="T7" fmla="*/ 234 h 782"/>
              <a:gd name="T8" fmla="*/ 335 w 753"/>
              <a:gd name="T9" fmla="*/ 20 h 782"/>
              <a:gd name="T10" fmla="*/ 93 w 753"/>
              <a:gd name="T11" fmla="*/ 59 h 782"/>
              <a:gd name="T12" fmla="*/ 36 w 753"/>
              <a:gd name="T13" fmla="*/ 146 h 782"/>
              <a:gd name="T14" fmla="*/ 233 w 753"/>
              <a:gd name="T15" fmla="*/ 450 h 782"/>
              <a:gd name="T16" fmla="*/ 362 w 753"/>
              <a:gd name="T17" fmla="*/ 458 h 782"/>
              <a:gd name="T18" fmla="*/ 406 w 753"/>
              <a:gd name="T19" fmla="*/ 614 h 782"/>
              <a:gd name="T20" fmla="*/ 489 w 753"/>
              <a:gd name="T21" fmla="*/ 667 h 782"/>
              <a:gd name="T22" fmla="*/ 590 w 753"/>
              <a:gd name="T23" fmla="*/ 777 h 782"/>
              <a:gd name="T24" fmla="*/ 732 w 753"/>
              <a:gd name="T25" fmla="*/ 689 h 782"/>
              <a:gd name="T26" fmla="*/ 718 w 753"/>
              <a:gd name="T27" fmla="*/ 632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53" h="782">
                <a:moveTo>
                  <a:pt x="718" y="632"/>
                </a:moveTo>
                <a:cubicBezTo>
                  <a:pt x="710" y="614"/>
                  <a:pt x="701" y="599"/>
                  <a:pt x="689" y="585"/>
                </a:cubicBezTo>
                <a:cubicBezTo>
                  <a:pt x="739" y="533"/>
                  <a:pt x="753" y="446"/>
                  <a:pt x="718" y="365"/>
                </a:cubicBezTo>
                <a:cubicBezTo>
                  <a:pt x="687" y="291"/>
                  <a:pt x="625" y="243"/>
                  <a:pt x="560" y="234"/>
                </a:cubicBezTo>
                <a:cubicBezTo>
                  <a:pt x="573" y="144"/>
                  <a:pt x="475" y="49"/>
                  <a:pt x="335" y="20"/>
                </a:cubicBezTo>
                <a:cubicBezTo>
                  <a:pt x="239" y="0"/>
                  <a:pt x="147" y="17"/>
                  <a:pt x="93" y="59"/>
                </a:cubicBezTo>
                <a:cubicBezTo>
                  <a:pt x="91" y="58"/>
                  <a:pt x="46" y="111"/>
                  <a:pt x="36" y="146"/>
                </a:cubicBezTo>
                <a:cubicBezTo>
                  <a:pt x="0" y="273"/>
                  <a:pt x="89" y="409"/>
                  <a:pt x="233" y="450"/>
                </a:cubicBezTo>
                <a:cubicBezTo>
                  <a:pt x="277" y="462"/>
                  <a:pt x="321" y="464"/>
                  <a:pt x="362" y="458"/>
                </a:cubicBezTo>
                <a:cubicBezTo>
                  <a:pt x="354" y="515"/>
                  <a:pt x="368" y="571"/>
                  <a:pt x="406" y="614"/>
                </a:cubicBezTo>
                <a:cubicBezTo>
                  <a:pt x="428" y="639"/>
                  <a:pt x="457" y="657"/>
                  <a:pt x="489" y="667"/>
                </a:cubicBezTo>
                <a:cubicBezTo>
                  <a:pt x="481" y="730"/>
                  <a:pt x="524" y="774"/>
                  <a:pt x="590" y="777"/>
                </a:cubicBezTo>
                <a:cubicBezTo>
                  <a:pt x="703" y="782"/>
                  <a:pt x="729" y="689"/>
                  <a:pt x="732" y="689"/>
                </a:cubicBezTo>
                <a:cubicBezTo>
                  <a:pt x="730" y="669"/>
                  <a:pt x="726" y="650"/>
                  <a:pt x="718" y="632"/>
                </a:cubicBezTo>
                <a:close/>
              </a:path>
            </a:pathLst>
          </a:custGeom>
          <a:solidFill>
            <a:srgbClr val="FD72A3"/>
          </a:solidFill>
          <a:ln w="87313" cap="flat">
            <a:solidFill>
              <a:srgbClr val="FFFFFF"/>
            </a:solidFill>
            <a:prstDash val="solid"/>
            <a:miter lim="800000"/>
          </a:ln>
        </p:spPr>
        <p:txBody>
          <a:bodyPr lIns="115214" tIns="57607" rIns="115214" bIns="57607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sp>
        <p:nvSpPr>
          <p:cNvPr id="33" name="Freeform: Shape 5"/>
          <p:cNvSpPr/>
          <p:nvPr/>
        </p:nvSpPr>
        <p:spPr bwMode="auto">
          <a:xfrm>
            <a:off x="3609802" y="3394757"/>
            <a:ext cx="1470265" cy="1794049"/>
          </a:xfrm>
          <a:custGeom>
            <a:avLst/>
            <a:gdLst>
              <a:gd name="T0" fmla="*/ 377 w 414"/>
              <a:gd name="T1" fmla="*/ 215 h 505"/>
              <a:gd name="T2" fmla="*/ 374 w 414"/>
              <a:gd name="T3" fmla="*/ 70 h 505"/>
              <a:gd name="T4" fmla="*/ 249 w 414"/>
              <a:gd name="T5" fmla="*/ 49 h 505"/>
              <a:gd name="T6" fmla="*/ 132 w 414"/>
              <a:gd name="T7" fmla="*/ 0 h 505"/>
              <a:gd name="T8" fmla="*/ 108 w 414"/>
              <a:gd name="T9" fmla="*/ 4 h 505"/>
              <a:gd name="T10" fmla="*/ 5 w 414"/>
              <a:gd name="T11" fmla="*/ 120 h 505"/>
              <a:gd name="T12" fmla="*/ 33 w 414"/>
              <a:gd name="T13" fmla="*/ 221 h 505"/>
              <a:gd name="T14" fmla="*/ 38 w 414"/>
              <a:gd name="T15" fmla="*/ 357 h 505"/>
              <a:gd name="T16" fmla="*/ 319 w 414"/>
              <a:gd name="T17" fmla="*/ 458 h 505"/>
              <a:gd name="T18" fmla="*/ 344 w 414"/>
              <a:gd name="T19" fmla="*/ 446 h 505"/>
              <a:gd name="T20" fmla="*/ 398 w 414"/>
              <a:gd name="T21" fmla="*/ 307 h 505"/>
              <a:gd name="T22" fmla="*/ 377 w 414"/>
              <a:gd name="T23" fmla="*/ 215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4" h="505">
                <a:moveTo>
                  <a:pt x="377" y="215"/>
                </a:moveTo>
                <a:cubicBezTo>
                  <a:pt x="414" y="174"/>
                  <a:pt x="413" y="110"/>
                  <a:pt x="374" y="70"/>
                </a:cubicBezTo>
                <a:cubicBezTo>
                  <a:pt x="340" y="35"/>
                  <a:pt x="289" y="28"/>
                  <a:pt x="249" y="49"/>
                </a:cubicBezTo>
                <a:cubicBezTo>
                  <a:pt x="219" y="19"/>
                  <a:pt x="178" y="0"/>
                  <a:pt x="132" y="0"/>
                </a:cubicBezTo>
                <a:cubicBezTo>
                  <a:pt x="124" y="0"/>
                  <a:pt x="108" y="3"/>
                  <a:pt x="108" y="4"/>
                </a:cubicBezTo>
                <a:cubicBezTo>
                  <a:pt x="54" y="18"/>
                  <a:pt x="12" y="62"/>
                  <a:pt x="5" y="120"/>
                </a:cubicBezTo>
                <a:cubicBezTo>
                  <a:pt x="0" y="157"/>
                  <a:pt x="11" y="193"/>
                  <a:pt x="33" y="221"/>
                </a:cubicBezTo>
                <a:cubicBezTo>
                  <a:pt x="19" y="265"/>
                  <a:pt x="20" y="312"/>
                  <a:pt x="38" y="357"/>
                </a:cubicBezTo>
                <a:cubicBezTo>
                  <a:pt x="82" y="460"/>
                  <a:pt x="208" y="505"/>
                  <a:pt x="319" y="458"/>
                </a:cubicBezTo>
                <a:cubicBezTo>
                  <a:pt x="327" y="454"/>
                  <a:pt x="336" y="450"/>
                  <a:pt x="344" y="446"/>
                </a:cubicBezTo>
                <a:cubicBezTo>
                  <a:pt x="344" y="446"/>
                  <a:pt x="404" y="391"/>
                  <a:pt x="398" y="307"/>
                </a:cubicBezTo>
                <a:cubicBezTo>
                  <a:pt x="396" y="274"/>
                  <a:pt x="391" y="242"/>
                  <a:pt x="377" y="215"/>
                </a:cubicBezTo>
                <a:close/>
              </a:path>
            </a:pathLst>
          </a:custGeom>
          <a:solidFill>
            <a:srgbClr val="F56F9F"/>
          </a:solidFill>
          <a:ln w="87313" cap="flat">
            <a:solidFill>
              <a:srgbClr val="FFFFFF"/>
            </a:solidFill>
            <a:prstDash val="solid"/>
            <a:miter lim="800000"/>
          </a:ln>
        </p:spPr>
        <p:txBody>
          <a:bodyPr lIns="115214" tIns="57607" rIns="115214" bIns="57607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grpSp>
        <p:nvGrpSpPr>
          <p:cNvPr id="34" name="Group 6"/>
          <p:cNvGrpSpPr/>
          <p:nvPr/>
        </p:nvGrpSpPr>
        <p:grpSpPr>
          <a:xfrm>
            <a:off x="2331150" y="1973972"/>
            <a:ext cx="2068194" cy="809369"/>
            <a:chOff x="2615766" y="2382903"/>
            <a:chExt cx="2188444" cy="856558"/>
          </a:xfrm>
        </p:grpSpPr>
        <p:sp>
          <p:nvSpPr>
            <p:cNvPr id="35" name="TextBox 28"/>
            <p:cNvSpPr txBox="1"/>
            <p:nvPr/>
          </p:nvSpPr>
          <p:spPr>
            <a:xfrm>
              <a:off x="3388438" y="2382903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FD72A3"/>
                  </a:solidFill>
                  <a:latin typeface="Arial" panose="020B0604020202020204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36" name="TextBox 29"/>
            <p:cNvSpPr txBox="1"/>
            <p:nvPr/>
          </p:nvSpPr>
          <p:spPr>
            <a:xfrm>
              <a:off x="2615766" y="2639296"/>
              <a:ext cx="2188443" cy="600165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 algn="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37" name="Group 7"/>
          <p:cNvGrpSpPr/>
          <p:nvPr/>
        </p:nvGrpSpPr>
        <p:grpSpPr>
          <a:xfrm>
            <a:off x="7872749" y="2483988"/>
            <a:ext cx="2068191" cy="808198"/>
            <a:chOff x="2615766" y="3418610"/>
            <a:chExt cx="2188443" cy="855320"/>
          </a:xfrm>
        </p:grpSpPr>
        <p:sp>
          <p:nvSpPr>
            <p:cNvPr id="38" name="TextBox 26"/>
            <p:cNvSpPr txBox="1"/>
            <p:nvPr/>
          </p:nvSpPr>
          <p:spPr>
            <a:xfrm>
              <a:off x="2615766" y="3418610"/>
              <a:ext cx="1415773" cy="338554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FD72A3"/>
                  </a:solidFill>
                  <a:latin typeface="Arial" panose="020B0604020202020204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39" name="TextBox 27"/>
            <p:cNvSpPr txBox="1"/>
            <p:nvPr/>
          </p:nvSpPr>
          <p:spPr>
            <a:xfrm>
              <a:off x="2615766" y="3673767"/>
              <a:ext cx="2188443" cy="600163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40" name="Group 8"/>
          <p:cNvGrpSpPr/>
          <p:nvPr/>
        </p:nvGrpSpPr>
        <p:grpSpPr>
          <a:xfrm>
            <a:off x="8123755" y="5212950"/>
            <a:ext cx="2068192" cy="808198"/>
            <a:chOff x="2615766" y="4433853"/>
            <a:chExt cx="2188443" cy="855320"/>
          </a:xfrm>
        </p:grpSpPr>
        <p:sp>
          <p:nvSpPr>
            <p:cNvPr id="41" name="TextBox 24"/>
            <p:cNvSpPr txBox="1"/>
            <p:nvPr/>
          </p:nvSpPr>
          <p:spPr>
            <a:xfrm>
              <a:off x="2615766" y="4433853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FD72A3"/>
                  </a:solidFill>
                  <a:latin typeface="Arial" panose="020B0604020202020204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42" name="TextBox 25"/>
            <p:cNvSpPr txBox="1"/>
            <p:nvPr/>
          </p:nvSpPr>
          <p:spPr>
            <a:xfrm>
              <a:off x="2615766" y="4689010"/>
              <a:ext cx="2188443" cy="600163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43" name="Group 9"/>
          <p:cNvGrpSpPr/>
          <p:nvPr/>
        </p:nvGrpSpPr>
        <p:grpSpPr>
          <a:xfrm>
            <a:off x="1330129" y="4598913"/>
            <a:ext cx="2068192" cy="808198"/>
            <a:chOff x="2615766" y="5589923"/>
            <a:chExt cx="2188443" cy="855320"/>
          </a:xfrm>
        </p:grpSpPr>
        <p:sp>
          <p:nvSpPr>
            <p:cNvPr id="44" name="TextBox 22"/>
            <p:cNvSpPr txBox="1"/>
            <p:nvPr/>
          </p:nvSpPr>
          <p:spPr>
            <a:xfrm>
              <a:off x="3388437" y="5589923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F56F9F"/>
                  </a:solidFill>
                  <a:latin typeface="Arial" panose="020B0604020202020204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45" name="TextBox 23"/>
            <p:cNvSpPr txBox="1"/>
            <p:nvPr/>
          </p:nvSpPr>
          <p:spPr>
            <a:xfrm>
              <a:off x="2615766" y="5845080"/>
              <a:ext cx="2188443" cy="600163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 algn="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46" name="Group 10"/>
          <p:cNvGrpSpPr/>
          <p:nvPr/>
        </p:nvGrpSpPr>
        <p:grpSpPr>
          <a:xfrm>
            <a:off x="4585719" y="2192736"/>
            <a:ext cx="262391" cy="261568"/>
            <a:chOff x="4779160" y="1531137"/>
            <a:chExt cx="277647" cy="276819"/>
          </a:xfrm>
        </p:grpSpPr>
        <p:sp>
          <p:nvSpPr>
            <p:cNvPr id="47" name="Oval 20"/>
            <p:cNvSpPr/>
            <p:nvPr/>
          </p:nvSpPr>
          <p:spPr>
            <a:xfrm>
              <a:off x="4812881" y="1564444"/>
              <a:ext cx="199270" cy="199270"/>
            </a:xfrm>
            <a:prstGeom prst="ellipse">
              <a:avLst/>
            </a:prstGeom>
            <a:solidFill>
              <a:srgbClr val="FD72A3"/>
            </a:soli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8" name="Freeform: Shape 21"/>
            <p:cNvSpPr/>
            <p:nvPr/>
          </p:nvSpPr>
          <p:spPr bwMode="auto">
            <a:xfrm>
              <a:off x="4779160" y="1531137"/>
              <a:ext cx="277647" cy="276819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rgbClr val="FD7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49" name="Group 11"/>
          <p:cNvGrpSpPr/>
          <p:nvPr/>
        </p:nvGrpSpPr>
        <p:grpSpPr>
          <a:xfrm>
            <a:off x="7505969" y="2700428"/>
            <a:ext cx="262391" cy="261568"/>
            <a:chOff x="7869202" y="2205237"/>
            <a:chExt cx="277647" cy="276819"/>
          </a:xfrm>
        </p:grpSpPr>
        <p:sp>
          <p:nvSpPr>
            <p:cNvPr id="50" name="Oval 18"/>
            <p:cNvSpPr/>
            <p:nvPr/>
          </p:nvSpPr>
          <p:spPr>
            <a:xfrm>
              <a:off x="7902923" y="2238544"/>
              <a:ext cx="199270" cy="199270"/>
            </a:xfrm>
            <a:prstGeom prst="ellipse">
              <a:avLst/>
            </a:prstGeom>
            <a:solidFill>
              <a:srgbClr val="FD72A3"/>
            </a:soli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1" name="Freeform: Shape 19"/>
            <p:cNvSpPr/>
            <p:nvPr/>
          </p:nvSpPr>
          <p:spPr bwMode="auto">
            <a:xfrm>
              <a:off x="7869202" y="2205237"/>
              <a:ext cx="277647" cy="276819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rgbClr val="FD7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52" name="Group 12"/>
          <p:cNvGrpSpPr/>
          <p:nvPr/>
        </p:nvGrpSpPr>
        <p:grpSpPr>
          <a:xfrm>
            <a:off x="7726158" y="5436301"/>
            <a:ext cx="262391" cy="261568"/>
            <a:chOff x="8102193" y="5100625"/>
            <a:chExt cx="277647" cy="276819"/>
          </a:xfrm>
        </p:grpSpPr>
        <p:sp>
          <p:nvSpPr>
            <p:cNvPr id="53" name="Oval 16"/>
            <p:cNvSpPr/>
            <p:nvPr/>
          </p:nvSpPr>
          <p:spPr>
            <a:xfrm>
              <a:off x="8135914" y="5133932"/>
              <a:ext cx="199270" cy="199270"/>
            </a:xfrm>
            <a:prstGeom prst="ellipse">
              <a:avLst/>
            </a:prstGeom>
            <a:solidFill>
              <a:srgbClr val="FD72A3"/>
            </a:solidFill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4" name="Freeform: Shape 17"/>
            <p:cNvSpPr/>
            <p:nvPr/>
          </p:nvSpPr>
          <p:spPr bwMode="auto">
            <a:xfrm>
              <a:off x="8102193" y="5100625"/>
              <a:ext cx="277647" cy="276819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solidFill>
              <a:srgbClr val="FD7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55" name="Group 13"/>
          <p:cNvGrpSpPr/>
          <p:nvPr/>
        </p:nvGrpSpPr>
        <p:grpSpPr>
          <a:xfrm>
            <a:off x="3521292" y="4817100"/>
            <a:ext cx="262391" cy="261568"/>
            <a:chOff x="4779160" y="1531137"/>
            <a:chExt cx="277647" cy="276819"/>
          </a:xfrm>
          <a:solidFill>
            <a:srgbClr val="F56F9F"/>
          </a:solidFill>
        </p:grpSpPr>
        <p:sp>
          <p:nvSpPr>
            <p:cNvPr id="56" name="Oval 14"/>
            <p:cNvSpPr/>
            <p:nvPr/>
          </p:nvSpPr>
          <p:spPr>
            <a:xfrm>
              <a:off x="4812881" y="1564444"/>
              <a:ext cx="199270" cy="199270"/>
            </a:xfrm>
            <a:prstGeom prst="ellipse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7" name="Freeform: Shape 15"/>
            <p:cNvSpPr/>
            <p:nvPr/>
          </p:nvSpPr>
          <p:spPr bwMode="auto">
            <a:xfrm>
              <a:off x="4779160" y="1531137"/>
              <a:ext cx="277647" cy="276819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58" name="Title 1"/>
          <p:cNvSpPr txBox="1"/>
          <p:nvPr/>
        </p:nvSpPr>
        <p:spPr>
          <a:xfrm>
            <a:off x="4131105" y="566661"/>
            <a:ext cx="3588134" cy="478094"/>
          </a:xfrm>
          <a:prstGeom prst="rect">
            <a:avLst/>
          </a:prstGeom>
        </p:spPr>
        <p:txBody>
          <a:bodyPr lIns="0" tIns="57607" rIns="0" bIns="57607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zh-CN" altLang="en-US" sz="3200" dirty="0">
                <a:solidFill>
                  <a:srgbClr val="E50023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ïšḻïďê-PA_矩形 1"/>
          <p:cNvSpPr/>
          <p:nvPr/>
        </p:nvSpPr>
        <p:spPr>
          <a:xfrm>
            <a:off x="2119036" y="1918879"/>
            <a:ext cx="2563517" cy="1966818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115214" tIns="57607" rIns="115214" bIns="57607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75" name="PA_组合 44"/>
          <p:cNvGrpSpPr/>
          <p:nvPr/>
        </p:nvGrpSpPr>
        <p:grpSpPr>
          <a:xfrm>
            <a:off x="3094562" y="3579513"/>
            <a:ext cx="612462" cy="612368"/>
            <a:chOff x="3023394" y="4355240"/>
            <a:chExt cx="648072" cy="648072"/>
          </a:xfrm>
        </p:grpSpPr>
        <p:sp>
          <p:nvSpPr>
            <p:cNvPr id="76" name="ïšḻïďê-Oval 22"/>
            <p:cNvSpPr/>
            <p:nvPr/>
          </p:nvSpPr>
          <p:spPr>
            <a:xfrm>
              <a:off x="3023394" y="4355240"/>
              <a:ext cx="648072" cy="648072"/>
            </a:xfrm>
            <a:prstGeom prst="ellipse">
              <a:avLst/>
            </a:prstGeom>
            <a:solidFill>
              <a:srgbClr val="FD72A3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7" name="ïšḻïďê-university7"/>
            <p:cNvSpPr/>
            <p:nvPr/>
          </p:nvSpPr>
          <p:spPr bwMode="auto">
            <a:xfrm>
              <a:off x="3157284" y="4496131"/>
              <a:ext cx="380293" cy="366291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78" name="PA_组合 27"/>
          <p:cNvGrpSpPr/>
          <p:nvPr/>
        </p:nvGrpSpPr>
        <p:grpSpPr>
          <a:xfrm>
            <a:off x="2182348" y="4372300"/>
            <a:ext cx="2436372" cy="740814"/>
            <a:chOff x="251866" y="1988839"/>
            <a:chExt cx="3288629" cy="784007"/>
          </a:xfrm>
        </p:grpSpPr>
        <p:sp>
          <p:nvSpPr>
            <p:cNvPr id="79" name="ïšḻïďê-TextBox 5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85000" lnSpcReduction="10000"/>
            </a:bodyPr>
            <a:lstStyle/>
            <a:p>
              <a:pPr algn="ctr" defTabSz="115189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80" name="ïšḻïďê-Rectangle 21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 defTabSz="115189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b="1">
                  <a:solidFill>
                    <a:srgbClr val="FD72A3"/>
                  </a:solidFill>
                  <a:latin typeface="Arial" panose="020B0604020202020204"/>
                  <a:cs typeface="+mn-ea"/>
                  <a:sym typeface="+mn-lt"/>
                </a:rPr>
                <a:t>标题文本预设</a:t>
              </a:r>
              <a:endParaRPr lang="en-US" altLang="zh-CN" sz="2000" b="1" dirty="0">
                <a:solidFill>
                  <a:srgbClr val="FD72A3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81" name="ïšḻïďê-PA_圆角矩形 39"/>
          <p:cNvSpPr/>
          <p:nvPr/>
        </p:nvSpPr>
        <p:spPr>
          <a:xfrm>
            <a:off x="2890408" y="1719093"/>
            <a:ext cx="1020770" cy="399569"/>
          </a:xfrm>
          <a:prstGeom prst="roundRect">
            <a:avLst>
              <a:gd name="adj" fmla="val 13693"/>
            </a:avLst>
          </a:prstGeom>
          <a:solidFill>
            <a:srgbClr val="FD72A3"/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rm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关键词</a:t>
            </a:r>
          </a:p>
        </p:txBody>
      </p:sp>
      <p:sp>
        <p:nvSpPr>
          <p:cNvPr id="82" name="ïšḻïďê-PA_矩形 2"/>
          <p:cNvSpPr/>
          <p:nvPr/>
        </p:nvSpPr>
        <p:spPr>
          <a:xfrm>
            <a:off x="4692262" y="1918879"/>
            <a:ext cx="2563517" cy="1966818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115214" tIns="57607" rIns="115214" bIns="57607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83" name="PA_组合 43"/>
          <p:cNvGrpSpPr/>
          <p:nvPr/>
        </p:nvGrpSpPr>
        <p:grpSpPr>
          <a:xfrm>
            <a:off x="5667457" y="3579513"/>
            <a:ext cx="612462" cy="612368"/>
            <a:chOff x="5735960" y="4355240"/>
            <a:chExt cx="648072" cy="648072"/>
          </a:xfrm>
        </p:grpSpPr>
        <p:sp>
          <p:nvSpPr>
            <p:cNvPr id="84" name="ïšḻïďê-Oval 24"/>
            <p:cNvSpPr/>
            <p:nvPr/>
          </p:nvSpPr>
          <p:spPr>
            <a:xfrm>
              <a:off x="5735960" y="4355240"/>
              <a:ext cx="648072" cy="648072"/>
            </a:xfrm>
            <a:prstGeom prst="ellipse">
              <a:avLst/>
            </a:prstGeom>
            <a:solidFill>
              <a:srgbClr val="FD72A3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5" name="ïšḻïďê-Freeform 70"/>
            <p:cNvSpPr>
              <a:spLocks noEditPoints="1"/>
            </p:cNvSpPr>
            <p:nvPr/>
          </p:nvSpPr>
          <p:spPr bwMode="auto">
            <a:xfrm>
              <a:off x="5869850" y="4496131"/>
              <a:ext cx="380293" cy="366291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288000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230378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GB" sz="4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86" name="PA_组合 36"/>
          <p:cNvGrpSpPr/>
          <p:nvPr/>
        </p:nvGrpSpPr>
        <p:grpSpPr>
          <a:xfrm>
            <a:off x="4755502" y="4372300"/>
            <a:ext cx="2436372" cy="740814"/>
            <a:chOff x="251866" y="1988839"/>
            <a:chExt cx="3288629" cy="784007"/>
          </a:xfrm>
        </p:grpSpPr>
        <p:sp>
          <p:nvSpPr>
            <p:cNvPr id="87" name="ïšḻïďê-TextBox 5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85000" lnSpcReduction="10000"/>
            </a:bodyPr>
            <a:lstStyle/>
            <a:p>
              <a:pPr algn="ctr" defTabSz="115189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88" name="ïšḻïďê-Rectangle 17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 defTabSz="115189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b="1">
                  <a:solidFill>
                    <a:srgbClr val="FD72A3"/>
                  </a:solidFill>
                  <a:latin typeface="Arial" panose="020B0604020202020204"/>
                  <a:cs typeface="+mn-ea"/>
                  <a:sym typeface="+mn-lt"/>
                </a:rPr>
                <a:t>标题文本预设</a:t>
              </a:r>
              <a:endParaRPr lang="en-US" altLang="zh-CN" sz="2000" b="1" dirty="0">
                <a:solidFill>
                  <a:srgbClr val="FD72A3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89" name="ïšḻïďê-PA_圆角矩形 40"/>
          <p:cNvSpPr/>
          <p:nvPr/>
        </p:nvSpPr>
        <p:spPr>
          <a:xfrm>
            <a:off x="5463303" y="1719093"/>
            <a:ext cx="1020770" cy="399569"/>
          </a:xfrm>
          <a:prstGeom prst="roundRect">
            <a:avLst>
              <a:gd name="adj" fmla="val 13693"/>
            </a:avLst>
          </a:prstGeom>
          <a:solidFill>
            <a:srgbClr val="FD72A3"/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rm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关键词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0" name="ïšḻïďê-PA_矩形 3"/>
          <p:cNvSpPr/>
          <p:nvPr/>
        </p:nvSpPr>
        <p:spPr>
          <a:xfrm>
            <a:off x="7264824" y="1918879"/>
            <a:ext cx="2563517" cy="1966818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115214" tIns="57607" rIns="115214" bIns="57607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91" name="PA_组合 45"/>
          <p:cNvGrpSpPr/>
          <p:nvPr/>
        </p:nvGrpSpPr>
        <p:grpSpPr>
          <a:xfrm>
            <a:off x="8240351" y="3579513"/>
            <a:ext cx="612462" cy="612368"/>
            <a:chOff x="8509796" y="4355240"/>
            <a:chExt cx="648072" cy="648072"/>
          </a:xfrm>
        </p:grpSpPr>
        <p:sp>
          <p:nvSpPr>
            <p:cNvPr id="92" name="ïšḻïďê-Oval 26"/>
            <p:cNvSpPr/>
            <p:nvPr/>
          </p:nvSpPr>
          <p:spPr>
            <a:xfrm>
              <a:off x="8509796" y="4355240"/>
              <a:ext cx="648072" cy="648072"/>
            </a:xfrm>
            <a:prstGeom prst="ellipse">
              <a:avLst/>
            </a:prstGeom>
            <a:solidFill>
              <a:srgbClr val="E66FA7"/>
            </a:solidFill>
            <a:ln w="381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3" name="ïšḻïďê-Freeform 428"/>
            <p:cNvSpPr/>
            <p:nvPr/>
          </p:nvSpPr>
          <p:spPr bwMode="auto">
            <a:xfrm>
              <a:off x="8643686" y="4496131"/>
              <a:ext cx="380293" cy="366291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94" name="PA_组合 30"/>
          <p:cNvGrpSpPr/>
          <p:nvPr/>
        </p:nvGrpSpPr>
        <p:grpSpPr>
          <a:xfrm>
            <a:off x="7328654" y="4372300"/>
            <a:ext cx="2436372" cy="740814"/>
            <a:chOff x="128816" y="2217083"/>
            <a:chExt cx="3288629" cy="784007"/>
          </a:xfrm>
        </p:grpSpPr>
        <p:sp>
          <p:nvSpPr>
            <p:cNvPr id="95" name="ïšḻïďê-TextBox 5"/>
            <p:cNvSpPr txBox="1"/>
            <p:nvPr/>
          </p:nvSpPr>
          <p:spPr>
            <a:xfrm>
              <a:off x="128816" y="2523459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rmAutofit fontScale="85000" lnSpcReduction="10000"/>
            </a:bodyPr>
            <a:lstStyle/>
            <a:p>
              <a:pPr algn="ctr" defTabSz="115189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400" dirty="0">
                <a:solidFill>
                  <a:srgbClr val="000000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96" name="ïšḻïďê-Rectangle 19"/>
            <p:cNvSpPr/>
            <p:nvPr/>
          </p:nvSpPr>
          <p:spPr>
            <a:xfrm>
              <a:off x="128816" y="2217083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 defTabSz="115189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 b="1" dirty="0">
                  <a:solidFill>
                    <a:srgbClr val="E66FA7"/>
                  </a:solidFill>
                  <a:latin typeface="Arial" panose="020B0604020202020204"/>
                  <a:cs typeface="+mn-ea"/>
                  <a:sym typeface="+mn-lt"/>
                </a:rPr>
                <a:t>标题文本预设</a:t>
              </a:r>
              <a:endParaRPr lang="en-US" altLang="zh-CN" sz="2000" b="1" dirty="0">
                <a:solidFill>
                  <a:srgbClr val="E66FA7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97" name="ïšḻïďê-PA_圆角矩形 41"/>
          <p:cNvSpPr/>
          <p:nvPr/>
        </p:nvSpPr>
        <p:spPr>
          <a:xfrm>
            <a:off x="8036197" y="1719093"/>
            <a:ext cx="1020770" cy="399569"/>
          </a:xfrm>
          <a:prstGeom prst="roundRect">
            <a:avLst>
              <a:gd name="adj" fmla="val 13693"/>
            </a:avLst>
          </a:prstGeom>
          <a:solidFill>
            <a:srgbClr val="E66FA7"/>
          </a:solidFill>
          <a:ln w="25400" cap="flat" cmpd="sng" algn="ctr">
            <a:noFill/>
            <a:prstDash val="solid"/>
          </a:ln>
          <a:effectLst/>
        </p:spPr>
        <p:txBody>
          <a:bodyPr wrap="none" lIns="0" tIns="0" rIns="0" bIns="0" rtlCol="0" anchor="ctr">
            <a:norm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关键词</a:t>
            </a:r>
          </a:p>
        </p:txBody>
      </p:sp>
      <p:sp>
        <p:nvSpPr>
          <p:cNvPr id="26" name="Title 1"/>
          <p:cNvSpPr txBox="1"/>
          <p:nvPr/>
        </p:nvSpPr>
        <p:spPr>
          <a:xfrm>
            <a:off x="4131105" y="566661"/>
            <a:ext cx="3588134" cy="478094"/>
          </a:xfrm>
          <a:prstGeom prst="rect">
            <a:avLst/>
          </a:prstGeom>
        </p:spPr>
        <p:txBody>
          <a:bodyPr lIns="0" tIns="57607" rIns="0" bIns="57607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zh-CN" altLang="en-US" sz="3200" dirty="0">
                <a:solidFill>
                  <a:srgbClr val="E50023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81" grpId="0" animBg="1"/>
      <p:bldP spid="82" grpId="0" animBg="1"/>
      <p:bldP spid="89" grpId="0" animBg="1"/>
      <p:bldP spid="90" grpId="0" animBg="1"/>
      <p:bldP spid="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鲜花, 植物, 餐桌, 花束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77517" y="4644746"/>
            <a:ext cx="3436964" cy="1485945"/>
          </a:xfrm>
          <a:prstGeom prst="rect">
            <a:avLst/>
          </a:prstGeom>
        </p:spPr>
      </p:pic>
      <p:sp>
        <p:nvSpPr>
          <p:cNvPr id="3" name="任意多边形: 形状 7"/>
          <p:cNvSpPr/>
          <p:nvPr/>
        </p:nvSpPr>
        <p:spPr>
          <a:xfrm>
            <a:off x="5415037" y="727310"/>
            <a:ext cx="1420921" cy="1075150"/>
          </a:xfrm>
          <a:custGeom>
            <a:avLst/>
            <a:gdLst>
              <a:gd name="connsiteX0" fmla="*/ 385327 w 1420921"/>
              <a:gd name="connsiteY0" fmla="*/ 861976 h 1075150"/>
              <a:gd name="connsiteX1" fmla="*/ 1035595 w 1420921"/>
              <a:gd name="connsiteY1" fmla="*/ 861976 h 1075150"/>
              <a:gd name="connsiteX2" fmla="*/ 951049 w 1420921"/>
              <a:gd name="connsiteY2" fmla="*/ 924453 h 1075150"/>
              <a:gd name="connsiteX3" fmla="*/ 710461 w 1420921"/>
              <a:gd name="connsiteY3" fmla="*/ 1075150 h 1075150"/>
              <a:gd name="connsiteX4" fmla="*/ 469874 w 1420921"/>
              <a:gd name="connsiteY4" fmla="*/ 924453 h 1075150"/>
              <a:gd name="connsiteX5" fmla="*/ 290105 w 1420921"/>
              <a:gd name="connsiteY5" fmla="*/ 2195 h 1075150"/>
              <a:gd name="connsiteX6" fmla="*/ 710461 w 1420921"/>
              <a:gd name="connsiteY6" fmla="*/ 258673 h 1075150"/>
              <a:gd name="connsiteX7" fmla="*/ 1420921 w 1420921"/>
              <a:gd name="connsiteY7" fmla="*/ 290567 h 1075150"/>
              <a:gd name="connsiteX8" fmla="*/ 1408442 w 1420921"/>
              <a:gd name="connsiteY8" fmla="*/ 391661 h 1075150"/>
              <a:gd name="connsiteX9" fmla="*/ 12480 w 1420921"/>
              <a:gd name="connsiteY9" fmla="*/ 391661 h 1075150"/>
              <a:gd name="connsiteX10" fmla="*/ 0 w 1420921"/>
              <a:gd name="connsiteY10" fmla="*/ 290567 h 1075150"/>
              <a:gd name="connsiteX11" fmla="*/ 290105 w 1420921"/>
              <a:gd name="connsiteY11" fmla="*/ 2195 h 107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921" h="1075150">
                <a:moveTo>
                  <a:pt x="385327" y="861976"/>
                </a:moveTo>
                <a:lnTo>
                  <a:pt x="1035595" y="861976"/>
                </a:lnTo>
                <a:lnTo>
                  <a:pt x="951049" y="924453"/>
                </a:lnTo>
                <a:cubicBezTo>
                  <a:pt x="880398" y="973799"/>
                  <a:pt x="800482" y="1024120"/>
                  <a:pt x="710461" y="1075150"/>
                </a:cubicBezTo>
                <a:cubicBezTo>
                  <a:pt x="620441" y="1024120"/>
                  <a:pt x="540525" y="973799"/>
                  <a:pt x="469874" y="924453"/>
                </a:cubicBezTo>
                <a:close/>
                <a:moveTo>
                  <a:pt x="290105" y="2195"/>
                </a:moveTo>
                <a:cubicBezTo>
                  <a:pt x="443500" y="-14195"/>
                  <a:pt x="618604" y="60224"/>
                  <a:pt x="710461" y="258673"/>
                </a:cubicBezTo>
                <a:cubicBezTo>
                  <a:pt x="894176" y="-138226"/>
                  <a:pt x="1410874" y="-39001"/>
                  <a:pt x="1420921" y="290567"/>
                </a:cubicBezTo>
                <a:lnTo>
                  <a:pt x="1408442" y="391661"/>
                </a:lnTo>
                <a:lnTo>
                  <a:pt x="12480" y="391661"/>
                </a:lnTo>
                <a:lnTo>
                  <a:pt x="0" y="290567"/>
                </a:lnTo>
                <a:cubicBezTo>
                  <a:pt x="5024" y="125783"/>
                  <a:pt x="136711" y="18585"/>
                  <a:pt x="290105" y="2195"/>
                </a:cubicBezTo>
                <a:close/>
              </a:path>
            </a:pathLst>
          </a:custGeom>
          <a:solidFill>
            <a:srgbClr val="F31F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5415037" y="1095963"/>
            <a:ext cx="1420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 smtClean="0">
                <a:solidFill>
                  <a:srgbClr val="F31F51"/>
                </a:solidFill>
                <a:cs typeface="+mn-ea"/>
                <a:sym typeface="+mn-lt"/>
              </a:rPr>
              <a:t>03.07</a:t>
            </a:r>
            <a:endParaRPr lang="zh-CN" altLang="en-US" sz="3200" dirty="0">
              <a:solidFill>
                <a:srgbClr val="F31F51"/>
              </a:solidFill>
              <a:cs typeface="+mn-ea"/>
              <a:sym typeface="+mn-lt"/>
            </a:endParaRPr>
          </a:p>
        </p:txBody>
      </p:sp>
      <p:sp>
        <p:nvSpPr>
          <p:cNvPr id="5" name="文本框 9"/>
          <p:cNvSpPr txBox="1"/>
          <p:nvPr/>
        </p:nvSpPr>
        <p:spPr>
          <a:xfrm>
            <a:off x="1465006" y="2011225"/>
            <a:ext cx="92619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800" dirty="0">
                <a:solidFill>
                  <a:srgbClr val="F31F51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6" name="矩形 5"/>
          <p:cNvSpPr/>
          <p:nvPr/>
        </p:nvSpPr>
        <p:spPr>
          <a:xfrm>
            <a:off x="1893374" y="4294016"/>
            <a:ext cx="8405250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dirty="0" smtClean="0">
                <a:solidFill>
                  <a:srgbClr val="F31F51"/>
                </a:solidFill>
                <a:cs typeface="+mn-ea"/>
                <a:sym typeface="+mn-lt"/>
              </a:rPr>
              <a:t>活动中期准备</a:t>
            </a:r>
            <a:endParaRPr lang="zh-CN" altLang="en-US" sz="1100" dirty="0">
              <a:solidFill>
                <a:srgbClr val="F31F5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509435" y="1125643"/>
            <a:ext cx="5087530" cy="1285269"/>
            <a:chOff x="6251030" y="1604235"/>
            <a:chExt cx="5087530" cy="1285269"/>
          </a:xfrm>
        </p:grpSpPr>
        <p:sp>
          <p:nvSpPr>
            <p:cNvPr id="10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  <p:sp>
          <p:nvSpPr>
            <p:cNvPr id="11" name="文本框 3"/>
            <p:cNvSpPr txBox="1"/>
            <p:nvPr/>
          </p:nvSpPr>
          <p:spPr>
            <a:xfrm>
              <a:off x="6251030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 smtClean="0">
                  <a:cs typeface="+mn-ea"/>
                  <a:sym typeface="+mn-lt"/>
                </a:rPr>
                <a:t>请输入标题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522161" y="2775241"/>
            <a:ext cx="5087530" cy="1285269"/>
            <a:chOff x="6251030" y="1604235"/>
            <a:chExt cx="5087530" cy="1285269"/>
          </a:xfrm>
        </p:grpSpPr>
        <p:sp>
          <p:nvSpPr>
            <p:cNvPr id="8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  <p:sp>
          <p:nvSpPr>
            <p:cNvPr id="9" name="文本框 6"/>
            <p:cNvSpPr txBox="1"/>
            <p:nvPr/>
          </p:nvSpPr>
          <p:spPr>
            <a:xfrm>
              <a:off x="6251030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cs typeface="+mn-ea"/>
                  <a:sym typeface="+mn-lt"/>
                </a:rPr>
                <a:t>请输入标题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509435" y="4424839"/>
            <a:ext cx="5087530" cy="1285269"/>
            <a:chOff x="6251030" y="1604235"/>
            <a:chExt cx="5087530" cy="1285269"/>
          </a:xfrm>
        </p:grpSpPr>
        <p:sp>
          <p:nvSpPr>
            <p:cNvPr id="6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  <p:sp>
          <p:nvSpPr>
            <p:cNvPr id="7" name="文本框 9"/>
            <p:cNvSpPr txBox="1"/>
            <p:nvPr/>
          </p:nvSpPr>
          <p:spPr>
            <a:xfrm>
              <a:off x="6251030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cs typeface="+mn-ea"/>
                  <a:sym typeface="+mn-lt"/>
                </a:rPr>
                <a:t>请输入标题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4" b="89871" l="7143" r="89881">
                        <a14:foregroundMark x1="7143" y1="57543" x2="22817" y2="53448"/>
                        <a14:foregroundMark x1="22817" y1="53448" x2="22817" y2="53448"/>
                        <a14:foregroundMark x1="76984" y1="74569" x2="79563" y2="75862"/>
                        <a14:foregroundMark x1="85119" y1="31897" x2="80556" y2="34267"/>
                        <a14:foregroundMark x1="75992" y1="32759" x2="75397" y2="35345"/>
                        <a14:foregroundMark x1="82341" y1="40733" x2="85516" y2="407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15545"/>
            <a:ext cx="5858915" cy="5393922"/>
          </a:xfrm>
          <a:prstGeom prst="rect">
            <a:avLst/>
          </a:prstGeom>
        </p:spPr>
      </p:pic>
      <p:sp>
        <p:nvSpPr>
          <p:cNvPr id="12" name="Title 1"/>
          <p:cNvSpPr txBox="1"/>
          <p:nvPr/>
        </p:nvSpPr>
        <p:spPr>
          <a:xfrm>
            <a:off x="4131105" y="566661"/>
            <a:ext cx="3588134" cy="478094"/>
          </a:xfrm>
          <a:prstGeom prst="rect">
            <a:avLst/>
          </a:prstGeom>
        </p:spPr>
        <p:txBody>
          <a:bodyPr lIns="0" tIns="57607" rIns="0" bIns="57607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zh-CN" altLang="en-US" sz="3200" dirty="0">
                <a:solidFill>
                  <a:srgbClr val="E50023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3369132" y="1010944"/>
            <a:ext cx="4844646" cy="4828457"/>
            <a:chOff x="2589386" y="802415"/>
            <a:chExt cx="3844745" cy="3832484"/>
          </a:xfrm>
        </p:grpSpPr>
        <p:sp>
          <p:nvSpPr>
            <p:cNvPr id="39" name="ïŝļîďè"/>
            <p:cNvSpPr/>
            <p:nvPr/>
          </p:nvSpPr>
          <p:spPr>
            <a:xfrm rot="2700000">
              <a:off x="2589386" y="802415"/>
              <a:ext cx="2248393" cy="2248393"/>
            </a:xfrm>
            <a:prstGeom prst="arc">
              <a:avLst/>
            </a:prstGeom>
            <a:noFill/>
            <a:ln w="28575" cap="flat" cmpd="sng" algn="ctr">
              <a:solidFill>
                <a:srgbClr val="000000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0" name="íSliḋe"/>
            <p:cNvSpPr/>
            <p:nvPr/>
          </p:nvSpPr>
          <p:spPr>
            <a:xfrm rot="13500000">
              <a:off x="4185738" y="2386506"/>
              <a:ext cx="2248393" cy="2248393"/>
            </a:xfrm>
            <a:prstGeom prst="arc">
              <a:avLst/>
            </a:prstGeom>
            <a:noFill/>
            <a:ln w="28575" cap="flat" cmpd="sng" algn="ctr">
              <a:solidFill>
                <a:srgbClr val="000000">
                  <a:lumMod val="40000"/>
                  <a:lumOff val="60000"/>
                </a:srgbClr>
              </a:solidFill>
              <a:prstDash val="solid"/>
              <a:headEnd type="arrow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41" name="îṡľïdè"/>
          <p:cNvSpPr/>
          <p:nvPr/>
        </p:nvSpPr>
        <p:spPr>
          <a:xfrm rot="13500000">
            <a:off x="3884670" y="3006491"/>
            <a:ext cx="2832698" cy="2833131"/>
          </a:xfrm>
          <a:prstGeom prst="arc">
            <a:avLst/>
          </a:prstGeom>
          <a:noFill/>
          <a:ln w="9525" cap="flat" cmpd="sng" algn="ctr">
            <a:solidFill>
              <a:srgbClr val="000000">
                <a:lumMod val="40000"/>
                <a:lumOff val="60000"/>
              </a:srgbClr>
            </a:solidFill>
            <a:prstDash val="solid"/>
          </a:ln>
          <a:effectLst/>
        </p:spPr>
        <p:txBody>
          <a:bodyPr lIns="115214" tIns="57607" rIns="115214" bIns="57607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2" name="ïšļíḑè"/>
          <p:cNvSpPr/>
          <p:nvPr/>
        </p:nvSpPr>
        <p:spPr>
          <a:xfrm>
            <a:off x="5613955" y="2684076"/>
            <a:ext cx="1020770" cy="322853"/>
          </a:xfrm>
          <a:prstGeom prst="roundRect">
            <a:avLst>
              <a:gd name="adj" fmla="val 13693"/>
            </a:avLst>
          </a:prstGeom>
          <a:solidFill>
            <a:srgbClr val="FD72A3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113400" tIns="58968" rIns="113400" bIns="58968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Text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3" name="işľîdè"/>
          <p:cNvSpPr/>
          <p:nvPr/>
        </p:nvSpPr>
        <p:spPr>
          <a:xfrm>
            <a:off x="4818797" y="4256734"/>
            <a:ext cx="1020770" cy="322853"/>
          </a:xfrm>
          <a:prstGeom prst="roundRect">
            <a:avLst>
              <a:gd name="adj" fmla="val 13693"/>
            </a:avLst>
          </a:prstGeom>
          <a:solidFill>
            <a:srgbClr val="FD72A3"/>
          </a:solidFill>
          <a:ln w="1905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113400" tIns="58968" rIns="113400" bIns="58968" anchor="ctr"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Text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44" name="íşļîḑe"/>
          <p:cNvGrpSpPr/>
          <p:nvPr/>
        </p:nvGrpSpPr>
        <p:grpSpPr>
          <a:xfrm>
            <a:off x="7122511" y="1474526"/>
            <a:ext cx="3795368" cy="945506"/>
            <a:chOff x="7504447" y="1710470"/>
            <a:chExt cx="4016041" cy="1000633"/>
          </a:xfrm>
        </p:grpSpPr>
        <p:sp>
          <p:nvSpPr>
            <p:cNvPr id="45" name="íṥļíde"/>
            <p:cNvSpPr txBox="1"/>
            <p:nvPr/>
          </p:nvSpPr>
          <p:spPr>
            <a:xfrm>
              <a:off x="8121975" y="2143113"/>
              <a:ext cx="3398513" cy="56799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215900" marR="0" lvl="0" indent="-215900" defTabSz="91440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287655" algn="l"/>
                </a:tabLst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6" name="í$ļiďe"/>
            <p:cNvSpPr txBox="1"/>
            <p:nvPr/>
          </p:nvSpPr>
          <p:spPr>
            <a:xfrm>
              <a:off x="8121976" y="1710470"/>
              <a:ext cx="3398512" cy="432644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FD72A3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点击输入标题</a:t>
              </a:r>
            </a:p>
          </p:txBody>
        </p:sp>
        <p:grpSp>
          <p:nvGrpSpPr>
            <p:cNvPr id="47" name="isḻïḋê"/>
            <p:cNvGrpSpPr/>
            <p:nvPr/>
          </p:nvGrpSpPr>
          <p:grpSpPr>
            <a:xfrm>
              <a:off x="7504447" y="1939242"/>
              <a:ext cx="537820" cy="537824"/>
              <a:chOff x="5371847" y="2312243"/>
              <a:chExt cx="656438" cy="656442"/>
            </a:xfrm>
          </p:grpSpPr>
          <p:sp>
            <p:nvSpPr>
              <p:cNvPr id="48" name="îSļïďè"/>
              <p:cNvSpPr/>
              <p:nvPr/>
            </p:nvSpPr>
            <p:spPr>
              <a:xfrm>
                <a:off x="5371847" y="2312243"/>
                <a:ext cx="656438" cy="656442"/>
              </a:xfrm>
              <a:prstGeom prst="ellipse">
                <a:avLst/>
              </a:prstGeom>
              <a:solidFill>
                <a:srgbClr val="FD72A3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49" name="ïsļïḍé"/>
              <p:cNvSpPr/>
              <p:nvPr/>
            </p:nvSpPr>
            <p:spPr bwMode="auto">
              <a:xfrm>
                <a:off x="5532705" y="2476366"/>
                <a:ext cx="334720" cy="328193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ïsļîďê"/>
          <p:cNvGrpSpPr/>
          <p:nvPr/>
        </p:nvGrpSpPr>
        <p:grpSpPr>
          <a:xfrm>
            <a:off x="7391050" y="2693337"/>
            <a:ext cx="3526829" cy="945506"/>
            <a:chOff x="7788600" y="3000343"/>
            <a:chExt cx="3731888" cy="1000633"/>
          </a:xfrm>
        </p:grpSpPr>
        <p:sp>
          <p:nvSpPr>
            <p:cNvPr id="51" name="íṡḷiḓe"/>
            <p:cNvSpPr txBox="1"/>
            <p:nvPr/>
          </p:nvSpPr>
          <p:spPr>
            <a:xfrm>
              <a:off x="8406127" y="3432986"/>
              <a:ext cx="3114361" cy="56799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215900" marR="0" lvl="0" indent="-215900" defTabSz="91440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287655" algn="l"/>
                </a:tabLst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2" name="ï$lide"/>
            <p:cNvSpPr txBox="1"/>
            <p:nvPr/>
          </p:nvSpPr>
          <p:spPr>
            <a:xfrm>
              <a:off x="8406128" y="3000343"/>
              <a:ext cx="3114360" cy="432644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FD72A3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点击输入标题</a:t>
              </a:r>
            </a:p>
          </p:txBody>
        </p:sp>
        <p:grpSp>
          <p:nvGrpSpPr>
            <p:cNvPr id="53" name="í$liḋé"/>
            <p:cNvGrpSpPr/>
            <p:nvPr/>
          </p:nvGrpSpPr>
          <p:grpSpPr>
            <a:xfrm>
              <a:off x="7788600" y="3229115"/>
              <a:ext cx="537820" cy="537824"/>
              <a:chOff x="5371847" y="2312243"/>
              <a:chExt cx="656438" cy="656442"/>
            </a:xfrm>
          </p:grpSpPr>
          <p:sp>
            <p:nvSpPr>
              <p:cNvPr id="54" name="îšḻiḋê"/>
              <p:cNvSpPr/>
              <p:nvPr/>
            </p:nvSpPr>
            <p:spPr>
              <a:xfrm>
                <a:off x="5371847" y="2312243"/>
                <a:ext cx="656438" cy="656442"/>
              </a:xfrm>
              <a:prstGeom prst="ellipse">
                <a:avLst/>
              </a:prstGeom>
              <a:solidFill>
                <a:srgbClr val="FD72A3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5" name="îšļïḓè"/>
              <p:cNvSpPr/>
              <p:nvPr/>
            </p:nvSpPr>
            <p:spPr bwMode="auto">
              <a:xfrm>
                <a:off x="5532705" y="2476366"/>
                <a:ext cx="334720" cy="328193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iś1ïḍé"/>
          <p:cNvGrpSpPr/>
          <p:nvPr/>
        </p:nvGrpSpPr>
        <p:grpSpPr>
          <a:xfrm>
            <a:off x="6916692" y="3912148"/>
            <a:ext cx="4006654" cy="945506"/>
            <a:chOff x="7286662" y="4290216"/>
            <a:chExt cx="4239612" cy="1000633"/>
          </a:xfrm>
        </p:grpSpPr>
        <p:sp>
          <p:nvSpPr>
            <p:cNvPr id="57" name="ï$1iḓè"/>
            <p:cNvSpPr txBox="1"/>
            <p:nvPr/>
          </p:nvSpPr>
          <p:spPr>
            <a:xfrm>
              <a:off x="7904190" y="4722859"/>
              <a:ext cx="3622084" cy="56799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215900" marR="0" lvl="0" indent="-215900" defTabSz="91440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287655" algn="l"/>
                </a:tabLst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8" name="ïṩ1ïďé"/>
            <p:cNvSpPr txBox="1"/>
            <p:nvPr/>
          </p:nvSpPr>
          <p:spPr>
            <a:xfrm>
              <a:off x="7904190" y="4290216"/>
              <a:ext cx="3622083" cy="432644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FD72A3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点击输入标题</a:t>
              </a:r>
            </a:p>
          </p:txBody>
        </p:sp>
        <p:grpSp>
          <p:nvGrpSpPr>
            <p:cNvPr id="59" name="ïṥḷíḑe"/>
            <p:cNvGrpSpPr/>
            <p:nvPr/>
          </p:nvGrpSpPr>
          <p:grpSpPr>
            <a:xfrm>
              <a:off x="7286662" y="4518988"/>
              <a:ext cx="537820" cy="537824"/>
              <a:chOff x="5371847" y="2312243"/>
              <a:chExt cx="656438" cy="656442"/>
            </a:xfrm>
          </p:grpSpPr>
          <p:sp>
            <p:nvSpPr>
              <p:cNvPr id="60" name="í$ľîḋé"/>
              <p:cNvSpPr/>
              <p:nvPr/>
            </p:nvSpPr>
            <p:spPr>
              <a:xfrm>
                <a:off x="5371847" y="2312243"/>
                <a:ext cx="656438" cy="656442"/>
              </a:xfrm>
              <a:prstGeom prst="ellipse">
                <a:avLst/>
              </a:prstGeom>
              <a:solidFill>
                <a:srgbClr val="FD72A3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61" name="îṣ1îde"/>
              <p:cNvSpPr/>
              <p:nvPr/>
            </p:nvSpPr>
            <p:spPr bwMode="auto">
              <a:xfrm>
                <a:off x="5532705" y="2476366"/>
                <a:ext cx="334720" cy="328193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2" name="íšḷïḓé"/>
          <p:cNvGrpSpPr/>
          <p:nvPr/>
        </p:nvGrpSpPr>
        <p:grpSpPr>
          <a:xfrm>
            <a:off x="670637" y="3263980"/>
            <a:ext cx="3673334" cy="945506"/>
            <a:chOff x="677444" y="3604257"/>
            <a:chExt cx="3886912" cy="1000633"/>
          </a:xfrm>
        </p:grpSpPr>
        <p:sp>
          <p:nvSpPr>
            <p:cNvPr id="63" name="íṣḻîdé"/>
            <p:cNvSpPr txBox="1"/>
            <p:nvPr/>
          </p:nvSpPr>
          <p:spPr>
            <a:xfrm>
              <a:off x="677444" y="4036900"/>
              <a:ext cx="3398513" cy="56799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215900" marR="0" lvl="0" indent="-215900" defTabSz="91440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287655" algn="l"/>
                </a:tabLst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4" name="iṣḷíḋé"/>
            <p:cNvSpPr txBox="1"/>
            <p:nvPr/>
          </p:nvSpPr>
          <p:spPr>
            <a:xfrm>
              <a:off x="677445" y="3604257"/>
              <a:ext cx="3398512" cy="432644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FD72A3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点击输入标题</a:t>
              </a:r>
            </a:p>
          </p:txBody>
        </p:sp>
        <p:grpSp>
          <p:nvGrpSpPr>
            <p:cNvPr id="65" name="iŝ1îḓé"/>
            <p:cNvGrpSpPr/>
            <p:nvPr/>
          </p:nvGrpSpPr>
          <p:grpSpPr>
            <a:xfrm>
              <a:off x="4026536" y="3833029"/>
              <a:ext cx="537820" cy="537824"/>
              <a:chOff x="5371847" y="2312243"/>
              <a:chExt cx="656438" cy="656442"/>
            </a:xfrm>
          </p:grpSpPr>
          <p:sp>
            <p:nvSpPr>
              <p:cNvPr id="66" name="işľïdé"/>
              <p:cNvSpPr/>
              <p:nvPr/>
            </p:nvSpPr>
            <p:spPr>
              <a:xfrm>
                <a:off x="5371847" y="2312243"/>
                <a:ext cx="656438" cy="656442"/>
              </a:xfrm>
              <a:prstGeom prst="ellipse">
                <a:avLst/>
              </a:prstGeom>
              <a:solidFill>
                <a:srgbClr val="FD72A3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67" name="ïšḻíḓe"/>
              <p:cNvSpPr/>
              <p:nvPr/>
            </p:nvSpPr>
            <p:spPr bwMode="auto">
              <a:xfrm>
                <a:off x="5532705" y="2476366"/>
                <a:ext cx="334720" cy="328193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8" name="î$1iḑe"/>
          <p:cNvGrpSpPr/>
          <p:nvPr/>
        </p:nvGrpSpPr>
        <p:grpSpPr>
          <a:xfrm>
            <a:off x="670637" y="4535062"/>
            <a:ext cx="3673334" cy="945506"/>
            <a:chOff x="677444" y="3604257"/>
            <a:chExt cx="3886912" cy="1000633"/>
          </a:xfrm>
        </p:grpSpPr>
        <p:sp>
          <p:nvSpPr>
            <p:cNvPr id="69" name="í$ḷïde"/>
            <p:cNvSpPr txBox="1"/>
            <p:nvPr/>
          </p:nvSpPr>
          <p:spPr>
            <a:xfrm>
              <a:off x="677444" y="4036900"/>
              <a:ext cx="3398513" cy="567990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215900" marR="0" lvl="0" indent="-215900" defTabSz="91440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>
                  <a:tab pos="287655" algn="l"/>
                </a:tabLst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70" name="íṡ1ïḑe"/>
            <p:cNvSpPr txBox="1"/>
            <p:nvPr/>
          </p:nvSpPr>
          <p:spPr>
            <a:xfrm>
              <a:off x="677445" y="3604257"/>
              <a:ext cx="3398512" cy="432644"/>
            </a:xfrm>
            <a:prstGeom prst="rect">
              <a:avLst/>
            </a:prstGeom>
            <a:noFill/>
          </p:spPr>
          <p:txBody>
            <a:bodyPr wrap="none" rtlCol="0" anchor="ctr">
              <a:normAutofit fontScale="92500" lnSpcReduction="10000"/>
            </a:bodyPr>
            <a:lstStyle>
              <a:defPPr>
                <a:defRPr lang="zh-CN"/>
              </a:defPPr>
              <a:lvl1pPr>
                <a:defRPr sz="1400" b="1">
                  <a:solidFill>
                    <a:schemeClr val="accent1"/>
                  </a:solidFill>
                </a:defRPr>
              </a:lvl1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FD72A3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点击输入标题</a:t>
              </a:r>
            </a:p>
          </p:txBody>
        </p:sp>
        <p:grpSp>
          <p:nvGrpSpPr>
            <p:cNvPr id="71" name="ïsḷïḍè"/>
            <p:cNvGrpSpPr/>
            <p:nvPr/>
          </p:nvGrpSpPr>
          <p:grpSpPr>
            <a:xfrm>
              <a:off x="4026536" y="3833029"/>
              <a:ext cx="537820" cy="537824"/>
              <a:chOff x="5371847" y="2312243"/>
              <a:chExt cx="656438" cy="656442"/>
            </a:xfrm>
          </p:grpSpPr>
          <p:sp>
            <p:nvSpPr>
              <p:cNvPr id="72" name="îśľîḓe"/>
              <p:cNvSpPr/>
              <p:nvPr/>
            </p:nvSpPr>
            <p:spPr>
              <a:xfrm>
                <a:off x="5371847" y="2312243"/>
                <a:ext cx="656438" cy="656442"/>
              </a:xfrm>
              <a:prstGeom prst="ellipse">
                <a:avLst/>
              </a:prstGeom>
              <a:solidFill>
                <a:srgbClr val="FD72A3"/>
              </a:solidFill>
              <a:ln w="381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73" name="ïS1ïḍe"/>
              <p:cNvSpPr/>
              <p:nvPr/>
            </p:nvSpPr>
            <p:spPr bwMode="auto">
              <a:xfrm>
                <a:off x="5532705" y="2476366"/>
                <a:ext cx="334720" cy="328193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</p:grpSp>
      <p:sp>
        <p:nvSpPr>
          <p:cNvPr id="74" name="Title 1"/>
          <p:cNvSpPr txBox="1"/>
          <p:nvPr/>
        </p:nvSpPr>
        <p:spPr>
          <a:xfrm>
            <a:off x="4131105" y="566661"/>
            <a:ext cx="3588134" cy="478094"/>
          </a:xfrm>
          <a:prstGeom prst="rect">
            <a:avLst/>
          </a:prstGeom>
        </p:spPr>
        <p:txBody>
          <a:bodyPr lIns="0" tIns="57607" rIns="0" bIns="57607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zh-CN" altLang="en-US" sz="3200" dirty="0">
                <a:solidFill>
                  <a:srgbClr val="E50023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íṥḻiḑé"/>
          <p:cNvSpPr/>
          <p:nvPr/>
        </p:nvSpPr>
        <p:spPr bwMode="auto">
          <a:xfrm>
            <a:off x="5520551" y="2878341"/>
            <a:ext cx="773411" cy="3639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 anchorCtr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Tx/>
              <a:buFontTx/>
              <a:buNone/>
            </a:pPr>
            <a:r>
              <a:rPr lang="zh-CN" altLang="en-US" sz="1800" b="1">
                <a:cs typeface="+mn-ea"/>
                <a:sym typeface="+mn-lt"/>
              </a:rPr>
              <a:t>关键词</a:t>
            </a:r>
          </a:p>
        </p:txBody>
      </p:sp>
      <p:sp>
        <p:nvSpPr>
          <p:cNvPr id="3" name="ï$ļiḑé"/>
          <p:cNvSpPr/>
          <p:nvPr/>
        </p:nvSpPr>
        <p:spPr bwMode="auto">
          <a:xfrm>
            <a:off x="8382269" y="1851654"/>
            <a:ext cx="2704513" cy="9005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20000"/>
              </a:lnSpc>
              <a:buSzTx/>
              <a:buFontTx/>
              <a:buNone/>
            </a:pPr>
            <a:r>
              <a:rPr lang="zh-CN" altLang="en-US" sz="1200"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sp>
        <p:nvSpPr>
          <p:cNvPr id="4" name="iṩľïḑe"/>
          <p:cNvSpPr/>
          <p:nvPr/>
        </p:nvSpPr>
        <p:spPr bwMode="auto">
          <a:xfrm>
            <a:off x="8377417" y="1512013"/>
            <a:ext cx="1721495" cy="3163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SzTx/>
              <a:buFontTx/>
              <a:buNone/>
            </a:pPr>
            <a:r>
              <a:rPr lang="zh-CN" altLang="en-US" sz="1600" b="1">
                <a:solidFill>
                  <a:srgbClr val="FF3399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5" name="ï$ḻïḍè"/>
          <p:cNvSpPr/>
          <p:nvPr/>
        </p:nvSpPr>
        <p:spPr bwMode="auto">
          <a:xfrm>
            <a:off x="841269" y="1851654"/>
            <a:ext cx="2547307" cy="8694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SzTx/>
              <a:buFontTx/>
              <a:buNone/>
            </a:pPr>
            <a:r>
              <a:rPr lang="zh-CN" altLang="en-US" sz="1200"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sp>
        <p:nvSpPr>
          <p:cNvPr id="6" name="iśļîḋe"/>
          <p:cNvSpPr/>
          <p:nvPr/>
        </p:nvSpPr>
        <p:spPr bwMode="auto">
          <a:xfrm>
            <a:off x="1722395" y="1512013"/>
            <a:ext cx="1670063" cy="3163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SzTx/>
              <a:buFontTx/>
              <a:buNone/>
            </a:pPr>
            <a:r>
              <a:rPr lang="zh-CN" altLang="en-US" sz="1600" b="1">
                <a:solidFill>
                  <a:srgbClr val="FF3399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7" name="ïṣ1iḍê"/>
          <p:cNvSpPr/>
          <p:nvPr/>
        </p:nvSpPr>
        <p:spPr bwMode="auto">
          <a:xfrm>
            <a:off x="7757330" y="4920069"/>
            <a:ext cx="2704513" cy="8995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20000"/>
              </a:lnSpc>
              <a:buSzTx/>
              <a:buFontTx/>
              <a:buNone/>
            </a:pPr>
            <a:r>
              <a:rPr lang="zh-CN" altLang="en-US" sz="1200"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sp>
        <p:nvSpPr>
          <p:cNvPr id="8" name="ïśliḍe"/>
          <p:cNvSpPr/>
          <p:nvPr/>
        </p:nvSpPr>
        <p:spPr bwMode="auto">
          <a:xfrm>
            <a:off x="7752478" y="4580428"/>
            <a:ext cx="1721495" cy="3163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SzTx/>
              <a:buFontTx/>
              <a:buNone/>
            </a:pPr>
            <a:r>
              <a:rPr lang="zh-CN" altLang="en-US" sz="1600" b="1">
                <a:solidFill>
                  <a:srgbClr val="FF3399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" name="ïṡḻîďé"/>
          <p:cNvSpPr/>
          <p:nvPr/>
        </p:nvSpPr>
        <p:spPr bwMode="auto">
          <a:xfrm>
            <a:off x="1505995" y="4920069"/>
            <a:ext cx="2547308" cy="8685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SzTx/>
              <a:buFontTx/>
              <a:buNone/>
            </a:pPr>
            <a:r>
              <a:rPr lang="zh-CN" altLang="en-US" sz="1200">
                <a:cs typeface="+mn-ea"/>
                <a:sym typeface="+mn-lt"/>
              </a:rPr>
              <a:t>此部分内容作为文字排版占位显示（建议使用主题字体）</a:t>
            </a:r>
          </a:p>
        </p:txBody>
      </p:sp>
      <p:sp>
        <p:nvSpPr>
          <p:cNvPr id="10" name="îṩḷíḑê"/>
          <p:cNvSpPr/>
          <p:nvPr/>
        </p:nvSpPr>
        <p:spPr bwMode="auto">
          <a:xfrm>
            <a:off x="2386150" y="4580428"/>
            <a:ext cx="1671034" cy="3163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SzTx/>
              <a:buFontTx/>
              <a:buNone/>
            </a:pPr>
            <a:r>
              <a:rPr lang="zh-CN" altLang="en-US" sz="1600" b="1" dirty="0">
                <a:solidFill>
                  <a:srgbClr val="FF3399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1" name="ïṥḷiḋe"/>
          <p:cNvSpPr/>
          <p:nvPr/>
        </p:nvSpPr>
        <p:spPr bwMode="auto">
          <a:xfrm>
            <a:off x="3547722" y="1646899"/>
            <a:ext cx="920913" cy="273654"/>
          </a:xfrm>
          <a:custGeom>
            <a:avLst/>
            <a:gdLst>
              <a:gd name="T0" fmla="*/ 10800 w 21600"/>
              <a:gd name="T1" fmla="+- 0 12622 3644"/>
              <a:gd name="T2" fmla="*/ 12622 h 17956"/>
              <a:gd name="T3" fmla="*/ 10800 w 21600"/>
              <a:gd name="T4" fmla="+- 0 12622 3644"/>
              <a:gd name="T5" fmla="*/ 12622 h 17956"/>
              <a:gd name="T6" fmla="*/ 10800 w 21600"/>
              <a:gd name="T7" fmla="+- 0 12622 3644"/>
              <a:gd name="T8" fmla="*/ 12622 h 17956"/>
              <a:gd name="T9" fmla="*/ 10800 w 21600"/>
              <a:gd name="T10" fmla="+- 0 12622 3644"/>
              <a:gd name="T11" fmla="*/ 12622 h 17956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17956">
                <a:moveTo>
                  <a:pt x="0" y="2520"/>
                </a:moveTo>
                <a:cubicBezTo>
                  <a:pt x="8567" y="-3644"/>
                  <a:pt x="15767" y="1501"/>
                  <a:pt x="21600" y="17955"/>
                </a:cubicBezTo>
              </a:path>
            </a:pathLst>
          </a:custGeom>
          <a:noFill/>
          <a:ln w="50800" cap="rnd" cmpd="sng">
            <a:solidFill>
              <a:srgbClr val="FF3399"/>
            </a:solidFill>
            <a:prstDash val="sysDot"/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iśḻíḋê"/>
          <p:cNvSpPr/>
          <p:nvPr/>
        </p:nvSpPr>
        <p:spPr bwMode="auto">
          <a:xfrm>
            <a:off x="4191100" y="4517352"/>
            <a:ext cx="560893" cy="295973"/>
          </a:xfrm>
          <a:custGeom>
            <a:avLst/>
            <a:gdLst>
              <a:gd name="T0" fmla="*/ 10800 w 21600"/>
              <a:gd name="T1" fmla="*/ 8625 h 17251"/>
              <a:gd name="T2" fmla="*/ 10800 w 21600"/>
              <a:gd name="T3" fmla="*/ 8625 h 17251"/>
              <a:gd name="T4" fmla="*/ 10800 w 21600"/>
              <a:gd name="T5" fmla="*/ 8625 h 17251"/>
              <a:gd name="T6" fmla="*/ 10800 w 21600"/>
              <a:gd name="T7" fmla="*/ 8625 h 17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17251">
                <a:moveTo>
                  <a:pt x="0" y="12830"/>
                </a:moveTo>
                <a:cubicBezTo>
                  <a:pt x="10672" y="21600"/>
                  <a:pt x="17872" y="17323"/>
                  <a:pt x="21600" y="0"/>
                </a:cubicBezTo>
              </a:path>
            </a:pathLst>
          </a:custGeom>
          <a:noFill/>
          <a:ln w="50800" cap="rnd" cmpd="sng">
            <a:solidFill>
              <a:srgbClr val="FF3399"/>
            </a:solidFill>
            <a:prstDash val="sysDot"/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îş1îdè"/>
          <p:cNvSpPr/>
          <p:nvPr/>
        </p:nvSpPr>
        <p:spPr bwMode="auto">
          <a:xfrm>
            <a:off x="6597699" y="4771597"/>
            <a:ext cx="966521" cy="207666"/>
          </a:xfrm>
          <a:custGeom>
            <a:avLst/>
            <a:gdLst>
              <a:gd name="T0" fmla="*/ 10800 w 21600"/>
              <a:gd name="T1" fmla="*/ 8104 h 16209"/>
              <a:gd name="T2" fmla="*/ 10800 w 21600"/>
              <a:gd name="T3" fmla="*/ 8104 h 16209"/>
              <a:gd name="T4" fmla="*/ 10800 w 21600"/>
              <a:gd name="T5" fmla="*/ 8104 h 16209"/>
              <a:gd name="T6" fmla="*/ 10800 w 21600"/>
              <a:gd name="T7" fmla="*/ 8104 h 16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16209">
                <a:moveTo>
                  <a:pt x="21600" y="0"/>
                </a:moveTo>
                <a:cubicBezTo>
                  <a:pt x="14412" y="21105"/>
                  <a:pt x="7212" y="21600"/>
                  <a:pt x="0" y="1484"/>
                </a:cubicBezTo>
              </a:path>
            </a:pathLst>
          </a:custGeom>
          <a:noFill/>
          <a:ln w="50800" cap="rnd" cmpd="sng">
            <a:solidFill>
              <a:srgbClr val="FF3399"/>
            </a:solidFill>
            <a:prstDash val="sysDot"/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ïṣḷîďe"/>
          <p:cNvSpPr/>
          <p:nvPr/>
        </p:nvSpPr>
        <p:spPr bwMode="auto">
          <a:xfrm>
            <a:off x="7249809" y="1524628"/>
            <a:ext cx="984959" cy="287239"/>
          </a:xfrm>
          <a:custGeom>
            <a:avLst/>
            <a:gdLst>
              <a:gd name="T0" fmla="*/ 10800 w 21600"/>
              <a:gd name="T1" fmla="+- 0 13025 4450"/>
              <a:gd name="T2" fmla="*/ 13025 h 17150"/>
              <a:gd name="T3" fmla="*/ 10800 w 21600"/>
              <a:gd name="T4" fmla="+- 0 13025 4450"/>
              <a:gd name="T5" fmla="*/ 13025 h 17150"/>
              <a:gd name="T6" fmla="*/ 10800 w 21600"/>
              <a:gd name="T7" fmla="+- 0 13025 4450"/>
              <a:gd name="T8" fmla="*/ 13025 h 17150"/>
              <a:gd name="T9" fmla="*/ 10800 w 21600"/>
              <a:gd name="T10" fmla="+- 0 13025 4450"/>
              <a:gd name="T11" fmla="*/ 13025 h 1715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17150">
                <a:moveTo>
                  <a:pt x="21599" y="4806"/>
                </a:moveTo>
                <a:cubicBezTo>
                  <a:pt x="13377" y="-4450"/>
                  <a:pt x="6177" y="-336"/>
                  <a:pt x="0" y="17149"/>
                </a:cubicBezTo>
              </a:path>
            </a:pathLst>
          </a:custGeom>
          <a:noFill/>
          <a:ln w="50800" cap="rnd" cmpd="sng">
            <a:solidFill>
              <a:srgbClr val="FF3399"/>
            </a:solidFill>
            <a:prstDash val="sysDot"/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15" name="图片 14" descr="图片包含 鲜花, 植物, 白色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60774" y="1031573"/>
            <a:ext cx="5033163" cy="4270086"/>
          </a:xfrm>
          <a:prstGeom prst="rect">
            <a:avLst/>
          </a:prstGeom>
        </p:spPr>
      </p:pic>
      <p:sp>
        <p:nvSpPr>
          <p:cNvPr id="16" name="Title 1"/>
          <p:cNvSpPr txBox="1"/>
          <p:nvPr/>
        </p:nvSpPr>
        <p:spPr>
          <a:xfrm>
            <a:off x="4131105" y="566661"/>
            <a:ext cx="3588134" cy="478094"/>
          </a:xfrm>
          <a:prstGeom prst="rect">
            <a:avLst/>
          </a:prstGeom>
        </p:spPr>
        <p:txBody>
          <a:bodyPr lIns="0" tIns="57607" rIns="0" bIns="57607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zh-CN" altLang="en-US" sz="3200" dirty="0">
                <a:solidFill>
                  <a:srgbClr val="E50023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组合 95"/>
          <p:cNvGrpSpPr/>
          <p:nvPr/>
        </p:nvGrpSpPr>
        <p:grpSpPr>
          <a:xfrm>
            <a:off x="3882119" y="1911965"/>
            <a:ext cx="4298980" cy="4229491"/>
            <a:chOff x="2861488" y="1011222"/>
            <a:chExt cx="3411701" cy="3357068"/>
          </a:xfrm>
        </p:grpSpPr>
        <p:sp>
          <p:nvSpPr>
            <p:cNvPr id="97" name="îṣļîḑé-Oval 5"/>
            <p:cNvSpPr/>
            <p:nvPr/>
          </p:nvSpPr>
          <p:spPr bwMode="auto">
            <a:xfrm>
              <a:off x="3695249" y="1830694"/>
              <a:ext cx="1742984" cy="1744209"/>
            </a:xfrm>
            <a:prstGeom prst="ellipse">
              <a:avLst/>
            </a:prstGeom>
            <a:solidFill>
              <a:srgbClr val="FD72A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98" name="îṣļîḑé-Freeform: Shape 6"/>
            <p:cNvSpPr/>
            <p:nvPr/>
          </p:nvSpPr>
          <p:spPr bwMode="auto">
            <a:xfrm>
              <a:off x="3716057" y="1828246"/>
              <a:ext cx="1548368" cy="646275"/>
            </a:xfrm>
            <a:custGeom>
              <a:avLst/>
              <a:gdLst>
                <a:gd name="T0" fmla="*/ 969 w 1024"/>
                <a:gd name="T1" fmla="*/ 171 h 427"/>
                <a:gd name="T2" fmla="*/ 782 w 1024"/>
                <a:gd name="T3" fmla="*/ 46 h 427"/>
                <a:gd name="T4" fmla="*/ 562 w 1024"/>
                <a:gd name="T5" fmla="*/ 3 h 427"/>
                <a:gd name="T6" fmla="*/ 342 w 1024"/>
                <a:gd name="T7" fmla="*/ 46 h 427"/>
                <a:gd name="T8" fmla="*/ 156 w 1024"/>
                <a:gd name="T9" fmla="*/ 171 h 427"/>
                <a:gd name="T10" fmla="*/ 30 w 1024"/>
                <a:gd name="T11" fmla="*/ 357 h 427"/>
                <a:gd name="T12" fmla="*/ 29 w 1024"/>
                <a:gd name="T13" fmla="*/ 357 h 427"/>
                <a:gd name="T14" fmla="*/ 154 w 1024"/>
                <a:gd name="T15" fmla="*/ 169 h 427"/>
                <a:gd name="T16" fmla="*/ 341 w 1024"/>
                <a:gd name="T17" fmla="*/ 44 h 427"/>
                <a:gd name="T18" fmla="*/ 562 w 1024"/>
                <a:gd name="T19" fmla="*/ 0 h 427"/>
                <a:gd name="T20" fmla="*/ 783 w 1024"/>
                <a:gd name="T21" fmla="*/ 44 h 427"/>
                <a:gd name="T22" fmla="*/ 971 w 1024"/>
                <a:gd name="T23" fmla="*/ 169 h 427"/>
                <a:gd name="T24" fmla="*/ 969 w 1024"/>
                <a:gd name="T25" fmla="*/ 171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4" h="427">
                  <a:moveTo>
                    <a:pt x="969" y="171"/>
                  </a:moveTo>
                  <a:cubicBezTo>
                    <a:pt x="916" y="117"/>
                    <a:pt x="852" y="75"/>
                    <a:pt x="782" y="46"/>
                  </a:cubicBezTo>
                  <a:cubicBezTo>
                    <a:pt x="713" y="17"/>
                    <a:pt x="638" y="2"/>
                    <a:pt x="562" y="3"/>
                  </a:cubicBezTo>
                  <a:cubicBezTo>
                    <a:pt x="487" y="2"/>
                    <a:pt x="412" y="17"/>
                    <a:pt x="342" y="46"/>
                  </a:cubicBezTo>
                  <a:cubicBezTo>
                    <a:pt x="273" y="75"/>
                    <a:pt x="209" y="117"/>
                    <a:pt x="156" y="171"/>
                  </a:cubicBezTo>
                  <a:cubicBezTo>
                    <a:pt x="102" y="224"/>
                    <a:pt x="59" y="288"/>
                    <a:pt x="30" y="357"/>
                  </a:cubicBezTo>
                  <a:cubicBezTo>
                    <a:pt x="1" y="427"/>
                    <a:pt x="0" y="426"/>
                    <a:pt x="29" y="357"/>
                  </a:cubicBezTo>
                  <a:cubicBezTo>
                    <a:pt x="58" y="287"/>
                    <a:pt x="101" y="223"/>
                    <a:pt x="154" y="169"/>
                  </a:cubicBezTo>
                  <a:cubicBezTo>
                    <a:pt x="207" y="116"/>
                    <a:pt x="271" y="73"/>
                    <a:pt x="341" y="44"/>
                  </a:cubicBezTo>
                  <a:cubicBezTo>
                    <a:pt x="411" y="15"/>
                    <a:pt x="487" y="0"/>
                    <a:pt x="562" y="0"/>
                  </a:cubicBezTo>
                  <a:cubicBezTo>
                    <a:pt x="638" y="0"/>
                    <a:pt x="714" y="15"/>
                    <a:pt x="783" y="44"/>
                  </a:cubicBezTo>
                  <a:cubicBezTo>
                    <a:pt x="853" y="73"/>
                    <a:pt x="917" y="116"/>
                    <a:pt x="971" y="169"/>
                  </a:cubicBezTo>
                  <a:cubicBezTo>
                    <a:pt x="1024" y="223"/>
                    <a:pt x="1022" y="224"/>
                    <a:pt x="969" y="171"/>
                  </a:cubicBezTo>
                  <a:close/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99" name="îṣļîḑé-Freeform: Shape 7"/>
            <p:cNvSpPr/>
            <p:nvPr/>
          </p:nvSpPr>
          <p:spPr bwMode="auto">
            <a:xfrm>
              <a:off x="4572860" y="1447580"/>
              <a:ext cx="1250934" cy="1250934"/>
            </a:xfrm>
            <a:custGeom>
              <a:avLst/>
              <a:gdLst>
                <a:gd name="T0" fmla="*/ 827 w 827"/>
                <a:gd name="T1" fmla="*/ 827 h 827"/>
                <a:gd name="T2" fmla="*/ 788 w 827"/>
                <a:gd name="T3" fmla="*/ 827 h 827"/>
                <a:gd name="T4" fmla="*/ 0 w 827"/>
                <a:gd name="T5" fmla="*/ 40 h 827"/>
                <a:gd name="T6" fmla="*/ 0 w 827"/>
                <a:gd name="T7" fmla="*/ 0 h 827"/>
                <a:gd name="T8" fmla="*/ 585 w 827"/>
                <a:gd name="T9" fmla="*/ 242 h 827"/>
                <a:gd name="T10" fmla="*/ 827 w 827"/>
                <a:gd name="T11" fmla="*/ 8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827">
                  <a:moveTo>
                    <a:pt x="827" y="827"/>
                  </a:moveTo>
                  <a:cubicBezTo>
                    <a:pt x="788" y="827"/>
                    <a:pt x="788" y="827"/>
                    <a:pt x="788" y="827"/>
                  </a:cubicBezTo>
                  <a:cubicBezTo>
                    <a:pt x="788" y="395"/>
                    <a:pt x="436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0" y="0"/>
                    <a:pt x="429" y="86"/>
                    <a:pt x="585" y="242"/>
                  </a:cubicBezTo>
                  <a:cubicBezTo>
                    <a:pt x="742" y="399"/>
                    <a:pt x="827" y="607"/>
                    <a:pt x="827" y="827"/>
                  </a:cubicBezTo>
                  <a:close/>
                </a:path>
              </a:pathLst>
            </a:custGeom>
            <a:solidFill>
              <a:srgbClr val="FD72A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00" name="îṣļîḑé-Freeform: Shape 8"/>
            <p:cNvSpPr/>
            <p:nvPr/>
          </p:nvSpPr>
          <p:spPr bwMode="auto">
            <a:xfrm>
              <a:off x="3318256" y="1447580"/>
              <a:ext cx="1254606" cy="1250934"/>
            </a:xfrm>
            <a:custGeom>
              <a:avLst/>
              <a:gdLst>
                <a:gd name="T0" fmla="*/ 40 w 830"/>
                <a:gd name="T1" fmla="*/ 827 h 827"/>
                <a:gd name="T2" fmla="*/ 0 w 830"/>
                <a:gd name="T3" fmla="*/ 827 h 827"/>
                <a:gd name="T4" fmla="*/ 244 w 830"/>
                <a:gd name="T5" fmla="*/ 242 h 827"/>
                <a:gd name="T6" fmla="*/ 830 w 830"/>
                <a:gd name="T7" fmla="*/ 0 h 827"/>
                <a:gd name="T8" fmla="*/ 830 w 830"/>
                <a:gd name="T9" fmla="*/ 40 h 827"/>
                <a:gd name="T10" fmla="*/ 40 w 830"/>
                <a:gd name="T11" fmla="*/ 8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0" h="827">
                  <a:moveTo>
                    <a:pt x="40" y="827"/>
                  </a:moveTo>
                  <a:cubicBezTo>
                    <a:pt x="0" y="827"/>
                    <a:pt x="0" y="827"/>
                    <a:pt x="0" y="827"/>
                  </a:cubicBezTo>
                  <a:cubicBezTo>
                    <a:pt x="0" y="607"/>
                    <a:pt x="87" y="399"/>
                    <a:pt x="244" y="242"/>
                  </a:cubicBezTo>
                  <a:cubicBezTo>
                    <a:pt x="400" y="86"/>
                    <a:pt x="610" y="0"/>
                    <a:pt x="830" y="0"/>
                  </a:cubicBezTo>
                  <a:cubicBezTo>
                    <a:pt x="830" y="40"/>
                    <a:pt x="830" y="40"/>
                    <a:pt x="830" y="40"/>
                  </a:cubicBezTo>
                  <a:cubicBezTo>
                    <a:pt x="394" y="40"/>
                    <a:pt x="40" y="395"/>
                    <a:pt x="40" y="827"/>
                  </a:cubicBezTo>
                  <a:close/>
                </a:path>
              </a:pathLst>
            </a:custGeom>
            <a:solidFill>
              <a:srgbClr val="FD72A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01" name="îṣļîḑé-Freeform: Shape 9"/>
            <p:cNvSpPr/>
            <p:nvPr/>
          </p:nvSpPr>
          <p:spPr bwMode="auto">
            <a:xfrm>
              <a:off x="3318256" y="2698514"/>
              <a:ext cx="1254606" cy="1255830"/>
            </a:xfrm>
            <a:custGeom>
              <a:avLst/>
              <a:gdLst>
                <a:gd name="T0" fmla="*/ 830 w 830"/>
                <a:gd name="T1" fmla="*/ 830 h 830"/>
                <a:gd name="T2" fmla="*/ 244 w 830"/>
                <a:gd name="T3" fmla="*/ 587 h 830"/>
                <a:gd name="T4" fmla="*/ 0 w 830"/>
                <a:gd name="T5" fmla="*/ 0 h 830"/>
                <a:gd name="T6" fmla="*/ 40 w 830"/>
                <a:gd name="T7" fmla="*/ 0 h 830"/>
                <a:gd name="T8" fmla="*/ 830 w 830"/>
                <a:gd name="T9" fmla="*/ 791 h 830"/>
                <a:gd name="T10" fmla="*/ 830 w 830"/>
                <a:gd name="T11" fmla="*/ 83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0" h="830">
                  <a:moveTo>
                    <a:pt x="830" y="830"/>
                  </a:moveTo>
                  <a:cubicBezTo>
                    <a:pt x="610" y="830"/>
                    <a:pt x="400" y="743"/>
                    <a:pt x="244" y="587"/>
                  </a:cubicBezTo>
                  <a:cubicBezTo>
                    <a:pt x="87" y="430"/>
                    <a:pt x="0" y="224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436"/>
                    <a:pt x="394" y="791"/>
                    <a:pt x="830" y="791"/>
                  </a:cubicBezTo>
                  <a:lnTo>
                    <a:pt x="830" y="830"/>
                  </a:lnTo>
                  <a:close/>
                </a:path>
              </a:pathLst>
            </a:custGeom>
            <a:solidFill>
              <a:srgbClr val="FD72A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02" name="îṣļîḑé-Freeform: Shape 10"/>
            <p:cNvSpPr/>
            <p:nvPr/>
          </p:nvSpPr>
          <p:spPr bwMode="auto">
            <a:xfrm>
              <a:off x="4572860" y="2698514"/>
              <a:ext cx="1250934" cy="1255830"/>
            </a:xfrm>
            <a:custGeom>
              <a:avLst/>
              <a:gdLst>
                <a:gd name="T0" fmla="*/ 0 w 827"/>
                <a:gd name="T1" fmla="*/ 830 h 830"/>
                <a:gd name="T2" fmla="*/ 0 w 827"/>
                <a:gd name="T3" fmla="*/ 791 h 830"/>
                <a:gd name="T4" fmla="*/ 788 w 827"/>
                <a:gd name="T5" fmla="*/ 0 h 830"/>
                <a:gd name="T6" fmla="*/ 827 w 827"/>
                <a:gd name="T7" fmla="*/ 0 h 830"/>
                <a:gd name="T8" fmla="*/ 585 w 827"/>
                <a:gd name="T9" fmla="*/ 587 h 830"/>
                <a:gd name="T10" fmla="*/ 0 w 827"/>
                <a:gd name="T11" fmla="*/ 83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830">
                  <a:moveTo>
                    <a:pt x="0" y="830"/>
                  </a:moveTo>
                  <a:cubicBezTo>
                    <a:pt x="0" y="791"/>
                    <a:pt x="0" y="791"/>
                    <a:pt x="0" y="791"/>
                  </a:cubicBezTo>
                  <a:cubicBezTo>
                    <a:pt x="436" y="791"/>
                    <a:pt x="788" y="436"/>
                    <a:pt x="788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7" y="224"/>
                    <a:pt x="742" y="430"/>
                    <a:pt x="585" y="587"/>
                  </a:cubicBezTo>
                  <a:cubicBezTo>
                    <a:pt x="429" y="743"/>
                    <a:pt x="220" y="830"/>
                    <a:pt x="0" y="830"/>
                  </a:cubicBezTo>
                  <a:close/>
                </a:path>
              </a:pathLst>
            </a:custGeom>
            <a:solidFill>
              <a:srgbClr val="FD72A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03" name="îṣļîḑé-Oval 11"/>
            <p:cNvSpPr/>
            <p:nvPr/>
          </p:nvSpPr>
          <p:spPr bwMode="auto">
            <a:xfrm>
              <a:off x="4512885" y="1415756"/>
              <a:ext cx="121177" cy="121177"/>
            </a:xfrm>
            <a:prstGeom prst="ellipse">
              <a:avLst/>
            </a:prstGeom>
            <a:solidFill>
              <a:srgbClr val="FD72A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04" name="îṣļîḑé-Oval 12"/>
            <p:cNvSpPr/>
            <p:nvPr/>
          </p:nvSpPr>
          <p:spPr bwMode="auto">
            <a:xfrm>
              <a:off x="4512885" y="3861318"/>
              <a:ext cx="121177" cy="121177"/>
            </a:xfrm>
            <a:prstGeom prst="ellipse">
              <a:avLst/>
            </a:prstGeom>
            <a:solidFill>
              <a:srgbClr val="FD72A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05" name="îṣļîḑé-Oval 13"/>
            <p:cNvSpPr/>
            <p:nvPr/>
          </p:nvSpPr>
          <p:spPr bwMode="auto">
            <a:xfrm>
              <a:off x="5734442" y="2638538"/>
              <a:ext cx="123625" cy="122401"/>
            </a:xfrm>
            <a:prstGeom prst="ellipse">
              <a:avLst/>
            </a:prstGeom>
            <a:solidFill>
              <a:srgbClr val="FD72A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06" name="îṣļîḑé-Freeform: Shape 14"/>
            <p:cNvSpPr>
              <a:spLocks noChangeAspect="1"/>
            </p:cNvSpPr>
            <p:nvPr/>
          </p:nvSpPr>
          <p:spPr bwMode="auto">
            <a:xfrm>
              <a:off x="4047506" y="2254199"/>
              <a:ext cx="1387055" cy="1318400"/>
            </a:xfrm>
            <a:custGeom>
              <a:avLst/>
              <a:gdLst>
                <a:gd name="T0" fmla="*/ 691 w 921"/>
                <a:gd name="T1" fmla="*/ 0 h 875"/>
                <a:gd name="T2" fmla="*/ 0 w 921"/>
                <a:gd name="T3" fmla="*/ 602 h 875"/>
                <a:gd name="T4" fmla="*/ 268 w 921"/>
                <a:gd name="T5" fmla="*/ 870 h 875"/>
                <a:gd name="T6" fmla="*/ 344 w 921"/>
                <a:gd name="T7" fmla="*/ 875 h 875"/>
                <a:gd name="T8" fmla="*/ 921 w 921"/>
                <a:gd name="T9" fmla="*/ 299 h 875"/>
                <a:gd name="T10" fmla="*/ 916 w 921"/>
                <a:gd name="T11" fmla="*/ 224 h 875"/>
                <a:gd name="T12" fmla="*/ 691 w 921"/>
                <a:gd name="T13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875">
                  <a:moveTo>
                    <a:pt x="691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268" y="870"/>
                    <a:pt x="268" y="870"/>
                    <a:pt x="268" y="870"/>
                  </a:cubicBezTo>
                  <a:cubicBezTo>
                    <a:pt x="293" y="873"/>
                    <a:pt x="318" y="875"/>
                    <a:pt x="344" y="875"/>
                  </a:cubicBezTo>
                  <a:cubicBezTo>
                    <a:pt x="663" y="875"/>
                    <a:pt x="921" y="617"/>
                    <a:pt x="921" y="299"/>
                  </a:cubicBezTo>
                  <a:cubicBezTo>
                    <a:pt x="921" y="273"/>
                    <a:pt x="919" y="249"/>
                    <a:pt x="916" y="224"/>
                  </a:cubicBezTo>
                  <a:cubicBezTo>
                    <a:pt x="691" y="0"/>
                    <a:pt x="691" y="0"/>
                    <a:pt x="691" y="0"/>
                  </a:cubicBezTo>
                </a:path>
              </a:pathLst>
            </a:custGeom>
            <a:solidFill>
              <a:srgbClr val="FD72A3">
                <a:lumMod val="75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07" name="îṣļîḑé-Freeform: Shape 15"/>
            <p:cNvSpPr/>
            <p:nvPr/>
          </p:nvSpPr>
          <p:spPr bwMode="auto">
            <a:xfrm>
              <a:off x="4564294" y="2699737"/>
              <a:ext cx="873941" cy="875165"/>
            </a:xfrm>
            <a:custGeom>
              <a:avLst/>
              <a:gdLst>
                <a:gd name="T0" fmla="*/ 1 w 578"/>
                <a:gd name="T1" fmla="*/ 578 h 578"/>
                <a:gd name="T2" fmla="*/ 1 w 578"/>
                <a:gd name="T3" fmla="*/ 578 h 578"/>
                <a:gd name="T4" fmla="*/ 1 w 578"/>
                <a:gd name="T5" fmla="*/ 578 h 578"/>
                <a:gd name="T6" fmla="*/ 0 w 578"/>
                <a:gd name="T7" fmla="*/ 578 h 578"/>
                <a:gd name="T8" fmla="*/ 0 w 578"/>
                <a:gd name="T9" fmla="*/ 578 h 578"/>
                <a:gd name="T10" fmla="*/ 0 w 578"/>
                <a:gd name="T11" fmla="*/ 578 h 578"/>
                <a:gd name="T12" fmla="*/ 578 w 578"/>
                <a:gd name="T13" fmla="*/ 1 h 578"/>
                <a:gd name="T14" fmla="*/ 578 w 578"/>
                <a:gd name="T15" fmla="*/ 1 h 578"/>
                <a:gd name="T16" fmla="*/ 578 w 578"/>
                <a:gd name="T17" fmla="*/ 1 h 578"/>
                <a:gd name="T18" fmla="*/ 578 w 578"/>
                <a:gd name="T19" fmla="*/ 0 h 578"/>
                <a:gd name="T20" fmla="*/ 578 w 578"/>
                <a:gd name="T21" fmla="*/ 0 h 578"/>
                <a:gd name="T22" fmla="*/ 578 w 578"/>
                <a:gd name="T23" fmla="*/ 0 h 578"/>
                <a:gd name="T24" fmla="*/ 578 w 578"/>
                <a:gd name="T25" fmla="*/ 0 h 578"/>
                <a:gd name="T26" fmla="*/ 578 w 578"/>
                <a:gd name="T27" fmla="*/ 0 h 578"/>
                <a:gd name="T28" fmla="*/ 578 w 578"/>
                <a:gd name="T2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8" h="578">
                  <a:moveTo>
                    <a:pt x="1" y="578"/>
                  </a:moveTo>
                  <a:cubicBezTo>
                    <a:pt x="1" y="578"/>
                    <a:pt x="1" y="578"/>
                    <a:pt x="1" y="578"/>
                  </a:cubicBezTo>
                  <a:cubicBezTo>
                    <a:pt x="1" y="578"/>
                    <a:pt x="1" y="578"/>
                    <a:pt x="1" y="578"/>
                  </a:cubicBezTo>
                  <a:moveTo>
                    <a:pt x="0" y="578"/>
                  </a:moveTo>
                  <a:cubicBezTo>
                    <a:pt x="0" y="578"/>
                    <a:pt x="0" y="578"/>
                    <a:pt x="0" y="578"/>
                  </a:cubicBezTo>
                  <a:cubicBezTo>
                    <a:pt x="0" y="578"/>
                    <a:pt x="0" y="578"/>
                    <a:pt x="0" y="578"/>
                  </a:cubicBezTo>
                  <a:moveTo>
                    <a:pt x="578" y="1"/>
                  </a:moveTo>
                  <a:cubicBezTo>
                    <a:pt x="578" y="1"/>
                    <a:pt x="578" y="1"/>
                    <a:pt x="578" y="1"/>
                  </a:cubicBezTo>
                  <a:cubicBezTo>
                    <a:pt x="578" y="1"/>
                    <a:pt x="578" y="1"/>
                    <a:pt x="578" y="1"/>
                  </a:cubicBezTo>
                  <a:moveTo>
                    <a:pt x="578" y="0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78" y="0"/>
                    <a:pt x="578" y="0"/>
                    <a:pt x="578" y="0"/>
                  </a:cubicBezTo>
                  <a:moveTo>
                    <a:pt x="578" y="0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78" y="0"/>
                    <a:pt x="578" y="0"/>
                    <a:pt x="578" y="0"/>
                  </a:cubicBezTo>
                </a:path>
              </a:pathLst>
            </a:custGeom>
            <a:solidFill>
              <a:srgbClr val="DC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08" name="îṣļîḑé-Oval 16"/>
            <p:cNvSpPr/>
            <p:nvPr/>
          </p:nvSpPr>
          <p:spPr bwMode="auto">
            <a:xfrm>
              <a:off x="3872729" y="2009399"/>
              <a:ext cx="1385574" cy="1386799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09" name="îṣļîḑé-Oval 17"/>
            <p:cNvSpPr/>
            <p:nvPr/>
          </p:nvSpPr>
          <p:spPr bwMode="auto">
            <a:xfrm>
              <a:off x="3888643" y="2022862"/>
              <a:ext cx="1354974" cy="1354974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10" name="îṣļîḑé-Freeform: Shape 18"/>
            <p:cNvSpPr/>
            <p:nvPr/>
          </p:nvSpPr>
          <p:spPr bwMode="auto">
            <a:xfrm>
              <a:off x="4397828" y="2581008"/>
              <a:ext cx="632812" cy="587523"/>
            </a:xfrm>
            <a:custGeom>
              <a:avLst/>
              <a:gdLst>
                <a:gd name="T0" fmla="*/ 418 w 418"/>
                <a:gd name="T1" fmla="*/ 175 h 389"/>
                <a:gd name="T2" fmla="*/ 244 w 418"/>
                <a:gd name="T3" fmla="*/ 0 h 389"/>
                <a:gd name="T4" fmla="*/ 0 w 418"/>
                <a:gd name="T5" fmla="*/ 188 h 389"/>
                <a:gd name="T6" fmla="*/ 201 w 418"/>
                <a:gd name="T7" fmla="*/ 389 h 389"/>
                <a:gd name="T8" fmla="*/ 418 w 418"/>
                <a:gd name="T9" fmla="*/ 17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389">
                  <a:moveTo>
                    <a:pt x="418" y="175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01" y="389"/>
                    <a:pt x="201" y="389"/>
                    <a:pt x="201" y="389"/>
                  </a:cubicBezTo>
                  <a:cubicBezTo>
                    <a:pt x="304" y="359"/>
                    <a:pt x="387" y="278"/>
                    <a:pt x="418" y="175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11" name="îṣļîḑé-Oval 19"/>
            <p:cNvSpPr/>
            <p:nvPr/>
          </p:nvSpPr>
          <p:spPr bwMode="auto">
            <a:xfrm>
              <a:off x="4080811" y="2216255"/>
              <a:ext cx="970637" cy="973085"/>
            </a:xfrm>
            <a:prstGeom prst="ellipse">
              <a:avLst/>
            </a:prstGeom>
            <a:solidFill>
              <a:srgbClr val="FD72A3">
                <a:lumMod val="75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12" name="îṣļîḑé-Oval 20"/>
            <p:cNvSpPr/>
            <p:nvPr/>
          </p:nvSpPr>
          <p:spPr bwMode="auto">
            <a:xfrm>
              <a:off x="4093051" y="2229719"/>
              <a:ext cx="946157" cy="959621"/>
            </a:xfrm>
            <a:prstGeom prst="ellipse">
              <a:avLst/>
            </a:prstGeom>
            <a:solidFill>
              <a:srgbClr val="FD72A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13" name="îṣļîḑé-Freeform: Shape 21"/>
            <p:cNvSpPr/>
            <p:nvPr/>
          </p:nvSpPr>
          <p:spPr bwMode="auto">
            <a:xfrm>
              <a:off x="4549604" y="2610385"/>
              <a:ext cx="238682" cy="266834"/>
            </a:xfrm>
            <a:custGeom>
              <a:avLst/>
              <a:gdLst>
                <a:gd name="T0" fmla="*/ 101 w 158"/>
                <a:gd name="T1" fmla="*/ 176 h 176"/>
                <a:gd name="T2" fmla="*/ 158 w 158"/>
                <a:gd name="T3" fmla="*/ 61 h 176"/>
                <a:gd name="T4" fmla="*/ 144 w 158"/>
                <a:gd name="T5" fmla="*/ 0 h 176"/>
                <a:gd name="T6" fmla="*/ 0 w 158"/>
                <a:gd name="T7" fmla="*/ 74 h 176"/>
                <a:gd name="T8" fmla="*/ 101 w 158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76">
                  <a:moveTo>
                    <a:pt x="101" y="176"/>
                  </a:moveTo>
                  <a:cubicBezTo>
                    <a:pt x="135" y="149"/>
                    <a:pt x="158" y="107"/>
                    <a:pt x="158" y="61"/>
                  </a:cubicBezTo>
                  <a:cubicBezTo>
                    <a:pt x="158" y="39"/>
                    <a:pt x="153" y="18"/>
                    <a:pt x="144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01" y="176"/>
                    <a:pt x="101" y="176"/>
                    <a:pt x="101" y="176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14" name="îṣļîḑé-Oval 22"/>
            <p:cNvSpPr/>
            <p:nvPr/>
          </p:nvSpPr>
          <p:spPr bwMode="auto">
            <a:xfrm>
              <a:off x="4331731" y="2467176"/>
              <a:ext cx="468795" cy="470018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15" name="îṣļîḑé-Oval 23"/>
            <p:cNvSpPr/>
            <p:nvPr/>
          </p:nvSpPr>
          <p:spPr bwMode="auto">
            <a:xfrm>
              <a:off x="4345195" y="2480640"/>
              <a:ext cx="443090" cy="443090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16" name="îṣļîḑé-Freeform: Shape 24"/>
            <p:cNvSpPr/>
            <p:nvPr/>
          </p:nvSpPr>
          <p:spPr bwMode="auto">
            <a:xfrm>
              <a:off x="4490853" y="3183219"/>
              <a:ext cx="79560" cy="6120"/>
            </a:xfrm>
            <a:custGeom>
              <a:avLst/>
              <a:gdLst>
                <a:gd name="T0" fmla="*/ 0 w 53"/>
                <a:gd name="T1" fmla="*/ 0 h 4"/>
                <a:gd name="T2" fmla="*/ 0 w 53"/>
                <a:gd name="T3" fmla="*/ 0 h 4"/>
                <a:gd name="T4" fmla="*/ 50 w 53"/>
                <a:gd name="T5" fmla="*/ 4 h 4"/>
                <a:gd name="T6" fmla="*/ 53 w 53"/>
                <a:gd name="T7" fmla="*/ 4 h 4"/>
                <a:gd name="T8" fmla="*/ 53 w 53"/>
                <a:gd name="T9" fmla="*/ 4 h 4"/>
                <a:gd name="T10" fmla="*/ 50 w 53"/>
                <a:gd name="T11" fmla="*/ 4 h 4"/>
                <a:gd name="T12" fmla="*/ 0 w 5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2"/>
                    <a:pt x="33" y="4"/>
                    <a:pt x="50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0" y="4"/>
                  </a:cubicBezTo>
                  <a:cubicBezTo>
                    <a:pt x="33" y="4"/>
                    <a:pt x="17" y="2"/>
                    <a:pt x="0" y="0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117" name="îṣļîḑé-Oval 25"/>
            <p:cNvSpPr/>
            <p:nvPr/>
          </p:nvSpPr>
          <p:spPr bwMode="auto">
            <a:xfrm>
              <a:off x="3288880" y="2638538"/>
              <a:ext cx="123625" cy="122401"/>
            </a:xfrm>
            <a:prstGeom prst="ellipse">
              <a:avLst/>
            </a:prstGeom>
            <a:solidFill>
              <a:srgbClr val="FD72A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118" name="Group 292"/>
            <p:cNvGrpSpPr/>
            <p:nvPr/>
          </p:nvGrpSpPr>
          <p:grpSpPr>
            <a:xfrm>
              <a:off x="4545955" y="2204018"/>
              <a:ext cx="658294" cy="539788"/>
              <a:chOff x="6076950" y="3000376"/>
              <a:chExt cx="853785" cy="700088"/>
            </a:xfrm>
          </p:grpSpPr>
          <p:sp>
            <p:nvSpPr>
              <p:cNvPr id="155" name="îṣļîḑé-Oval 293"/>
              <p:cNvSpPr/>
              <p:nvPr/>
            </p:nvSpPr>
            <p:spPr bwMode="auto">
              <a:xfrm>
                <a:off x="6078538" y="3625851"/>
                <a:ext cx="65088" cy="74613"/>
              </a:xfrm>
              <a:prstGeom prst="ellipse">
                <a:avLst/>
              </a:prstGeom>
              <a:solidFill>
                <a:srgbClr val="A8F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56" name="îṣļîḑé-Freeform: Shape 294"/>
              <p:cNvSpPr/>
              <p:nvPr/>
            </p:nvSpPr>
            <p:spPr bwMode="auto">
              <a:xfrm>
                <a:off x="6554788" y="3000376"/>
                <a:ext cx="293688" cy="390525"/>
              </a:xfrm>
              <a:custGeom>
                <a:avLst/>
                <a:gdLst>
                  <a:gd name="T0" fmla="*/ 0 w 185"/>
                  <a:gd name="T1" fmla="*/ 246 h 246"/>
                  <a:gd name="T2" fmla="*/ 18 w 185"/>
                  <a:gd name="T3" fmla="*/ 132 h 246"/>
                  <a:gd name="T4" fmla="*/ 185 w 185"/>
                  <a:gd name="T5" fmla="*/ 0 h 246"/>
                  <a:gd name="T6" fmla="*/ 164 w 185"/>
                  <a:gd name="T7" fmla="*/ 154 h 246"/>
                  <a:gd name="T8" fmla="*/ 0 w 185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46">
                    <a:moveTo>
                      <a:pt x="0" y="246"/>
                    </a:moveTo>
                    <a:lnTo>
                      <a:pt x="18" y="132"/>
                    </a:lnTo>
                    <a:lnTo>
                      <a:pt x="185" y="0"/>
                    </a:lnTo>
                    <a:lnTo>
                      <a:pt x="164" y="154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FD72A3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57" name="îṣļîḑé-Freeform: Shape 295"/>
              <p:cNvSpPr/>
              <p:nvPr/>
            </p:nvSpPr>
            <p:spPr bwMode="auto">
              <a:xfrm>
                <a:off x="6540500" y="3438526"/>
                <a:ext cx="250825" cy="252413"/>
              </a:xfrm>
              <a:custGeom>
                <a:avLst/>
                <a:gdLst>
                  <a:gd name="T0" fmla="*/ 4 w 158"/>
                  <a:gd name="T1" fmla="*/ 58 h 159"/>
                  <a:gd name="T2" fmla="*/ 0 w 158"/>
                  <a:gd name="T3" fmla="*/ 128 h 159"/>
                  <a:gd name="T4" fmla="*/ 132 w 158"/>
                  <a:gd name="T5" fmla="*/ 159 h 159"/>
                  <a:gd name="T6" fmla="*/ 158 w 158"/>
                  <a:gd name="T7" fmla="*/ 0 h 159"/>
                  <a:gd name="T8" fmla="*/ 4 w 158"/>
                  <a:gd name="T9" fmla="*/ 5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9">
                    <a:moveTo>
                      <a:pt x="4" y="58"/>
                    </a:moveTo>
                    <a:lnTo>
                      <a:pt x="0" y="128"/>
                    </a:lnTo>
                    <a:lnTo>
                      <a:pt x="132" y="159"/>
                    </a:lnTo>
                    <a:lnTo>
                      <a:pt x="158" y="0"/>
                    </a:lnTo>
                    <a:lnTo>
                      <a:pt x="4" y="58"/>
                    </a:lnTo>
                    <a:close/>
                  </a:path>
                </a:pathLst>
              </a:custGeom>
              <a:solidFill>
                <a:srgbClr val="FD72A3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58" name="îṣļîḑé-Freeform: Shape 296"/>
              <p:cNvSpPr/>
              <p:nvPr/>
            </p:nvSpPr>
            <p:spPr bwMode="auto">
              <a:xfrm>
                <a:off x="6815138" y="3000376"/>
                <a:ext cx="53975" cy="244475"/>
              </a:xfrm>
              <a:custGeom>
                <a:avLst/>
                <a:gdLst>
                  <a:gd name="T0" fmla="*/ 21 w 34"/>
                  <a:gd name="T1" fmla="*/ 0 h 154"/>
                  <a:gd name="T2" fmla="*/ 34 w 34"/>
                  <a:gd name="T3" fmla="*/ 4 h 154"/>
                  <a:gd name="T4" fmla="*/ 15 w 34"/>
                  <a:gd name="T5" fmla="*/ 151 h 154"/>
                  <a:gd name="T6" fmla="*/ 0 w 34"/>
                  <a:gd name="T7" fmla="*/ 154 h 154"/>
                  <a:gd name="T8" fmla="*/ 21 w 34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4">
                    <a:moveTo>
                      <a:pt x="21" y="0"/>
                    </a:moveTo>
                    <a:lnTo>
                      <a:pt x="34" y="4"/>
                    </a:lnTo>
                    <a:lnTo>
                      <a:pt x="15" y="151"/>
                    </a:lnTo>
                    <a:lnTo>
                      <a:pt x="0" y="15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D72A3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59" name="íṩľíḍè-Freeform: Shape 297"/>
              <p:cNvSpPr/>
              <p:nvPr/>
            </p:nvSpPr>
            <p:spPr bwMode="auto">
              <a:xfrm>
                <a:off x="6750050" y="3430589"/>
                <a:ext cx="58738" cy="261938"/>
              </a:xfrm>
              <a:custGeom>
                <a:avLst/>
                <a:gdLst>
                  <a:gd name="T0" fmla="*/ 26 w 37"/>
                  <a:gd name="T1" fmla="*/ 5 h 165"/>
                  <a:gd name="T2" fmla="*/ 0 w 37"/>
                  <a:gd name="T3" fmla="*/ 164 h 165"/>
                  <a:gd name="T4" fmla="*/ 10 w 37"/>
                  <a:gd name="T5" fmla="*/ 165 h 165"/>
                  <a:gd name="T6" fmla="*/ 37 w 37"/>
                  <a:gd name="T7" fmla="*/ 0 h 165"/>
                  <a:gd name="T8" fmla="*/ 36 w 37"/>
                  <a:gd name="T9" fmla="*/ 0 h 165"/>
                  <a:gd name="T10" fmla="*/ 26 w 37"/>
                  <a:gd name="T11" fmla="*/ 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5">
                    <a:moveTo>
                      <a:pt x="26" y="5"/>
                    </a:moveTo>
                    <a:lnTo>
                      <a:pt x="0" y="164"/>
                    </a:lnTo>
                    <a:lnTo>
                      <a:pt x="10" y="165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FD72A3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60" name="íṩľíḍè-Freeform: Shape 298"/>
              <p:cNvSpPr/>
              <p:nvPr/>
            </p:nvSpPr>
            <p:spPr bwMode="auto">
              <a:xfrm>
                <a:off x="6076950" y="3236914"/>
                <a:ext cx="792163" cy="463550"/>
              </a:xfrm>
              <a:custGeom>
                <a:avLst/>
                <a:gdLst>
                  <a:gd name="T0" fmla="*/ 404 w 404"/>
                  <a:gd name="T1" fmla="*/ 91 h 236"/>
                  <a:gd name="T2" fmla="*/ 379 w 404"/>
                  <a:gd name="T3" fmla="*/ 0 h 236"/>
                  <a:gd name="T4" fmla="*/ 15 w 404"/>
                  <a:gd name="T5" fmla="*/ 198 h 236"/>
                  <a:gd name="T6" fmla="*/ 2 w 404"/>
                  <a:gd name="T7" fmla="*/ 214 h 236"/>
                  <a:gd name="T8" fmla="*/ 18 w 404"/>
                  <a:gd name="T9" fmla="*/ 236 h 236"/>
                  <a:gd name="T10" fmla="*/ 31 w 404"/>
                  <a:gd name="T11" fmla="*/ 233 h 236"/>
                  <a:gd name="T12" fmla="*/ 404 w 404"/>
                  <a:gd name="T13" fmla="*/ 9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4" h="236">
                    <a:moveTo>
                      <a:pt x="404" y="91"/>
                    </a:moveTo>
                    <a:cubicBezTo>
                      <a:pt x="379" y="0"/>
                      <a:pt x="379" y="0"/>
                      <a:pt x="379" y="0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9" y="201"/>
                      <a:pt x="3" y="206"/>
                      <a:pt x="2" y="214"/>
                    </a:cubicBezTo>
                    <a:cubicBezTo>
                      <a:pt x="0" y="224"/>
                      <a:pt x="7" y="234"/>
                      <a:pt x="18" y="236"/>
                    </a:cubicBezTo>
                    <a:cubicBezTo>
                      <a:pt x="23" y="236"/>
                      <a:pt x="31" y="233"/>
                      <a:pt x="31" y="233"/>
                    </a:cubicBezTo>
                    <a:lnTo>
                      <a:pt x="404" y="91"/>
                    </a:lnTo>
                    <a:close/>
                  </a:path>
                </a:pathLst>
              </a:custGeom>
              <a:solidFill>
                <a:srgbClr val="000000">
                  <a:lumMod val="75000"/>
                  <a:lumOff val="2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61" name="íṩľíḍè-Freeform: Shape 299"/>
              <p:cNvSpPr/>
              <p:nvPr/>
            </p:nvSpPr>
            <p:spPr bwMode="auto">
              <a:xfrm>
                <a:off x="6773863" y="3229286"/>
                <a:ext cx="156872" cy="186653"/>
              </a:xfrm>
              <a:custGeom>
                <a:avLst/>
                <a:gdLst>
                  <a:gd name="connsiteX0" fmla="*/ 2011 w 156872"/>
                  <a:gd name="connsiteY0" fmla="*/ 96556 h 186653"/>
                  <a:gd name="connsiteX1" fmla="*/ 1966 w 156872"/>
                  <a:gd name="connsiteY1" fmla="*/ 96893 h 186653"/>
                  <a:gd name="connsiteX2" fmla="*/ 2926 w 156872"/>
                  <a:gd name="connsiteY2" fmla="*/ 101152 h 186653"/>
                  <a:gd name="connsiteX3" fmla="*/ 20091 w 156872"/>
                  <a:gd name="connsiteY3" fmla="*/ 34045 h 186653"/>
                  <a:gd name="connsiteX4" fmla="*/ 19655 w 156872"/>
                  <a:gd name="connsiteY4" fmla="*/ 34451 h 186653"/>
                  <a:gd name="connsiteX5" fmla="*/ 18215 w 156872"/>
                  <a:gd name="connsiteY5" fmla="*/ 37683 h 186653"/>
                  <a:gd name="connsiteX6" fmla="*/ 76435 w 156872"/>
                  <a:gd name="connsiteY6" fmla="*/ 68 h 186653"/>
                  <a:gd name="connsiteX7" fmla="*/ 156790 w 156872"/>
                  <a:gd name="connsiteY7" fmla="*/ 90408 h 186653"/>
                  <a:gd name="connsiteX8" fmla="*/ 112418 w 156872"/>
                  <a:gd name="connsiteY8" fmla="*/ 179061 h 186653"/>
                  <a:gd name="connsiteX9" fmla="*/ 82399 w 156872"/>
                  <a:gd name="connsiteY9" fmla="*/ 186619 h 186653"/>
                  <a:gd name="connsiteX10" fmla="*/ 82550 w 156872"/>
                  <a:gd name="connsiteY10" fmla="*/ 186653 h 186653"/>
                  <a:gd name="connsiteX11" fmla="*/ 82382 w 156872"/>
                  <a:gd name="connsiteY11" fmla="*/ 186623 h 186653"/>
                  <a:gd name="connsiteX12" fmla="*/ 82315 w 156872"/>
                  <a:gd name="connsiteY12" fmla="*/ 186640 h 186653"/>
                  <a:gd name="connsiteX13" fmla="*/ 80555 w 156872"/>
                  <a:gd name="connsiteY13" fmla="*/ 186303 h 186653"/>
                  <a:gd name="connsiteX14" fmla="*/ 49137 w 156872"/>
                  <a:gd name="connsiteY14" fmla="*/ 180799 h 186653"/>
                  <a:gd name="connsiteX15" fmla="*/ 28143 w 156872"/>
                  <a:gd name="connsiteY15" fmla="*/ 163163 h 186653"/>
                  <a:gd name="connsiteX16" fmla="*/ 26704 w 156872"/>
                  <a:gd name="connsiteY16" fmla="*/ 162091 h 186653"/>
                  <a:gd name="connsiteX17" fmla="*/ 26537 w 156872"/>
                  <a:gd name="connsiteY17" fmla="*/ 161814 h 186653"/>
                  <a:gd name="connsiteX18" fmla="*/ 23586 w 156872"/>
                  <a:gd name="connsiteY18" fmla="*/ 159335 h 186653"/>
                  <a:gd name="connsiteX19" fmla="*/ 0 w 156872"/>
                  <a:gd name="connsiteY19" fmla="*/ 96893 h 186653"/>
                  <a:gd name="connsiteX20" fmla="*/ 19655 w 156872"/>
                  <a:gd name="connsiteY20" fmla="*/ 32500 h 186653"/>
                  <a:gd name="connsiteX21" fmla="*/ 22180 w 156872"/>
                  <a:gd name="connsiteY21" fmla="*/ 29994 h 186653"/>
                  <a:gd name="connsiteX22" fmla="*/ 22294 w 156872"/>
                  <a:gd name="connsiteY22" fmla="*/ 29772 h 186653"/>
                  <a:gd name="connsiteX23" fmla="*/ 23206 w 156872"/>
                  <a:gd name="connsiteY23" fmla="*/ 28975 h 186653"/>
                  <a:gd name="connsiteX24" fmla="*/ 43241 w 156872"/>
                  <a:gd name="connsiteY24" fmla="*/ 9084 h 186653"/>
                  <a:gd name="connsiteX25" fmla="*/ 53442 w 156872"/>
                  <a:gd name="connsiteY25" fmla="*/ 6701 h 186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6872" h="186653">
                    <a:moveTo>
                      <a:pt x="2011" y="96556"/>
                    </a:moveTo>
                    <a:lnTo>
                      <a:pt x="1966" y="96893"/>
                    </a:lnTo>
                    <a:lnTo>
                      <a:pt x="2926" y="101152"/>
                    </a:lnTo>
                    <a:close/>
                    <a:moveTo>
                      <a:pt x="20091" y="34045"/>
                    </a:moveTo>
                    <a:lnTo>
                      <a:pt x="19655" y="34451"/>
                    </a:lnTo>
                    <a:lnTo>
                      <a:pt x="18215" y="37683"/>
                    </a:lnTo>
                    <a:close/>
                    <a:moveTo>
                      <a:pt x="76435" y="68"/>
                    </a:moveTo>
                    <a:cubicBezTo>
                      <a:pt x="119553" y="-1896"/>
                      <a:pt x="154830" y="39346"/>
                      <a:pt x="156790" y="90408"/>
                    </a:cubicBezTo>
                    <a:cubicBezTo>
                      <a:pt x="158260" y="130178"/>
                      <a:pt x="139886" y="164423"/>
                      <a:pt x="112418" y="179061"/>
                    </a:cubicBezTo>
                    <a:lnTo>
                      <a:pt x="82399" y="186619"/>
                    </a:lnTo>
                    <a:lnTo>
                      <a:pt x="82550" y="186653"/>
                    </a:lnTo>
                    <a:lnTo>
                      <a:pt x="82382" y="186623"/>
                    </a:lnTo>
                    <a:lnTo>
                      <a:pt x="82315" y="186640"/>
                    </a:lnTo>
                    <a:lnTo>
                      <a:pt x="80555" y="186303"/>
                    </a:lnTo>
                    <a:lnTo>
                      <a:pt x="49137" y="180799"/>
                    </a:lnTo>
                    <a:lnTo>
                      <a:pt x="28143" y="163163"/>
                    </a:lnTo>
                    <a:lnTo>
                      <a:pt x="26704" y="162091"/>
                    </a:lnTo>
                    <a:lnTo>
                      <a:pt x="26537" y="161814"/>
                    </a:lnTo>
                    <a:lnTo>
                      <a:pt x="23586" y="159335"/>
                    </a:lnTo>
                    <a:cubicBezTo>
                      <a:pt x="7862" y="141773"/>
                      <a:pt x="0" y="120309"/>
                      <a:pt x="0" y="96893"/>
                    </a:cubicBezTo>
                    <a:cubicBezTo>
                      <a:pt x="0" y="75429"/>
                      <a:pt x="5897" y="52013"/>
                      <a:pt x="19655" y="32500"/>
                    </a:cubicBezTo>
                    <a:lnTo>
                      <a:pt x="22180" y="29994"/>
                    </a:lnTo>
                    <a:lnTo>
                      <a:pt x="22294" y="29772"/>
                    </a:lnTo>
                    <a:lnTo>
                      <a:pt x="23206" y="28975"/>
                    </a:lnTo>
                    <a:lnTo>
                      <a:pt x="43241" y="9084"/>
                    </a:lnTo>
                    <a:lnTo>
                      <a:pt x="53442" y="6701"/>
                    </a:lnTo>
                    <a:close/>
                  </a:path>
                </a:pathLst>
              </a:custGeom>
              <a:solidFill>
                <a:srgbClr val="000000">
                  <a:lumMod val="65000"/>
                  <a:lumOff val="3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19" name="Group 300"/>
            <p:cNvGrpSpPr/>
            <p:nvPr/>
          </p:nvGrpSpPr>
          <p:grpSpPr>
            <a:xfrm>
              <a:off x="4356223" y="2169749"/>
              <a:ext cx="337826" cy="571613"/>
              <a:chOff x="5830888" y="2955926"/>
              <a:chExt cx="438150" cy="741363"/>
            </a:xfrm>
          </p:grpSpPr>
          <p:sp>
            <p:nvSpPr>
              <p:cNvPr id="149" name="íṩľíḍè-Freeform: Shape 301"/>
              <p:cNvSpPr/>
              <p:nvPr/>
            </p:nvSpPr>
            <p:spPr bwMode="auto">
              <a:xfrm>
                <a:off x="6099175" y="2968626"/>
                <a:ext cx="169863" cy="320675"/>
              </a:xfrm>
              <a:custGeom>
                <a:avLst/>
                <a:gdLst>
                  <a:gd name="T0" fmla="*/ 0 w 107"/>
                  <a:gd name="T1" fmla="*/ 202 h 202"/>
                  <a:gd name="T2" fmla="*/ 70 w 107"/>
                  <a:gd name="T3" fmla="*/ 153 h 202"/>
                  <a:gd name="T4" fmla="*/ 107 w 107"/>
                  <a:gd name="T5" fmla="*/ 0 h 202"/>
                  <a:gd name="T6" fmla="*/ 10 w 107"/>
                  <a:gd name="T7" fmla="*/ 62 h 202"/>
                  <a:gd name="T8" fmla="*/ 0 w 107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02">
                    <a:moveTo>
                      <a:pt x="0" y="202"/>
                    </a:moveTo>
                    <a:lnTo>
                      <a:pt x="70" y="153"/>
                    </a:lnTo>
                    <a:lnTo>
                      <a:pt x="107" y="0"/>
                    </a:lnTo>
                    <a:lnTo>
                      <a:pt x="10" y="62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FD72A3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50" name="ïṧḷïḓê-Freeform: Shape 302"/>
              <p:cNvSpPr/>
              <p:nvPr/>
            </p:nvSpPr>
            <p:spPr bwMode="auto">
              <a:xfrm>
                <a:off x="5835650" y="3143251"/>
                <a:ext cx="171450" cy="231775"/>
              </a:xfrm>
              <a:custGeom>
                <a:avLst/>
                <a:gdLst>
                  <a:gd name="T0" fmla="*/ 108 w 108"/>
                  <a:gd name="T1" fmla="*/ 121 h 146"/>
                  <a:gd name="T2" fmla="*/ 62 w 108"/>
                  <a:gd name="T3" fmla="*/ 146 h 146"/>
                  <a:gd name="T4" fmla="*/ 0 w 108"/>
                  <a:gd name="T5" fmla="*/ 67 h 146"/>
                  <a:gd name="T6" fmla="*/ 99 w 108"/>
                  <a:gd name="T7" fmla="*/ 0 h 146"/>
                  <a:gd name="T8" fmla="*/ 108 w 108"/>
                  <a:gd name="T9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46">
                    <a:moveTo>
                      <a:pt x="108" y="121"/>
                    </a:moveTo>
                    <a:lnTo>
                      <a:pt x="62" y="146"/>
                    </a:lnTo>
                    <a:lnTo>
                      <a:pt x="0" y="67"/>
                    </a:lnTo>
                    <a:lnTo>
                      <a:pt x="99" y="0"/>
                    </a:lnTo>
                    <a:lnTo>
                      <a:pt x="108" y="121"/>
                    </a:lnTo>
                    <a:close/>
                  </a:path>
                </a:pathLst>
              </a:custGeom>
              <a:solidFill>
                <a:srgbClr val="FD72A3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51" name="ïṧḷïḓê-Freeform: Shape 303"/>
              <p:cNvSpPr/>
              <p:nvPr/>
            </p:nvSpPr>
            <p:spPr bwMode="auto">
              <a:xfrm>
                <a:off x="6110288" y="2955926"/>
                <a:ext cx="158750" cy="111125"/>
              </a:xfrm>
              <a:custGeom>
                <a:avLst/>
                <a:gdLst>
                  <a:gd name="T0" fmla="*/ 100 w 100"/>
                  <a:gd name="T1" fmla="*/ 8 h 70"/>
                  <a:gd name="T2" fmla="*/ 93 w 100"/>
                  <a:gd name="T3" fmla="*/ 0 h 70"/>
                  <a:gd name="T4" fmla="*/ 0 w 100"/>
                  <a:gd name="T5" fmla="*/ 59 h 70"/>
                  <a:gd name="T6" fmla="*/ 3 w 100"/>
                  <a:gd name="T7" fmla="*/ 70 h 70"/>
                  <a:gd name="T8" fmla="*/ 100 w 100"/>
                  <a:gd name="T9" fmla="*/ 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70">
                    <a:moveTo>
                      <a:pt x="100" y="8"/>
                    </a:moveTo>
                    <a:lnTo>
                      <a:pt x="93" y="0"/>
                    </a:lnTo>
                    <a:lnTo>
                      <a:pt x="0" y="59"/>
                    </a:lnTo>
                    <a:lnTo>
                      <a:pt x="3" y="70"/>
                    </a:lnTo>
                    <a:lnTo>
                      <a:pt x="100" y="8"/>
                    </a:lnTo>
                    <a:close/>
                  </a:path>
                </a:pathLst>
              </a:custGeom>
              <a:solidFill>
                <a:srgbClr val="FD72A3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52" name="ïṧḷïḓê-Freeform: Shape 304"/>
              <p:cNvSpPr/>
              <p:nvPr/>
            </p:nvSpPr>
            <p:spPr bwMode="auto">
              <a:xfrm>
                <a:off x="5830888" y="3130551"/>
                <a:ext cx="161925" cy="119063"/>
              </a:xfrm>
              <a:custGeom>
                <a:avLst/>
                <a:gdLst>
                  <a:gd name="T0" fmla="*/ 102 w 102"/>
                  <a:gd name="T1" fmla="*/ 8 h 75"/>
                  <a:gd name="T2" fmla="*/ 3 w 102"/>
                  <a:gd name="T3" fmla="*/ 75 h 75"/>
                  <a:gd name="T4" fmla="*/ 0 w 102"/>
                  <a:gd name="T5" fmla="*/ 69 h 75"/>
                  <a:gd name="T6" fmla="*/ 102 w 102"/>
                  <a:gd name="T7" fmla="*/ 0 h 75"/>
                  <a:gd name="T8" fmla="*/ 102 w 102"/>
                  <a:gd name="T9" fmla="*/ 0 h 75"/>
                  <a:gd name="T10" fmla="*/ 102 w 102"/>
                  <a:gd name="T11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75">
                    <a:moveTo>
                      <a:pt x="102" y="8"/>
                    </a:moveTo>
                    <a:lnTo>
                      <a:pt x="3" y="75"/>
                    </a:lnTo>
                    <a:lnTo>
                      <a:pt x="0" y="69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8"/>
                    </a:lnTo>
                    <a:close/>
                  </a:path>
                </a:pathLst>
              </a:custGeom>
              <a:solidFill>
                <a:srgbClr val="FD72A3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53" name="ïṧḷïḓê-Freeform: Shape 305"/>
              <p:cNvSpPr/>
              <p:nvPr/>
            </p:nvSpPr>
            <p:spPr bwMode="auto">
              <a:xfrm>
                <a:off x="5983288" y="3060701"/>
                <a:ext cx="133350" cy="636588"/>
              </a:xfrm>
              <a:custGeom>
                <a:avLst/>
                <a:gdLst>
                  <a:gd name="T0" fmla="*/ 0 w 68"/>
                  <a:gd name="T1" fmla="*/ 12 h 324"/>
                  <a:gd name="T2" fmla="*/ 68 w 68"/>
                  <a:gd name="T3" fmla="*/ 0 h 324"/>
                  <a:gd name="T4" fmla="*/ 49 w 68"/>
                  <a:gd name="T5" fmla="*/ 306 h 324"/>
                  <a:gd name="T6" fmla="*/ 43 w 68"/>
                  <a:gd name="T7" fmla="*/ 320 h 324"/>
                  <a:gd name="T8" fmla="*/ 23 w 68"/>
                  <a:gd name="T9" fmla="*/ 316 h 324"/>
                  <a:gd name="T10" fmla="*/ 21 w 68"/>
                  <a:gd name="T11" fmla="*/ 306 h 324"/>
                  <a:gd name="T12" fmla="*/ 0 w 68"/>
                  <a:gd name="T13" fmla="*/ 12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24">
                    <a:moveTo>
                      <a:pt x="0" y="12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49" y="306"/>
                      <a:pt x="49" y="306"/>
                      <a:pt x="49" y="306"/>
                    </a:cubicBezTo>
                    <a:cubicBezTo>
                      <a:pt x="49" y="311"/>
                      <a:pt x="48" y="316"/>
                      <a:pt x="43" y="320"/>
                    </a:cubicBezTo>
                    <a:cubicBezTo>
                      <a:pt x="36" y="324"/>
                      <a:pt x="28" y="322"/>
                      <a:pt x="23" y="316"/>
                    </a:cubicBezTo>
                    <a:cubicBezTo>
                      <a:pt x="21" y="313"/>
                      <a:pt x="21" y="306"/>
                      <a:pt x="21" y="306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>
                  <a:lumMod val="75000"/>
                  <a:lumOff val="2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54" name="ïṧḷïḓê-Freeform: Shape 306"/>
              <p:cNvSpPr/>
              <p:nvPr/>
            </p:nvSpPr>
            <p:spPr bwMode="auto">
              <a:xfrm>
                <a:off x="5983049" y="3007482"/>
                <a:ext cx="135009" cy="120601"/>
              </a:xfrm>
              <a:custGeom>
                <a:avLst/>
                <a:gdLst>
                  <a:gd name="connsiteX0" fmla="*/ 3415 w 135009"/>
                  <a:gd name="connsiteY0" fmla="*/ 85696 h 120601"/>
                  <a:gd name="connsiteX1" fmla="*/ 40675 w 135009"/>
                  <a:gd name="connsiteY1" fmla="*/ 117170 h 120601"/>
                  <a:gd name="connsiteX2" fmla="*/ 17142 w 135009"/>
                  <a:gd name="connsiteY2" fmla="*/ 107334 h 120601"/>
                  <a:gd name="connsiteX3" fmla="*/ 3415 w 135009"/>
                  <a:gd name="connsiteY3" fmla="*/ 85696 h 120601"/>
                  <a:gd name="connsiteX4" fmla="*/ 71769 w 135009"/>
                  <a:gd name="connsiteY4" fmla="*/ 200 h 120601"/>
                  <a:gd name="connsiteX5" fmla="*/ 131392 w 135009"/>
                  <a:gd name="connsiteY5" fmla="*/ 32376 h 120601"/>
                  <a:gd name="connsiteX6" fmla="*/ 134873 w 135009"/>
                  <a:gd name="connsiteY6" fmla="*/ 55080 h 120601"/>
                  <a:gd name="connsiteX7" fmla="*/ 134713 w 135009"/>
                  <a:gd name="connsiteY7" fmla="*/ 55640 h 120601"/>
                  <a:gd name="connsiteX8" fmla="*/ 134804 w 135009"/>
                  <a:gd name="connsiteY8" fmla="*/ 56189 h 120601"/>
                  <a:gd name="connsiteX9" fmla="*/ 131363 w 135009"/>
                  <a:gd name="connsiteY9" fmla="*/ 67407 h 120601"/>
                  <a:gd name="connsiteX10" fmla="*/ 128461 w 135009"/>
                  <a:gd name="connsiteY10" fmla="*/ 77600 h 120601"/>
                  <a:gd name="connsiteX11" fmla="*/ 128085 w 135009"/>
                  <a:gd name="connsiteY11" fmla="*/ 78094 h 120601"/>
                  <a:gd name="connsiteX12" fmla="*/ 126960 w 135009"/>
                  <a:gd name="connsiteY12" fmla="*/ 81761 h 120601"/>
                  <a:gd name="connsiteX13" fmla="*/ 89701 w 135009"/>
                  <a:gd name="connsiteY13" fmla="*/ 113235 h 120601"/>
                  <a:gd name="connsiteX14" fmla="*/ 40675 w 135009"/>
                  <a:gd name="connsiteY14" fmla="*/ 117170 h 120601"/>
                  <a:gd name="connsiteX15" fmla="*/ 64943 w 135009"/>
                  <a:gd name="connsiteY15" fmla="*/ 118645 h 120601"/>
                  <a:gd name="connsiteX16" fmla="*/ 71347 w 135009"/>
                  <a:gd name="connsiteY16" fmla="*/ 116573 h 120601"/>
                  <a:gd name="connsiteX17" fmla="*/ 63740 w 135009"/>
                  <a:gd name="connsiteY17" fmla="*/ 118179 h 120601"/>
                  <a:gd name="connsiteX18" fmla="*/ 4392 w 135009"/>
                  <a:gd name="connsiteY18" fmla="*/ 85178 h 120601"/>
                  <a:gd name="connsiteX19" fmla="*/ 45423 w 135009"/>
                  <a:gd name="connsiteY19" fmla="*/ 6953 h 120601"/>
                  <a:gd name="connsiteX20" fmla="*/ 71769 w 135009"/>
                  <a:gd name="connsiteY20" fmla="*/ 200 h 12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009" h="120601">
                    <a:moveTo>
                      <a:pt x="3415" y="85696"/>
                    </a:moveTo>
                    <a:cubicBezTo>
                      <a:pt x="9298" y="101433"/>
                      <a:pt x="24987" y="113235"/>
                      <a:pt x="40675" y="117170"/>
                    </a:cubicBezTo>
                    <a:cubicBezTo>
                      <a:pt x="30870" y="115203"/>
                      <a:pt x="23026" y="111268"/>
                      <a:pt x="17142" y="107334"/>
                    </a:cubicBezTo>
                    <a:cubicBezTo>
                      <a:pt x="11259" y="101433"/>
                      <a:pt x="5376" y="93564"/>
                      <a:pt x="3415" y="85696"/>
                    </a:cubicBezTo>
                    <a:close/>
                    <a:moveTo>
                      <a:pt x="71769" y="200"/>
                    </a:moveTo>
                    <a:cubicBezTo>
                      <a:pt x="97688" y="-1725"/>
                      <a:pt x="121134" y="10375"/>
                      <a:pt x="131392" y="32376"/>
                    </a:cubicBezTo>
                    <a:cubicBezTo>
                      <a:pt x="134323" y="39710"/>
                      <a:pt x="135422" y="47410"/>
                      <a:pt x="134873" y="55080"/>
                    </a:cubicBezTo>
                    <a:lnTo>
                      <a:pt x="134713" y="55640"/>
                    </a:lnTo>
                    <a:lnTo>
                      <a:pt x="134804" y="56189"/>
                    </a:lnTo>
                    <a:lnTo>
                      <a:pt x="131363" y="67407"/>
                    </a:lnTo>
                    <a:lnTo>
                      <a:pt x="128461" y="77600"/>
                    </a:lnTo>
                    <a:lnTo>
                      <a:pt x="128085" y="78094"/>
                    </a:lnTo>
                    <a:lnTo>
                      <a:pt x="126960" y="81761"/>
                    </a:lnTo>
                    <a:cubicBezTo>
                      <a:pt x="119116" y="95531"/>
                      <a:pt x="105389" y="107334"/>
                      <a:pt x="89701" y="113235"/>
                    </a:cubicBezTo>
                    <a:cubicBezTo>
                      <a:pt x="74012" y="121104"/>
                      <a:pt x="56363" y="123071"/>
                      <a:pt x="40675" y="117170"/>
                    </a:cubicBezTo>
                    <a:cubicBezTo>
                      <a:pt x="48519" y="119137"/>
                      <a:pt x="56853" y="119629"/>
                      <a:pt x="64943" y="118645"/>
                    </a:cubicBezTo>
                    <a:lnTo>
                      <a:pt x="71347" y="116573"/>
                    </a:lnTo>
                    <a:lnTo>
                      <a:pt x="63740" y="118179"/>
                    </a:lnTo>
                    <a:cubicBezTo>
                      <a:pt x="37363" y="119279"/>
                      <a:pt x="13185" y="107179"/>
                      <a:pt x="4392" y="85178"/>
                    </a:cubicBezTo>
                    <a:cubicBezTo>
                      <a:pt x="-9285" y="55844"/>
                      <a:pt x="10254" y="20642"/>
                      <a:pt x="45423" y="6953"/>
                    </a:cubicBezTo>
                    <a:cubicBezTo>
                      <a:pt x="54215" y="3042"/>
                      <a:pt x="63130" y="842"/>
                      <a:pt x="71769" y="200"/>
                    </a:cubicBezTo>
                    <a:close/>
                  </a:path>
                </a:pathLst>
              </a:custGeom>
              <a:solidFill>
                <a:srgbClr val="000000">
                  <a:lumMod val="65000"/>
                  <a:lumOff val="3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20" name="Group 307"/>
            <p:cNvGrpSpPr/>
            <p:nvPr/>
          </p:nvGrpSpPr>
          <p:grpSpPr>
            <a:xfrm>
              <a:off x="3973098" y="2730345"/>
              <a:ext cx="592419" cy="276626"/>
              <a:chOff x="5334000" y="3683001"/>
              <a:chExt cx="768350" cy="358776"/>
            </a:xfrm>
          </p:grpSpPr>
          <p:sp>
            <p:nvSpPr>
              <p:cNvPr id="143" name="ïṧḷïḓê-Freeform: Shape 308"/>
              <p:cNvSpPr/>
              <p:nvPr/>
            </p:nvSpPr>
            <p:spPr bwMode="auto">
              <a:xfrm>
                <a:off x="5343525" y="3683001"/>
                <a:ext cx="350838" cy="131763"/>
              </a:xfrm>
              <a:custGeom>
                <a:avLst/>
                <a:gdLst>
                  <a:gd name="T0" fmla="*/ 221 w 221"/>
                  <a:gd name="T1" fmla="*/ 54 h 83"/>
                  <a:gd name="T2" fmla="*/ 157 w 221"/>
                  <a:gd name="T3" fmla="*/ 0 h 83"/>
                  <a:gd name="T4" fmla="*/ 0 w 221"/>
                  <a:gd name="T5" fmla="*/ 5 h 83"/>
                  <a:gd name="T6" fmla="*/ 85 w 221"/>
                  <a:gd name="T7" fmla="*/ 83 h 83"/>
                  <a:gd name="T8" fmla="*/ 221 w 221"/>
                  <a:gd name="T9" fmla="*/ 5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83">
                    <a:moveTo>
                      <a:pt x="221" y="54"/>
                    </a:moveTo>
                    <a:lnTo>
                      <a:pt x="157" y="0"/>
                    </a:lnTo>
                    <a:lnTo>
                      <a:pt x="0" y="5"/>
                    </a:lnTo>
                    <a:lnTo>
                      <a:pt x="85" y="83"/>
                    </a:lnTo>
                    <a:lnTo>
                      <a:pt x="221" y="54"/>
                    </a:lnTo>
                    <a:close/>
                  </a:path>
                </a:pathLst>
              </a:custGeom>
              <a:solidFill>
                <a:srgbClr val="FD72A3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44" name="ïṧḷïḓê-Freeform: Shape 309"/>
              <p:cNvSpPr/>
              <p:nvPr/>
            </p:nvSpPr>
            <p:spPr bwMode="auto">
              <a:xfrm>
                <a:off x="5584825" y="3846514"/>
                <a:ext cx="239713" cy="187325"/>
              </a:xfrm>
              <a:custGeom>
                <a:avLst/>
                <a:gdLst>
                  <a:gd name="T0" fmla="*/ 115 w 151"/>
                  <a:gd name="T1" fmla="*/ 0 h 118"/>
                  <a:gd name="T2" fmla="*/ 151 w 151"/>
                  <a:gd name="T3" fmla="*/ 37 h 118"/>
                  <a:gd name="T4" fmla="*/ 92 w 151"/>
                  <a:gd name="T5" fmla="*/ 118 h 118"/>
                  <a:gd name="T6" fmla="*/ 0 w 151"/>
                  <a:gd name="T7" fmla="*/ 40 h 118"/>
                  <a:gd name="T8" fmla="*/ 115 w 151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18">
                    <a:moveTo>
                      <a:pt x="115" y="0"/>
                    </a:moveTo>
                    <a:lnTo>
                      <a:pt x="151" y="37"/>
                    </a:lnTo>
                    <a:lnTo>
                      <a:pt x="92" y="118"/>
                    </a:lnTo>
                    <a:lnTo>
                      <a:pt x="0" y="40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FD72A3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45" name="ïṧḷïḓê-Freeform: Shape 310"/>
              <p:cNvSpPr/>
              <p:nvPr/>
            </p:nvSpPr>
            <p:spPr bwMode="auto">
              <a:xfrm>
                <a:off x="5334000" y="3690939"/>
                <a:ext cx="144463" cy="131763"/>
              </a:xfrm>
              <a:custGeom>
                <a:avLst/>
                <a:gdLst>
                  <a:gd name="T0" fmla="*/ 6 w 91"/>
                  <a:gd name="T1" fmla="*/ 0 h 83"/>
                  <a:gd name="T2" fmla="*/ 0 w 91"/>
                  <a:gd name="T3" fmla="*/ 9 h 83"/>
                  <a:gd name="T4" fmla="*/ 81 w 91"/>
                  <a:gd name="T5" fmla="*/ 83 h 83"/>
                  <a:gd name="T6" fmla="*/ 91 w 91"/>
                  <a:gd name="T7" fmla="*/ 78 h 83"/>
                  <a:gd name="T8" fmla="*/ 6 w 91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3">
                    <a:moveTo>
                      <a:pt x="6" y="0"/>
                    </a:moveTo>
                    <a:lnTo>
                      <a:pt x="0" y="9"/>
                    </a:lnTo>
                    <a:lnTo>
                      <a:pt x="81" y="83"/>
                    </a:lnTo>
                    <a:lnTo>
                      <a:pt x="91" y="7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D72A3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46" name="ïṧḷïḓê-Freeform: Shape 311"/>
              <p:cNvSpPr/>
              <p:nvPr/>
            </p:nvSpPr>
            <p:spPr bwMode="auto">
              <a:xfrm>
                <a:off x="5570538" y="3910014"/>
                <a:ext cx="160338" cy="131763"/>
              </a:xfrm>
              <a:custGeom>
                <a:avLst/>
                <a:gdLst>
                  <a:gd name="T0" fmla="*/ 9 w 101"/>
                  <a:gd name="T1" fmla="*/ 0 h 83"/>
                  <a:gd name="T2" fmla="*/ 101 w 101"/>
                  <a:gd name="T3" fmla="*/ 78 h 83"/>
                  <a:gd name="T4" fmla="*/ 94 w 101"/>
                  <a:gd name="T5" fmla="*/ 83 h 83"/>
                  <a:gd name="T6" fmla="*/ 0 w 101"/>
                  <a:gd name="T7" fmla="*/ 3 h 83"/>
                  <a:gd name="T8" fmla="*/ 0 w 101"/>
                  <a:gd name="T9" fmla="*/ 3 h 83"/>
                  <a:gd name="T10" fmla="*/ 9 w 101"/>
                  <a:gd name="T1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83">
                    <a:moveTo>
                      <a:pt x="9" y="0"/>
                    </a:moveTo>
                    <a:lnTo>
                      <a:pt x="101" y="78"/>
                    </a:lnTo>
                    <a:lnTo>
                      <a:pt x="94" y="8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D72A3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47" name="ïṧḷïḓê-Freeform: Shape 312"/>
              <p:cNvSpPr/>
              <p:nvPr/>
            </p:nvSpPr>
            <p:spPr bwMode="auto">
              <a:xfrm>
                <a:off x="5473700" y="3684589"/>
                <a:ext cx="628650" cy="250825"/>
              </a:xfrm>
              <a:custGeom>
                <a:avLst/>
                <a:gdLst>
                  <a:gd name="T0" fmla="*/ 29 w 321"/>
                  <a:gd name="T1" fmla="*/ 128 h 128"/>
                  <a:gd name="T2" fmla="*/ 0 w 321"/>
                  <a:gd name="T3" fmla="*/ 65 h 128"/>
                  <a:gd name="T4" fmla="*/ 299 w 321"/>
                  <a:gd name="T5" fmla="*/ 2 h 128"/>
                  <a:gd name="T6" fmla="*/ 314 w 321"/>
                  <a:gd name="T7" fmla="*/ 4 h 128"/>
                  <a:gd name="T8" fmla="*/ 316 w 321"/>
                  <a:gd name="T9" fmla="*/ 24 h 128"/>
                  <a:gd name="T10" fmla="*/ 307 w 321"/>
                  <a:gd name="T11" fmla="*/ 29 h 128"/>
                  <a:gd name="T12" fmla="*/ 29 w 321"/>
                  <a:gd name="T1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128">
                    <a:moveTo>
                      <a:pt x="29" y="128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304" y="0"/>
                      <a:pt x="310" y="0"/>
                      <a:pt x="314" y="4"/>
                    </a:cubicBezTo>
                    <a:cubicBezTo>
                      <a:pt x="320" y="9"/>
                      <a:pt x="321" y="18"/>
                      <a:pt x="316" y="24"/>
                    </a:cubicBezTo>
                    <a:cubicBezTo>
                      <a:pt x="313" y="27"/>
                      <a:pt x="307" y="29"/>
                      <a:pt x="307" y="29"/>
                    </a:cubicBezTo>
                    <a:lnTo>
                      <a:pt x="29" y="128"/>
                    </a:lnTo>
                    <a:close/>
                  </a:path>
                </a:pathLst>
              </a:custGeom>
              <a:solidFill>
                <a:srgbClr val="000000">
                  <a:lumMod val="75000"/>
                  <a:lumOff val="2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48" name="ïṧḷïḓê-Freeform: Shape 313"/>
              <p:cNvSpPr/>
              <p:nvPr/>
            </p:nvSpPr>
            <p:spPr bwMode="auto">
              <a:xfrm>
                <a:off x="5432233" y="3810386"/>
                <a:ext cx="125789" cy="130462"/>
              </a:xfrm>
              <a:custGeom>
                <a:avLst/>
                <a:gdLst>
                  <a:gd name="connsiteX0" fmla="*/ 121391 w 125789"/>
                  <a:gd name="connsiteY0" fmla="*/ 98426 h 130462"/>
                  <a:gd name="connsiteX1" fmla="*/ 120861 w 125789"/>
                  <a:gd name="connsiteY1" fmla="*/ 100883 h 130462"/>
                  <a:gd name="connsiteX2" fmla="*/ 120927 w 125789"/>
                  <a:gd name="connsiteY2" fmla="*/ 100797 h 130462"/>
                  <a:gd name="connsiteX3" fmla="*/ 42140 w 125789"/>
                  <a:gd name="connsiteY3" fmla="*/ 1232 h 130462"/>
                  <a:gd name="connsiteX4" fmla="*/ 41181 w 125789"/>
                  <a:gd name="connsiteY4" fmla="*/ 1676 h 130462"/>
                  <a:gd name="connsiteX5" fmla="*/ 46309 w 125789"/>
                  <a:gd name="connsiteY5" fmla="*/ 1696 h 130462"/>
                  <a:gd name="connsiteX6" fmla="*/ 42878 w 125789"/>
                  <a:gd name="connsiteY6" fmla="*/ 0 h 130462"/>
                  <a:gd name="connsiteX7" fmla="*/ 68484 w 125789"/>
                  <a:gd name="connsiteY7" fmla="*/ 1971 h 130462"/>
                  <a:gd name="connsiteX8" fmla="*/ 109848 w 125789"/>
                  <a:gd name="connsiteY8" fmla="*/ 29573 h 130462"/>
                  <a:gd name="connsiteX9" fmla="*/ 125605 w 125789"/>
                  <a:gd name="connsiteY9" fmla="*/ 76891 h 130462"/>
                  <a:gd name="connsiteX10" fmla="*/ 125587 w 125789"/>
                  <a:gd name="connsiteY10" fmla="*/ 76844 h 130462"/>
                  <a:gd name="connsiteX11" fmla="*/ 125600 w 125789"/>
                  <a:gd name="connsiteY11" fmla="*/ 76918 h 130462"/>
                  <a:gd name="connsiteX12" fmla="*/ 125605 w 125789"/>
                  <a:gd name="connsiteY12" fmla="*/ 76891 h 130462"/>
                  <a:gd name="connsiteX13" fmla="*/ 125600 w 125789"/>
                  <a:gd name="connsiteY13" fmla="*/ 76921 h 130462"/>
                  <a:gd name="connsiteX14" fmla="*/ 125789 w 125789"/>
                  <a:gd name="connsiteY14" fmla="*/ 78046 h 130462"/>
                  <a:gd name="connsiteX15" fmla="*/ 124141 w 125789"/>
                  <a:gd name="connsiteY15" fmla="*/ 85683 h 130462"/>
                  <a:gd name="connsiteX16" fmla="*/ 121666 w 125789"/>
                  <a:gd name="connsiteY16" fmla="*/ 100550 h 130462"/>
                  <a:gd name="connsiteX17" fmla="*/ 105908 w 125789"/>
                  <a:gd name="connsiteY17" fmla="*/ 120266 h 130462"/>
                  <a:gd name="connsiteX18" fmla="*/ 110222 w 125789"/>
                  <a:gd name="connsiteY18" fmla="*/ 114675 h 130462"/>
                  <a:gd name="connsiteX19" fmla="*/ 106306 w 125789"/>
                  <a:gd name="connsiteY19" fmla="*/ 119631 h 130462"/>
                  <a:gd name="connsiteX20" fmla="*/ 17519 w 125789"/>
                  <a:gd name="connsiteY20" fmla="*/ 101915 h 130462"/>
                  <a:gd name="connsiteX21" fmla="*/ 19492 w 125789"/>
                  <a:gd name="connsiteY21" fmla="*/ 11363 h 130462"/>
                  <a:gd name="connsiteX22" fmla="*/ 26752 w 125789"/>
                  <a:gd name="connsiteY22" fmla="*/ 8071 h 130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5789" h="130462">
                    <a:moveTo>
                      <a:pt x="121391" y="98426"/>
                    </a:moveTo>
                    <a:lnTo>
                      <a:pt x="120861" y="100883"/>
                    </a:lnTo>
                    <a:lnTo>
                      <a:pt x="120927" y="100797"/>
                    </a:lnTo>
                    <a:close/>
                    <a:moveTo>
                      <a:pt x="42140" y="1232"/>
                    </a:moveTo>
                    <a:lnTo>
                      <a:pt x="41181" y="1676"/>
                    </a:lnTo>
                    <a:lnTo>
                      <a:pt x="46309" y="1696"/>
                    </a:lnTo>
                    <a:close/>
                    <a:moveTo>
                      <a:pt x="42878" y="0"/>
                    </a:moveTo>
                    <a:cubicBezTo>
                      <a:pt x="50757" y="0"/>
                      <a:pt x="58636" y="0"/>
                      <a:pt x="68484" y="1971"/>
                    </a:cubicBezTo>
                    <a:cubicBezTo>
                      <a:pt x="84242" y="5914"/>
                      <a:pt x="98030" y="15772"/>
                      <a:pt x="109848" y="29573"/>
                    </a:cubicBezTo>
                    <a:cubicBezTo>
                      <a:pt x="119696" y="43374"/>
                      <a:pt x="125605" y="59147"/>
                      <a:pt x="125605" y="76891"/>
                    </a:cubicBezTo>
                    <a:lnTo>
                      <a:pt x="125587" y="76844"/>
                    </a:lnTo>
                    <a:lnTo>
                      <a:pt x="125600" y="76918"/>
                    </a:lnTo>
                    <a:lnTo>
                      <a:pt x="125605" y="76891"/>
                    </a:lnTo>
                    <a:lnTo>
                      <a:pt x="125600" y="76921"/>
                    </a:lnTo>
                    <a:lnTo>
                      <a:pt x="125789" y="78046"/>
                    </a:lnTo>
                    <a:lnTo>
                      <a:pt x="124141" y="85683"/>
                    </a:lnTo>
                    <a:lnTo>
                      <a:pt x="121666" y="100550"/>
                    </a:lnTo>
                    <a:cubicBezTo>
                      <a:pt x="117727" y="108437"/>
                      <a:pt x="111817" y="116323"/>
                      <a:pt x="105908" y="120266"/>
                    </a:cubicBezTo>
                    <a:lnTo>
                      <a:pt x="110222" y="114675"/>
                    </a:lnTo>
                    <a:lnTo>
                      <a:pt x="106306" y="119631"/>
                    </a:lnTo>
                    <a:cubicBezTo>
                      <a:pt x="80656" y="139316"/>
                      <a:pt x="41195" y="131442"/>
                      <a:pt x="17519" y="101915"/>
                    </a:cubicBezTo>
                    <a:cubicBezTo>
                      <a:pt x="-6158" y="70418"/>
                      <a:pt x="-6158" y="31048"/>
                      <a:pt x="19492" y="11363"/>
                    </a:cubicBezTo>
                    <a:lnTo>
                      <a:pt x="26752" y="8071"/>
                    </a:lnTo>
                    <a:close/>
                  </a:path>
                </a:pathLst>
              </a:custGeom>
              <a:solidFill>
                <a:srgbClr val="000000">
                  <a:lumMod val="65000"/>
                  <a:lumOff val="3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21" name="Group 314"/>
            <p:cNvGrpSpPr/>
            <p:nvPr/>
          </p:nvGrpSpPr>
          <p:grpSpPr>
            <a:xfrm>
              <a:off x="5956171" y="2563261"/>
              <a:ext cx="317018" cy="271730"/>
              <a:chOff x="7496784" y="3881993"/>
              <a:chExt cx="321165" cy="275284"/>
            </a:xfrm>
          </p:grpSpPr>
          <p:sp>
            <p:nvSpPr>
              <p:cNvPr id="135" name="ïṧḷïḓê-Freeform: Shape 315"/>
              <p:cNvSpPr/>
              <p:nvPr/>
            </p:nvSpPr>
            <p:spPr bwMode="auto">
              <a:xfrm>
                <a:off x="7496784" y="3881993"/>
                <a:ext cx="321165" cy="275284"/>
              </a:xfrm>
              <a:custGeom>
                <a:avLst/>
                <a:gdLst>
                  <a:gd name="T0" fmla="*/ 65 w 259"/>
                  <a:gd name="T1" fmla="*/ 222 h 222"/>
                  <a:gd name="T2" fmla="*/ 0 w 259"/>
                  <a:gd name="T3" fmla="*/ 111 h 222"/>
                  <a:gd name="T4" fmla="*/ 65 w 259"/>
                  <a:gd name="T5" fmla="*/ 0 h 222"/>
                  <a:gd name="T6" fmla="*/ 195 w 259"/>
                  <a:gd name="T7" fmla="*/ 0 h 222"/>
                  <a:gd name="T8" fmla="*/ 259 w 259"/>
                  <a:gd name="T9" fmla="*/ 111 h 222"/>
                  <a:gd name="T10" fmla="*/ 195 w 259"/>
                  <a:gd name="T11" fmla="*/ 222 h 222"/>
                  <a:gd name="T12" fmla="*/ 65 w 259"/>
                  <a:gd name="T13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222">
                    <a:moveTo>
                      <a:pt x="65" y="222"/>
                    </a:moveTo>
                    <a:lnTo>
                      <a:pt x="0" y="111"/>
                    </a:lnTo>
                    <a:lnTo>
                      <a:pt x="65" y="0"/>
                    </a:lnTo>
                    <a:lnTo>
                      <a:pt x="195" y="0"/>
                    </a:lnTo>
                    <a:lnTo>
                      <a:pt x="259" y="111"/>
                    </a:lnTo>
                    <a:lnTo>
                      <a:pt x="195" y="222"/>
                    </a:lnTo>
                    <a:lnTo>
                      <a:pt x="65" y="222"/>
                    </a:lnTo>
                    <a:close/>
                  </a:path>
                </a:pathLst>
              </a:custGeom>
              <a:solidFill>
                <a:srgbClr val="FD72A3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grpSp>
            <p:nvGrpSpPr>
              <p:cNvPr id="136" name="Group 316"/>
              <p:cNvGrpSpPr/>
              <p:nvPr/>
            </p:nvGrpSpPr>
            <p:grpSpPr>
              <a:xfrm>
                <a:off x="7573652" y="3935778"/>
                <a:ext cx="167429" cy="167715"/>
                <a:chOff x="7275629" y="3973834"/>
                <a:chExt cx="464344" cy="465138"/>
              </a:xfrm>
              <a:solidFill>
                <a:srgbClr val="FFFFFF"/>
              </a:solidFill>
            </p:grpSpPr>
            <p:sp>
              <p:nvSpPr>
                <p:cNvPr id="137" name="ïṧḷïḓê-Freeform: Shape 317"/>
                <p:cNvSpPr/>
                <p:nvPr/>
              </p:nvSpPr>
              <p:spPr bwMode="auto">
                <a:xfrm>
                  <a:off x="7275629" y="4017490"/>
                  <a:ext cx="423069" cy="421482"/>
                </a:xfrm>
                <a:custGeom>
                  <a:avLst/>
                  <a:gdLst>
                    <a:gd name="T0" fmla="+- 0 10849 98"/>
                    <a:gd name="T1" fmla="*/ T0 w 21502"/>
                    <a:gd name="T2" fmla="*/ 10800 h 21600"/>
                    <a:gd name="T3" fmla="+- 0 10849 98"/>
                    <a:gd name="T4" fmla="*/ T3 w 21502"/>
                    <a:gd name="T5" fmla="*/ 10800 h 21600"/>
                    <a:gd name="T6" fmla="+- 0 10849 98"/>
                    <a:gd name="T7" fmla="*/ T6 w 21502"/>
                    <a:gd name="T8" fmla="*/ 10800 h 21600"/>
                    <a:gd name="T9" fmla="+- 0 10849 98"/>
                    <a:gd name="T10" fmla="*/ T9 w 21502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02" h="21600">
                      <a:moveTo>
                        <a:pt x="19917" y="7880"/>
                      </a:moveTo>
                      <a:lnTo>
                        <a:pt x="18875" y="8932"/>
                      </a:lnTo>
                      <a:cubicBezTo>
                        <a:pt x="18730" y="9079"/>
                        <a:pt x="18497" y="9079"/>
                        <a:pt x="18353" y="8932"/>
                      </a:cubicBezTo>
                      <a:lnTo>
                        <a:pt x="17048" y="7617"/>
                      </a:lnTo>
                      <a:lnTo>
                        <a:pt x="15991" y="10290"/>
                      </a:lnTo>
                      <a:lnTo>
                        <a:pt x="16080" y="10064"/>
                      </a:lnTo>
                      <a:cubicBezTo>
                        <a:pt x="13859" y="7826"/>
                        <a:pt x="11601" y="7544"/>
                        <a:pt x="9565" y="7291"/>
                      </a:cubicBezTo>
                      <a:cubicBezTo>
                        <a:pt x="8910" y="7210"/>
                        <a:pt x="8276" y="7126"/>
                        <a:pt x="7652" y="6990"/>
                      </a:cubicBezTo>
                      <a:lnTo>
                        <a:pt x="13918" y="4456"/>
                      </a:lnTo>
                      <a:lnTo>
                        <a:pt x="12652" y="3179"/>
                      </a:lnTo>
                      <a:cubicBezTo>
                        <a:pt x="12508" y="3033"/>
                        <a:pt x="12508" y="2798"/>
                        <a:pt x="12652" y="2652"/>
                      </a:cubicBezTo>
                      <a:lnTo>
                        <a:pt x="13695" y="1598"/>
                      </a:lnTo>
                      <a:cubicBezTo>
                        <a:pt x="13840" y="1453"/>
                        <a:pt x="14073" y="1453"/>
                        <a:pt x="14217" y="1598"/>
                      </a:cubicBezTo>
                      <a:lnTo>
                        <a:pt x="19917" y="7353"/>
                      </a:lnTo>
                      <a:cubicBezTo>
                        <a:pt x="20062" y="7499"/>
                        <a:pt x="20062" y="7734"/>
                        <a:pt x="19917" y="7880"/>
                      </a:cubicBezTo>
                      <a:moveTo>
                        <a:pt x="12292" y="19639"/>
                      </a:moveTo>
                      <a:cubicBezTo>
                        <a:pt x="12200" y="19872"/>
                        <a:pt x="11999" y="20044"/>
                        <a:pt x="11756" y="20095"/>
                      </a:cubicBezTo>
                      <a:cubicBezTo>
                        <a:pt x="11700" y="20106"/>
                        <a:pt x="11643" y="20111"/>
                        <a:pt x="11587" y="20110"/>
                      </a:cubicBezTo>
                      <a:cubicBezTo>
                        <a:pt x="11400" y="20105"/>
                        <a:pt x="11219" y="20030"/>
                        <a:pt x="11084" y="19892"/>
                      </a:cubicBezTo>
                      <a:lnTo>
                        <a:pt x="1692" y="10517"/>
                      </a:lnTo>
                      <a:cubicBezTo>
                        <a:pt x="1519" y="10343"/>
                        <a:pt x="1443" y="10094"/>
                        <a:pt x="1488" y="9852"/>
                      </a:cubicBezTo>
                      <a:cubicBezTo>
                        <a:pt x="1533" y="9610"/>
                        <a:pt x="1695" y="9407"/>
                        <a:pt x="1917" y="9308"/>
                      </a:cubicBezTo>
                      <a:lnTo>
                        <a:pt x="6505" y="7453"/>
                      </a:lnTo>
                      <a:cubicBezTo>
                        <a:pt x="9597" y="8490"/>
                        <a:pt x="12689" y="7491"/>
                        <a:pt x="15781" y="10821"/>
                      </a:cubicBezTo>
                      <a:cubicBezTo>
                        <a:pt x="15781" y="10821"/>
                        <a:pt x="12292" y="19639"/>
                        <a:pt x="12292" y="19639"/>
                      </a:cubicBezTo>
                      <a:close/>
                      <a:moveTo>
                        <a:pt x="15260" y="545"/>
                      </a:moveTo>
                      <a:cubicBezTo>
                        <a:pt x="14912" y="193"/>
                        <a:pt x="14449" y="0"/>
                        <a:pt x="13956" y="0"/>
                      </a:cubicBezTo>
                      <a:cubicBezTo>
                        <a:pt x="13463" y="0"/>
                        <a:pt x="13000" y="193"/>
                        <a:pt x="12651" y="546"/>
                      </a:cubicBezTo>
                      <a:lnTo>
                        <a:pt x="11610" y="1598"/>
                      </a:lnTo>
                      <a:cubicBezTo>
                        <a:pt x="11261" y="1949"/>
                        <a:pt x="11068" y="2417"/>
                        <a:pt x="11068" y="2915"/>
                      </a:cubicBezTo>
                      <a:cubicBezTo>
                        <a:pt x="11068" y="3265"/>
                        <a:pt x="11164" y="3601"/>
                        <a:pt x="11342" y="3893"/>
                      </a:cubicBezTo>
                      <a:lnTo>
                        <a:pt x="1324" y="7944"/>
                      </a:lnTo>
                      <a:cubicBezTo>
                        <a:pt x="654" y="8241"/>
                        <a:pt x="173" y="8851"/>
                        <a:pt x="38" y="9575"/>
                      </a:cubicBezTo>
                      <a:cubicBezTo>
                        <a:pt x="-98" y="10302"/>
                        <a:pt x="130" y="11048"/>
                        <a:pt x="654" y="11576"/>
                      </a:cubicBezTo>
                      <a:lnTo>
                        <a:pt x="10041" y="20946"/>
                      </a:lnTo>
                      <a:cubicBezTo>
                        <a:pt x="10445" y="21354"/>
                        <a:pt x="10982" y="21586"/>
                        <a:pt x="11549" y="21599"/>
                      </a:cubicBezTo>
                      <a:cubicBezTo>
                        <a:pt x="11562" y="21599"/>
                        <a:pt x="11593" y="21599"/>
                        <a:pt x="11605" y="21599"/>
                      </a:cubicBezTo>
                      <a:cubicBezTo>
                        <a:pt x="11754" y="21599"/>
                        <a:pt x="11906" y="21584"/>
                        <a:pt x="12056" y="21553"/>
                      </a:cubicBezTo>
                      <a:cubicBezTo>
                        <a:pt x="12789" y="21399"/>
                        <a:pt x="13390" y="20888"/>
                        <a:pt x="13662" y="20191"/>
                      </a:cubicBezTo>
                      <a:lnTo>
                        <a:pt x="17604" y="10229"/>
                      </a:lnTo>
                      <a:cubicBezTo>
                        <a:pt x="17902" y="10426"/>
                        <a:pt x="18250" y="10532"/>
                        <a:pt x="18613" y="10532"/>
                      </a:cubicBezTo>
                      <a:cubicBezTo>
                        <a:pt x="19107" y="10532"/>
                        <a:pt x="19570" y="10338"/>
                        <a:pt x="19918" y="9986"/>
                      </a:cubicBezTo>
                      <a:lnTo>
                        <a:pt x="20957" y="8937"/>
                      </a:lnTo>
                      <a:cubicBezTo>
                        <a:pt x="21308" y="8585"/>
                        <a:pt x="21502" y="8116"/>
                        <a:pt x="21502" y="7617"/>
                      </a:cubicBezTo>
                      <a:cubicBezTo>
                        <a:pt x="21502" y="7117"/>
                        <a:pt x="21308" y="6648"/>
                        <a:pt x="20961" y="6300"/>
                      </a:cubicBezTo>
                      <a:cubicBezTo>
                        <a:pt x="20961" y="6300"/>
                        <a:pt x="15260" y="545"/>
                        <a:pt x="15260" y="5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ïṧḷïḓê-Freeform: Shape 318"/>
                <p:cNvSpPr/>
                <p:nvPr/>
              </p:nvSpPr>
              <p:spPr bwMode="auto">
                <a:xfrm>
                  <a:off x="7478829" y="4206403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4320"/>
                      </a:moveTo>
                      <a:cubicBezTo>
                        <a:pt x="14381" y="4320"/>
                        <a:pt x="17279" y="7222"/>
                        <a:pt x="17279" y="10800"/>
                      </a:cubicBezTo>
                      <a:cubicBezTo>
                        <a:pt x="17279" y="14377"/>
                        <a:pt x="14381" y="17279"/>
                        <a:pt x="10800" y="17279"/>
                      </a:cubicBezTo>
                      <a:cubicBezTo>
                        <a:pt x="7218" y="17279"/>
                        <a:pt x="4319" y="14377"/>
                        <a:pt x="4319" y="10800"/>
                      </a:cubicBezTo>
                      <a:cubicBezTo>
                        <a:pt x="4319" y="7222"/>
                        <a:pt x="7218" y="4320"/>
                        <a:pt x="10800" y="4320"/>
                      </a:cubicBezTo>
                      <a:moveTo>
                        <a:pt x="10800" y="21599"/>
                      </a:move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ïṧḷïḓê-Freeform: Shape 319"/>
                <p:cNvSpPr/>
                <p:nvPr/>
              </p:nvSpPr>
              <p:spPr bwMode="auto">
                <a:xfrm>
                  <a:off x="7667742" y="3973834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7279"/>
                      </a:moveTo>
                      <a:cubicBezTo>
                        <a:pt x="7218" y="17279"/>
                        <a:pt x="4320" y="14377"/>
                        <a:pt x="4320" y="10800"/>
                      </a:cubicBezTo>
                      <a:cubicBezTo>
                        <a:pt x="4320" y="7222"/>
                        <a:pt x="7218" y="4320"/>
                        <a:pt x="10800" y="4320"/>
                      </a:cubicBezTo>
                      <a:cubicBezTo>
                        <a:pt x="14381" y="4320"/>
                        <a:pt x="17280" y="7222"/>
                        <a:pt x="17280" y="10800"/>
                      </a:cubicBezTo>
                      <a:cubicBezTo>
                        <a:pt x="17280" y="14377"/>
                        <a:pt x="14381" y="17279"/>
                        <a:pt x="10800" y="17279"/>
                      </a:cubicBezTo>
                      <a:moveTo>
                        <a:pt x="10800" y="0"/>
                      </a:move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ïṧḷïḓê-Freeform: Shape 320"/>
                <p:cNvSpPr/>
                <p:nvPr/>
              </p:nvSpPr>
              <p:spPr bwMode="auto">
                <a:xfrm>
                  <a:off x="7391517" y="4192115"/>
                  <a:ext cx="57944" cy="579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5400"/>
                      </a:moveTo>
                      <a:cubicBezTo>
                        <a:pt x="13779" y="5400"/>
                        <a:pt x="16199" y="7815"/>
                        <a:pt x="16199" y="10800"/>
                      </a:cubicBezTo>
                      <a:cubicBezTo>
                        <a:pt x="16199" y="13784"/>
                        <a:pt x="13779" y="16200"/>
                        <a:pt x="10800" y="16200"/>
                      </a:cubicBezTo>
                      <a:cubicBezTo>
                        <a:pt x="7820" y="16200"/>
                        <a:pt x="5399" y="13784"/>
                        <a:pt x="5399" y="10800"/>
                      </a:cubicBezTo>
                      <a:cubicBezTo>
                        <a:pt x="5399" y="7815"/>
                        <a:pt x="7820" y="5400"/>
                        <a:pt x="10800" y="5400"/>
                      </a:cubicBezTo>
                      <a:moveTo>
                        <a:pt x="0" y="10800"/>
                      </a:moveTo>
                      <a:cubicBezTo>
                        <a:pt x="0" y="16753"/>
                        <a:pt x="4843" y="21599"/>
                        <a:pt x="10800" y="21599"/>
                      </a:cubicBezTo>
                      <a:cubicBezTo>
                        <a:pt x="16756" y="21599"/>
                        <a:pt x="21600" y="16753"/>
                        <a:pt x="21600" y="10800"/>
                      </a:cubicBezTo>
                      <a:cubicBezTo>
                        <a:pt x="21600" y="4846"/>
                        <a:pt x="16756" y="0"/>
                        <a:pt x="10800" y="0"/>
                      </a:cubicBezTo>
                      <a:cubicBezTo>
                        <a:pt x="4843" y="0"/>
                        <a:pt x="0" y="4846"/>
                        <a:pt x="0" y="1080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ïṧḷïḓê-Freeform: Shape 321"/>
                <p:cNvSpPr/>
                <p:nvPr/>
              </p:nvSpPr>
              <p:spPr bwMode="auto">
                <a:xfrm>
                  <a:off x="7449460" y="4293715"/>
                  <a:ext cx="29369" cy="285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21599"/>
                      </a:move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ïṧḷïḓê-Freeform: Shape 322"/>
                <p:cNvSpPr/>
                <p:nvPr/>
              </p:nvSpPr>
              <p:spPr bwMode="auto">
                <a:xfrm>
                  <a:off x="7682029" y="4075434"/>
                  <a:ext cx="28575" cy="293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2" name="Group 323"/>
            <p:cNvGrpSpPr/>
            <p:nvPr/>
          </p:nvGrpSpPr>
          <p:grpSpPr>
            <a:xfrm>
              <a:off x="4417168" y="4095336"/>
              <a:ext cx="319466" cy="272954"/>
              <a:chOff x="5937650" y="5434109"/>
              <a:chExt cx="323645" cy="276524"/>
            </a:xfrm>
          </p:grpSpPr>
          <p:sp>
            <p:nvSpPr>
              <p:cNvPr id="133" name="ïṧḷïḓê-Freeform: Shape 324"/>
              <p:cNvSpPr/>
              <p:nvPr/>
            </p:nvSpPr>
            <p:spPr bwMode="auto">
              <a:xfrm>
                <a:off x="5937650" y="5434109"/>
                <a:ext cx="323645" cy="276524"/>
              </a:xfrm>
              <a:custGeom>
                <a:avLst/>
                <a:gdLst>
                  <a:gd name="T0" fmla="*/ 66 w 261"/>
                  <a:gd name="T1" fmla="*/ 223 h 223"/>
                  <a:gd name="T2" fmla="*/ 0 w 261"/>
                  <a:gd name="T3" fmla="*/ 111 h 223"/>
                  <a:gd name="T4" fmla="*/ 66 w 261"/>
                  <a:gd name="T5" fmla="*/ 0 h 223"/>
                  <a:gd name="T6" fmla="*/ 196 w 261"/>
                  <a:gd name="T7" fmla="*/ 0 h 223"/>
                  <a:gd name="T8" fmla="*/ 261 w 261"/>
                  <a:gd name="T9" fmla="*/ 111 h 223"/>
                  <a:gd name="T10" fmla="*/ 196 w 261"/>
                  <a:gd name="T11" fmla="*/ 223 h 223"/>
                  <a:gd name="T12" fmla="*/ 66 w 261"/>
                  <a:gd name="T13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23">
                    <a:moveTo>
                      <a:pt x="66" y="223"/>
                    </a:moveTo>
                    <a:lnTo>
                      <a:pt x="0" y="111"/>
                    </a:lnTo>
                    <a:lnTo>
                      <a:pt x="66" y="0"/>
                    </a:lnTo>
                    <a:lnTo>
                      <a:pt x="196" y="0"/>
                    </a:lnTo>
                    <a:lnTo>
                      <a:pt x="261" y="111"/>
                    </a:lnTo>
                    <a:lnTo>
                      <a:pt x="196" y="223"/>
                    </a:lnTo>
                    <a:lnTo>
                      <a:pt x="66" y="223"/>
                    </a:lnTo>
                    <a:close/>
                  </a:path>
                </a:pathLst>
              </a:custGeom>
              <a:solidFill>
                <a:srgbClr val="FD72A3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34" name="ïṧḷïḓê-Freeform: Shape 325"/>
              <p:cNvSpPr/>
              <p:nvPr/>
            </p:nvSpPr>
            <p:spPr bwMode="auto">
              <a:xfrm>
                <a:off x="6015758" y="5519074"/>
                <a:ext cx="167429" cy="125643"/>
              </a:xfrm>
              <a:custGeom>
                <a:avLst/>
                <a:gdLst>
                  <a:gd name="T0" fmla="+- 0 10799 1"/>
                  <a:gd name="T1" fmla="*/ T0 w 21596"/>
                  <a:gd name="T2" fmla="*/ 10800 h 21600"/>
                  <a:gd name="T3" fmla="+- 0 10799 1"/>
                  <a:gd name="T4" fmla="*/ T3 w 21596"/>
                  <a:gd name="T5" fmla="*/ 10800 h 21600"/>
                  <a:gd name="T6" fmla="+- 0 10799 1"/>
                  <a:gd name="T7" fmla="*/ T6 w 21596"/>
                  <a:gd name="T8" fmla="*/ 10800 h 21600"/>
                  <a:gd name="T9" fmla="+- 0 10799 1"/>
                  <a:gd name="T10" fmla="*/ T9 w 215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96" h="21600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23" name="Group 326"/>
            <p:cNvGrpSpPr/>
            <p:nvPr/>
          </p:nvGrpSpPr>
          <p:grpSpPr>
            <a:xfrm>
              <a:off x="2861488" y="2563261"/>
              <a:ext cx="317018" cy="271730"/>
              <a:chOff x="4361621" y="3881993"/>
              <a:chExt cx="321165" cy="275284"/>
            </a:xfrm>
          </p:grpSpPr>
          <p:sp>
            <p:nvSpPr>
              <p:cNvPr id="129" name="ïṧḷïḓê-Freeform: Shape 327"/>
              <p:cNvSpPr/>
              <p:nvPr/>
            </p:nvSpPr>
            <p:spPr bwMode="auto">
              <a:xfrm>
                <a:off x="4361621" y="3881993"/>
                <a:ext cx="321165" cy="275284"/>
              </a:xfrm>
              <a:custGeom>
                <a:avLst/>
                <a:gdLst>
                  <a:gd name="T0" fmla="*/ 64 w 259"/>
                  <a:gd name="T1" fmla="*/ 222 h 222"/>
                  <a:gd name="T2" fmla="*/ 0 w 259"/>
                  <a:gd name="T3" fmla="*/ 111 h 222"/>
                  <a:gd name="T4" fmla="*/ 64 w 259"/>
                  <a:gd name="T5" fmla="*/ 0 h 222"/>
                  <a:gd name="T6" fmla="*/ 195 w 259"/>
                  <a:gd name="T7" fmla="*/ 0 h 222"/>
                  <a:gd name="T8" fmla="*/ 259 w 259"/>
                  <a:gd name="T9" fmla="*/ 111 h 222"/>
                  <a:gd name="T10" fmla="*/ 195 w 259"/>
                  <a:gd name="T11" fmla="*/ 222 h 222"/>
                  <a:gd name="T12" fmla="*/ 64 w 259"/>
                  <a:gd name="T13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222">
                    <a:moveTo>
                      <a:pt x="64" y="222"/>
                    </a:moveTo>
                    <a:lnTo>
                      <a:pt x="0" y="111"/>
                    </a:lnTo>
                    <a:lnTo>
                      <a:pt x="64" y="0"/>
                    </a:lnTo>
                    <a:lnTo>
                      <a:pt x="195" y="0"/>
                    </a:lnTo>
                    <a:lnTo>
                      <a:pt x="259" y="111"/>
                    </a:lnTo>
                    <a:lnTo>
                      <a:pt x="195" y="222"/>
                    </a:lnTo>
                    <a:lnTo>
                      <a:pt x="64" y="222"/>
                    </a:lnTo>
                    <a:close/>
                  </a:path>
                </a:pathLst>
              </a:custGeom>
              <a:solidFill>
                <a:srgbClr val="FD72A3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grpSp>
            <p:nvGrpSpPr>
              <p:cNvPr id="130" name="Group 328"/>
              <p:cNvGrpSpPr/>
              <p:nvPr/>
            </p:nvGrpSpPr>
            <p:grpSpPr>
              <a:xfrm>
                <a:off x="4438489" y="3935921"/>
                <a:ext cx="167429" cy="167429"/>
                <a:chOff x="3498967" y="3049909"/>
                <a:chExt cx="464344" cy="464344"/>
              </a:xfrm>
              <a:solidFill>
                <a:srgbClr val="FFFFFF"/>
              </a:solidFill>
            </p:grpSpPr>
            <p:sp>
              <p:nvSpPr>
                <p:cNvPr id="131" name="ïṧḷïḓê-Freeform: Shape 329"/>
                <p:cNvSpPr/>
                <p:nvPr/>
              </p:nvSpPr>
              <p:spPr bwMode="auto">
                <a:xfrm>
                  <a:off x="3498967" y="3049909"/>
                  <a:ext cx="464344" cy="4643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ïṧḷïḓê-Freeform: Shape 330"/>
                <p:cNvSpPr/>
                <p:nvPr/>
              </p:nvSpPr>
              <p:spPr bwMode="auto">
                <a:xfrm>
                  <a:off x="3687085" y="3122140"/>
                  <a:ext cx="109538" cy="1087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4" name="Group 331"/>
            <p:cNvGrpSpPr/>
            <p:nvPr/>
          </p:nvGrpSpPr>
          <p:grpSpPr>
            <a:xfrm>
              <a:off x="4417168" y="1011222"/>
              <a:ext cx="319466" cy="272954"/>
              <a:chOff x="5937650" y="2309653"/>
              <a:chExt cx="323645" cy="276524"/>
            </a:xfrm>
          </p:grpSpPr>
          <p:sp>
            <p:nvSpPr>
              <p:cNvPr id="125" name="ïṧḷïḓê-Freeform: Shape 332"/>
              <p:cNvSpPr/>
              <p:nvPr/>
            </p:nvSpPr>
            <p:spPr bwMode="auto">
              <a:xfrm>
                <a:off x="5937650" y="2309653"/>
                <a:ext cx="323645" cy="276524"/>
              </a:xfrm>
              <a:custGeom>
                <a:avLst/>
                <a:gdLst>
                  <a:gd name="T0" fmla="*/ 66 w 261"/>
                  <a:gd name="T1" fmla="*/ 223 h 223"/>
                  <a:gd name="T2" fmla="*/ 0 w 261"/>
                  <a:gd name="T3" fmla="*/ 111 h 223"/>
                  <a:gd name="T4" fmla="*/ 66 w 261"/>
                  <a:gd name="T5" fmla="*/ 0 h 223"/>
                  <a:gd name="T6" fmla="*/ 196 w 261"/>
                  <a:gd name="T7" fmla="*/ 0 h 223"/>
                  <a:gd name="T8" fmla="*/ 261 w 261"/>
                  <a:gd name="T9" fmla="*/ 111 h 223"/>
                  <a:gd name="T10" fmla="*/ 196 w 261"/>
                  <a:gd name="T11" fmla="*/ 223 h 223"/>
                  <a:gd name="T12" fmla="*/ 66 w 261"/>
                  <a:gd name="T13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23">
                    <a:moveTo>
                      <a:pt x="66" y="223"/>
                    </a:moveTo>
                    <a:lnTo>
                      <a:pt x="0" y="111"/>
                    </a:lnTo>
                    <a:lnTo>
                      <a:pt x="66" y="0"/>
                    </a:lnTo>
                    <a:lnTo>
                      <a:pt x="196" y="0"/>
                    </a:lnTo>
                    <a:lnTo>
                      <a:pt x="261" y="111"/>
                    </a:lnTo>
                    <a:lnTo>
                      <a:pt x="196" y="223"/>
                    </a:lnTo>
                    <a:lnTo>
                      <a:pt x="66" y="223"/>
                    </a:lnTo>
                    <a:close/>
                  </a:path>
                </a:pathLst>
              </a:custGeom>
              <a:solidFill>
                <a:srgbClr val="FD72A3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grpSp>
            <p:nvGrpSpPr>
              <p:cNvPr id="126" name="Group 333"/>
              <p:cNvGrpSpPr/>
              <p:nvPr/>
            </p:nvGrpSpPr>
            <p:grpSpPr>
              <a:xfrm>
                <a:off x="6016494" y="2380597"/>
                <a:ext cx="167429" cy="146822"/>
                <a:chOff x="1640798" y="2149003"/>
                <a:chExt cx="464344" cy="407194"/>
              </a:xfrm>
              <a:solidFill>
                <a:srgbClr val="FFFFFF"/>
              </a:solidFill>
            </p:grpSpPr>
            <p:sp>
              <p:nvSpPr>
                <p:cNvPr id="127" name="ïṧḷïḓê-Freeform: Shape 334"/>
                <p:cNvSpPr/>
                <p:nvPr/>
              </p:nvSpPr>
              <p:spPr bwMode="auto">
                <a:xfrm>
                  <a:off x="1640798" y="2149003"/>
                  <a:ext cx="464344" cy="407194"/>
                </a:xfrm>
                <a:custGeom>
                  <a:avLst/>
                  <a:gdLst>
                    <a:gd name="T0" fmla="+- 0 10800 597"/>
                    <a:gd name="T1" fmla="*/ T0 w 20407"/>
                    <a:gd name="T2" fmla="+- 0 11028 672"/>
                    <a:gd name="T3" fmla="*/ 11028 h 20712"/>
                    <a:gd name="T4" fmla="+- 0 10800 597"/>
                    <a:gd name="T5" fmla="*/ T4 w 20407"/>
                    <a:gd name="T6" fmla="+- 0 11028 672"/>
                    <a:gd name="T7" fmla="*/ 11028 h 20712"/>
                    <a:gd name="T8" fmla="+- 0 10800 597"/>
                    <a:gd name="T9" fmla="*/ T8 w 20407"/>
                    <a:gd name="T10" fmla="+- 0 11028 672"/>
                    <a:gd name="T11" fmla="*/ 11028 h 20712"/>
                    <a:gd name="T12" fmla="+- 0 10800 597"/>
                    <a:gd name="T13" fmla="*/ T12 w 20407"/>
                    <a:gd name="T14" fmla="+- 0 11028 672"/>
                    <a:gd name="T15" fmla="*/ 11028 h 2071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0407" h="20712">
                      <a:moveTo>
                        <a:pt x="17706" y="10922"/>
                      </a:moveTo>
                      <a:lnTo>
                        <a:pt x="10657" y="19017"/>
                      </a:lnTo>
                      <a:cubicBezTo>
                        <a:pt x="10407" y="19305"/>
                        <a:pt x="9998" y="19305"/>
                        <a:pt x="9748" y="19017"/>
                      </a:cubicBezTo>
                      <a:lnTo>
                        <a:pt x="2699" y="10922"/>
                      </a:lnTo>
                      <a:cubicBezTo>
                        <a:pt x="817" y="8762"/>
                        <a:pt x="817" y="5247"/>
                        <a:pt x="2699" y="3087"/>
                      </a:cubicBezTo>
                      <a:cubicBezTo>
                        <a:pt x="4512" y="1004"/>
                        <a:pt x="7429" y="931"/>
                        <a:pt x="9338" y="2923"/>
                      </a:cubicBezTo>
                      <a:lnTo>
                        <a:pt x="10202" y="3825"/>
                      </a:lnTo>
                      <a:lnTo>
                        <a:pt x="11067" y="2923"/>
                      </a:lnTo>
                      <a:cubicBezTo>
                        <a:pt x="12976" y="931"/>
                        <a:pt x="15893" y="1004"/>
                        <a:pt x="17706" y="3087"/>
                      </a:cubicBezTo>
                      <a:cubicBezTo>
                        <a:pt x="19588" y="5247"/>
                        <a:pt x="19588" y="8762"/>
                        <a:pt x="17706" y="10922"/>
                      </a:cubicBezTo>
                      <a:moveTo>
                        <a:pt x="18616" y="2043"/>
                      </a:moveTo>
                      <a:cubicBezTo>
                        <a:pt x="16301" y="-617"/>
                        <a:pt x="12601" y="-672"/>
                        <a:pt x="10202" y="1830"/>
                      </a:cubicBezTo>
                      <a:cubicBezTo>
                        <a:pt x="7805" y="-672"/>
                        <a:pt x="4104" y="-617"/>
                        <a:pt x="1789" y="2043"/>
                      </a:cubicBezTo>
                      <a:cubicBezTo>
                        <a:pt x="-597" y="4783"/>
                        <a:pt x="-597" y="9226"/>
                        <a:pt x="1789" y="11967"/>
                      </a:cubicBezTo>
                      <a:cubicBezTo>
                        <a:pt x="2470" y="12750"/>
                        <a:pt x="8838" y="20061"/>
                        <a:pt x="8838" y="20061"/>
                      </a:cubicBezTo>
                      <a:cubicBezTo>
                        <a:pt x="9592" y="20928"/>
                        <a:pt x="10812" y="20928"/>
                        <a:pt x="11567" y="20061"/>
                      </a:cubicBezTo>
                      <a:cubicBezTo>
                        <a:pt x="11567" y="20061"/>
                        <a:pt x="18539" y="12056"/>
                        <a:pt x="18616" y="11967"/>
                      </a:cubicBezTo>
                      <a:cubicBezTo>
                        <a:pt x="21003" y="9226"/>
                        <a:pt x="21003" y="4783"/>
                        <a:pt x="18616" y="204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ïṧḷïḓê-Freeform: Shape 335"/>
                <p:cNvSpPr/>
                <p:nvPr/>
              </p:nvSpPr>
              <p:spPr bwMode="auto">
                <a:xfrm>
                  <a:off x="1713029" y="2222028"/>
                  <a:ext cx="69056" cy="6905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326" y="0"/>
                      </a:moveTo>
                      <a:cubicBezTo>
                        <a:pt x="19317" y="0"/>
                        <a:pt x="19317" y="4"/>
                        <a:pt x="19308" y="4"/>
                      </a:cubicBezTo>
                      <a:cubicBezTo>
                        <a:pt x="8643" y="13"/>
                        <a:pt x="0" y="8659"/>
                        <a:pt x="0" y="19326"/>
                      </a:cubicBezTo>
                      <a:cubicBezTo>
                        <a:pt x="0" y="20580"/>
                        <a:pt x="1019" y="21600"/>
                        <a:pt x="2273" y="21600"/>
                      </a:cubicBezTo>
                      <a:cubicBezTo>
                        <a:pt x="3528" y="21600"/>
                        <a:pt x="4547" y="20580"/>
                        <a:pt x="4547" y="19326"/>
                      </a:cubicBezTo>
                      <a:lnTo>
                        <a:pt x="4547" y="19321"/>
                      </a:lnTo>
                      <a:cubicBezTo>
                        <a:pt x="4547" y="11164"/>
                        <a:pt x="11164" y="4547"/>
                        <a:pt x="19321" y="4547"/>
                      </a:cubicBezTo>
                      <a:lnTo>
                        <a:pt x="19326" y="4547"/>
                      </a:lnTo>
                      <a:cubicBezTo>
                        <a:pt x="20580" y="4547"/>
                        <a:pt x="21599" y="3528"/>
                        <a:pt x="21599" y="2273"/>
                      </a:cubicBezTo>
                      <a:cubicBezTo>
                        <a:pt x="21599" y="1019"/>
                        <a:pt x="20580" y="0"/>
                        <a:pt x="19326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62" name="组合 161"/>
          <p:cNvGrpSpPr/>
          <p:nvPr/>
        </p:nvGrpSpPr>
        <p:grpSpPr>
          <a:xfrm>
            <a:off x="1407589" y="2517219"/>
            <a:ext cx="9265801" cy="3304796"/>
            <a:chOff x="897683" y="1491629"/>
            <a:chExt cx="7353405" cy="2623111"/>
          </a:xfrm>
        </p:grpSpPr>
        <p:grpSp>
          <p:nvGrpSpPr>
            <p:cNvPr id="163" name="Group 344"/>
            <p:cNvGrpSpPr/>
            <p:nvPr/>
          </p:nvGrpSpPr>
          <p:grpSpPr>
            <a:xfrm>
              <a:off x="897683" y="3427866"/>
              <a:ext cx="348258" cy="348258"/>
              <a:chOff x="906872" y="4994289"/>
              <a:chExt cx="464344" cy="464344"/>
            </a:xfrm>
          </p:grpSpPr>
          <p:sp>
            <p:nvSpPr>
              <p:cNvPr id="188" name="ïṧḷïḓê-Freeform: Shape 345"/>
              <p:cNvSpPr/>
              <p:nvPr/>
            </p:nvSpPr>
            <p:spPr bwMode="auto">
              <a:xfrm>
                <a:off x="906872" y="499428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solidFill>
                <a:srgbClr val="FD72A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89" name="ïṧḷïḓê-Freeform: Shape 346"/>
              <p:cNvSpPr/>
              <p:nvPr/>
            </p:nvSpPr>
            <p:spPr bwMode="auto">
              <a:xfrm>
                <a:off x="1094990" y="5066520"/>
                <a:ext cx="109538" cy="1087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solidFill>
                <a:srgbClr val="FD72A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64" name="Group 347"/>
            <p:cNvGrpSpPr/>
            <p:nvPr/>
          </p:nvGrpSpPr>
          <p:grpSpPr>
            <a:xfrm>
              <a:off x="897683" y="1542439"/>
              <a:ext cx="348258" cy="305396"/>
              <a:chOff x="906872" y="2203331"/>
              <a:chExt cx="464344" cy="407194"/>
            </a:xfrm>
          </p:grpSpPr>
          <p:sp>
            <p:nvSpPr>
              <p:cNvPr id="186" name="ïṧḷïḓê-Freeform: Shape 348"/>
              <p:cNvSpPr/>
              <p:nvPr/>
            </p:nvSpPr>
            <p:spPr bwMode="auto">
              <a:xfrm>
                <a:off x="906872" y="2203331"/>
                <a:ext cx="464344" cy="407194"/>
              </a:xfrm>
              <a:custGeom>
                <a:avLst/>
                <a:gdLst>
                  <a:gd name="T0" fmla="+- 0 10800 597"/>
                  <a:gd name="T1" fmla="*/ T0 w 20407"/>
                  <a:gd name="T2" fmla="+- 0 11028 672"/>
                  <a:gd name="T3" fmla="*/ 11028 h 20712"/>
                  <a:gd name="T4" fmla="+- 0 10800 597"/>
                  <a:gd name="T5" fmla="*/ T4 w 20407"/>
                  <a:gd name="T6" fmla="+- 0 11028 672"/>
                  <a:gd name="T7" fmla="*/ 11028 h 20712"/>
                  <a:gd name="T8" fmla="+- 0 10800 597"/>
                  <a:gd name="T9" fmla="*/ T8 w 20407"/>
                  <a:gd name="T10" fmla="+- 0 11028 672"/>
                  <a:gd name="T11" fmla="*/ 11028 h 20712"/>
                  <a:gd name="T12" fmla="+- 0 10800 597"/>
                  <a:gd name="T13" fmla="*/ T12 w 20407"/>
                  <a:gd name="T14" fmla="+- 0 11028 672"/>
                  <a:gd name="T15" fmla="*/ 11028 h 207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07" h="20712">
                    <a:moveTo>
                      <a:pt x="17706" y="10922"/>
                    </a:moveTo>
                    <a:lnTo>
                      <a:pt x="10657" y="19017"/>
                    </a:lnTo>
                    <a:cubicBezTo>
                      <a:pt x="10407" y="19305"/>
                      <a:pt x="9998" y="19305"/>
                      <a:pt x="9748" y="19017"/>
                    </a:cubicBezTo>
                    <a:lnTo>
                      <a:pt x="2699" y="10922"/>
                    </a:lnTo>
                    <a:cubicBezTo>
                      <a:pt x="817" y="8762"/>
                      <a:pt x="817" y="5247"/>
                      <a:pt x="2699" y="3087"/>
                    </a:cubicBezTo>
                    <a:cubicBezTo>
                      <a:pt x="4512" y="1004"/>
                      <a:pt x="7429" y="931"/>
                      <a:pt x="9338" y="2923"/>
                    </a:cubicBezTo>
                    <a:lnTo>
                      <a:pt x="10202" y="3825"/>
                    </a:lnTo>
                    <a:lnTo>
                      <a:pt x="11067" y="2923"/>
                    </a:lnTo>
                    <a:cubicBezTo>
                      <a:pt x="12976" y="931"/>
                      <a:pt x="15893" y="1004"/>
                      <a:pt x="17706" y="3087"/>
                    </a:cubicBezTo>
                    <a:cubicBezTo>
                      <a:pt x="19588" y="5247"/>
                      <a:pt x="19588" y="8762"/>
                      <a:pt x="17706" y="10922"/>
                    </a:cubicBezTo>
                    <a:moveTo>
                      <a:pt x="18616" y="2043"/>
                    </a:moveTo>
                    <a:cubicBezTo>
                      <a:pt x="16301" y="-617"/>
                      <a:pt x="12601" y="-672"/>
                      <a:pt x="10202" y="1830"/>
                    </a:cubicBezTo>
                    <a:cubicBezTo>
                      <a:pt x="7805" y="-672"/>
                      <a:pt x="4104" y="-617"/>
                      <a:pt x="1789" y="2043"/>
                    </a:cubicBezTo>
                    <a:cubicBezTo>
                      <a:pt x="-597" y="4783"/>
                      <a:pt x="-597" y="9226"/>
                      <a:pt x="1789" y="11967"/>
                    </a:cubicBezTo>
                    <a:cubicBezTo>
                      <a:pt x="2470" y="12750"/>
                      <a:pt x="8838" y="20061"/>
                      <a:pt x="8838" y="20061"/>
                    </a:cubicBezTo>
                    <a:cubicBezTo>
                      <a:pt x="9592" y="20928"/>
                      <a:pt x="10812" y="20928"/>
                      <a:pt x="11567" y="20061"/>
                    </a:cubicBezTo>
                    <a:cubicBezTo>
                      <a:pt x="11567" y="20061"/>
                      <a:pt x="18539" y="12056"/>
                      <a:pt x="18616" y="11967"/>
                    </a:cubicBezTo>
                    <a:cubicBezTo>
                      <a:pt x="21003" y="9226"/>
                      <a:pt x="21003" y="4783"/>
                      <a:pt x="18616" y="2043"/>
                    </a:cubicBezTo>
                  </a:path>
                </a:pathLst>
              </a:custGeom>
              <a:solidFill>
                <a:srgbClr val="FD72A3">
                  <a:lumMod val="10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187" name="ïṧḷïḓê-Freeform: Shape 349"/>
              <p:cNvSpPr/>
              <p:nvPr/>
            </p:nvSpPr>
            <p:spPr bwMode="auto">
              <a:xfrm>
                <a:off x="979103" y="2276356"/>
                <a:ext cx="69056" cy="690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326" y="0"/>
                    </a:moveTo>
                    <a:cubicBezTo>
                      <a:pt x="19317" y="0"/>
                      <a:pt x="19317" y="4"/>
                      <a:pt x="19308" y="4"/>
                    </a:cubicBezTo>
                    <a:cubicBezTo>
                      <a:pt x="8643" y="13"/>
                      <a:pt x="0" y="8659"/>
                      <a:pt x="0" y="19326"/>
                    </a:cubicBezTo>
                    <a:cubicBezTo>
                      <a:pt x="0" y="20580"/>
                      <a:pt x="1019" y="21600"/>
                      <a:pt x="2273" y="21600"/>
                    </a:cubicBezTo>
                    <a:cubicBezTo>
                      <a:pt x="3528" y="21600"/>
                      <a:pt x="4547" y="20580"/>
                      <a:pt x="4547" y="19326"/>
                    </a:cubicBezTo>
                    <a:lnTo>
                      <a:pt x="4547" y="19321"/>
                    </a:lnTo>
                    <a:cubicBezTo>
                      <a:pt x="4547" y="11164"/>
                      <a:pt x="11164" y="4547"/>
                      <a:pt x="19321" y="4547"/>
                    </a:cubicBezTo>
                    <a:lnTo>
                      <a:pt x="19326" y="4547"/>
                    </a:lnTo>
                    <a:cubicBezTo>
                      <a:pt x="20580" y="4547"/>
                      <a:pt x="21599" y="3528"/>
                      <a:pt x="21599" y="2273"/>
                    </a:cubicBezTo>
                    <a:cubicBezTo>
                      <a:pt x="21599" y="1019"/>
                      <a:pt x="20580" y="0"/>
                      <a:pt x="19326" y="0"/>
                    </a:cubicBezTo>
                  </a:path>
                </a:pathLst>
              </a:custGeom>
              <a:solidFill>
                <a:srgbClr val="FD72A3">
                  <a:lumMod val="10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65" name="Group 350"/>
            <p:cNvGrpSpPr/>
            <p:nvPr/>
          </p:nvGrpSpPr>
          <p:grpSpPr>
            <a:xfrm>
              <a:off x="1245941" y="1491629"/>
              <a:ext cx="2086158" cy="730573"/>
              <a:chOff x="7118393" y="1309889"/>
              <a:chExt cx="2781544" cy="974097"/>
            </a:xfrm>
          </p:grpSpPr>
          <p:sp>
            <p:nvSpPr>
              <p:cNvPr id="184" name="ïṧḷïḓê-Rectangle 359"/>
              <p:cNvSpPr/>
              <p:nvPr/>
            </p:nvSpPr>
            <p:spPr>
              <a:xfrm>
                <a:off x="7124064" y="1617666"/>
                <a:ext cx="2775873" cy="666320"/>
              </a:xfrm>
              <a:prstGeom prst="rect">
                <a:avLst/>
              </a:prstGeom>
            </p:spPr>
            <p:txBody>
              <a:bodyPr wrap="square" lIns="216000">
                <a:normAutofit fontScale="92500"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185" name="ïṧḷïḓê-TextBox 362"/>
              <p:cNvSpPr txBox="1"/>
              <p:nvPr/>
            </p:nvSpPr>
            <p:spPr>
              <a:xfrm>
                <a:off x="7118393" y="1309889"/>
                <a:ext cx="1387660" cy="307777"/>
              </a:xfrm>
              <a:prstGeom prst="rect">
                <a:avLst/>
              </a:prstGeom>
              <a:noFill/>
            </p:spPr>
            <p:txBody>
              <a:bodyPr wrap="none" lIns="216000" anchor="b" anchorCtr="0">
                <a:normAutofit fontScale="85000" lnSpcReduction="20000"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D72A3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点击输入标题</a:t>
                </a:r>
              </a:p>
            </p:txBody>
          </p:sp>
        </p:grpSp>
        <p:grpSp>
          <p:nvGrpSpPr>
            <p:cNvPr id="166" name="Group 365"/>
            <p:cNvGrpSpPr/>
            <p:nvPr/>
          </p:nvGrpSpPr>
          <p:grpSpPr>
            <a:xfrm>
              <a:off x="1245941" y="3384167"/>
              <a:ext cx="2086158" cy="730573"/>
              <a:chOff x="7118393" y="1309889"/>
              <a:chExt cx="2781544" cy="974097"/>
            </a:xfrm>
          </p:grpSpPr>
          <p:sp>
            <p:nvSpPr>
              <p:cNvPr id="182" name="ïṧḷïḓê-Rectangle 366"/>
              <p:cNvSpPr/>
              <p:nvPr/>
            </p:nvSpPr>
            <p:spPr>
              <a:xfrm>
                <a:off x="7124064" y="1617666"/>
                <a:ext cx="2775873" cy="666320"/>
              </a:xfrm>
              <a:prstGeom prst="rect">
                <a:avLst/>
              </a:prstGeom>
            </p:spPr>
            <p:txBody>
              <a:bodyPr wrap="square" lIns="216000">
                <a:normAutofit fontScale="92500"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3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183" name="ïṧḷïḓê-TextBox 367"/>
              <p:cNvSpPr txBox="1"/>
              <p:nvPr/>
            </p:nvSpPr>
            <p:spPr>
              <a:xfrm>
                <a:off x="7118393" y="1309889"/>
                <a:ext cx="1387660" cy="307777"/>
              </a:xfrm>
              <a:prstGeom prst="rect">
                <a:avLst/>
              </a:prstGeom>
              <a:noFill/>
            </p:spPr>
            <p:txBody>
              <a:bodyPr wrap="none" lIns="216000" anchor="b" anchorCtr="0">
                <a:normAutofit fontScale="85000" lnSpcReduction="20000"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D72A3">
                        <a:lumMod val="100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点击输入标题</a:t>
                </a:r>
              </a:p>
            </p:txBody>
          </p:sp>
        </p:grpSp>
        <p:grpSp>
          <p:nvGrpSpPr>
            <p:cNvPr id="167" name="组合 166"/>
            <p:cNvGrpSpPr/>
            <p:nvPr/>
          </p:nvGrpSpPr>
          <p:grpSpPr>
            <a:xfrm>
              <a:off x="5902966" y="1491629"/>
              <a:ext cx="2348122" cy="2623111"/>
              <a:chOff x="5902966" y="1491629"/>
              <a:chExt cx="2348122" cy="2623111"/>
            </a:xfrm>
          </p:grpSpPr>
          <p:grpSp>
            <p:nvGrpSpPr>
              <p:cNvPr id="168" name="Group 336"/>
              <p:cNvGrpSpPr/>
              <p:nvPr/>
            </p:nvGrpSpPr>
            <p:grpSpPr>
              <a:xfrm>
                <a:off x="7882812" y="1491629"/>
                <a:ext cx="348258" cy="348854"/>
                <a:chOff x="7275629" y="3973834"/>
                <a:chExt cx="464344" cy="465138"/>
              </a:xfrm>
              <a:solidFill>
                <a:srgbClr val="FD72A3"/>
              </a:solidFill>
            </p:grpSpPr>
            <p:sp>
              <p:nvSpPr>
                <p:cNvPr id="176" name="ïṧḷïḓê-Freeform: Shape 337"/>
                <p:cNvSpPr/>
                <p:nvPr/>
              </p:nvSpPr>
              <p:spPr bwMode="auto">
                <a:xfrm>
                  <a:off x="7275629" y="4017490"/>
                  <a:ext cx="423069" cy="421482"/>
                </a:xfrm>
                <a:custGeom>
                  <a:avLst/>
                  <a:gdLst>
                    <a:gd name="T0" fmla="+- 0 10849 98"/>
                    <a:gd name="T1" fmla="*/ T0 w 21502"/>
                    <a:gd name="T2" fmla="*/ 10800 h 21600"/>
                    <a:gd name="T3" fmla="+- 0 10849 98"/>
                    <a:gd name="T4" fmla="*/ T3 w 21502"/>
                    <a:gd name="T5" fmla="*/ 10800 h 21600"/>
                    <a:gd name="T6" fmla="+- 0 10849 98"/>
                    <a:gd name="T7" fmla="*/ T6 w 21502"/>
                    <a:gd name="T8" fmla="*/ 10800 h 21600"/>
                    <a:gd name="T9" fmla="+- 0 10849 98"/>
                    <a:gd name="T10" fmla="*/ T9 w 21502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02" h="21600">
                      <a:moveTo>
                        <a:pt x="19917" y="7880"/>
                      </a:moveTo>
                      <a:lnTo>
                        <a:pt x="18875" y="8932"/>
                      </a:lnTo>
                      <a:cubicBezTo>
                        <a:pt x="18730" y="9079"/>
                        <a:pt x="18497" y="9079"/>
                        <a:pt x="18353" y="8932"/>
                      </a:cubicBezTo>
                      <a:lnTo>
                        <a:pt x="17048" y="7617"/>
                      </a:lnTo>
                      <a:lnTo>
                        <a:pt x="15991" y="10290"/>
                      </a:lnTo>
                      <a:lnTo>
                        <a:pt x="16080" y="10064"/>
                      </a:lnTo>
                      <a:cubicBezTo>
                        <a:pt x="13859" y="7826"/>
                        <a:pt x="11601" y="7544"/>
                        <a:pt x="9565" y="7291"/>
                      </a:cubicBezTo>
                      <a:cubicBezTo>
                        <a:pt x="8910" y="7210"/>
                        <a:pt x="8276" y="7126"/>
                        <a:pt x="7652" y="6990"/>
                      </a:cubicBezTo>
                      <a:lnTo>
                        <a:pt x="13918" y="4456"/>
                      </a:lnTo>
                      <a:lnTo>
                        <a:pt x="12652" y="3179"/>
                      </a:lnTo>
                      <a:cubicBezTo>
                        <a:pt x="12508" y="3033"/>
                        <a:pt x="12508" y="2798"/>
                        <a:pt x="12652" y="2652"/>
                      </a:cubicBezTo>
                      <a:lnTo>
                        <a:pt x="13695" y="1598"/>
                      </a:lnTo>
                      <a:cubicBezTo>
                        <a:pt x="13840" y="1453"/>
                        <a:pt x="14073" y="1453"/>
                        <a:pt x="14217" y="1598"/>
                      </a:cubicBezTo>
                      <a:lnTo>
                        <a:pt x="19917" y="7353"/>
                      </a:lnTo>
                      <a:cubicBezTo>
                        <a:pt x="20062" y="7499"/>
                        <a:pt x="20062" y="7734"/>
                        <a:pt x="19917" y="7880"/>
                      </a:cubicBezTo>
                      <a:moveTo>
                        <a:pt x="12292" y="19639"/>
                      </a:moveTo>
                      <a:cubicBezTo>
                        <a:pt x="12200" y="19872"/>
                        <a:pt x="11999" y="20044"/>
                        <a:pt x="11756" y="20095"/>
                      </a:cubicBezTo>
                      <a:cubicBezTo>
                        <a:pt x="11700" y="20106"/>
                        <a:pt x="11643" y="20111"/>
                        <a:pt x="11587" y="20110"/>
                      </a:cubicBezTo>
                      <a:cubicBezTo>
                        <a:pt x="11400" y="20105"/>
                        <a:pt x="11219" y="20030"/>
                        <a:pt x="11084" y="19892"/>
                      </a:cubicBezTo>
                      <a:lnTo>
                        <a:pt x="1692" y="10517"/>
                      </a:lnTo>
                      <a:cubicBezTo>
                        <a:pt x="1519" y="10343"/>
                        <a:pt x="1443" y="10094"/>
                        <a:pt x="1488" y="9852"/>
                      </a:cubicBezTo>
                      <a:cubicBezTo>
                        <a:pt x="1533" y="9610"/>
                        <a:pt x="1695" y="9407"/>
                        <a:pt x="1917" y="9308"/>
                      </a:cubicBezTo>
                      <a:lnTo>
                        <a:pt x="6505" y="7453"/>
                      </a:lnTo>
                      <a:cubicBezTo>
                        <a:pt x="9597" y="8490"/>
                        <a:pt x="12689" y="7491"/>
                        <a:pt x="15781" y="10821"/>
                      </a:cubicBezTo>
                      <a:cubicBezTo>
                        <a:pt x="15781" y="10821"/>
                        <a:pt x="12292" y="19639"/>
                        <a:pt x="12292" y="19639"/>
                      </a:cubicBezTo>
                      <a:close/>
                      <a:moveTo>
                        <a:pt x="15260" y="545"/>
                      </a:moveTo>
                      <a:cubicBezTo>
                        <a:pt x="14912" y="193"/>
                        <a:pt x="14449" y="0"/>
                        <a:pt x="13956" y="0"/>
                      </a:cubicBezTo>
                      <a:cubicBezTo>
                        <a:pt x="13463" y="0"/>
                        <a:pt x="13000" y="193"/>
                        <a:pt x="12651" y="546"/>
                      </a:cubicBezTo>
                      <a:lnTo>
                        <a:pt x="11610" y="1598"/>
                      </a:lnTo>
                      <a:cubicBezTo>
                        <a:pt x="11261" y="1949"/>
                        <a:pt x="11068" y="2417"/>
                        <a:pt x="11068" y="2915"/>
                      </a:cubicBezTo>
                      <a:cubicBezTo>
                        <a:pt x="11068" y="3265"/>
                        <a:pt x="11164" y="3601"/>
                        <a:pt x="11342" y="3893"/>
                      </a:cubicBezTo>
                      <a:lnTo>
                        <a:pt x="1324" y="7944"/>
                      </a:lnTo>
                      <a:cubicBezTo>
                        <a:pt x="654" y="8241"/>
                        <a:pt x="173" y="8851"/>
                        <a:pt x="38" y="9575"/>
                      </a:cubicBezTo>
                      <a:cubicBezTo>
                        <a:pt x="-98" y="10302"/>
                        <a:pt x="130" y="11048"/>
                        <a:pt x="654" y="11576"/>
                      </a:cubicBezTo>
                      <a:lnTo>
                        <a:pt x="10041" y="20946"/>
                      </a:lnTo>
                      <a:cubicBezTo>
                        <a:pt x="10445" y="21354"/>
                        <a:pt x="10982" y="21586"/>
                        <a:pt x="11549" y="21599"/>
                      </a:cubicBezTo>
                      <a:cubicBezTo>
                        <a:pt x="11562" y="21599"/>
                        <a:pt x="11593" y="21599"/>
                        <a:pt x="11605" y="21599"/>
                      </a:cubicBezTo>
                      <a:cubicBezTo>
                        <a:pt x="11754" y="21599"/>
                        <a:pt x="11906" y="21584"/>
                        <a:pt x="12056" y="21553"/>
                      </a:cubicBezTo>
                      <a:cubicBezTo>
                        <a:pt x="12789" y="21399"/>
                        <a:pt x="13390" y="20888"/>
                        <a:pt x="13662" y="20191"/>
                      </a:cubicBezTo>
                      <a:lnTo>
                        <a:pt x="17604" y="10229"/>
                      </a:lnTo>
                      <a:cubicBezTo>
                        <a:pt x="17902" y="10426"/>
                        <a:pt x="18250" y="10532"/>
                        <a:pt x="18613" y="10532"/>
                      </a:cubicBezTo>
                      <a:cubicBezTo>
                        <a:pt x="19107" y="10532"/>
                        <a:pt x="19570" y="10338"/>
                        <a:pt x="19918" y="9986"/>
                      </a:cubicBezTo>
                      <a:lnTo>
                        <a:pt x="20957" y="8937"/>
                      </a:lnTo>
                      <a:cubicBezTo>
                        <a:pt x="21308" y="8585"/>
                        <a:pt x="21502" y="8116"/>
                        <a:pt x="21502" y="7617"/>
                      </a:cubicBezTo>
                      <a:cubicBezTo>
                        <a:pt x="21502" y="7117"/>
                        <a:pt x="21308" y="6648"/>
                        <a:pt x="20961" y="6300"/>
                      </a:cubicBezTo>
                      <a:cubicBezTo>
                        <a:pt x="20961" y="6300"/>
                        <a:pt x="15260" y="545"/>
                        <a:pt x="15260" y="545"/>
                      </a:cubicBezTo>
                      <a:close/>
                    </a:path>
                  </a:pathLst>
                </a:custGeom>
                <a:solidFill>
                  <a:srgbClr val="FD72A3">
                    <a:lumMod val="10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77" name="ïṧḷïḓê-Freeform: Shape 338"/>
                <p:cNvSpPr/>
                <p:nvPr/>
              </p:nvSpPr>
              <p:spPr bwMode="auto">
                <a:xfrm>
                  <a:off x="7478829" y="4206403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4320"/>
                      </a:moveTo>
                      <a:cubicBezTo>
                        <a:pt x="14381" y="4320"/>
                        <a:pt x="17279" y="7222"/>
                        <a:pt x="17279" y="10800"/>
                      </a:cubicBezTo>
                      <a:cubicBezTo>
                        <a:pt x="17279" y="14377"/>
                        <a:pt x="14381" y="17279"/>
                        <a:pt x="10800" y="17279"/>
                      </a:cubicBezTo>
                      <a:cubicBezTo>
                        <a:pt x="7218" y="17279"/>
                        <a:pt x="4319" y="14377"/>
                        <a:pt x="4319" y="10800"/>
                      </a:cubicBezTo>
                      <a:cubicBezTo>
                        <a:pt x="4319" y="7222"/>
                        <a:pt x="7218" y="4320"/>
                        <a:pt x="10800" y="4320"/>
                      </a:cubicBezTo>
                      <a:moveTo>
                        <a:pt x="10800" y="21599"/>
                      </a:move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</a:path>
                  </a:pathLst>
                </a:custGeom>
                <a:solidFill>
                  <a:srgbClr val="FD72A3">
                    <a:lumMod val="10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78" name="ïṧḷïḓê-Freeform: Shape 339"/>
                <p:cNvSpPr/>
                <p:nvPr/>
              </p:nvSpPr>
              <p:spPr bwMode="auto">
                <a:xfrm>
                  <a:off x="7667742" y="3973834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7279"/>
                      </a:moveTo>
                      <a:cubicBezTo>
                        <a:pt x="7218" y="17279"/>
                        <a:pt x="4320" y="14377"/>
                        <a:pt x="4320" y="10800"/>
                      </a:cubicBezTo>
                      <a:cubicBezTo>
                        <a:pt x="4320" y="7222"/>
                        <a:pt x="7218" y="4320"/>
                        <a:pt x="10800" y="4320"/>
                      </a:cubicBezTo>
                      <a:cubicBezTo>
                        <a:pt x="14381" y="4320"/>
                        <a:pt x="17280" y="7222"/>
                        <a:pt x="17280" y="10800"/>
                      </a:cubicBezTo>
                      <a:cubicBezTo>
                        <a:pt x="17280" y="14377"/>
                        <a:pt x="14381" y="17279"/>
                        <a:pt x="10800" y="17279"/>
                      </a:cubicBezTo>
                      <a:moveTo>
                        <a:pt x="10800" y="0"/>
                      </a:move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</a:path>
                  </a:pathLst>
                </a:custGeom>
                <a:solidFill>
                  <a:srgbClr val="FD72A3">
                    <a:lumMod val="10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79" name="ïṧḷïḓê-Freeform: Shape 340"/>
                <p:cNvSpPr/>
                <p:nvPr/>
              </p:nvSpPr>
              <p:spPr bwMode="auto">
                <a:xfrm>
                  <a:off x="7391517" y="4192115"/>
                  <a:ext cx="57944" cy="579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5400"/>
                      </a:moveTo>
                      <a:cubicBezTo>
                        <a:pt x="13779" y="5400"/>
                        <a:pt x="16199" y="7815"/>
                        <a:pt x="16199" y="10800"/>
                      </a:cubicBezTo>
                      <a:cubicBezTo>
                        <a:pt x="16199" y="13784"/>
                        <a:pt x="13779" y="16200"/>
                        <a:pt x="10800" y="16200"/>
                      </a:cubicBezTo>
                      <a:cubicBezTo>
                        <a:pt x="7820" y="16200"/>
                        <a:pt x="5399" y="13784"/>
                        <a:pt x="5399" y="10800"/>
                      </a:cubicBezTo>
                      <a:cubicBezTo>
                        <a:pt x="5399" y="7815"/>
                        <a:pt x="7820" y="5400"/>
                        <a:pt x="10800" y="5400"/>
                      </a:cubicBezTo>
                      <a:moveTo>
                        <a:pt x="0" y="10800"/>
                      </a:moveTo>
                      <a:cubicBezTo>
                        <a:pt x="0" y="16753"/>
                        <a:pt x="4843" y="21599"/>
                        <a:pt x="10800" y="21599"/>
                      </a:cubicBezTo>
                      <a:cubicBezTo>
                        <a:pt x="16756" y="21599"/>
                        <a:pt x="21600" y="16753"/>
                        <a:pt x="21600" y="10800"/>
                      </a:cubicBezTo>
                      <a:cubicBezTo>
                        <a:pt x="21600" y="4846"/>
                        <a:pt x="16756" y="0"/>
                        <a:pt x="10800" y="0"/>
                      </a:cubicBezTo>
                      <a:cubicBezTo>
                        <a:pt x="4843" y="0"/>
                        <a:pt x="0" y="4846"/>
                        <a:pt x="0" y="10800"/>
                      </a:cubicBezTo>
                    </a:path>
                  </a:pathLst>
                </a:custGeom>
                <a:solidFill>
                  <a:srgbClr val="FD72A3">
                    <a:lumMod val="10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80" name="ïṧḷïḓê-Freeform: Shape 341"/>
                <p:cNvSpPr/>
                <p:nvPr/>
              </p:nvSpPr>
              <p:spPr bwMode="auto">
                <a:xfrm>
                  <a:off x="7449460" y="4293715"/>
                  <a:ext cx="29369" cy="285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21599"/>
                      </a:move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</a:path>
                  </a:pathLst>
                </a:custGeom>
                <a:solidFill>
                  <a:srgbClr val="FD72A3">
                    <a:lumMod val="10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  <p:sp>
              <p:nvSpPr>
                <p:cNvPr id="181" name="ïṧḷïḓê-Freeform: Shape 342"/>
                <p:cNvSpPr/>
                <p:nvPr/>
              </p:nvSpPr>
              <p:spPr bwMode="auto">
                <a:xfrm>
                  <a:off x="7682029" y="4075434"/>
                  <a:ext cx="28575" cy="293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</a:path>
                  </a:pathLst>
                </a:custGeom>
                <a:solidFill>
                  <a:srgbClr val="FD72A3">
                    <a:lumMod val="10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9" name="ïṧḷïḓê-Freeform: Shape 343"/>
              <p:cNvSpPr/>
              <p:nvPr/>
            </p:nvSpPr>
            <p:spPr bwMode="auto">
              <a:xfrm>
                <a:off x="7902830" y="3437674"/>
                <a:ext cx="348258" cy="261342"/>
              </a:xfrm>
              <a:custGeom>
                <a:avLst/>
                <a:gdLst>
                  <a:gd name="T0" fmla="+- 0 10799 1"/>
                  <a:gd name="T1" fmla="*/ T0 w 21596"/>
                  <a:gd name="T2" fmla="*/ 10800 h 21600"/>
                  <a:gd name="T3" fmla="+- 0 10799 1"/>
                  <a:gd name="T4" fmla="*/ T3 w 21596"/>
                  <a:gd name="T5" fmla="*/ 10800 h 21600"/>
                  <a:gd name="T6" fmla="+- 0 10799 1"/>
                  <a:gd name="T7" fmla="*/ T6 w 21596"/>
                  <a:gd name="T8" fmla="*/ 10800 h 21600"/>
                  <a:gd name="T9" fmla="+- 0 10799 1"/>
                  <a:gd name="T10" fmla="*/ T9 w 215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96" h="21600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rgbClr val="FD72A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grpSp>
            <p:nvGrpSpPr>
              <p:cNvPr id="170" name="Group 356"/>
              <p:cNvGrpSpPr/>
              <p:nvPr/>
            </p:nvGrpSpPr>
            <p:grpSpPr>
              <a:xfrm>
                <a:off x="5902966" y="1491629"/>
                <a:ext cx="1979846" cy="730573"/>
                <a:chOff x="7813596" y="2156753"/>
                <a:chExt cx="2639794" cy="974097"/>
              </a:xfrm>
            </p:grpSpPr>
            <p:sp>
              <p:nvSpPr>
                <p:cNvPr id="174" name="ïṧḷïḓê-Rectangle 363"/>
                <p:cNvSpPr/>
                <p:nvPr/>
              </p:nvSpPr>
              <p:spPr>
                <a:xfrm>
                  <a:off x="7813596" y="2464530"/>
                  <a:ext cx="2639794" cy="666320"/>
                </a:xfrm>
                <a:prstGeom prst="rect">
                  <a:avLst/>
                </a:prstGeom>
              </p:spPr>
              <p:txBody>
                <a:bodyPr wrap="square" rIns="216000">
                  <a:normAutofit fontScale="85000" lnSpcReduction="10000"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3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175" name="ïṧḷïḓê-TextBox 364"/>
                <p:cNvSpPr txBox="1"/>
                <p:nvPr/>
              </p:nvSpPr>
              <p:spPr>
                <a:xfrm>
                  <a:off x="9065730" y="2156753"/>
                  <a:ext cx="1387660" cy="307777"/>
                </a:xfrm>
                <a:prstGeom prst="rect">
                  <a:avLst/>
                </a:prstGeom>
                <a:noFill/>
              </p:spPr>
              <p:txBody>
                <a:bodyPr wrap="none" rIns="216000" anchor="b" anchorCtr="0">
                  <a:normAutofit fontScale="85000" lnSpcReduction="20000"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D72A3">
                          <a:lumMod val="100000"/>
                        </a:srgbClr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  <p:grpSp>
            <p:nvGrpSpPr>
              <p:cNvPr id="171" name="Group 368"/>
              <p:cNvGrpSpPr/>
              <p:nvPr/>
            </p:nvGrpSpPr>
            <p:grpSpPr>
              <a:xfrm>
                <a:off x="5902966" y="3384167"/>
                <a:ext cx="1979846" cy="730573"/>
                <a:chOff x="7813596" y="2156753"/>
                <a:chExt cx="2639794" cy="974097"/>
              </a:xfrm>
            </p:grpSpPr>
            <p:sp>
              <p:nvSpPr>
                <p:cNvPr id="172" name="ïṧḷïḓê-Rectangle 369"/>
                <p:cNvSpPr/>
                <p:nvPr/>
              </p:nvSpPr>
              <p:spPr>
                <a:xfrm>
                  <a:off x="7813596" y="2464530"/>
                  <a:ext cx="2639794" cy="666320"/>
                </a:xfrm>
                <a:prstGeom prst="rect">
                  <a:avLst/>
                </a:prstGeom>
              </p:spPr>
              <p:txBody>
                <a:bodyPr wrap="square" rIns="216000">
                  <a:normAutofit fontScale="85000" lnSpcReduction="10000"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3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173" name="ïṧḷïḓê-TextBox 370"/>
                <p:cNvSpPr txBox="1"/>
                <p:nvPr/>
              </p:nvSpPr>
              <p:spPr>
                <a:xfrm>
                  <a:off x="9065730" y="2156753"/>
                  <a:ext cx="1387660" cy="307777"/>
                </a:xfrm>
                <a:prstGeom prst="rect">
                  <a:avLst/>
                </a:prstGeom>
                <a:noFill/>
              </p:spPr>
              <p:txBody>
                <a:bodyPr wrap="none" rIns="216000" anchor="b" anchorCtr="0">
                  <a:normAutofit fontScale="85000" lnSpcReduction="20000"/>
                </a:bodyPr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D72A3">
                          <a:lumMod val="100000"/>
                        </a:srgbClr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</p:grpSp>
      </p:grpSp>
      <p:sp>
        <p:nvSpPr>
          <p:cNvPr id="190" name="Title 1"/>
          <p:cNvSpPr txBox="1"/>
          <p:nvPr/>
        </p:nvSpPr>
        <p:spPr>
          <a:xfrm>
            <a:off x="4131105" y="566661"/>
            <a:ext cx="3588134" cy="478094"/>
          </a:xfrm>
          <a:prstGeom prst="rect">
            <a:avLst/>
          </a:prstGeom>
        </p:spPr>
        <p:txBody>
          <a:bodyPr lIns="0" tIns="57607" rIns="0" bIns="57607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zh-CN" altLang="en-US" sz="3200" dirty="0">
                <a:solidFill>
                  <a:srgbClr val="E50023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鲜花, 植物, 餐桌, 花束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77517" y="4644746"/>
            <a:ext cx="3436964" cy="1485945"/>
          </a:xfrm>
          <a:prstGeom prst="rect">
            <a:avLst/>
          </a:prstGeom>
        </p:spPr>
      </p:pic>
      <p:sp>
        <p:nvSpPr>
          <p:cNvPr id="3" name="任意多边形: 形状 7"/>
          <p:cNvSpPr/>
          <p:nvPr/>
        </p:nvSpPr>
        <p:spPr>
          <a:xfrm>
            <a:off x="5415037" y="727310"/>
            <a:ext cx="1420921" cy="1075150"/>
          </a:xfrm>
          <a:custGeom>
            <a:avLst/>
            <a:gdLst>
              <a:gd name="connsiteX0" fmla="*/ 385327 w 1420921"/>
              <a:gd name="connsiteY0" fmla="*/ 861976 h 1075150"/>
              <a:gd name="connsiteX1" fmla="*/ 1035595 w 1420921"/>
              <a:gd name="connsiteY1" fmla="*/ 861976 h 1075150"/>
              <a:gd name="connsiteX2" fmla="*/ 951049 w 1420921"/>
              <a:gd name="connsiteY2" fmla="*/ 924453 h 1075150"/>
              <a:gd name="connsiteX3" fmla="*/ 710461 w 1420921"/>
              <a:gd name="connsiteY3" fmla="*/ 1075150 h 1075150"/>
              <a:gd name="connsiteX4" fmla="*/ 469874 w 1420921"/>
              <a:gd name="connsiteY4" fmla="*/ 924453 h 1075150"/>
              <a:gd name="connsiteX5" fmla="*/ 290105 w 1420921"/>
              <a:gd name="connsiteY5" fmla="*/ 2195 h 1075150"/>
              <a:gd name="connsiteX6" fmla="*/ 710461 w 1420921"/>
              <a:gd name="connsiteY6" fmla="*/ 258673 h 1075150"/>
              <a:gd name="connsiteX7" fmla="*/ 1420921 w 1420921"/>
              <a:gd name="connsiteY7" fmla="*/ 290567 h 1075150"/>
              <a:gd name="connsiteX8" fmla="*/ 1408442 w 1420921"/>
              <a:gd name="connsiteY8" fmla="*/ 391661 h 1075150"/>
              <a:gd name="connsiteX9" fmla="*/ 12480 w 1420921"/>
              <a:gd name="connsiteY9" fmla="*/ 391661 h 1075150"/>
              <a:gd name="connsiteX10" fmla="*/ 0 w 1420921"/>
              <a:gd name="connsiteY10" fmla="*/ 290567 h 1075150"/>
              <a:gd name="connsiteX11" fmla="*/ 290105 w 1420921"/>
              <a:gd name="connsiteY11" fmla="*/ 2195 h 107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921" h="1075150">
                <a:moveTo>
                  <a:pt x="385327" y="861976"/>
                </a:moveTo>
                <a:lnTo>
                  <a:pt x="1035595" y="861976"/>
                </a:lnTo>
                <a:lnTo>
                  <a:pt x="951049" y="924453"/>
                </a:lnTo>
                <a:cubicBezTo>
                  <a:pt x="880398" y="973799"/>
                  <a:pt x="800482" y="1024120"/>
                  <a:pt x="710461" y="1075150"/>
                </a:cubicBezTo>
                <a:cubicBezTo>
                  <a:pt x="620441" y="1024120"/>
                  <a:pt x="540525" y="973799"/>
                  <a:pt x="469874" y="924453"/>
                </a:cubicBezTo>
                <a:close/>
                <a:moveTo>
                  <a:pt x="290105" y="2195"/>
                </a:moveTo>
                <a:cubicBezTo>
                  <a:pt x="443500" y="-14195"/>
                  <a:pt x="618604" y="60224"/>
                  <a:pt x="710461" y="258673"/>
                </a:cubicBezTo>
                <a:cubicBezTo>
                  <a:pt x="894176" y="-138226"/>
                  <a:pt x="1410874" y="-39001"/>
                  <a:pt x="1420921" y="290567"/>
                </a:cubicBezTo>
                <a:lnTo>
                  <a:pt x="1408442" y="391661"/>
                </a:lnTo>
                <a:lnTo>
                  <a:pt x="12480" y="391661"/>
                </a:lnTo>
                <a:lnTo>
                  <a:pt x="0" y="290567"/>
                </a:lnTo>
                <a:cubicBezTo>
                  <a:pt x="5024" y="125783"/>
                  <a:pt x="136711" y="18585"/>
                  <a:pt x="290105" y="2195"/>
                </a:cubicBezTo>
                <a:close/>
              </a:path>
            </a:pathLst>
          </a:custGeom>
          <a:solidFill>
            <a:srgbClr val="F31F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5415037" y="1095963"/>
            <a:ext cx="1420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 smtClean="0">
                <a:solidFill>
                  <a:srgbClr val="F31F51"/>
                </a:solidFill>
                <a:cs typeface="+mn-ea"/>
                <a:sym typeface="+mn-lt"/>
              </a:rPr>
              <a:t>03.07</a:t>
            </a:r>
            <a:endParaRPr lang="zh-CN" altLang="en-US" sz="3200" dirty="0">
              <a:solidFill>
                <a:srgbClr val="F31F51"/>
              </a:solidFill>
              <a:cs typeface="+mn-ea"/>
              <a:sym typeface="+mn-lt"/>
            </a:endParaRPr>
          </a:p>
        </p:txBody>
      </p:sp>
      <p:sp>
        <p:nvSpPr>
          <p:cNvPr id="5" name="文本框 9"/>
          <p:cNvSpPr txBox="1"/>
          <p:nvPr/>
        </p:nvSpPr>
        <p:spPr>
          <a:xfrm>
            <a:off x="1465006" y="2011225"/>
            <a:ext cx="92619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800" dirty="0">
                <a:solidFill>
                  <a:srgbClr val="F31F51"/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6" name="矩形 5"/>
          <p:cNvSpPr/>
          <p:nvPr/>
        </p:nvSpPr>
        <p:spPr>
          <a:xfrm>
            <a:off x="1893374" y="4294016"/>
            <a:ext cx="8405250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dirty="0" smtClean="0">
                <a:solidFill>
                  <a:srgbClr val="F31F51"/>
                </a:solidFill>
                <a:cs typeface="+mn-ea"/>
                <a:sym typeface="+mn-lt"/>
              </a:rPr>
              <a:t>活动后期准备</a:t>
            </a:r>
            <a:endParaRPr lang="zh-CN" altLang="en-US" sz="1100" dirty="0">
              <a:solidFill>
                <a:srgbClr val="F31F5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0" y="0"/>
            <a:ext cx="12192000" cy="6858001"/>
            <a:chOff x="0" y="0"/>
            <a:chExt cx="12191999" cy="6858001"/>
          </a:xfrm>
        </p:grpSpPr>
        <p:pic>
          <p:nvPicPr>
            <p:cNvPr id="29" name="图片 28" descr="图片包含 植物, 鲜花, 花束, 粉红色&#10;&#10;已生成极高可信度的说明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 rot="5400000">
              <a:off x="2667000" y="-2666999"/>
              <a:ext cx="6858000" cy="12191999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>
            <a:xfrm rot="5400000">
              <a:off x="2637503" y="-2391698"/>
              <a:ext cx="6858000" cy="11641396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3720458" y="3102810"/>
            <a:ext cx="3131385" cy="830997"/>
            <a:chOff x="3519362" y="3708633"/>
            <a:chExt cx="3131385" cy="830997"/>
          </a:xfrm>
        </p:grpSpPr>
        <p:sp>
          <p:nvSpPr>
            <p:cNvPr id="26" name="文本框 7"/>
            <p:cNvSpPr txBox="1"/>
            <p:nvPr/>
          </p:nvSpPr>
          <p:spPr>
            <a:xfrm>
              <a:off x="3519362" y="3708633"/>
              <a:ext cx="2561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 smtClean="0">
                  <a:solidFill>
                    <a:srgbClr val="F31F51"/>
                  </a:solidFill>
                  <a:cs typeface="+mn-ea"/>
                  <a:sym typeface="+mn-lt"/>
                </a:rPr>
                <a:t>活动前期准备</a:t>
              </a:r>
              <a:endParaRPr lang="zh-CN" altLang="en-US" sz="2400" b="1" dirty="0">
                <a:solidFill>
                  <a:srgbClr val="F31F5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520377" y="4170298"/>
              <a:ext cx="31303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noProof="1">
                  <a:solidFill>
                    <a:srgbClr val="F31F51"/>
                  </a:solidFill>
                  <a:cs typeface="+mn-ea"/>
                  <a:sym typeface="+mn-lt"/>
                </a:rPr>
                <a:t>lorem ipsum dolor sit er.</a:t>
              </a:r>
              <a:endParaRPr lang="zh-CN" altLang="en-US" dirty="0">
                <a:solidFill>
                  <a:srgbClr val="F31F5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719951" y="4347023"/>
            <a:ext cx="3131385" cy="830997"/>
            <a:chOff x="3519362" y="3708633"/>
            <a:chExt cx="3131385" cy="830997"/>
          </a:xfrm>
        </p:grpSpPr>
        <p:sp>
          <p:nvSpPr>
            <p:cNvPr id="24" name="文本框 10"/>
            <p:cNvSpPr txBox="1"/>
            <p:nvPr/>
          </p:nvSpPr>
          <p:spPr>
            <a:xfrm>
              <a:off x="3519362" y="3708633"/>
              <a:ext cx="2561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 smtClean="0">
                  <a:solidFill>
                    <a:srgbClr val="F31F51"/>
                  </a:solidFill>
                  <a:cs typeface="+mn-ea"/>
                  <a:sym typeface="+mn-lt"/>
                </a:rPr>
                <a:t>活动中期准备</a:t>
              </a:r>
              <a:endParaRPr lang="zh-CN" altLang="en-US" sz="2400" b="1" dirty="0">
                <a:solidFill>
                  <a:srgbClr val="F31F5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520377" y="4170298"/>
              <a:ext cx="31303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noProof="1">
                  <a:solidFill>
                    <a:srgbClr val="F31F51"/>
                  </a:solidFill>
                  <a:cs typeface="+mn-ea"/>
                  <a:sym typeface="+mn-lt"/>
                </a:rPr>
                <a:t>lorem ipsum dolor sit er.</a:t>
              </a:r>
              <a:endParaRPr lang="zh-CN" altLang="en-US" dirty="0">
                <a:solidFill>
                  <a:srgbClr val="F31F5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466681" y="3102810"/>
            <a:ext cx="3131385" cy="830997"/>
            <a:chOff x="3519362" y="3708633"/>
            <a:chExt cx="3131385" cy="830997"/>
          </a:xfrm>
        </p:grpSpPr>
        <p:sp>
          <p:nvSpPr>
            <p:cNvPr id="22" name="文本框 13"/>
            <p:cNvSpPr txBox="1"/>
            <p:nvPr/>
          </p:nvSpPr>
          <p:spPr>
            <a:xfrm>
              <a:off x="3519362" y="3708633"/>
              <a:ext cx="2561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 smtClean="0">
                  <a:solidFill>
                    <a:srgbClr val="F31F51"/>
                  </a:solidFill>
                  <a:cs typeface="+mn-ea"/>
                  <a:sym typeface="+mn-lt"/>
                </a:rPr>
                <a:t>活动后期准备</a:t>
              </a:r>
              <a:endParaRPr lang="zh-CN" altLang="en-US" sz="2400" b="1" dirty="0">
                <a:solidFill>
                  <a:srgbClr val="F31F5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520377" y="4170298"/>
              <a:ext cx="31303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noProof="1">
                  <a:solidFill>
                    <a:srgbClr val="F31F51"/>
                  </a:solidFill>
                  <a:cs typeface="+mn-ea"/>
                  <a:sym typeface="+mn-lt"/>
                </a:rPr>
                <a:t>lorem ipsum dolor sit er.</a:t>
              </a:r>
              <a:endParaRPr lang="zh-CN" altLang="en-US" dirty="0">
                <a:solidFill>
                  <a:srgbClr val="F31F5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466174" y="4347023"/>
            <a:ext cx="3131385" cy="830997"/>
            <a:chOff x="3519362" y="3708633"/>
            <a:chExt cx="3131385" cy="830997"/>
          </a:xfrm>
        </p:grpSpPr>
        <p:sp>
          <p:nvSpPr>
            <p:cNvPr id="20" name="文本框 16"/>
            <p:cNvSpPr txBox="1"/>
            <p:nvPr/>
          </p:nvSpPr>
          <p:spPr>
            <a:xfrm>
              <a:off x="3519362" y="3708633"/>
              <a:ext cx="2561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b="1" dirty="0" smtClean="0">
                  <a:solidFill>
                    <a:srgbClr val="F31F51"/>
                  </a:solidFill>
                  <a:cs typeface="+mn-ea"/>
                  <a:sym typeface="+mn-lt"/>
                </a:rPr>
                <a:t>活动效果预估</a:t>
              </a:r>
              <a:endParaRPr lang="zh-CN" altLang="en-US" sz="2400" b="1" dirty="0">
                <a:solidFill>
                  <a:srgbClr val="F31F5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520377" y="4170298"/>
              <a:ext cx="31303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noProof="1">
                  <a:solidFill>
                    <a:srgbClr val="F31F51"/>
                  </a:solidFill>
                  <a:cs typeface="+mn-ea"/>
                  <a:sym typeface="+mn-lt"/>
                </a:rPr>
                <a:t>lorem ipsum dolor sit er.</a:t>
              </a:r>
              <a:endParaRPr lang="zh-CN" altLang="en-US" dirty="0">
                <a:solidFill>
                  <a:srgbClr val="F31F5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366934" y="3102810"/>
            <a:ext cx="4885779" cy="2121377"/>
            <a:chOff x="2235981" y="3013501"/>
            <a:chExt cx="4885779" cy="2121377"/>
          </a:xfrm>
        </p:grpSpPr>
        <p:grpSp>
          <p:nvGrpSpPr>
            <p:cNvPr id="8" name="组合 7"/>
            <p:cNvGrpSpPr/>
            <p:nvPr/>
          </p:nvGrpSpPr>
          <p:grpSpPr>
            <a:xfrm>
              <a:off x="2235981" y="3013501"/>
              <a:ext cx="1033695" cy="811738"/>
              <a:chOff x="2235981" y="3013501"/>
              <a:chExt cx="1033695" cy="811738"/>
            </a:xfrm>
          </p:grpSpPr>
          <p:sp>
            <p:nvSpPr>
              <p:cNvPr id="18" name="矩形 17"/>
              <p:cNvSpPr/>
              <p:nvPr/>
            </p:nvSpPr>
            <p:spPr>
              <a:xfrm rot="18900000">
                <a:off x="2346960" y="3013501"/>
                <a:ext cx="811738" cy="811738"/>
              </a:xfrm>
              <a:prstGeom prst="rect">
                <a:avLst/>
              </a:prstGeom>
              <a:blipFill dpi="0" rotWithShape="1">
                <a:blip r:embed="rId5" cstate="email"/>
                <a:srcRect/>
                <a:tile tx="0" ty="0" sx="100000" sy="100000" flip="none" algn="br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文本框 20"/>
              <p:cNvSpPr txBox="1"/>
              <p:nvPr/>
            </p:nvSpPr>
            <p:spPr>
              <a:xfrm>
                <a:off x="2235981" y="3061021"/>
                <a:ext cx="10336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4000" dirty="0">
                    <a:solidFill>
                      <a:srgbClr val="F31F51"/>
                    </a:solidFill>
                    <a:cs typeface="+mn-ea"/>
                    <a:sym typeface="+mn-lt"/>
                  </a:rPr>
                  <a:t>01</a:t>
                </a:r>
                <a:endParaRPr lang="zh-CN" altLang="en-US" sz="4000" dirty="0">
                  <a:solidFill>
                    <a:srgbClr val="F31F5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2293120" y="4313510"/>
              <a:ext cx="1033695" cy="811738"/>
              <a:chOff x="2235981" y="3013501"/>
              <a:chExt cx="1033695" cy="811738"/>
            </a:xfrm>
          </p:grpSpPr>
          <p:sp>
            <p:nvSpPr>
              <p:cNvPr id="16" name="矩形 15"/>
              <p:cNvSpPr/>
              <p:nvPr/>
            </p:nvSpPr>
            <p:spPr>
              <a:xfrm rot="18900000">
                <a:off x="2346960" y="3013501"/>
                <a:ext cx="811738" cy="811738"/>
              </a:xfrm>
              <a:prstGeom prst="rect">
                <a:avLst/>
              </a:prstGeom>
              <a:blipFill dpi="0" rotWithShape="1">
                <a:blip r:embed="rId5" cstate="email"/>
                <a:srcRect/>
                <a:tile tx="0" ty="0" sx="100000" sy="100000" flip="none" algn="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文本框 23"/>
              <p:cNvSpPr txBox="1"/>
              <p:nvPr/>
            </p:nvSpPr>
            <p:spPr>
              <a:xfrm>
                <a:off x="2235981" y="3061021"/>
                <a:ext cx="10336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4000" dirty="0">
                    <a:solidFill>
                      <a:srgbClr val="F31F51"/>
                    </a:solidFill>
                    <a:cs typeface="+mn-ea"/>
                    <a:sym typeface="+mn-lt"/>
                  </a:rPr>
                  <a:t>02</a:t>
                </a:r>
                <a:endParaRPr lang="zh-CN" altLang="en-US" sz="4000" dirty="0">
                  <a:solidFill>
                    <a:srgbClr val="F31F5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030926" y="3023131"/>
              <a:ext cx="1033695" cy="811738"/>
              <a:chOff x="2235981" y="3013501"/>
              <a:chExt cx="1033695" cy="811738"/>
            </a:xfrm>
          </p:grpSpPr>
          <p:sp>
            <p:nvSpPr>
              <p:cNvPr id="14" name="矩形 13"/>
              <p:cNvSpPr/>
              <p:nvPr/>
            </p:nvSpPr>
            <p:spPr>
              <a:xfrm rot="18900000">
                <a:off x="2346960" y="3013501"/>
                <a:ext cx="811738" cy="811738"/>
              </a:xfrm>
              <a:prstGeom prst="rect">
                <a:avLst/>
              </a:prstGeom>
              <a:blipFill dpi="0" rotWithShape="1">
                <a:blip r:embed="rId5" cstate="email"/>
                <a:srcRect/>
                <a:tile tx="0" ty="0" sx="100000" sy="100000" flip="none" algn="br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文本框 26"/>
              <p:cNvSpPr txBox="1"/>
              <p:nvPr/>
            </p:nvSpPr>
            <p:spPr>
              <a:xfrm>
                <a:off x="2235981" y="3061021"/>
                <a:ext cx="10336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4000" dirty="0">
                    <a:solidFill>
                      <a:srgbClr val="F31F51"/>
                    </a:solidFill>
                    <a:cs typeface="+mn-ea"/>
                    <a:sym typeface="+mn-lt"/>
                  </a:rPr>
                  <a:t>03</a:t>
                </a:r>
                <a:endParaRPr lang="zh-CN" altLang="en-US" sz="4000" dirty="0">
                  <a:solidFill>
                    <a:srgbClr val="F31F5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088065" y="4323140"/>
              <a:ext cx="1033695" cy="811738"/>
              <a:chOff x="2235981" y="3013501"/>
              <a:chExt cx="1033695" cy="811738"/>
            </a:xfrm>
          </p:grpSpPr>
          <p:sp>
            <p:nvSpPr>
              <p:cNvPr id="12" name="矩形 11"/>
              <p:cNvSpPr/>
              <p:nvPr/>
            </p:nvSpPr>
            <p:spPr>
              <a:xfrm rot="18900000">
                <a:off x="2346960" y="3013501"/>
                <a:ext cx="811738" cy="811738"/>
              </a:xfrm>
              <a:prstGeom prst="rect">
                <a:avLst/>
              </a:prstGeom>
              <a:blipFill dpi="0" rotWithShape="1">
                <a:blip r:embed="rId5" cstate="email"/>
                <a:srcRect/>
                <a:tile tx="0" ty="0" sx="100000" sy="100000" flip="none" algn="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文本框 29"/>
              <p:cNvSpPr txBox="1"/>
              <p:nvPr/>
            </p:nvSpPr>
            <p:spPr>
              <a:xfrm>
                <a:off x="2235981" y="3061021"/>
                <a:ext cx="10336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4000" dirty="0">
                    <a:solidFill>
                      <a:srgbClr val="F31F51"/>
                    </a:solidFill>
                    <a:cs typeface="+mn-ea"/>
                    <a:sym typeface="+mn-lt"/>
                  </a:rPr>
                  <a:t>04</a:t>
                </a:r>
                <a:endParaRPr lang="zh-CN" altLang="en-US" sz="4000" dirty="0">
                  <a:solidFill>
                    <a:srgbClr val="F31F5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" name="图片 6" descr="图片包含 鲜花, 植物&#10;&#10;已生成极高可信度的说明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9940324">
            <a:off x="4818050" y="453520"/>
            <a:ext cx="1845726" cy="2600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işḻídê"/>
          <p:cNvGrpSpPr/>
          <p:nvPr/>
        </p:nvGrpSpPr>
        <p:grpSpPr>
          <a:xfrm>
            <a:off x="1289466" y="2864596"/>
            <a:ext cx="9613068" cy="2139516"/>
            <a:chOff x="1307468" y="2624665"/>
            <a:chExt cx="9613068" cy="2139516"/>
          </a:xfrm>
        </p:grpSpPr>
        <p:grpSp>
          <p:nvGrpSpPr>
            <p:cNvPr id="5" name="íṡḻïḑé"/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15" name="iŝ1iḓé"/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7" name="îśļîḓé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1" name="íṥľiḑe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200"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200">
                        <a:cs typeface="+mn-ea"/>
                        <a:sym typeface="+mn-lt"/>
                      </a:rPr>
                    </a:br>
                    <a:r>
                      <a:rPr lang="zh-CN" altLang="en-US" sz="1200"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22" name="îṣļíḋé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zh-CN" altLang="en-US" sz="2400" b="1" dirty="0">
                        <a:solidFill>
                          <a:srgbClr val="FF3399"/>
                        </a:solidFill>
                        <a:cs typeface="+mn-ea"/>
                        <a:sym typeface="+mn-lt"/>
                      </a:rPr>
                      <a:t>请输入文字内容</a:t>
                    </a:r>
                  </a:p>
                </p:txBody>
              </p:sp>
            </p:grpSp>
            <p:grpSp>
              <p:nvGrpSpPr>
                <p:cNvPr id="18" name="îślidè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9" name="î$ḷïḓe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200"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200">
                        <a:cs typeface="+mn-ea"/>
                        <a:sym typeface="+mn-lt"/>
                      </a:rPr>
                    </a:br>
                    <a:r>
                      <a:rPr lang="zh-CN" altLang="en-US" sz="1200"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20" name="î$ľïḓê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zh-CN" altLang="en-US" sz="2400" b="1" dirty="0">
                        <a:solidFill>
                          <a:srgbClr val="FF3399"/>
                        </a:solidFill>
                        <a:cs typeface="+mn-ea"/>
                        <a:sym typeface="+mn-lt"/>
                      </a:rPr>
                      <a:t>请输入文字内容</a:t>
                    </a:r>
                  </a:p>
                </p:txBody>
              </p:sp>
            </p:grpSp>
          </p:grpSp>
          <p:cxnSp>
            <p:nvCxnSpPr>
              <p:cNvPr id="16" name="Straight Connector 67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i$1ïḑè"/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7" name="îŝḷíḍé"/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9" name="iš1íḍè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3" name="ï$ľíḍe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200"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200">
                        <a:cs typeface="+mn-ea"/>
                        <a:sym typeface="+mn-lt"/>
                      </a:rPr>
                    </a:br>
                    <a:r>
                      <a:rPr lang="zh-CN" altLang="en-US" sz="1200"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14" name="íś1ïḍê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zh-CN" altLang="en-US" sz="2400" b="1" dirty="0" smtClean="0">
                        <a:solidFill>
                          <a:srgbClr val="FF3399"/>
                        </a:solidFill>
                        <a:cs typeface="+mn-ea"/>
                        <a:sym typeface="+mn-lt"/>
                      </a:rPr>
                      <a:t>请输入文字内容</a:t>
                    </a:r>
                    <a:endParaRPr lang="zh-CN" altLang="en-US" sz="2400" b="1" dirty="0">
                      <a:solidFill>
                        <a:srgbClr val="FF3399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0" name="ïṡḷiḓè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1" name="îsḻïdé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200">
                        <a:cs typeface="+mn-ea"/>
                        <a:sym typeface="+mn-lt"/>
                      </a:rPr>
                      <a:t>此部分内容作为文字排版占位显示</a:t>
                    </a:r>
                    <a:br>
                      <a:rPr lang="zh-CN" altLang="en-US" sz="1200">
                        <a:cs typeface="+mn-ea"/>
                        <a:sym typeface="+mn-lt"/>
                      </a:rPr>
                    </a:br>
                    <a:r>
                      <a:rPr lang="zh-CN" altLang="en-US" sz="1200">
                        <a:cs typeface="+mn-ea"/>
                        <a:sym typeface="+mn-lt"/>
                      </a:rPr>
                      <a:t>（建议使用主题字体）</a:t>
                    </a:r>
                  </a:p>
                </p:txBody>
              </p:sp>
              <p:sp>
                <p:nvSpPr>
                  <p:cNvPr id="12" name="ïṧḻiḍê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zh-CN" altLang="en-US" sz="2400" b="1" dirty="0">
                        <a:solidFill>
                          <a:srgbClr val="FF3399"/>
                        </a:solidFill>
                        <a:cs typeface="+mn-ea"/>
                        <a:sym typeface="+mn-lt"/>
                      </a:rPr>
                      <a:t>请输入文字内容</a:t>
                    </a:r>
                  </a:p>
                </p:txBody>
              </p:sp>
            </p:grpSp>
          </p:grpSp>
          <p:cxnSp>
            <p:nvCxnSpPr>
              <p:cNvPr id="8" name="Straight Connector 59"/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图片 2" descr="图片包含 鲜花, 花瓶, 红色, 室内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72092" y="1377123"/>
            <a:ext cx="3680720" cy="4906400"/>
          </a:xfrm>
          <a:prstGeom prst="rect">
            <a:avLst/>
          </a:prstGeom>
        </p:spPr>
      </p:pic>
      <p:pic>
        <p:nvPicPr>
          <p:cNvPr id="4" name="图片 3" descr="图片包含 鲜花, 花瓶, 红色, 室内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386886">
            <a:off x="4237637" y="1531401"/>
            <a:ext cx="3680720" cy="4906400"/>
          </a:xfrm>
          <a:prstGeom prst="rect">
            <a:avLst/>
          </a:prstGeom>
        </p:spPr>
      </p:pic>
      <p:sp>
        <p:nvSpPr>
          <p:cNvPr id="23" name="Title 1"/>
          <p:cNvSpPr txBox="1"/>
          <p:nvPr/>
        </p:nvSpPr>
        <p:spPr>
          <a:xfrm>
            <a:off x="4131105" y="566661"/>
            <a:ext cx="3588134" cy="478094"/>
          </a:xfrm>
          <a:prstGeom prst="rect">
            <a:avLst/>
          </a:prstGeom>
        </p:spPr>
        <p:txBody>
          <a:bodyPr lIns="0" tIns="57607" rIns="0" bIns="57607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zh-CN" altLang="en-US" sz="3200" dirty="0">
                <a:solidFill>
                  <a:srgbClr val="E50023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8087534" y="1347943"/>
            <a:ext cx="2744628" cy="4544089"/>
            <a:chOff x="6423378" y="951750"/>
            <a:chExt cx="2178156" cy="3606773"/>
          </a:xfrm>
        </p:grpSpPr>
        <p:grpSp>
          <p:nvGrpSpPr>
            <p:cNvPr id="17" name="îśļíḓé"/>
            <p:cNvGrpSpPr/>
            <p:nvPr/>
          </p:nvGrpSpPr>
          <p:grpSpPr>
            <a:xfrm>
              <a:off x="6423378" y="951750"/>
              <a:ext cx="2178156" cy="932438"/>
              <a:chOff x="8564503" y="1269000"/>
              <a:chExt cx="2904208" cy="1243251"/>
            </a:xfrm>
          </p:grpSpPr>
          <p:sp>
            <p:nvSpPr>
              <p:cNvPr id="26" name="ïšḷîḑè"/>
              <p:cNvSpPr/>
              <p:nvPr/>
            </p:nvSpPr>
            <p:spPr>
              <a:xfrm>
                <a:off x="8564503" y="1641773"/>
                <a:ext cx="2904208" cy="870478"/>
              </a:xfrm>
              <a:prstGeom prst="snip2SameRect">
                <a:avLst>
                  <a:gd name="adj1" fmla="val 0"/>
                  <a:gd name="adj2" fmla="val 0"/>
                </a:avLst>
              </a:prstGeom>
            </p:spPr>
            <p:txBody>
              <a:bodyPr wrap="square" lIns="90000" tIns="46800" rIns="90000" bIns="46800" anchor="t">
                <a:normAutofit lnSpcReduction="10000"/>
              </a:bodyPr>
              <a:lstStyle/>
              <a:p>
                <a:pPr marL="288290" marR="0" lvl="0" indent="-288290" defTabSz="91440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87655" algn="l"/>
                  </a:tabLst>
                  <a:defRPr/>
                </a:pP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27" name="is1ïḋe"/>
              <p:cNvSpPr txBox="1"/>
              <p:nvPr/>
            </p:nvSpPr>
            <p:spPr bwMode="auto">
              <a:xfrm>
                <a:off x="8564503" y="1269000"/>
                <a:ext cx="2904208" cy="37277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D72A3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点击输入标题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D72A3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islïdè"/>
            <p:cNvGrpSpPr/>
            <p:nvPr/>
          </p:nvGrpSpPr>
          <p:grpSpPr>
            <a:xfrm>
              <a:off x="6423378" y="2288918"/>
              <a:ext cx="2178156" cy="932438"/>
              <a:chOff x="8564503" y="2979378"/>
              <a:chExt cx="2904208" cy="1243251"/>
            </a:xfrm>
          </p:grpSpPr>
          <p:sp>
            <p:nvSpPr>
              <p:cNvPr id="24" name="î$1iḍê"/>
              <p:cNvSpPr/>
              <p:nvPr/>
            </p:nvSpPr>
            <p:spPr>
              <a:xfrm>
                <a:off x="8564503" y="3352151"/>
                <a:ext cx="2904208" cy="870478"/>
              </a:xfrm>
              <a:prstGeom prst="snip2SameRect">
                <a:avLst>
                  <a:gd name="adj1" fmla="val 0"/>
                  <a:gd name="adj2" fmla="val 0"/>
                </a:avLst>
              </a:prstGeom>
            </p:spPr>
            <p:txBody>
              <a:bodyPr wrap="square" lIns="90000" tIns="46800" rIns="90000" bIns="46800" anchor="t">
                <a:normAutofit lnSpcReduction="10000"/>
              </a:bodyPr>
              <a:lstStyle/>
              <a:p>
                <a:pPr marL="288290" marR="0" lvl="0" indent="-288290" defTabSz="91440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87655" algn="l"/>
                  </a:tabLst>
                  <a:defRPr/>
                </a:pP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25" name="îṥlîḓe"/>
              <p:cNvSpPr txBox="1"/>
              <p:nvPr/>
            </p:nvSpPr>
            <p:spPr bwMode="auto">
              <a:xfrm>
                <a:off x="8564503" y="2979378"/>
                <a:ext cx="2904208" cy="37277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D72A3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点击输入标题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D72A3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ïšľïḋe"/>
            <p:cNvGrpSpPr/>
            <p:nvPr/>
          </p:nvGrpSpPr>
          <p:grpSpPr>
            <a:xfrm>
              <a:off x="6423378" y="3626085"/>
              <a:ext cx="2178156" cy="932438"/>
              <a:chOff x="8564503" y="4689756"/>
              <a:chExt cx="2904208" cy="1243251"/>
            </a:xfrm>
          </p:grpSpPr>
          <p:sp>
            <p:nvSpPr>
              <p:cNvPr id="22" name="îṩḻïdé"/>
              <p:cNvSpPr/>
              <p:nvPr/>
            </p:nvSpPr>
            <p:spPr>
              <a:xfrm>
                <a:off x="8564503" y="5062529"/>
                <a:ext cx="2904208" cy="870478"/>
              </a:xfrm>
              <a:prstGeom prst="snip2SameRect">
                <a:avLst>
                  <a:gd name="adj1" fmla="val 0"/>
                  <a:gd name="adj2" fmla="val 0"/>
                </a:avLst>
              </a:prstGeom>
            </p:spPr>
            <p:txBody>
              <a:bodyPr wrap="square" lIns="90000" tIns="46800" rIns="90000" bIns="46800" anchor="t">
                <a:normAutofit lnSpcReduction="10000"/>
              </a:bodyPr>
              <a:lstStyle/>
              <a:p>
                <a:pPr marL="288290" marR="0" lvl="0" indent="-288290" defTabSz="914400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>
                    <a:tab pos="287655" algn="l"/>
                  </a:tabLst>
                  <a:defRPr/>
                </a:pPr>
                <a:r>
                  <a:rPr kumimoji="0" lang="zh-CN" alt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23" name="îṥļiďe"/>
              <p:cNvSpPr txBox="1"/>
              <p:nvPr/>
            </p:nvSpPr>
            <p:spPr bwMode="auto">
              <a:xfrm>
                <a:off x="8564503" y="4689756"/>
                <a:ext cx="2904208" cy="372773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D72A3"/>
                    </a:solidFill>
                    <a:effectLst/>
                    <a:uLnTx/>
                    <a:uFillTx/>
                    <a:latin typeface="Arial" panose="020B0604020202020204"/>
                    <a:cs typeface="+mn-ea"/>
                    <a:sym typeface="+mn-lt"/>
                  </a:rPr>
                  <a:t>点击输入标题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D72A3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>
              <a:off x="6462211" y="2092550"/>
              <a:ext cx="2139323" cy="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8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cxnSp>
          <p:nvCxnSpPr>
            <p:cNvPr id="21" name="直接连接符 20"/>
            <p:cNvCxnSpPr/>
            <p:nvPr/>
          </p:nvCxnSpPr>
          <p:spPr>
            <a:xfrm>
              <a:off x="6462211" y="3429718"/>
              <a:ext cx="2139323" cy="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8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</p:grpSp>
      <p:sp>
        <p:nvSpPr>
          <p:cNvPr id="28" name="ïS1íḍe"/>
          <p:cNvSpPr txBox="1"/>
          <p:nvPr/>
        </p:nvSpPr>
        <p:spPr>
          <a:xfrm>
            <a:off x="783470" y="2762941"/>
            <a:ext cx="3765957" cy="1458250"/>
          </a:xfrm>
          <a:prstGeom prst="rect">
            <a:avLst/>
          </a:prstGeom>
          <a:noFill/>
        </p:spPr>
        <p:txBody>
          <a:bodyPr wrap="square" lIns="113400" tIns="58968" rIns="113400" bIns="58968" rtlCol="0">
            <a:norm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rgbClr val="000000"/>
                </a:solidFill>
                <a:latin typeface="Arial" panose="020B0604020202020204"/>
                <a:cs typeface="+mn-ea"/>
                <a:sym typeface="+mn-lt"/>
              </a:rPr>
              <a:t>您的内容打在这里，或者通过复制您的文本后，在此框中选择粘贴</a:t>
            </a:r>
            <a:endParaRPr lang="en-US" b="1" dirty="0">
              <a:solidFill>
                <a:srgbClr val="000000"/>
              </a:solidFill>
              <a:latin typeface="Arial" panose="020B0604020202020204"/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97106" y="1347943"/>
            <a:ext cx="4714332" cy="6480175"/>
          </a:xfrm>
          <a:prstGeom prst="rect">
            <a:avLst/>
          </a:prstGeom>
        </p:spPr>
      </p:pic>
      <p:sp>
        <p:nvSpPr>
          <p:cNvPr id="30" name="Title 1"/>
          <p:cNvSpPr txBox="1"/>
          <p:nvPr/>
        </p:nvSpPr>
        <p:spPr>
          <a:xfrm>
            <a:off x="4131105" y="566661"/>
            <a:ext cx="3588134" cy="478094"/>
          </a:xfrm>
          <a:prstGeom prst="rect">
            <a:avLst/>
          </a:prstGeom>
        </p:spPr>
        <p:txBody>
          <a:bodyPr lIns="0" tIns="57607" rIns="0" bIns="57607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zh-CN" altLang="en-US" sz="3200" dirty="0">
                <a:solidFill>
                  <a:srgbClr val="E50023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鲜花, 花瓶, 红色, 室内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386886">
            <a:off x="1360020" y="544981"/>
            <a:ext cx="4137039" cy="5514673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5500008" y="1129809"/>
            <a:ext cx="5087530" cy="1285269"/>
            <a:chOff x="6251030" y="1604235"/>
            <a:chExt cx="5087530" cy="1285269"/>
          </a:xfrm>
        </p:grpSpPr>
        <p:sp>
          <p:nvSpPr>
            <p:cNvPr id="32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  <p:sp>
          <p:nvSpPr>
            <p:cNvPr id="33" name="文本框 3"/>
            <p:cNvSpPr txBox="1"/>
            <p:nvPr/>
          </p:nvSpPr>
          <p:spPr>
            <a:xfrm>
              <a:off x="6251030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 smtClean="0">
                  <a:cs typeface="+mn-ea"/>
                  <a:sym typeface="+mn-lt"/>
                </a:rPr>
                <a:t>请输入标题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512734" y="2779407"/>
            <a:ext cx="5087530" cy="1285269"/>
            <a:chOff x="6251030" y="1604235"/>
            <a:chExt cx="5087530" cy="1285269"/>
          </a:xfrm>
        </p:grpSpPr>
        <p:sp>
          <p:nvSpPr>
            <p:cNvPr id="35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  <p:sp>
          <p:nvSpPr>
            <p:cNvPr id="36" name="文本框 6"/>
            <p:cNvSpPr txBox="1"/>
            <p:nvPr/>
          </p:nvSpPr>
          <p:spPr>
            <a:xfrm>
              <a:off x="6251030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cs typeface="+mn-ea"/>
                  <a:sym typeface="+mn-lt"/>
                </a:rPr>
                <a:t>请输入标题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500008" y="4429005"/>
            <a:ext cx="5087530" cy="1285269"/>
            <a:chOff x="6251030" y="1604235"/>
            <a:chExt cx="5087530" cy="1285269"/>
          </a:xfrm>
        </p:grpSpPr>
        <p:sp>
          <p:nvSpPr>
            <p:cNvPr id="38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  <p:sp>
          <p:nvSpPr>
            <p:cNvPr id="39" name="文本框 9"/>
            <p:cNvSpPr txBox="1"/>
            <p:nvPr/>
          </p:nvSpPr>
          <p:spPr>
            <a:xfrm>
              <a:off x="6251030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cs typeface="+mn-ea"/>
                  <a:sym typeface="+mn-lt"/>
                </a:rPr>
                <a:t>请输入标题</a:t>
              </a:r>
            </a:p>
          </p:txBody>
        </p:sp>
      </p:grpSp>
      <p:sp>
        <p:nvSpPr>
          <p:cNvPr id="13" name="Title 1"/>
          <p:cNvSpPr txBox="1"/>
          <p:nvPr/>
        </p:nvSpPr>
        <p:spPr>
          <a:xfrm>
            <a:off x="4131105" y="545396"/>
            <a:ext cx="3588134" cy="478094"/>
          </a:xfrm>
          <a:prstGeom prst="rect">
            <a:avLst/>
          </a:prstGeom>
        </p:spPr>
        <p:txBody>
          <a:bodyPr lIns="0" tIns="57607" rIns="0" bIns="57607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zh-CN" altLang="en-US" sz="3200" dirty="0">
                <a:solidFill>
                  <a:srgbClr val="E50023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鲜花, 植物, 餐桌, 花束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77517" y="4644746"/>
            <a:ext cx="3436964" cy="1485945"/>
          </a:xfrm>
          <a:prstGeom prst="rect">
            <a:avLst/>
          </a:prstGeom>
        </p:spPr>
      </p:pic>
      <p:sp>
        <p:nvSpPr>
          <p:cNvPr id="3" name="任意多边形: 形状 7"/>
          <p:cNvSpPr/>
          <p:nvPr/>
        </p:nvSpPr>
        <p:spPr>
          <a:xfrm>
            <a:off x="5415037" y="727310"/>
            <a:ext cx="1420921" cy="1075150"/>
          </a:xfrm>
          <a:custGeom>
            <a:avLst/>
            <a:gdLst>
              <a:gd name="connsiteX0" fmla="*/ 385327 w 1420921"/>
              <a:gd name="connsiteY0" fmla="*/ 861976 h 1075150"/>
              <a:gd name="connsiteX1" fmla="*/ 1035595 w 1420921"/>
              <a:gd name="connsiteY1" fmla="*/ 861976 h 1075150"/>
              <a:gd name="connsiteX2" fmla="*/ 951049 w 1420921"/>
              <a:gd name="connsiteY2" fmla="*/ 924453 h 1075150"/>
              <a:gd name="connsiteX3" fmla="*/ 710461 w 1420921"/>
              <a:gd name="connsiteY3" fmla="*/ 1075150 h 1075150"/>
              <a:gd name="connsiteX4" fmla="*/ 469874 w 1420921"/>
              <a:gd name="connsiteY4" fmla="*/ 924453 h 1075150"/>
              <a:gd name="connsiteX5" fmla="*/ 290105 w 1420921"/>
              <a:gd name="connsiteY5" fmla="*/ 2195 h 1075150"/>
              <a:gd name="connsiteX6" fmla="*/ 710461 w 1420921"/>
              <a:gd name="connsiteY6" fmla="*/ 258673 h 1075150"/>
              <a:gd name="connsiteX7" fmla="*/ 1420921 w 1420921"/>
              <a:gd name="connsiteY7" fmla="*/ 290567 h 1075150"/>
              <a:gd name="connsiteX8" fmla="*/ 1408442 w 1420921"/>
              <a:gd name="connsiteY8" fmla="*/ 391661 h 1075150"/>
              <a:gd name="connsiteX9" fmla="*/ 12480 w 1420921"/>
              <a:gd name="connsiteY9" fmla="*/ 391661 h 1075150"/>
              <a:gd name="connsiteX10" fmla="*/ 0 w 1420921"/>
              <a:gd name="connsiteY10" fmla="*/ 290567 h 1075150"/>
              <a:gd name="connsiteX11" fmla="*/ 290105 w 1420921"/>
              <a:gd name="connsiteY11" fmla="*/ 2195 h 107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921" h="1075150">
                <a:moveTo>
                  <a:pt x="385327" y="861976"/>
                </a:moveTo>
                <a:lnTo>
                  <a:pt x="1035595" y="861976"/>
                </a:lnTo>
                <a:lnTo>
                  <a:pt x="951049" y="924453"/>
                </a:lnTo>
                <a:cubicBezTo>
                  <a:pt x="880398" y="973799"/>
                  <a:pt x="800482" y="1024120"/>
                  <a:pt x="710461" y="1075150"/>
                </a:cubicBezTo>
                <a:cubicBezTo>
                  <a:pt x="620441" y="1024120"/>
                  <a:pt x="540525" y="973799"/>
                  <a:pt x="469874" y="924453"/>
                </a:cubicBezTo>
                <a:close/>
                <a:moveTo>
                  <a:pt x="290105" y="2195"/>
                </a:moveTo>
                <a:cubicBezTo>
                  <a:pt x="443500" y="-14195"/>
                  <a:pt x="618604" y="60224"/>
                  <a:pt x="710461" y="258673"/>
                </a:cubicBezTo>
                <a:cubicBezTo>
                  <a:pt x="894176" y="-138226"/>
                  <a:pt x="1410874" y="-39001"/>
                  <a:pt x="1420921" y="290567"/>
                </a:cubicBezTo>
                <a:lnTo>
                  <a:pt x="1408442" y="391661"/>
                </a:lnTo>
                <a:lnTo>
                  <a:pt x="12480" y="391661"/>
                </a:lnTo>
                <a:lnTo>
                  <a:pt x="0" y="290567"/>
                </a:lnTo>
                <a:cubicBezTo>
                  <a:pt x="5024" y="125783"/>
                  <a:pt x="136711" y="18585"/>
                  <a:pt x="290105" y="2195"/>
                </a:cubicBezTo>
                <a:close/>
              </a:path>
            </a:pathLst>
          </a:custGeom>
          <a:solidFill>
            <a:srgbClr val="F31F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5415037" y="1095963"/>
            <a:ext cx="1420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 smtClean="0">
                <a:solidFill>
                  <a:srgbClr val="F31F51"/>
                </a:solidFill>
                <a:cs typeface="+mn-ea"/>
                <a:sym typeface="+mn-lt"/>
              </a:rPr>
              <a:t>03.07</a:t>
            </a:r>
            <a:endParaRPr lang="zh-CN" altLang="en-US" sz="3200" dirty="0">
              <a:solidFill>
                <a:srgbClr val="F31F51"/>
              </a:solidFill>
              <a:cs typeface="+mn-ea"/>
              <a:sym typeface="+mn-lt"/>
            </a:endParaRPr>
          </a:p>
        </p:txBody>
      </p:sp>
      <p:sp>
        <p:nvSpPr>
          <p:cNvPr id="5" name="文本框 9"/>
          <p:cNvSpPr txBox="1"/>
          <p:nvPr/>
        </p:nvSpPr>
        <p:spPr>
          <a:xfrm>
            <a:off x="1465006" y="2011225"/>
            <a:ext cx="92619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800" dirty="0">
                <a:solidFill>
                  <a:srgbClr val="F31F51"/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6" name="矩形 5"/>
          <p:cNvSpPr/>
          <p:nvPr/>
        </p:nvSpPr>
        <p:spPr>
          <a:xfrm>
            <a:off x="1893374" y="4294016"/>
            <a:ext cx="8405250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dirty="0" smtClean="0">
                <a:solidFill>
                  <a:srgbClr val="F31F51"/>
                </a:solidFill>
                <a:cs typeface="+mn-ea"/>
                <a:sym typeface="+mn-lt"/>
              </a:rPr>
              <a:t>活动效果评估</a:t>
            </a:r>
            <a:endParaRPr lang="zh-CN" altLang="en-US" sz="1100" dirty="0">
              <a:solidFill>
                <a:srgbClr val="F31F5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17919066126&amp;di=9b59f14795e3ae70343b595d531bc284&amp;imgtype=0&amp;src=http%3A%2F%2Fimgsrc.baidu.com%2Fimage%2Fc0%253Dpixel_huitu%252C0%252C0%252C294%252C40%2Fsign%3D0dab0e4af0f2b211f0238d0ea3f80054%2F2e2eb9389b504fc2c8f1d83ceedde71190ef6d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3448" y="710129"/>
            <a:ext cx="3487918" cy="2325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s://timgsa.baidu.com/timg?image&amp;quality=80&amp;size=b9999_10000&amp;sec=1518513819&amp;di=040a1829ccb2336117f6f7ff432fa1b3&amp;imgtype=jpg&amp;er=1&amp;src=http%3A%2F%2Fimgsrc.baidu.com%2Fimage%2Fc0%253Dpixel_huitu%252C0%252C0%252C294%252C40%2Fsign%3D0406ff90a2014c080d3620e563036764%2F08f790529822720ee1d190c370cb0a46f21fabe8.jp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1423448" y="3525625"/>
            <a:ext cx="3478493" cy="2196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" name="组合 4"/>
          <p:cNvGrpSpPr/>
          <p:nvPr/>
        </p:nvGrpSpPr>
        <p:grpSpPr>
          <a:xfrm>
            <a:off x="5500008" y="1129809"/>
            <a:ext cx="5087530" cy="1285269"/>
            <a:chOff x="6251030" y="1604235"/>
            <a:chExt cx="5087530" cy="1285269"/>
          </a:xfrm>
        </p:grpSpPr>
        <p:sp>
          <p:nvSpPr>
            <p:cNvPr id="6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  <p:sp>
          <p:nvSpPr>
            <p:cNvPr id="7" name="文本框 3"/>
            <p:cNvSpPr txBox="1"/>
            <p:nvPr/>
          </p:nvSpPr>
          <p:spPr>
            <a:xfrm>
              <a:off x="6251030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 smtClean="0">
                  <a:cs typeface="+mn-ea"/>
                  <a:sym typeface="+mn-lt"/>
                </a:rPr>
                <a:t>请输入标题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512734" y="2779407"/>
            <a:ext cx="5087530" cy="1285269"/>
            <a:chOff x="6251030" y="1604235"/>
            <a:chExt cx="5087530" cy="1285269"/>
          </a:xfrm>
        </p:grpSpPr>
        <p:sp>
          <p:nvSpPr>
            <p:cNvPr id="9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  <p:sp>
          <p:nvSpPr>
            <p:cNvPr id="10" name="文本框 6"/>
            <p:cNvSpPr txBox="1"/>
            <p:nvPr/>
          </p:nvSpPr>
          <p:spPr>
            <a:xfrm>
              <a:off x="6251030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cs typeface="+mn-ea"/>
                  <a:sym typeface="+mn-lt"/>
                </a:rPr>
                <a:t>请输入标题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500008" y="4429005"/>
            <a:ext cx="5087530" cy="1285269"/>
            <a:chOff x="6251030" y="1604235"/>
            <a:chExt cx="5087530" cy="1285269"/>
          </a:xfrm>
        </p:grpSpPr>
        <p:sp>
          <p:nvSpPr>
            <p:cNvPr id="12" name="Content Placeholder 2"/>
            <p:cNvSpPr txBox="1"/>
            <p:nvPr/>
          </p:nvSpPr>
          <p:spPr>
            <a:xfrm>
              <a:off x="6263756" y="1968564"/>
              <a:ext cx="5074804" cy="920940"/>
            </a:xfrm>
            <a:prstGeom prst="rect">
              <a:avLst/>
            </a:prstGeom>
          </p:spPr>
          <p:txBody>
            <a:bodyPr vert="horz" lIns="121920" tIns="60960" rIns="121920" bIns="6096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145034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zh-CN" altLang="en-US" sz="1600" dirty="0"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  <p:sp>
          <p:nvSpPr>
            <p:cNvPr id="13" name="文本框 9"/>
            <p:cNvSpPr txBox="1"/>
            <p:nvPr/>
          </p:nvSpPr>
          <p:spPr>
            <a:xfrm>
              <a:off x="6251030" y="1604235"/>
              <a:ext cx="3203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400" dirty="0">
                  <a:cs typeface="+mn-ea"/>
                  <a:sym typeface="+mn-lt"/>
                </a:rPr>
                <a:t>请输入标题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3882150" y="1951001"/>
            <a:ext cx="3757778" cy="1889366"/>
            <a:chOff x="3080901" y="1430415"/>
            <a:chExt cx="2982199" cy="1499644"/>
          </a:xfrm>
        </p:grpSpPr>
        <p:cxnSp>
          <p:nvCxnSpPr>
            <p:cNvPr id="29" name="is1ide-肘形连接符 33"/>
            <p:cNvCxnSpPr>
              <a:stCxn id="41" idx="3"/>
              <a:endCxn id="53" idx="2"/>
            </p:cNvCxnSpPr>
            <p:nvPr/>
          </p:nvCxnSpPr>
          <p:spPr>
            <a:xfrm flipV="1">
              <a:off x="3080901" y="1430415"/>
              <a:ext cx="1491099" cy="989559"/>
            </a:xfrm>
            <a:prstGeom prst="bentConnector2">
              <a:avLst/>
            </a:prstGeom>
            <a:noFill/>
            <a:ln w="9525" cap="flat" cmpd="sng" algn="ctr">
              <a:solidFill>
                <a:srgbClr val="000000">
                  <a:lumMod val="40000"/>
                  <a:lumOff val="60000"/>
                </a:srgbClr>
              </a:solidFill>
              <a:prstDash val="solid"/>
              <a:tailEnd type="oval"/>
            </a:ln>
            <a:effectLst/>
          </p:spPr>
        </p:cxnSp>
        <p:cxnSp>
          <p:nvCxnSpPr>
            <p:cNvPr id="30" name="is1ide-肘形连接符 26"/>
            <p:cNvCxnSpPr>
              <a:stCxn id="36" idx="1"/>
              <a:endCxn id="53" idx="2"/>
            </p:cNvCxnSpPr>
            <p:nvPr/>
          </p:nvCxnSpPr>
          <p:spPr>
            <a:xfrm rot="10800000">
              <a:off x="4572000" y="1430416"/>
              <a:ext cx="1491100" cy="989559"/>
            </a:xfrm>
            <a:prstGeom prst="bentConnector2">
              <a:avLst/>
            </a:prstGeom>
            <a:noFill/>
            <a:ln w="9525" cap="flat" cmpd="sng" algn="ctr">
              <a:solidFill>
                <a:srgbClr val="000000">
                  <a:lumMod val="40000"/>
                  <a:lumOff val="60000"/>
                </a:srgbClr>
              </a:solidFill>
              <a:prstDash val="solid"/>
              <a:tailEnd type="oval"/>
            </a:ln>
            <a:effectLst/>
          </p:spPr>
        </p:cxnSp>
        <p:cxnSp>
          <p:nvCxnSpPr>
            <p:cNvPr id="31" name="is1ide-Straight Connector 4"/>
            <p:cNvCxnSpPr>
              <a:stCxn id="53" idx="2"/>
              <a:endCxn id="47" idx="0"/>
            </p:cNvCxnSpPr>
            <p:nvPr/>
          </p:nvCxnSpPr>
          <p:spPr>
            <a:xfrm>
              <a:off x="4571999" y="1430416"/>
              <a:ext cx="0" cy="1499643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40000"/>
                  <a:lumOff val="60000"/>
                </a:srgbClr>
              </a:solidFill>
              <a:prstDash val="solid"/>
              <a:tailEnd type="none"/>
            </a:ln>
            <a:effectLst/>
          </p:spPr>
        </p:cxnSp>
      </p:grpSp>
      <p:grpSp>
        <p:nvGrpSpPr>
          <p:cNvPr id="32" name="组合 31"/>
          <p:cNvGrpSpPr/>
          <p:nvPr/>
        </p:nvGrpSpPr>
        <p:grpSpPr>
          <a:xfrm>
            <a:off x="1263135" y="2355835"/>
            <a:ext cx="8995805" cy="3195448"/>
            <a:chOff x="1002433" y="1751743"/>
            <a:chExt cx="7139134" cy="2536318"/>
          </a:xfrm>
        </p:grpSpPr>
        <p:grpSp>
          <p:nvGrpSpPr>
            <p:cNvPr id="33" name="组合 32"/>
            <p:cNvGrpSpPr/>
            <p:nvPr/>
          </p:nvGrpSpPr>
          <p:grpSpPr>
            <a:xfrm>
              <a:off x="3532766" y="1751743"/>
              <a:ext cx="2078468" cy="2536318"/>
              <a:chOff x="4631453" y="2708918"/>
              <a:chExt cx="2771290" cy="3381757"/>
            </a:xfrm>
          </p:grpSpPr>
          <p:sp>
            <p:nvSpPr>
              <p:cNvPr id="46" name="is1ide-Rectangle 21"/>
              <p:cNvSpPr/>
              <p:nvPr/>
            </p:nvSpPr>
            <p:spPr>
              <a:xfrm>
                <a:off x="4631453" y="4427355"/>
                <a:ext cx="2771290" cy="1663320"/>
              </a:xfrm>
              <a:prstGeom prst="rect">
                <a:avLst/>
              </a:prstGeom>
              <a:blipFill dpi="0" rotWithShape="1">
                <a:blip r:embed="rId2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is1ide-Rounded Rectangle 22"/>
              <p:cNvSpPr/>
              <p:nvPr/>
            </p:nvSpPr>
            <p:spPr>
              <a:xfrm>
                <a:off x="5477038" y="4280005"/>
                <a:ext cx="1080120" cy="341678"/>
              </a:xfrm>
              <a:prstGeom prst="roundRect">
                <a:avLst>
                  <a:gd name="adj" fmla="val 13693"/>
                </a:avLst>
              </a:prstGeom>
              <a:solidFill>
                <a:srgbClr val="FD72A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关键词</a:t>
                </a:r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4762540" y="2708918"/>
                <a:ext cx="2509117" cy="1030224"/>
                <a:chOff x="251866" y="1988839"/>
                <a:chExt cx="3288629" cy="784007"/>
              </a:xfrm>
              <a:solidFill>
                <a:srgbClr val="FFFFFF"/>
              </a:solidFill>
            </p:grpSpPr>
            <p:sp>
              <p:nvSpPr>
                <p:cNvPr id="49" name="íṩľíḍè-TextBox 5"/>
                <p:cNvSpPr txBox="1"/>
                <p:nvPr/>
              </p:nvSpPr>
              <p:spPr>
                <a:xfrm>
                  <a:off x="251866" y="2295215"/>
                  <a:ext cx="3288629" cy="477631"/>
                </a:xfrm>
                <a:prstGeom prst="rect">
                  <a:avLst/>
                </a:prstGeom>
                <a:grpFill/>
              </p:spPr>
              <p:txBody>
                <a:bodyPr wrap="square" lIns="90000" tIns="46800" rIns="90000" bIns="46800" anchor="t">
                  <a:normAutofit fontScale="77500" lnSpcReduction="20000"/>
                </a:bodyPr>
                <a:lstStyle/>
                <a:p>
                  <a:pPr marL="0" marR="0" lvl="0" indent="0" algn="ctr" defTabSz="115189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50" name="íṩľíḍè-Rectangle 25"/>
                <p:cNvSpPr/>
                <p:nvPr/>
              </p:nvSpPr>
              <p:spPr>
                <a:xfrm>
                  <a:off x="251866" y="1988839"/>
                  <a:ext cx="3288629" cy="306375"/>
                </a:xfrm>
                <a:prstGeom prst="rect">
                  <a:avLst/>
                </a:prstGeom>
                <a:grpFill/>
              </p:spPr>
              <p:txBody>
                <a:bodyPr wrap="none" lIns="90000" tIns="46800" rIns="90000" bIns="46800" anchor="b">
                  <a:normAutofit fontScale="92500" lnSpcReduction="10000"/>
                </a:bodyPr>
                <a:lstStyle/>
                <a:p>
                  <a:pPr marL="0" marR="0" lvl="0" indent="0" algn="ctr" defTabSz="115189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D72A3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</p:grpSp>
        <p:grpSp>
          <p:nvGrpSpPr>
            <p:cNvPr id="34" name="组合 33"/>
            <p:cNvGrpSpPr/>
            <p:nvPr/>
          </p:nvGrpSpPr>
          <p:grpSpPr>
            <a:xfrm>
              <a:off x="1002433" y="1796229"/>
              <a:ext cx="2078468" cy="2366851"/>
              <a:chOff x="1336578" y="2768232"/>
              <a:chExt cx="2771290" cy="3155801"/>
            </a:xfrm>
          </p:grpSpPr>
          <p:sp>
            <p:nvSpPr>
              <p:cNvPr id="41" name="íṩľíḍè-Rectangle 16"/>
              <p:cNvSpPr/>
              <p:nvPr/>
            </p:nvSpPr>
            <p:spPr>
              <a:xfrm>
                <a:off x="1336578" y="2768232"/>
                <a:ext cx="2771290" cy="1663320"/>
              </a:xfrm>
              <a:prstGeom prst="rect">
                <a:avLst/>
              </a:prstGeom>
              <a:blipFill dpi="0" rotWithShape="1">
                <a:blip r:embed="rId3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íṩľíḍè-Rounded Rectangle 17"/>
              <p:cNvSpPr/>
              <p:nvPr/>
            </p:nvSpPr>
            <p:spPr>
              <a:xfrm>
                <a:off x="2182163" y="4280005"/>
                <a:ext cx="1080120" cy="341678"/>
              </a:xfrm>
              <a:prstGeom prst="roundRect">
                <a:avLst>
                  <a:gd name="adj" fmla="val 13693"/>
                </a:avLst>
              </a:prstGeom>
              <a:solidFill>
                <a:srgbClr val="FD72A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关键词</a:t>
                </a:r>
              </a:p>
            </p:txBody>
          </p:sp>
          <p:grpSp>
            <p:nvGrpSpPr>
              <p:cNvPr id="43" name="组合 42"/>
              <p:cNvGrpSpPr/>
              <p:nvPr/>
            </p:nvGrpSpPr>
            <p:grpSpPr>
              <a:xfrm>
                <a:off x="1433209" y="4878031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44" name="íṩľíḍè-TextBox 5"/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 fontScale="85000" lnSpcReduction="20000"/>
                </a:bodyPr>
                <a:lstStyle/>
                <a:p>
                  <a:pPr marL="0" marR="0" lvl="0" indent="0" algn="ctr" defTabSz="115189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45" name="íṩľíḍè-Rectangle 20"/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85000" lnSpcReduction="20000"/>
                </a:bodyPr>
                <a:lstStyle/>
                <a:p>
                  <a:pPr marL="0" marR="0" lvl="0" indent="0" algn="ctr" defTabSz="115189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D72A3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</p:grpSp>
        <p:grpSp>
          <p:nvGrpSpPr>
            <p:cNvPr id="35" name="组合 34"/>
            <p:cNvGrpSpPr/>
            <p:nvPr/>
          </p:nvGrpSpPr>
          <p:grpSpPr>
            <a:xfrm>
              <a:off x="6063099" y="1796229"/>
              <a:ext cx="2078468" cy="2366851"/>
              <a:chOff x="8084133" y="2768232"/>
              <a:chExt cx="2771290" cy="3155801"/>
            </a:xfrm>
          </p:grpSpPr>
          <p:sp>
            <p:nvSpPr>
              <p:cNvPr id="36" name="íṩľíḍè-Rectangle 11"/>
              <p:cNvSpPr/>
              <p:nvPr/>
            </p:nvSpPr>
            <p:spPr>
              <a:xfrm>
                <a:off x="8084133" y="2768232"/>
                <a:ext cx="2771290" cy="1663320"/>
              </a:xfrm>
              <a:prstGeom prst="rect">
                <a:avLst/>
              </a:prstGeom>
              <a:blipFill dpi="0" rotWithShape="1">
                <a:blip r:embed="rId4" cstate="screen"/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íṩľíḍè-Rounded Rectangle 12"/>
              <p:cNvSpPr/>
              <p:nvPr/>
            </p:nvSpPr>
            <p:spPr>
              <a:xfrm>
                <a:off x="8929718" y="4280005"/>
                <a:ext cx="1080120" cy="341678"/>
              </a:xfrm>
              <a:prstGeom prst="roundRect">
                <a:avLst>
                  <a:gd name="adj" fmla="val 13693"/>
                </a:avLst>
              </a:prstGeom>
              <a:solidFill>
                <a:srgbClr val="E66FA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ea"/>
                    <a:sym typeface="+mn-lt"/>
                  </a:rPr>
                  <a:t>关键词</a:t>
                </a:r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8180764" y="4878031"/>
                <a:ext cx="2578029" cy="1046002"/>
                <a:chOff x="8662573" y="1518902"/>
                <a:chExt cx="2578029" cy="1046002"/>
              </a:xfrm>
            </p:grpSpPr>
            <p:sp>
              <p:nvSpPr>
                <p:cNvPr id="39" name="íṩľíḍè-TextBox 5"/>
                <p:cNvSpPr txBox="1"/>
                <p:nvPr/>
              </p:nvSpPr>
              <p:spPr>
                <a:xfrm>
                  <a:off x="8662573" y="1839896"/>
                  <a:ext cx="2578029" cy="725008"/>
                </a:xfrm>
                <a:prstGeom prst="rect">
                  <a:avLst/>
                </a:prstGeom>
                <a:noFill/>
              </p:spPr>
              <p:txBody>
                <a:bodyPr wrap="square" lIns="90000" tIns="46800" rIns="90000" bIns="46800" anchor="t">
                  <a:normAutofit fontScale="85000" lnSpcReduction="20000"/>
                </a:bodyPr>
                <a:lstStyle/>
                <a:p>
                  <a:pPr marL="0" marR="0" lvl="0" indent="0" algn="ctr" defTabSz="1151890" eaLnBrk="1" fontAlgn="base" latinLnBrk="0" hangingPunct="1">
                    <a:lnSpc>
                      <a:spcPct val="12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</a:p>
              </p:txBody>
            </p:sp>
            <p:sp>
              <p:nvSpPr>
                <p:cNvPr id="40" name="íṩľíḍè-Rectangle 15"/>
                <p:cNvSpPr/>
                <p:nvPr/>
              </p:nvSpPr>
              <p:spPr>
                <a:xfrm>
                  <a:off x="8662573" y="1518902"/>
                  <a:ext cx="2578029" cy="320994"/>
                </a:xfrm>
                <a:prstGeom prst="rect">
                  <a:avLst/>
                </a:prstGeom>
              </p:spPr>
              <p:txBody>
                <a:bodyPr wrap="none" lIns="90000" tIns="46800" rIns="90000" bIns="46800" anchor="b">
                  <a:normAutofit fontScale="85000" lnSpcReduction="20000"/>
                </a:bodyPr>
                <a:lstStyle/>
                <a:p>
                  <a:pPr marL="0" marR="0" lvl="0" indent="0" algn="ctr" defTabSz="115189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E66FA7"/>
                      </a:solidFill>
                      <a:effectLst/>
                      <a:uLnTx/>
                      <a:uFillTx/>
                      <a:latin typeface="Arial" panose="020B0604020202020204"/>
                      <a:cs typeface="+mn-ea"/>
                      <a:sym typeface="+mn-lt"/>
                    </a:rPr>
                    <a:t>点击输入标题</a:t>
                  </a:r>
                </a:p>
              </p:txBody>
            </p:sp>
          </p:grpSp>
        </p:grpSp>
      </p:grpSp>
      <p:sp>
        <p:nvSpPr>
          <p:cNvPr id="53" name="íṩľíḍè-文本框 26"/>
          <p:cNvSpPr txBox="1"/>
          <p:nvPr/>
        </p:nvSpPr>
        <p:spPr>
          <a:xfrm>
            <a:off x="3341854" y="1394338"/>
            <a:ext cx="4838366" cy="556667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 fontScale="92500" lnSpcReduction="20000"/>
          </a:bodyPr>
          <a:lstStyle/>
          <a:p>
            <a:pPr algn="ctr" defTabSz="115189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500" dirty="0">
                <a:solidFill>
                  <a:srgbClr val="000000"/>
                </a:solidFill>
                <a:latin typeface="Arial" panose="020B0604020202020204"/>
                <a:cs typeface="+mn-ea"/>
                <a:sym typeface="+mn-lt"/>
              </a:rPr>
              <a:t>此部分内容作为文字排版占位显示</a:t>
            </a:r>
            <a:br>
              <a:rPr lang="zh-CN" altLang="en-US" sz="1500" dirty="0">
                <a:solidFill>
                  <a:srgbClr val="000000"/>
                </a:solidFill>
                <a:latin typeface="Arial" panose="020B0604020202020204"/>
                <a:cs typeface="+mn-ea"/>
                <a:sym typeface="+mn-lt"/>
              </a:rPr>
            </a:br>
            <a:r>
              <a:rPr lang="zh-CN" altLang="en-US" sz="1500" dirty="0">
                <a:solidFill>
                  <a:srgbClr val="000000"/>
                </a:solidFill>
                <a:latin typeface="Arial" panose="020B0604020202020204"/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54" name="Title 1"/>
          <p:cNvSpPr txBox="1"/>
          <p:nvPr/>
        </p:nvSpPr>
        <p:spPr>
          <a:xfrm>
            <a:off x="4131105" y="566661"/>
            <a:ext cx="3588134" cy="478094"/>
          </a:xfrm>
          <a:prstGeom prst="rect">
            <a:avLst/>
          </a:prstGeom>
        </p:spPr>
        <p:txBody>
          <a:bodyPr lIns="0" tIns="57607" rIns="0" bIns="57607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zh-CN" altLang="en-US" sz="3200" dirty="0">
                <a:solidFill>
                  <a:srgbClr val="E50023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鲜花, 植物, 餐桌, 花束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77517" y="4644746"/>
            <a:ext cx="3436964" cy="1485945"/>
          </a:xfrm>
          <a:prstGeom prst="rect">
            <a:avLst/>
          </a:prstGeom>
        </p:spPr>
      </p:pic>
      <p:sp>
        <p:nvSpPr>
          <p:cNvPr id="3" name="文本框 11"/>
          <p:cNvSpPr txBox="1"/>
          <p:nvPr/>
        </p:nvSpPr>
        <p:spPr>
          <a:xfrm>
            <a:off x="1465005" y="2307033"/>
            <a:ext cx="92619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800" dirty="0" smtClean="0">
                <a:solidFill>
                  <a:srgbClr val="F31F51"/>
                </a:solidFill>
                <a:cs typeface="+mn-ea"/>
                <a:sym typeface="+mn-lt"/>
              </a:rPr>
              <a:t>谢谢欣赏</a:t>
            </a:r>
            <a:endParaRPr lang="zh-CN" altLang="en-US" sz="13800" dirty="0">
              <a:solidFill>
                <a:srgbClr val="F31F51"/>
              </a:solidFill>
              <a:cs typeface="+mn-ea"/>
              <a:sym typeface="+mn-lt"/>
            </a:endParaRPr>
          </a:p>
        </p:txBody>
      </p:sp>
      <p:sp>
        <p:nvSpPr>
          <p:cNvPr id="4" name="任意多边形: 形状 21"/>
          <p:cNvSpPr/>
          <p:nvPr/>
        </p:nvSpPr>
        <p:spPr>
          <a:xfrm>
            <a:off x="5415037" y="727310"/>
            <a:ext cx="1420921" cy="1075150"/>
          </a:xfrm>
          <a:custGeom>
            <a:avLst/>
            <a:gdLst>
              <a:gd name="connsiteX0" fmla="*/ 385327 w 1420921"/>
              <a:gd name="connsiteY0" fmla="*/ 861976 h 1075150"/>
              <a:gd name="connsiteX1" fmla="*/ 1035595 w 1420921"/>
              <a:gd name="connsiteY1" fmla="*/ 861976 h 1075150"/>
              <a:gd name="connsiteX2" fmla="*/ 951049 w 1420921"/>
              <a:gd name="connsiteY2" fmla="*/ 924453 h 1075150"/>
              <a:gd name="connsiteX3" fmla="*/ 710461 w 1420921"/>
              <a:gd name="connsiteY3" fmla="*/ 1075150 h 1075150"/>
              <a:gd name="connsiteX4" fmla="*/ 469874 w 1420921"/>
              <a:gd name="connsiteY4" fmla="*/ 924453 h 1075150"/>
              <a:gd name="connsiteX5" fmla="*/ 290105 w 1420921"/>
              <a:gd name="connsiteY5" fmla="*/ 2195 h 1075150"/>
              <a:gd name="connsiteX6" fmla="*/ 710461 w 1420921"/>
              <a:gd name="connsiteY6" fmla="*/ 258673 h 1075150"/>
              <a:gd name="connsiteX7" fmla="*/ 1420921 w 1420921"/>
              <a:gd name="connsiteY7" fmla="*/ 290567 h 1075150"/>
              <a:gd name="connsiteX8" fmla="*/ 1408442 w 1420921"/>
              <a:gd name="connsiteY8" fmla="*/ 391661 h 1075150"/>
              <a:gd name="connsiteX9" fmla="*/ 12480 w 1420921"/>
              <a:gd name="connsiteY9" fmla="*/ 391661 h 1075150"/>
              <a:gd name="connsiteX10" fmla="*/ 0 w 1420921"/>
              <a:gd name="connsiteY10" fmla="*/ 290567 h 1075150"/>
              <a:gd name="connsiteX11" fmla="*/ 290105 w 1420921"/>
              <a:gd name="connsiteY11" fmla="*/ 2195 h 107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921" h="1075150">
                <a:moveTo>
                  <a:pt x="385327" y="861976"/>
                </a:moveTo>
                <a:lnTo>
                  <a:pt x="1035595" y="861976"/>
                </a:lnTo>
                <a:lnTo>
                  <a:pt x="951049" y="924453"/>
                </a:lnTo>
                <a:cubicBezTo>
                  <a:pt x="880398" y="973799"/>
                  <a:pt x="800482" y="1024120"/>
                  <a:pt x="710461" y="1075150"/>
                </a:cubicBezTo>
                <a:cubicBezTo>
                  <a:pt x="620441" y="1024120"/>
                  <a:pt x="540525" y="973799"/>
                  <a:pt x="469874" y="924453"/>
                </a:cubicBezTo>
                <a:close/>
                <a:moveTo>
                  <a:pt x="290105" y="2195"/>
                </a:moveTo>
                <a:cubicBezTo>
                  <a:pt x="443500" y="-14195"/>
                  <a:pt x="618604" y="60224"/>
                  <a:pt x="710461" y="258673"/>
                </a:cubicBezTo>
                <a:cubicBezTo>
                  <a:pt x="894176" y="-138226"/>
                  <a:pt x="1410874" y="-39001"/>
                  <a:pt x="1420921" y="290567"/>
                </a:cubicBezTo>
                <a:lnTo>
                  <a:pt x="1408442" y="391661"/>
                </a:lnTo>
                <a:lnTo>
                  <a:pt x="12480" y="391661"/>
                </a:lnTo>
                <a:lnTo>
                  <a:pt x="0" y="290567"/>
                </a:lnTo>
                <a:cubicBezTo>
                  <a:pt x="5024" y="125783"/>
                  <a:pt x="136711" y="18585"/>
                  <a:pt x="290105" y="2195"/>
                </a:cubicBezTo>
                <a:close/>
              </a:path>
            </a:pathLst>
          </a:custGeom>
          <a:solidFill>
            <a:srgbClr val="F31F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22"/>
          <p:cNvSpPr txBox="1"/>
          <p:nvPr/>
        </p:nvSpPr>
        <p:spPr>
          <a:xfrm>
            <a:off x="5415037" y="1095963"/>
            <a:ext cx="1420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 smtClean="0">
                <a:solidFill>
                  <a:srgbClr val="F31F51"/>
                </a:solidFill>
                <a:cs typeface="+mn-ea"/>
                <a:sym typeface="+mn-lt"/>
              </a:rPr>
              <a:t>03.07</a:t>
            </a:r>
            <a:endParaRPr lang="zh-CN" altLang="en-US" sz="3200" dirty="0">
              <a:solidFill>
                <a:srgbClr val="F31F5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鲜花, 植物, 餐桌, 花束&#10;&#10;已生成极高可信度的说明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77517" y="4644746"/>
            <a:ext cx="3436964" cy="1485945"/>
          </a:xfrm>
          <a:prstGeom prst="rect">
            <a:avLst/>
          </a:prstGeom>
        </p:spPr>
      </p:pic>
      <p:sp>
        <p:nvSpPr>
          <p:cNvPr id="3" name="任意多边形: 形状 7"/>
          <p:cNvSpPr/>
          <p:nvPr/>
        </p:nvSpPr>
        <p:spPr>
          <a:xfrm>
            <a:off x="5415037" y="727310"/>
            <a:ext cx="1420921" cy="1075150"/>
          </a:xfrm>
          <a:custGeom>
            <a:avLst/>
            <a:gdLst>
              <a:gd name="connsiteX0" fmla="*/ 385327 w 1420921"/>
              <a:gd name="connsiteY0" fmla="*/ 861976 h 1075150"/>
              <a:gd name="connsiteX1" fmla="*/ 1035595 w 1420921"/>
              <a:gd name="connsiteY1" fmla="*/ 861976 h 1075150"/>
              <a:gd name="connsiteX2" fmla="*/ 951049 w 1420921"/>
              <a:gd name="connsiteY2" fmla="*/ 924453 h 1075150"/>
              <a:gd name="connsiteX3" fmla="*/ 710461 w 1420921"/>
              <a:gd name="connsiteY3" fmla="*/ 1075150 h 1075150"/>
              <a:gd name="connsiteX4" fmla="*/ 469874 w 1420921"/>
              <a:gd name="connsiteY4" fmla="*/ 924453 h 1075150"/>
              <a:gd name="connsiteX5" fmla="*/ 290105 w 1420921"/>
              <a:gd name="connsiteY5" fmla="*/ 2195 h 1075150"/>
              <a:gd name="connsiteX6" fmla="*/ 710461 w 1420921"/>
              <a:gd name="connsiteY6" fmla="*/ 258673 h 1075150"/>
              <a:gd name="connsiteX7" fmla="*/ 1420921 w 1420921"/>
              <a:gd name="connsiteY7" fmla="*/ 290567 h 1075150"/>
              <a:gd name="connsiteX8" fmla="*/ 1408442 w 1420921"/>
              <a:gd name="connsiteY8" fmla="*/ 391661 h 1075150"/>
              <a:gd name="connsiteX9" fmla="*/ 12480 w 1420921"/>
              <a:gd name="connsiteY9" fmla="*/ 391661 h 1075150"/>
              <a:gd name="connsiteX10" fmla="*/ 0 w 1420921"/>
              <a:gd name="connsiteY10" fmla="*/ 290567 h 1075150"/>
              <a:gd name="connsiteX11" fmla="*/ 290105 w 1420921"/>
              <a:gd name="connsiteY11" fmla="*/ 2195 h 107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0921" h="1075150">
                <a:moveTo>
                  <a:pt x="385327" y="861976"/>
                </a:moveTo>
                <a:lnTo>
                  <a:pt x="1035595" y="861976"/>
                </a:lnTo>
                <a:lnTo>
                  <a:pt x="951049" y="924453"/>
                </a:lnTo>
                <a:cubicBezTo>
                  <a:pt x="880398" y="973799"/>
                  <a:pt x="800482" y="1024120"/>
                  <a:pt x="710461" y="1075150"/>
                </a:cubicBezTo>
                <a:cubicBezTo>
                  <a:pt x="620441" y="1024120"/>
                  <a:pt x="540525" y="973799"/>
                  <a:pt x="469874" y="924453"/>
                </a:cubicBezTo>
                <a:close/>
                <a:moveTo>
                  <a:pt x="290105" y="2195"/>
                </a:moveTo>
                <a:cubicBezTo>
                  <a:pt x="443500" y="-14195"/>
                  <a:pt x="618604" y="60224"/>
                  <a:pt x="710461" y="258673"/>
                </a:cubicBezTo>
                <a:cubicBezTo>
                  <a:pt x="894176" y="-138226"/>
                  <a:pt x="1410874" y="-39001"/>
                  <a:pt x="1420921" y="290567"/>
                </a:cubicBezTo>
                <a:lnTo>
                  <a:pt x="1408442" y="391661"/>
                </a:lnTo>
                <a:lnTo>
                  <a:pt x="12480" y="391661"/>
                </a:lnTo>
                <a:lnTo>
                  <a:pt x="0" y="290567"/>
                </a:lnTo>
                <a:cubicBezTo>
                  <a:pt x="5024" y="125783"/>
                  <a:pt x="136711" y="18585"/>
                  <a:pt x="290105" y="2195"/>
                </a:cubicBezTo>
                <a:close/>
              </a:path>
            </a:pathLst>
          </a:custGeom>
          <a:solidFill>
            <a:srgbClr val="F31F5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5415037" y="1095963"/>
            <a:ext cx="1420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 smtClean="0">
                <a:solidFill>
                  <a:srgbClr val="F31F51"/>
                </a:solidFill>
                <a:cs typeface="+mn-ea"/>
                <a:sym typeface="+mn-lt"/>
              </a:rPr>
              <a:t>03.07</a:t>
            </a:r>
            <a:endParaRPr lang="zh-CN" altLang="en-US" sz="3200" dirty="0">
              <a:solidFill>
                <a:srgbClr val="F31F51"/>
              </a:solidFill>
              <a:cs typeface="+mn-ea"/>
              <a:sym typeface="+mn-lt"/>
            </a:endParaRPr>
          </a:p>
        </p:txBody>
      </p:sp>
      <p:sp>
        <p:nvSpPr>
          <p:cNvPr id="5" name="文本框 9"/>
          <p:cNvSpPr txBox="1"/>
          <p:nvPr/>
        </p:nvSpPr>
        <p:spPr>
          <a:xfrm>
            <a:off x="1465006" y="2011225"/>
            <a:ext cx="92619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3800" dirty="0" smtClean="0">
                <a:solidFill>
                  <a:srgbClr val="F31F51"/>
                </a:solidFill>
                <a:cs typeface="+mn-ea"/>
                <a:sym typeface="+mn-lt"/>
              </a:rPr>
              <a:t>壹</a:t>
            </a:r>
            <a:endParaRPr lang="zh-CN" altLang="en-US" sz="13800" dirty="0">
              <a:solidFill>
                <a:srgbClr val="F31F5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93374" y="4294016"/>
            <a:ext cx="8405250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dirty="0" smtClean="0">
                <a:solidFill>
                  <a:srgbClr val="F31F51"/>
                </a:solidFill>
                <a:cs typeface="+mn-ea"/>
                <a:sym typeface="+mn-lt"/>
              </a:rPr>
              <a:t>活动前期准备</a:t>
            </a:r>
            <a:endParaRPr lang="zh-CN" altLang="en-US" sz="1100" dirty="0">
              <a:solidFill>
                <a:srgbClr val="F31F5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212799" y="2905564"/>
            <a:ext cx="2110619" cy="3222609"/>
            <a:chOff x="793725" y="1766112"/>
            <a:chExt cx="1675002" cy="2557877"/>
          </a:xfrm>
        </p:grpSpPr>
        <p:sp>
          <p:nvSpPr>
            <p:cNvPr id="16" name="Freeform: Shape 8"/>
            <p:cNvSpPr/>
            <p:nvPr/>
          </p:nvSpPr>
          <p:spPr bwMode="auto">
            <a:xfrm>
              <a:off x="793725" y="1766112"/>
              <a:ext cx="1675002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rgbClr val="FD72A3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7" name="Rectangle 55"/>
            <p:cNvSpPr/>
            <p:nvPr/>
          </p:nvSpPr>
          <p:spPr>
            <a:xfrm>
              <a:off x="1100311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38873" y="2905564"/>
            <a:ext cx="2110616" cy="3222609"/>
            <a:chOff x="2719075" y="1766112"/>
            <a:chExt cx="1675000" cy="2557877"/>
          </a:xfrm>
        </p:grpSpPr>
        <p:sp>
          <p:nvSpPr>
            <p:cNvPr id="19" name="Freeform: Shape 12"/>
            <p:cNvSpPr/>
            <p:nvPr/>
          </p:nvSpPr>
          <p:spPr bwMode="auto">
            <a:xfrm>
              <a:off x="2719075" y="1766112"/>
              <a:ext cx="1675000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rgbClr val="FD72A3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0" name="Rectangle 58"/>
            <p:cNvSpPr/>
            <p:nvPr/>
          </p:nvSpPr>
          <p:spPr>
            <a:xfrm>
              <a:off x="3020626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29193" y="2905564"/>
            <a:ext cx="2110618" cy="3222609"/>
            <a:chOff x="4695410" y="1766112"/>
            <a:chExt cx="1675001" cy="2557877"/>
          </a:xfrm>
        </p:grpSpPr>
        <p:sp>
          <p:nvSpPr>
            <p:cNvPr id="22" name="Freeform: Shape 16"/>
            <p:cNvSpPr/>
            <p:nvPr/>
          </p:nvSpPr>
          <p:spPr bwMode="auto">
            <a:xfrm>
              <a:off x="4695410" y="1766112"/>
              <a:ext cx="1675001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rgbClr val="FD72A3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3" name="Rectangle 59"/>
            <p:cNvSpPr/>
            <p:nvPr/>
          </p:nvSpPr>
          <p:spPr>
            <a:xfrm>
              <a:off x="4996073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625118" y="2905564"/>
            <a:ext cx="2110618" cy="3222609"/>
            <a:chOff x="6676194" y="1766112"/>
            <a:chExt cx="1675001" cy="2557877"/>
          </a:xfrm>
        </p:grpSpPr>
        <p:sp>
          <p:nvSpPr>
            <p:cNvPr id="25" name="Freeform: Shape 20"/>
            <p:cNvSpPr/>
            <p:nvPr/>
          </p:nvSpPr>
          <p:spPr bwMode="auto">
            <a:xfrm>
              <a:off x="6676194" y="1766112"/>
              <a:ext cx="1675001" cy="2557877"/>
            </a:xfrm>
            <a:custGeom>
              <a:avLst/>
              <a:gdLst>
                <a:gd name="T0" fmla="*/ 535 w 595"/>
                <a:gd name="T1" fmla="*/ 60 h 919"/>
                <a:gd name="T2" fmla="*/ 359 w 595"/>
                <a:gd name="T3" fmla="*/ 60 h 919"/>
                <a:gd name="T4" fmla="*/ 297 w 595"/>
                <a:gd name="T5" fmla="*/ 0 h 919"/>
                <a:gd name="T6" fmla="*/ 236 w 595"/>
                <a:gd name="T7" fmla="*/ 60 h 919"/>
                <a:gd name="T8" fmla="*/ 59 w 595"/>
                <a:gd name="T9" fmla="*/ 60 h 919"/>
                <a:gd name="T10" fmla="*/ 0 w 595"/>
                <a:gd name="T11" fmla="*/ 120 h 919"/>
                <a:gd name="T12" fmla="*/ 0 w 595"/>
                <a:gd name="T13" fmla="*/ 859 h 919"/>
                <a:gd name="T14" fmla="*/ 59 w 595"/>
                <a:gd name="T15" fmla="*/ 919 h 919"/>
                <a:gd name="T16" fmla="*/ 535 w 595"/>
                <a:gd name="T17" fmla="*/ 919 h 919"/>
                <a:gd name="T18" fmla="*/ 595 w 595"/>
                <a:gd name="T19" fmla="*/ 859 h 919"/>
                <a:gd name="T20" fmla="*/ 595 w 595"/>
                <a:gd name="T21" fmla="*/ 120 h 919"/>
                <a:gd name="T22" fmla="*/ 535 w 595"/>
                <a:gd name="T23" fmla="*/ 60 h 919"/>
                <a:gd name="T24" fmla="*/ 589 w 595"/>
                <a:gd name="T25" fmla="*/ 859 h 919"/>
                <a:gd name="T26" fmla="*/ 535 w 595"/>
                <a:gd name="T27" fmla="*/ 913 h 919"/>
                <a:gd name="T28" fmla="*/ 59 w 595"/>
                <a:gd name="T29" fmla="*/ 913 h 919"/>
                <a:gd name="T30" fmla="*/ 6 w 595"/>
                <a:gd name="T31" fmla="*/ 859 h 919"/>
                <a:gd name="T32" fmla="*/ 6 w 595"/>
                <a:gd name="T33" fmla="*/ 467 h 919"/>
                <a:gd name="T34" fmla="*/ 589 w 595"/>
                <a:gd name="T35" fmla="*/ 467 h 919"/>
                <a:gd name="T36" fmla="*/ 589 w 595"/>
                <a:gd name="T37" fmla="*/ 859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919">
                  <a:moveTo>
                    <a:pt x="535" y="60"/>
                  </a:moveTo>
                  <a:cubicBezTo>
                    <a:pt x="359" y="60"/>
                    <a:pt x="359" y="60"/>
                    <a:pt x="359" y="60"/>
                  </a:cubicBezTo>
                  <a:cubicBezTo>
                    <a:pt x="330" y="51"/>
                    <a:pt x="307" y="29"/>
                    <a:pt x="297" y="0"/>
                  </a:cubicBezTo>
                  <a:cubicBezTo>
                    <a:pt x="288" y="29"/>
                    <a:pt x="265" y="51"/>
                    <a:pt x="236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27" y="60"/>
                    <a:pt x="0" y="87"/>
                    <a:pt x="0" y="120"/>
                  </a:cubicBezTo>
                  <a:cubicBezTo>
                    <a:pt x="0" y="859"/>
                    <a:pt x="0" y="859"/>
                    <a:pt x="0" y="859"/>
                  </a:cubicBezTo>
                  <a:cubicBezTo>
                    <a:pt x="0" y="892"/>
                    <a:pt x="27" y="919"/>
                    <a:pt x="59" y="919"/>
                  </a:cubicBezTo>
                  <a:cubicBezTo>
                    <a:pt x="535" y="919"/>
                    <a:pt x="535" y="919"/>
                    <a:pt x="535" y="919"/>
                  </a:cubicBezTo>
                  <a:cubicBezTo>
                    <a:pt x="568" y="919"/>
                    <a:pt x="595" y="892"/>
                    <a:pt x="595" y="859"/>
                  </a:cubicBezTo>
                  <a:cubicBezTo>
                    <a:pt x="595" y="120"/>
                    <a:pt x="595" y="120"/>
                    <a:pt x="595" y="120"/>
                  </a:cubicBezTo>
                  <a:cubicBezTo>
                    <a:pt x="595" y="87"/>
                    <a:pt x="568" y="60"/>
                    <a:pt x="535" y="60"/>
                  </a:cubicBezTo>
                  <a:close/>
                  <a:moveTo>
                    <a:pt x="589" y="859"/>
                  </a:moveTo>
                  <a:cubicBezTo>
                    <a:pt x="589" y="889"/>
                    <a:pt x="565" y="913"/>
                    <a:pt x="535" y="913"/>
                  </a:cubicBezTo>
                  <a:cubicBezTo>
                    <a:pt x="59" y="913"/>
                    <a:pt x="59" y="913"/>
                    <a:pt x="59" y="913"/>
                  </a:cubicBezTo>
                  <a:cubicBezTo>
                    <a:pt x="30" y="913"/>
                    <a:pt x="6" y="889"/>
                    <a:pt x="6" y="859"/>
                  </a:cubicBezTo>
                  <a:cubicBezTo>
                    <a:pt x="6" y="467"/>
                    <a:pt x="6" y="467"/>
                    <a:pt x="6" y="467"/>
                  </a:cubicBezTo>
                  <a:cubicBezTo>
                    <a:pt x="589" y="467"/>
                    <a:pt x="589" y="467"/>
                    <a:pt x="589" y="467"/>
                  </a:cubicBezTo>
                  <a:lnTo>
                    <a:pt x="589" y="859"/>
                  </a:lnTo>
                  <a:close/>
                </a:path>
              </a:pathLst>
            </a:custGeom>
            <a:solidFill>
              <a:srgbClr val="FD72A3"/>
            </a:solidFill>
            <a:ln>
              <a:noFill/>
            </a:ln>
            <a:effectLst/>
          </p:spPr>
          <p:txBody>
            <a:bodyPr vert="horz" wrap="square" lIns="144000" tIns="1908000" rIns="144000" bIns="60960" anchor="t" anchorCtr="1" compatLnSpc="1"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6" name="Rectangle 60"/>
            <p:cNvSpPr/>
            <p:nvPr/>
          </p:nvSpPr>
          <p:spPr>
            <a:xfrm>
              <a:off x="6998576" y="2296344"/>
              <a:ext cx="1061829" cy="34624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点击输入标题</a:t>
              </a: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41" y="1762619"/>
            <a:ext cx="10775751" cy="897841"/>
          </a:xfrm>
          <a:prstGeom prst="rect">
            <a:avLst/>
          </a:prstGeom>
        </p:spPr>
      </p:pic>
      <p:sp>
        <p:nvSpPr>
          <p:cNvPr id="29" name="Title 1"/>
          <p:cNvSpPr txBox="1"/>
          <p:nvPr/>
        </p:nvSpPr>
        <p:spPr>
          <a:xfrm>
            <a:off x="4131105" y="566661"/>
            <a:ext cx="3588134" cy="478094"/>
          </a:xfrm>
          <a:prstGeom prst="rect">
            <a:avLst/>
          </a:prstGeom>
        </p:spPr>
        <p:txBody>
          <a:bodyPr lIns="0" tIns="57607" rIns="0" bIns="57607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zh-CN" altLang="en-US" sz="3200" dirty="0">
                <a:solidFill>
                  <a:srgbClr val="E50023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4960807" y="4163026"/>
            <a:ext cx="1036363" cy="1036526"/>
            <a:chOff x="3734418" y="2797954"/>
            <a:chExt cx="822465" cy="822720"/>
          </a:xfrm>
        </p:grpSpPr>
        <p:sp>
          <p:nvSpPr>
            <p:cNvPr id="32" name="iŝḷîďé"/>
            <p:cNvSpPr/>
            <p:nvPr/>
          </p:nvSpPr>
          <p:spPr>
            <a:xfrm rot="10800000">
              <a:off x="3734418" y="2797954"/>
              <a:ext cx="822465" cy="822720"/>
            </a:xfrm>
            <a:prstGeom prst="teardrop">
              <a:avLst>
                <a:gd name="adj" fmla="val 200000"/>
              </a:avLst>
            </a:prstGeom>
            <a:solidFill>
              <a:srgbClr val="FD72A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3" name="ïšľîḓè"/>
            <p:cNvSpPr txBox="1"/>
            <p:nvPr/>
          </p:nvSpPr>
          <p:spPr>
            <a:xfrm>
              <a:off x="3904243" y="3080066"/>
              <a:ext cx="350319" cy="30171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alpha val="99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960805" y="3126502"/>
            <a:ext cx="1036363" cy="1036526"/>
            <a:chOff x="3734417" y="1975235"/>
            <a:chExt cx="822465" cy="822720"/>
          </a:xfrm>
        </p:grpSpPr>
        <p:sp>
          <p:nvSpPr>
            <p:cNvPr id="35" name="iSļídé"/>
            <p:cNvSpPr/>
            <p:nvPr/>
          </p:nvSpPr>
          <p:spPr>
            <a:xfrm rot="16200000">
              <a:off x="3734290" y="1975362"/>
              <a:ext cx="822720" cy="822465"/>
            </a:xfrm>
            <a:prstGeom prst="teardrop">
              <a:avLst>
                <a:gd name="adj" fmla="val 200000"/>
              </a:avLst>
            </a:prstGeom>
            <a:solidFill>
              <a:srgbClr val="FD72A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6" name="ïSlide"/>
            <p:cNvSpPr txBox="1"/>
            <p:nvPr/>
          </p:nvSpPr>
          <p:spPr>
            <a:xfrm>
              <a:off x="3904244" y="2073557"/>
              <a:ext cx="350319" cy="30171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alpha val="99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019535" y="3126502"/>
            <a:ext cx="1036363" cy="1036526"/>
            <a:chOff x="4574632" y="1975235"/>
            <a:chExt cx="822465" cy="822720"/>
          </a:xfrm>
        </p:grpSpPr>
        <p:sp>
          <p:nvSpPr>
            <p:cNvPr id="38" name="iṧļîḑé"/>
            <p:cNvSpPr/>
            <p:nvPr/>
          </p:nvSpPr>
          <p:spPr>
            <a:xfrm>
              <a:off x="4574632" y="1975235"/>
              <a:ext cx="822465" cy="822720"/>
            </a:xfrm>
            <a:prstGeom prst="teardrop">
              <a:avLst>
                <a:gd name="adj" fmla="val 200000"/>
              </a:avLst>
            </a:prstGeom>
            <a:solidFill>
              <a:srgbClr val="FD72A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9" name="iṣ1íḍe"/>
            <p:cNvSpPr txBox="1"/>
            <p:nvPr/>
          </p:nvSpPr>
          <p:spPr>
            <a:xfrm>
              <a:off x="4908593" y="2073557"/>
              <a:ext cx="350319" cy="30171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alpha val="99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019535" y="4163026"/>
            <a:ext cx="1036363" cy="1036526"/>
            <a:chOff x="4574632" y="2797954"/>
            <a:chExt cx="822465" cy="822720"/>
          </a:xfrm>
        </p:grpSpPr>
        <p:sp>
          <p:nvSpPr>
            <p:cNvPr id="41" name="íṡḻïḓè"/>
            <p:cNvSpPr/>
            <p:nvPr/>
          </p:nvSpPr>
          <p:spPr>
            <a:xfrm rot="5400000">
              <a:off x="4574505" y="2798081"/>
              <a:ext cx="822720" cy="822465"/>
            </a:xfrm>
            <a:prstGeom prst="teardrop">
              <a:avLst>
                <a:gd name="adj" fmla="val 200000"/>
              </a:avLst>
            </a:prstGeom>
            <a:solidFill>
              <a:srgbClr val="FD72A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2" name="îsļîḑe"/>
            <p:cNvSpPr txBox="1"/>
            <p:nvPr/>
          </p:nvSpPr>
          <p:spPr>
            <a:xfrm>
              <a:off x="4908594" y="3080373"/>
              <a:ext cx="350319" cy="30171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>
                      <a:alpha val="99000"/>
                    </a:srgbClr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43" name="ïṥḷîḋè"/>
          <p:cNvSpPr/>
          <p:nvPr/>
        </p:nvSpPr>
        <p:spPr>
          <a:xfrm>
            <a:off x="5395513" y="3496824"/>
            <a:ext cx="1265552" cy="1265746"/>
          </a:xfrm>
          <a:prstGeom prst="ellipse">
            <a:avLst/>
          </a:prstGeom>
          <a:solidFill>
            <a:srgbClr val="FFFFFF">
              <a:alpha val="4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115214" tIns="57607" rIns="115214" bIns="57607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4" name="ísḷîḑe"/>
          <p:cNvSpPr/>
          <p:nvPr/>
        </p:nvSpPr>
        <p:spPr>
          <a:xfrm>
            <a:off x="5563050" y="3664387"/>
            <a:ext cx="930478" cy="930622"/>
          </a:xfrm>
          <a:prstGeom prst="ellipse">
            <a:avLst/>
          </a:prstGeom>
          <a:solidFill>
            <a:srgbClr val="FFFFFF">
              <a:alpha val="48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115214" tIns="57607" rIns="115214" bIns="57607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5" name="ïśľîḍe"/>
          <p:cNvSpPr/>
          <p:nvPr/>
        </p:nvSpPr>
        <p:spPr>
          <a:xfrm>
            <a:off x="5737121" y="3838485"/>
            <a:ext cx="582334" cy="582423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lIns="115214" tIns="57607" rIns="115214" bIns="57607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6" name="íşļíďé"/>
          <p:cNvSpPr/>
          <p:nvPr/>
        </p:nvSpPr>
        <p:spPr bwMode="auto">
          <a:xfrm>
            <a:off x="5842056" y="3994991"/>
            <a:ext cx="377650" cy="257662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115214" tIns="57607" rIns="115214" bIns="57607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014943" y="2727941"/>
            <a:ext cx="10127699" cy="3148576"/>
            <a:chOff x="602953" y="1658885"/>
            <a:chExt cx="8037413" cy="2499115"/>
          </a:xfrm>
        </p:grpSpPr>
        <p:sp>
          <p:nvSpPr>
            <p:cNvPr id="48" name="îSlîḍê"/>
            <p:cNvSpPr/>
            <p:nvPr/>
          </p:nvSpPr>
          <p:spPr bwMode="auto">
            <a:xfrm>
              <a:off x="1081864" y="1968545"/>
              <a:ext cx="1853753" cy="689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kumimoji="0" lang="en-US" altLang="zh-CN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49" name="íṡlîďe"/>
            <p:cNvSpPr txBox="1"/>
            <p:nvPr/>
          </p:nvSpPr>
          <p:spPr bwMode="auto">
            <a:xfrm>
              <a:off x="1081863" y="1658885"/>
              <a:ext cx="1858476" cy="3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D72A3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点击输入标题</a:t>
              </a:r>
              <a:endParaRPr kumimoji="0" lang="zh-CN" altLang="en-US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FD72A3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0" name="iṥľîďè"/>
            <p:cNvSpPr/>
            <p:nvPr/>
          </p:nvSpPr>
          <p:spPr bwMode="auto">
            <a:xfrm>
              <a:off x="602953" y="1764335"/>
              <a:ext cx="345810" cy="274031"/>
            </a:xfrm>
            <a:custGeom>
              <a:avLst/>
              <a:gdLst>
                <a:gd name="connsiteX0" fmla="*/ 511657 w 606157"/>
                <a:gd name="connsiteY0" fmla="*/ 343654 h 480339"/>
                <a:gd name="connsiteX1" fmla="*/ 521432 w 606157"/>
                <a:gd name="connsiteY1" fmla="*/ 353421 h 480339"/>
                <a:gd name="connsiteX2" fmla="*/ 521432 w 606157"/>
                <a:gd name="connsiteY2" fmla="*/ 376178 h 480339"/>
                <a:gd name="connsiteX3" fmla="*/ 544305 w 606157"/>
                <a:gd name="connsiteY3" fmla="*/ 376178 h 480339"/>
                <a:gd name="connsiteX4" fmla="*/ 554080 w 606157"/>
                <a:gd name="connsiteY4" fmla="*/ 385945 h 480339"/>
                <a:gd name="connsiteX5" fmla="*/ 544305 w 606157"/>
                <a:gd name="connsiteY5" fmla="*/ 395712 h 480339"/>
                <a:gd name="connsiteX6" fmla="*/ 521432 w 606157"/>
                <a:gd name="connsiteY6" fmla="*/ 395712 h 480339"/>
                <a:gd name="connsiteX7" fmla="*/ 521432 w 606157"/>
                <a:gd name="connsiteY7" fmla="*/ 418566 h 480339"/>
                <a:gd name="connsiteX8" fmla="*/ 511657 w 606157"/>
                <a:gd name="connsiteY8" fmla="*/ 428333 h 480339"/>
                <a:gd name="connsiteX9" fmla="*/ 501882 w 606157"/>
                <a:gd name="connsiteY9" fmla="*/ 418566 h 480339"/>
                <a:gd name="connsiteX10" fmla="*/ 501882 w 606157"/>
                <a:gd name="connsiteY10" fmla="*/ 395712 h 480339"/>
                <a:gd name="connsiteX11" fmla="*/ 479106 w 606157"/>
                <a:gd name="connsiteY11" fmla="*/ 395712 h 480339"/>
                <a:gd name="connsiteX12" fmla="*/ 469331 w 606157"/>
                <a:gd name="connsiteY12" fmla="*/ 385945 h 480339"/>
                <a:gd name="connsiteX13" fmla="*/ 479106 w 606157"/>
                <a:gd name="connsiteY13" fmla="*/ 376178 h 480339"/>
                <a:gd name="connsiteX14" fmla="*/ 501882 w 606157"/>
                <a:gd name="connsiteY14" fmla="*/ 376178 h 480339"/>
                <a:gd name="connsiteX15" fmla="*/ 501882 w 606157"/>
                <a:gd name="connsiteY15" fmla="*/ 353421 h 480339"/>
                <a:gd name="connsiteX16" fmla="*/ 511657 w 606157"/>
                <a:gd name="connsiteY16" fmla="*/ 343654 h 480339"/>
                <a:gd name="connsiteX17" fmla="*/ 511621 w 606157"/>
                <a:gd name="connsiteY17" fmla="*/ 311170 h 480339"/>
                <a:gd name="connsiteX18" fmla="*/ 436735 w 606157"/>
                <a:gd name="connsiteY18" fmla="*/ 385944 h 480339"/>
                <a:gd name="connsiteX19" fmla="*/ 511621 w 606157"/>
                <a:gd name="connsiteY19" fmla="*/ 460816 h 480339"/>
                <a:gd name="connsiteX20" fmla="*/ 586605 w 606157"/>
                <a:gd name="connsiteY20" fmla="*/ 385944 h 480339"/>
                <a:gd name="connsiteX21" fmla="*/ 511621 w 606157"/>
                <a:gd name="connsiteY21" fmla="*/ 311170 h 480339"/>
                <a:gd name="connsiteX22" fmla="*/ 511621 w 606157"/>
                <a:gd name="connsiteY22" fmla="*/ 291647 h 480339"/>
                <a:gd name="connsiteX23" fmla="*/ 606157 w 606157"/>
                <a:gd name="connsiteY23" fmla="*/ 385944 h 480339"/>
                <a:gd name="connsiteX24" fmla="*/ 511621 w 606157"/>
                <a:gd name="connsiteY24" fmla="*/ 480339 h 480339"/>
                <a:gd name="connsiteX25" fmla="*/ 417183 w 606157"/>
                <a:gd name="connsiteY25" fmla="*/ 385944 h 480339"/>
                <a:gd name="connsiteX26" fmla="*/ 511621 w 606157"/>
                <a:gd name="connsiteY26" fmla="*/ 291647 h 480339"/>
                <a:gd name="connsiteX27" fmla="*/ 368279 w 606157"/>
                <a:gd name="connsiteY27" fmla="*/ 200476 h 480339"/>
                <a:gd name="connsiteX28" fmla="*/ 489505 w 606157"/>
                <a:gd name="connsiteY28" fmla="*/ 259991 h 480339"/>
                <a:gd name="connsiteX29" fmla="*/ 487746 w 606157"/>
                <a:gd name="connsiteY29" fmla="*/ 273650 h 480339"/>
                <a:gd name="connsiteX30" fmla="*/ 481782 w 606157"/>
                <a:gd name="connsiteY30" fmla="*/ 275699 h 480339"/>
                <a:gd name="connsiteX31" fmla="*/ 474059 w 606157"/>
                <a:gd name="connsiteY31" fmla="*/ 271894 h 480339"/>
                <a:gd name="connsiteX32" fmla="*/ 368279 w 606157"/>
                <a:gd name="connsiteY32" fmla="*/ 219989 h 480339"/>
                <a:gd name="connsiteX33" fmla="*/ 293588 w 606157"/>
                <a:gd name="connsiteY33" fmla="*/ 242819 h 480339"/>
                <a:gd name="connsiteX34" fmla="*/ 279999 w 606157"/>
                <a:gd name="connsiteY34" fmla="*/ 240185 h 480339"/>
                <a:gd name="connsiteX35" fmla="*/ 282639 w 606157"/>
                <a:gd name="connsiteY35" fmla="*/ 226623 h 480339"/>
                <a:gd name="connsiteX36" fmla="*/ 368279 w 606157"/>
                <a:gd name="connsiteY36" fmla="*/ 200476 h 480339"/>
                <a:gd name="connsiteX37" fmla="*/ 153211 w 606157"/>
                <a:gd name="connsiteY37" fmla="*/ 200476 h 480339"/>
                <a:gd name="connsiteX38" fmla="*/ 306325 w 606157"/>
                <a:gd name="connsiteY38" fmla="*/ 353439 h 480339"/>
                <a:gd name="connsiteX39" fmla="*/ 296547 w 606157"/>
                <a:gd name="connsiteY39" fmla="*/ 363200 h 480339"/>
                <a:gd name="connsiteX40" fmla="*/ 286770 w 606157"/>
                <a:gd name="connsiteY40" fmla="*/ 353439 h 480339"/>
                <a:gd name="connsiteX41" fmla="*/ 153211 w 606157"/>
                <a:gd name="connsiteY41" fmla="*/ 219999 h 480339"/>
                <a:gd name="connsiteX42" fmla="*/ 19554 w 606157"/>
                <a:gd name="connsiteY42" fmla="*/ 353439 h 480339"/>
                <a:gd name="connsiteX43" fmla="*/ 9777 w 606157"/>
                <a:gd name="connsiteY43" fmla="*/ 363200 h 480339"/>
                <a:gd name="connsiteX44" fmla="*/ 0 w 606157"/>
                <a:gd name="connsiteY44" fmla="*/ 353439 h 480339"/>
                <a:gd name="connsiteX45" fmla="*/ 153211 w 606157"/>
                <a:gd name="connsiteY45" fmla="*/ 200476 h 480339"/>
                <a:gd name="connsiteX46" fmla="*/ 368295 w 606157"/>
                <a:gd name="connsiteY46" fmla="*/ 19531 h 480339"/>
                <a:gd name="connsiteX47" fmla="*/ 306326 w 606157"/>
                <a:gd name="connsiteY47" fmla="*/ 81348 h 480339"/>
                <a:gd name="connsiteX48" fmla="*/ 368295 w 606157"/>
                <a:gd name="connsiteY48" fmla="*/ 143262 h 480339"/>
                <a:gd name="connsiteX49" fmla="*/ 430165 w 606157"/>
                <a:gd name="connsiteY49" fmla="*/ 81348 h 480339"/>
                <a:gd name="connsiteX50" fmla="*/ 368295 w 606157"/>
                <a:gd name="connsiteY50" fmla="*/ 19531 h 480339"/>
                <a:gd name="connsiteX51" fmla="*/ 153211 w 606157"/>
                <a:gd name="connsiteY51" fmla="*/ 19531 h 480339"/>
                <a:gd name="connsiteX52" fmla="*/ 91242 w 606157"/>
                <a:gd name="connsiteY52" fmla="*/ 81348 h 480339"/>
                <a:gd name="connsiteX53" fmla="*/ 153211 w 606157"/>
                <a:gd name="connsiteY53" fmla="*/ 143262 h 480339"/>
                <a:gd name="connsiteX54" fmla="*/ 215081 w 606157"/>
                <a:gd name="connsiteY54" fmla="*/ 81348 h 480339"/>
                <a:gd name="connsiteX55" fmla="*/ 153211 w 606157"/>
                <a:gd name="connsiteY55" fmla="*/ 19531 h 480339"/>
                <a:gd name="connsiteX56" fmla="*/ 368295 w 606157"/>
                <a:gd name="connsiteY56" fmla="*/ 0 h 480339"/>
                <a:gd name="connsiteX57" fmla="*/ 449714 w 606157"/>
                <a:gd name="connsiteY57" fmla="*/ 81348 h 480339"/>
                <a:gd name="connsiteX58" fmla="*/ 368295 w 606157"/>
                <a:gd name="connsiteY58" fmla="*/ 162794 h 480339"/>
                <a:gd name="connsiteX59" fmla="*/ 286778 w 606157"/>
                <a:gd name="connsiteY59" fmla="*/ 81348 h 480339"/>
                <a:gd name="connsiteX60" fmla="*/ 368295 w 606157"/>
                <a:gd name="connsiteY60" fmla="*/ 0 h 480339"/>
                <a:gd name="connsiteX61" fmla="*/ 153211 w 606157"/>
                <a:gd name="connsiteY61" fmla="*/ 0 h 480339"/>
                <a:gd name="connsiteX62" fmla="*/ 234630 w 606157"/>
                <a:gd name="connsiteY62" fmla="*/ 81348 h 480339"/>
                <a:gd name="connsiteX63" fmla="*/ 153211 w 606157"/>
                <a:gd name="connsiteY63" fmla="*/ 162794 h 480339"/>
                <a:gd name="connsiteX64" fmla="*/ 71694 w 606157"/>
                <a:gd name="connsiteY64" fmla="*/ 81348 h 480339"/>
                <a:gd name="connsiteX65" fmla="*/ 153211 w 606157"/>
                <a:gd name="connsiteY65" fmla="*/ 0 h 4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480339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rgbClr val="FD72A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1" name="íŝḷïḓè"/>
            <p:cNvSpPr/>
            <p:nvPr/>
          </p:nvSpPr>
          <p:spPr bwMode="auto">
            <a:xfrm>
              <a:off x="1081863" y="3583488"/>
              <a:ext cx="1858476" cy="57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kumimoji="0" lang="en-US" altLang="zh-CN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2" name="iSḷîḍé"/>
            <p:cNvSpPr txBox="1"/>
            <p:nvPr/>
          </p:nvSpPr>
          <p:spPr bwMode="auto">
            <a:xfrm>
              <a:off x="1081863" y="3273828"/>
              <a:ext cx="1858476" cy="3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D72A3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点击输入标题</a:t>
              </a:r>
              <a:endPara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D72A3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3" name="íṡļïdè"/>
            <p:cNvSpPr/>
            <p:nvPr/>
          </p:nvSpPr>
          <p:spPr bwMode="auto">
            <a:xfrm>
              <a:off x="602953" y="3343616"/>
              <a:ext cx="345810" cy="345355"/>
            </a:xfrm>
            <a:custGeom>
              <a:avLst/>
              <a:gdLst>
                <a:gd name="connsiteX0" fmla="*/ 86413 w 591547"/>
                <a:gd name="connsiteY0" fmla="*/ 515758 h 590770"/>
                <a:gd name="connsiteX1" fmla="*/ 171919 w 591547"/>
                <a:gd name="connsiteY1" fmla="*/ 515758 h 590770"/>
                <a:gd name="connsiteX2" fmla="*/ 171919 w 591547"/>
                <a:gd name="connsiteY2" fmla="*/ 537523 h 590770"/>
                <a:gd name="connsiteX3" fmla="*/ 86413 w 591547"/>
                <a:gd name="connsiteY3" fmla="*/ 537523 h 590770"/>
                <a:gd name="connsiteX4" fmla="*/ 86413 w 591547"/>
                <a:gd name="connsiteY4" fmla="*/ 461733 h 590770"/>
                <a:gd name="connsiteX5" fmla="*/ 171919 w 591547"/>
                <a:gd name="connsiteY5" fmla="*/ 461733 h 590770"/>
                <a:gd name="connsiteX6" fmla="*/ 171919 w 591547"/>
                <a:gd name="connsiteY6" fmla="*/ 483498 h 590770"/>
                <a:gd name="connsiteX7" fmla="*/ 86413 w 591547"/>
                <a:gd name="connsiteY7" fmla="*/ 483498 h 590770"/>
                <a:gd name="connsiteX8" fmla="*/ 86413 w 591547"/>
                <a:gd name="connsiteY8" fmla="*/ 408616 h 590770"/>
                <a:gd name="connsiteX9" fmla="*/ 171919 w 591547"/>
                <a:gd name="connsiteY9" fmla="*/ 408616 h 590770"/>
                <a:gd name="connsiteX10" fmla="*/ 171919 w 591547"/>
                <a:gd name="connsiteY10" fmla="*/ 429474 h 590770"/>
                <a:gd name="connsiteX11" fmla="*/ 86413 w 591547"/>
                <a:gd name="connsiteY11" fmla="*/ 429474 h 590770"/>
                <a:gd name="connsiteX12" fmla="*/ 204177 w 591547"/>
                <a:gd name="connsiteY12" fmla="*/ 357041 h 590770"/>
                <a:gd name="connsiteX13" fmla="*/ 204177 w 591547"/>
                <a:gd name="connsiteY13" fmla="*/ 569815 h 590770"/>
                <a:gd name="connsiteX14" fmla="*/ 333300 w 591547"/>
                <a:gd name="connsiteY14" fmla="*/ 569815 h 590770"/>
                <a:gd name="connsiteX15" fmla="*/ 333300 w 591547"/>
                <a:gd name="connsiteY15" fmla="*/ 382026 h 590770"/>
                <a:gd name="connsiteX16" fmla="*/ 183194 w 591547"/>
                <a:gd name="connsiteY16" fmla="*/ 357041 h 590770"/>
                <a:gd name="connsiteX17" fmla="*/ 75053 w 591547"/>
                <a:gd name="connsiteY17" fmla="*/ 382026 h 590770"/>
                <a:gd name="connsiteX18" fmla="*/ 75053 w 591547"/>
                <a:gd name="connsiteY18" fmla="*/ 569815 h 590770"/>
                <a:gd name="connsiteX19" fmla="*/ 183194 w 591547"/>
                <a:gd name="connsiteY19" fmla="*/ 569815 h 590770"/>
                <a:gd name="connsiteX20" fmla="*/ 247709 w 591547"/>
                <a:gd name="connsiteY20" fmla="*/ 311838 h 590770"/>
                <a:gd name="connsiteX21" fmla="*/ 322851 w 591547"/>
                <a:gd name="connsiteY21" fmla="*/ 311838 h 590770"/>
                <a:gd name="connsiteX22" fmla="*/ 322851 w 591547"/>
                <a:gd name="connsiteY22" fmla="*/ 332826 h 590770"/>
                <a:gd name="connsiteX23" fmla="*/ 247709 w 591547"/>
                <a:gd name="connsiteY23" fmla="*/ 332826 h 590770"/>
                <a:gd name="connsiteX24" fmla="*/ 247709 w 591547"/>
                <a:gd name="connsiteY24" fmla="*/ 257944 h 590770"/>
                <a:gd name="connsiteX25" fmla="*/ 322851 w 591547"/>
                <a:gd name="connsiteY25" fmla="*/ 257944 h 590770"/>
                <a:gd name="connsiteX26" fmla="*/ 322851 w 591547"/>
                <a:gd name="connsiteY26" fmla="*/ 279580 h 590770"/>
                <a:gd name="connsiteX27" fmla="*/ 247709 w 591547"/>
                <a:gd name="connsiteY27" fmla="*/ 279580 h 590770"/>
                <a:gd name="connsiteX28" fmla="*/ 247709 w 591547"/>
                <a:gd name="connsiteY28" fmla="*/ 203919 h 590770"/>
                <a:gd name="connsiteX29" fmla="*/ 322851 w 591547"/>
                <a:gd name="connsiteY29" fmla="*/ 203919 h 590770"/>
                <a:gd name="connsiteX30" fmla="*/ 322851 w 591547"/>
                <a:gd name="connsiteY30" fmla="*/ 225684 h 590770"/>
                <a:gd name="connsiteX31" fmla="*/ 247709 w 591547"/>
                <a:gd name="connsiteY31" fmla="*/ 225684 h 590770"/>
                <a:gd name="connsiteX32" fmla="*/ 247709 w 591547"/>
                <a:gd name="connsiteY32" fmla="*/ 150672 h 590770"/>
                <a:gd name="connsiteX33" fmla="*/ 322851 w 591547"/>
                <a:gd name="connsiteY33" fmla="*/ 150672 h 590770"/>
                <a:gd name="connsiteX34" fmla="*/ 322851 w 591547"/>
                <a:gd name="connsiteY34" fmla="*/ 171660 h 590770"/>
                <a:gd name="connsiteX35" fmla="*/ 247709 w 591547"/>
                <a:gd name="connsiteY35" fmla="*/ 171660 h 590770"/>
                <a:gd name="connsiteX36" fmla="*/ 355090 w 591547"/>
                <a:gd name="connsiteY36" fmla="*/ 102357 h 590770"/>
                <a:gd name="connsiteX37" fmla="*/ 355090 w 591547"/>
                <a:gd name="connsiteY37" fmla="*/ 373160 h 590770"/>
                <a:gd name="connsiteX38" fmla="*/ 355090 w 591547"/>
                <a:gd name="connsiteY38" fmla="*/ 376384 h 590770"/>
                <a:gd name="connsiteX39" fmla="*/ 355090 w 591547"/>
                <a:gd name="connsiteY39" fmla="*/ 569815 h 590770"/>
                <a:gd name="connsiteX40" fmla="*/ 484213 w 591547"/>
                <a:gd name="connsiteY40" fmla="*/ 569815 h 590770"/>
                <a:gd name="connsiteX41" fmla="*/ 484213 w 591547"/>
                <a:gd name="connsiteY41" fmla="*/ 154744 h 590770"/>
                <a:gd name="connsiteX42" fmla="*/ 333300 w 591547"/>
                <a:gd name="connsiteY42" fmla="*/ 99939 h 590770"/>
                <a:gd name="connsiteX43" fmla="*/ 236458 w 591547"/>
                <a:gd name="connsiteY43" fmla="*/ 125730 h 590770"/>
                <a:gd name="connsiteX44" fmla="*/ 236458 w 591547"/>
                <a:gd name="connsiteY44" fmla="*/ 341728 h 590770"/>
                <a:gd name="connsiteX45" fmla="*/ 333300 w 591547"/>
                <a:gd name="connsiteY45" fmla="*/ 360265 h 590770"/>
                <a:gd name="connsiteX46" fmla="*/ 397862 w 591547"/>
                <a:gd name="connsiteY46" fmla="*/ 21761 h 590770"/>
                <a:gd name="connsiteX47" fmla="*/ 387371 w 591547"/>
                <a:gd name="connsiteY47" fmla="*/ 32238 h 590770"/>
                <a:gd name="connsiteX48" fmla="*/ 397862 w 591547"/>
                <a:gd name="connsiteY48" fmla="*/ 42716 h 590770"/>
                <a:gd name="connsiteX49" fmla="*/ 409160 w 591547"/>
                <a:gd name="connsiteY49" fmla="*/ 32238 h 590770"/>
                <a:gd name="connsiteX50" fmla="*/ 397862 w 591547"/>
                <a:gd name="connsiteY50" fmla="*/ 21761 h 590770"/>
                <a:gd name="connsiteX51" fmla="*/ 397862 w 591547"/>
                <a:gd name="connsiteY51" fmla="*/ 0 h 590770"/>
                <a:gd name="connsiteX52" fmla="*/ 430143 w 591547"/>
                <a:gd name="connsiteY52" fmla="*/ 32238 h 590770"/>
                <a:gd name="connsiteX53" fmla="*/ 409160 w 591547"/>
                <a:gd name="connsiteY53" fmla="*/ 62865 h 590770"/>
                <a:gd name="connsiteX54" fmla="*/ 409160 w 591547"/>
                <a:gd name="connsiteY54" fmla="*/ 100745 h 590770"/>
                <a:gd name="connsiteX55" fmla="*/ 498740 w 591547"/>
                <a:gd name="connsiteY55" fmla="*/ 137819 h 590770"/>
                <a:gd name="connsiteX56" fmla="*/ 506003 w 591547"/>
                <a:gd name="connsiteY56" fmla="*/ 147491 h 590770"/>
                <a:gd name="connsiteX57" fmla="*/ 506003 w 591547"/>
                <a:gd name="connsiteY57" fmla="*/ 569815 h 590770"/>
                <a:gd name="connsiteX58" fmla="*/ 591547 w 591547"/>
                <a:gd name="connsiteY58" fmla="*/ 569815 h 590770"/>
                <a:gd name="connsiteX59" fmla="*/ 591547 w 591547"/>
                <a:gd name="connsiteY59" fmla="*/ 590770 h 590770"/>
                <a:gd name="connsiteX60" fmla="*/ 494705 w 591547"/>
                <a:gd name="connsiteY60" fmla="*/ 590770 h 590770"/>
                <a:gd name="connsiteX61" fmla="*/ 344598 w 591547"/>
                <a:gd name="connsiteY61" fmla="*/ 590770 h 590770"/>
                <a:gd name="connsiteX62" fmla="*/ 193685 w 591547"/>
                <a:gd name="connsiteY62" fmla="*/ 590770 h 590770"/>
                <a:gd name="connsiteX63" fmla="*/ 64562 w 591547"/>
                <a:gd name="connsiteY63" fmla="*/ 590770 h 590770"/>
                <a:gd name="connsiteX64" fmla="*/ 0 w 591547"/>
                <a:gd name="connsiteY64" fmla="*/ 590770 h 590770"/>
                <a:gd name="connsiteX65" fmla="*/ 0 w 591547"/>
                <a:gd name="connsiteY65" fmla="*/ 569815 h 590770"/>
                <a:gd name="connsiteX66" fmla="*/ 54070 w 591547"/>
                <a:gd name="connsiteY66" fmla="*/ 569815 h 590770"/>
                <a:gd name="connsiteX67" fmla="*/ 54070 w 591547"/>
                <a:gd name="connsiteY67" fmla="*/ 373160 h 590770"/>
                <a:gd name="connsiteX68" fmla="*/ 62141 w 591547"/>
                <a:gd name="connsiteY68" fmla="*/ 362683 h 590770"/>
                <a:gd name="connsiteX69" fmla="*/ 191264 w 591547"/>
                <a:gd name="connsiteY69" fmla="*/ 333668 h 590770"/>
                <a:gd name="connsiteX70" fmla="*/ 195299 w 591547"/>
                <a:gd name="connsiteY70" fmla="*/ 333668 h 590770"/>
                <a:gd name="connsiteX71" fmla="*/ 196106 w 591547"/>
                <a:gd name="connsiteY71" fmla="*/ 333668 h 590770"/>
                <a:gd name="connsiteX72" fmla="*/ 215475 w 591547"/>
                <a:gd name="connsiteY72" fmla="*/ 336892 h 590770"/>
                <a:gd name="connsiteX73" fmla="*/ 215475 w 591547"/>
                <a:gd name="connsiteY73" fmla="*/ 116864 h 590770"/>
                <a:gd name="connsiteX74" fmla="*/ 223545 w 591547"/>
                <a:gd name="connsiteY74" fmla="*/ 106387 h 590770"/>
                <a:gd name="connsiteX75" fmla="*/ 341370 w 591547"/>
                <a:gd name="connsiteY75" fmla="*/ 75760 h 590770"/>
                <a:gd name="connsiteX76" fmla="*/ 342984 w 591547"/>
                <a:gd name="connsiteY76" fmla="*/ 75760 h 590770"/>
                <a:gd name="connsiteX77" fmla="*/ 345405 w 591547"/>
                <a:gd name="connsiteY77" fmla="*/ 75760 h 590770"/>
                <a:gd name="connsiteX78" fmla="*/ 347020 w 591547"/>
                <a:gd name="connsiteY78" fmla="*/ 75760 h 590770"/>
                <a:gd name="connsiteX79" fmla="*/ 348634 w 591547"/>
                <a:gd name="connsiteY79" fmla="*/ 75760 h 590770"/>
                <a:gd name="connsiteX80" fmla="*/ 387371 w 591547"/>
                <a:gd name="connsiteY80" fmla="*/ 91879 h 590770"/>
                <a:gd name="connsiteX81" fmla="*/ 387371 w 591547"/>
                <a:gd name="connsiteY81" fmla="*/ 62865 h 590770"/>
                <a:gd name="connsiteX82" fmla="*/ 365581 w 591547"/>
                <a:gd name="connsiteY82" fmla="*/ 32238 h 590770"/>
                <a:gd name="connsiteX83" fmla="*/ 397862 w 591547"/>
                <a:gd name="connsiteY83" fmla="*/ 0 h 59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91547" h="590770">
                  <a:moveTo>
                    <a:pt x="86413" y="515758"/>
                  </a:moveTo>
                  <a:lnTo>
                    <a:pt x="171919" y="515758"/>
                  </a:lnTo>
                  <a:lnTo>
                    <a:pt x="171919" y="537523"/>
                  </a:lnTo>
                  <a:lnTo>
                    <a:pt x="86413" y="537523"/>
                  </a:lnTo>
                  <a:close/>
                  <a:moveTo>
                    <a:pt x="86413" y="461733"/>
                  </a:moveTo>
                  <a:lnTo>
                    <a:pt x="171919" y="461733"/>
                  </a:lnTo>
                  <a:lnTo>
                    <a:pt x="171919" y="483498"/>
                  </a:lnTo>
                  <a:lnTo>
                    <a:pt x="86413" y="483498"/>
                  </a:lnTo>
                  <a:close/>
                  <a:moveTo>
                    <a:pt x="86413" y="408616"/>
                  </a:moveTo>
                  <a:lnTo>
                    <a:pt x="171919" y="408616"/>
                  </a:lnTo>
                  <a:lnTo>
                    <a:pt x="171919" y="429474"/>
                  </a:lnTo>
                  <a:lnTo>
                    <a:pt x="86413" y="429474"/>
                  </a:lnTo>
                  <a:close/>
                  <a:moveTo>
                    <a:pt x="204177" y="357041"/>
                  </a:moveTo>
                  <a:lnTo>
                    <a:pt x="204177" y="569815"/>
                  </a:lnTo>
                  <a:lnTo>
                    <a:pt x="333300" y="569815"/>
                  </a:lnTo>
                  <a:lnTo>
                    <a:pt x="333300" y="382026"/>
                  </a:lnTo>
                  <a:close/>
                  <a:moveTo>
                    <a:pt x="183194" y="357041"/>
                  </a:moveTo>
                  <a:lnTo>
                    <a:pt x="75053" y="382026"/>
                  </a:lnTo>
                  <a:lnTo>
                    <a:pt x="75053" y="569815"/>
                  </a:lnTo>
                  <a:lnTo>
                    <a:pt x="183194" y="569815"/>
                  </a:lnTo>
                  <a:close/>
                  <a:moveTo>
                    <a:pt x="247709" y="311838"/>
                  </a:moveTo>
                  <a:lnTo>
                    <a:pt x="322851" y="311838"/>
                  </a:lnTo>
                  <a:lnTo>
                    <a:pt x="322851" y="332826"/>
                  </a:lnTo>
                  <a:lnTo>
                    <a:pt x="247709" y="332826"/>
                  </a:lnTo>
                  <a:close/>
                  <a:moveTo>
                    <a:pt x="247709" y="257944"/>
                  </a:moveTo>
                  <a:lnTo>
                    <a:pt x="322851" y="257944"/>
                  </a:lnTo>
                  <a:lnTo>
                    <a:pt x="322851" y="279580"/>
                  </a:lnTo>
                  <a:lnTo>
                    <a:pt x="247709" y="279580"/>
                  </a:lnTo>
                  <a:close/>
                  <a:moveTo>
                    <a:pt x="247709" y="203919"/>
                  </a:moveTo>
                  <a:lnTo>
                    <a:pt x="322851" y="203919"/>
                  </a:lnTo>
                  <a:lnTo>
                    <a:pt x="322851" y="225684"/>
                  </a:lnTo>
                  <a:lnTo>
                    <a:pt x="247709" y="225684"/>
                  </a:lnTo>
                  <a:close/>
                  <a:moveTo>
                    <a:pt x="247709" y="150672"/>
                  </a:moveTo>
                  <a:lnTo>
                    <a:pt x="322851" y="150672"/>
                  </a:lnTo>
                  <a:lnTo>
                    <a:pt x="322851" y="171660"/>
                  </a:lnTo>
                  <a:lnTo>
                    <a:pt x="247709" y="171660"/>
                  </a:lnTo>
                  <a:close/>
                  <a:moveTo>
                    <a:pt x="355090" y="102357"/>
                  </a:moveTo>
                  <a:lnTo>
                    <a:pt x="355090" y="373160"/>
                  </a:lnTo>
                  <a:lnTo>
                    <a:pt x="355090" y="376384"/>
                  </a:lnTo>
                  <a:lnTo>
                    <a:pt x="355090" y="569815"/>
                  </a:lnTo>
                  <a:lnTo>
                    <a:pt x="484213" y="569815"/>
                  </a:lnTo>
                  <a:lnTo>
                    <a:pt x="484213" y="154744"/>
                  </a:lnTo>
                  <a:close/>
                  <a:moveTo>
                    <a:pt x="333300" y="99939"/>
                  </a:moveTo>
                  <a:lnTo>
                    <a:pt x="236458" y="125730"/>
                  </a:lnTo>
                  <a:lnTo>
                    <a:pt x="236458" y="341728"/>
                  </a:lnTo>
                  <a:lnTo>
                    <a:pt x="333300" y="360265"/>
                  </a:lnTo>
                  <a:close/>
                  <a:moveTo>
                    <a:pt x="397862" y="21761"/>
                  </a:moveTo>
                  <a:cubicBezTo>
                    <a:pt x="392213" y="21761"/>
                    <a:pt x="387371" y="26596"/>
                    <a:pt x="387371" y="32238"/>
                  </a:cubicBezTo>
                  <a:cubicBezTo>
                    <a:pt x="387371" y="37880"/>
                    <a:pt x="392213" y="42716"/>
                    <a:pt x="397862" y="42716"/>
                  </a:cubicBezTo>
                  <a:cubicBezTo>
                    <a:pt x="404318" y="42716"/>
                    <a:pt x="409160" y="37880"/>
                    <a:pt x="409160" y="32238"/>
                  </a:cubicBezTo>
                  <a:cubicBezTo>
                    <a:pt x="409160" y="26596"/>
                    <a:pt x="404318" y="21761"/>
                    <a:pt x="397862" y="21761"/>
                  </a:cubicBezTo>
                  <a:close/>
                  <a:moveTo>
                    <a:pt x="397862" y="0"/>
                  </a:moveTo>
                  <a:cubicBezTo>
                    <a:pt x="415616" y="0"/>
                    <a:pt x="430143" y="14507"/>
                    <a:pt x="430143" y="32238"/>
                  </a:cubicBezTo>
                  <a:cubicBezTo>
                    <a:pt x="430143" y="45940"/>
                    <a:pt x="421266" y="58029"/>
                    <a:pt x="409160" y="62865"/>
                  </a:cubicBezTo>
                  <a:lnTo>
                    <a:pt x="409160" y="100745"/>
                  </a:lnTo>
                  <a:lnTo>
                    <a:pt x="498740" y="137819"/>
                  </a:lnTo>
                  <a:cubicBezTo>
                    <a:pt x="502775" y="139431"/>
                    <a:pt x="506003" y="143461"/>
                    <a:pt x="506003" y="147491"/>
                  </a:cubicBezTo>
                  <a:lnTo>
                    <a:pt x="506003" y="569815"/>
                  </a:lnTo>
                  <a:lnTo>
                    <a:pt x="591547" y="569815"/>
                  </a:lnTo>
                  <a:lnTo>
                    <a:pt x="591547" y="590770"/>
                  </a:lnTo>
                  <a:lnTo>
                    <a:pt x="494705" y="590770"/>
                  </a:lnTo>
                  <a:lnTo>
                    <a:pt x="344598" y="590770"/>
                  </a:lnTo>
                  <a:lnTo>
                    <a:pt x="193685" y="590770"/>
                  </a:lnTo>
                  <a:lnTo>
                    <a:pt x="64562" y="590770"/>
                  </a:lnTo>
                  <a:lnTo>
                    <a:pt x="0" y="590770"/>
                  </a:lnTo>
                  <a:lnTo>
                    <a:pt x="0" y="569815"/>
                  </a:lnTo>
                  <a:lnTo>
                    <a:pt x="54070" y="569815"/>
                  </a:lnTo>
                  <a:lnTo>
                    <a:pt x="54070" y="373160"/>
                  </a:lnTo>
                  <a:cubicBezTo>
                    <a:pt x="54070" y="368324"/>
                    <a:pt x="57298" y="364294"/>
                    <a:pt x="62141" y="362683"/>
                  </a:cubicBezTo>
                  <a:lnTo>
                    <a:pt x="191264" y="333668"/>
                  </a:lnTo>
                  <a:cubicBezTo>
                    <a:pt x="192878" y="332862"/>
                    <a:pt x="194492" y="332862"/>
                    <a:pt x="195299" y="333668"/>
                  </a:cubicBezTo>
                  <a:cubicBezTo>
                    <a:pt x="196106" y="333668"/>
                    <a:pt x="196106" y="333668"/>
                    <a:pt x="196106" y="333668"/>
                  </a:cubicBezTo>
                  <a:lnTo>
                    <a:pt x="215475" y="336892"/>
                  </a:lnTo>
                  <a:lnTo>
                    <a:pt x="215475" y="116864"/>
                  </a:lnTo>
                  <a:cubicBezTo>
                    <a:pt x="215475" y="112028"/>
                    <a:pt x="218703" y="107999"/>
                    <a:pt x="223545" y="106387"/>
                  </a:cubicBezTo>
                  <a:lnTo>
                    <a:pt x="341370" y="75760"/>
                  </a:lnTo>
                  <a:cubicBezTo>
                    <a:pt x="342177" y="75760"/>
                    <a:pt x="342177" y="75760"/>
                    <a:pt x="342984" y="75760"/>
                  </a:cubicBezTo>
                  <a:cubicBezTo>
                    <a:pt x="343791" y="75760"/>
                    <a:pt x="344598" y="74954"/>
                    <a:pt x="345405" y="75760"/>
                  </a:cubicBezTo>
                  <a:cubicBezTo>
                    <a:pt x="346213" y="75760"/>
                    <a:pt x="347020" y="75760"/>
                    <a:pt x="347020" y="75760"/>
                  </a:cubicBezTo>
                  <a:cubicBezTo>
                    <a:pt x="347827" y="75760"/>
                    <a:pt x="347827" y="75760"/>
                    <a:pt x="348634" y="75760"/>
                  </a:cubicBezTo>
                  <a:lnTo>
                    <a:pt x="387371" y="91879"/>
                  </a:lnTo>
                  <a:lnTo>
                    <a:pt x="387371" y="62865"/>
                  </a:lnTo>
                  <a:cubicBezTo>
                    <a:pt x="375265" y="58029"/>
                    <a:pt x="365581" y="45940"/>
                    <a:pt x="365581" y="32238"/>
                  </a:cubicBezTo>
                  <a:cubicBezTo>
                    <a:pt x="365581" y="14507"/>
                    <a:pt x="380107" y="0"/>
                    <a:pt x="397862" y="0"/>
                  </a:cubicBezTo>
                  <a:close/>
                </a:path>
              </a:pathLst>
            </a:custGeom>
            <a:solidFill>
              <a:srgbClr val="FD72A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4" name="iṥļïḋe"/>
            <p:cNvSpPr/>
            <p:nvPr/>
          </p:nvSpPr>
          <p:spPr bwMode="auto">
            <a:xfrm>
              <a:off x="6781890" y="1968545"/>
              <a:ext cx="1858476" cy="57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kumimoji="0" lang="en-US" altLang="zh-CN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5" name="ïṡľíḑê"/>
            <p:cNvSpPr txBox="1"/>
            <p:nvPr/>
          </p:nvSpPr>
          <p:spPr bwMode="auto">
            <a:xfrm>
              <a:off x="6781890" y="1658885"/>
              <a:ext cx="1858476" cy="3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D72A3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点击输入标题</a:t>
              </a:r>
              <a:endPara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D72A3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6" name="îṣḻiďè"/>
            <p:cNvSpPr/>
            <p:nvPr/>
          </p:nvSpPr>
          <p:spPr bwMode="auto">
            <a:xfrm>
              <a:off x="6302980" y="1776576"/>
              <a:ext cx="345810" cy="249548"/>
            </a:xfrm>
            <a:custGeom>
              <a:avLst/>
              <a:gdLst>
                <a:gd name="connsiteX0" fmla="*/ 91000 w 605879"/>
                <a:gd name="connsiteY0" fmla="*/ 173662 h 437224"/>
                <a:gd name="connsiteX1" fmla="*/ 331193 w 605879"/>
                <a:gd name="connsiteY1" fmla="*/ 173662 h 437224"/>
                <a:gd name="connsiteX2" fmla="*/ 342454 w 605879"/>
                <a:gd name="connsiteY2" fmla="*/ 184882 h 437224"/>
                <a:gd name="connsiteX3" fmla="*/ 331193 w 605879"/>
                <a:gd name="connsiteY3" fmla="*/ 196102 h 437224"/>
                <a:gd name="connsiteX4" fmla="*/ 91000 w 605879"/>
                <a:gd name="connsiteY4" fmla="*/ 196102 h 437224"/>
                <a:gd name="connsiteX5" fmla="*/ 79739 w 605879"/>
                <a:gd name="connsiteY5" fmla="*/ 184882 h 437224"/>
                <a:gd name="connsiteX6" fmla="*/ 91000 w 605879"/>
                <a:gd name="connsiteY6" fmla="*/ 173662 h 437224"/>
                <a:gd name="connsiteX7" fmla="*/ 421630 w 605879"/>
                <a:gd name="connsiteY7" fmla="*/ 131441 h 437224"/>
                <a:gd name="connsiteX8" fmla="*/ 423552 w 605879"/>
                <a:gd name="connsiteY8" fmla="*/ 152274 h 437224"/>
                <a:gd name="connsiteX9" fmla="*/ 275961 w 605879"/>
                <a:gd name="connsiteY9" fmla="*/ 300986 h 437224"/>
                <a:gd name="connsiteX10" fmla="*/ 408175 w 605879"/>
                <a:gd name="connsiteY10" fmla="*/ 358277 h 437224"/>
                <a:gd name="connsiteX11" fmla="*/ 418060 w 605879"/>
                <a:gd name="connsiteY11" fmla="*/ 365267 h 437224"/>
                <a:gd name="connsiteX12" fmla="*/ 488218 w 605879"/>
                <a:gd name="connsiteY12" fmla="*/ 410360 h 437224"/>
                <a:gd name="connsiteX13" fmla="*/ 474214 w 605879"/>
                <a:gd name="connsiteY13" fmla="*/ 363348 h 437224"/>
                <a:gd name="connsiteX14" fmla="*/ 482039 w 605879"/>
                <a:gd name="connsiteY14" fmla="*/ 349916 h 437224"/>
                <a:gd name="connsiteX15" fmla="*/ 583363 w 605879"/>
                <a:gd name="connsiteY15" fmla="*/ 244928 h 437224"/>
                <a:gd name="connsiteX16" fmla="*/ 421630 w 605879"/>
                <a:gd name="connsiteY16" fmla="*/ 131441 h 437224"/>
                <a:gd name="connsiteX17" fmla="*/ 75898 w 605879"/>
                <a:gd name="connsiteY17" fmla="*/ 120173 h 437224"/>
                <a:gd name="connsiteX18" fmla="*/ 340509 w 605879"/>
                <a:gd name="connsiteY18" fmla="*/ 120173 h 437224"/>
                <a:gd name="connsiteX19" fmla="*/ 351769 w 605879"/>
                <a:gd name="connsiteY19" fmla="*/ 131428 h 437224"/>
                <a:gd name="connsiteX20" fmla="*/ 340509 w 605879"/>
                <a:gd name="connsiteY20" fmla="*/ 142683 h 437224"/>
                <a:gd name="connsiteX21" fmla="*/ 75898 w 605879"/>
                <a:gd name="connsiteY21" fmla="*/ 142683 h 437224"/>
                <a:gd name="connsiteX22" fmla="*/ 64638 w 605879"/>
                <a:gd name="connsiteY22" fmla="*/ 131428 h 437224"/>
                <a:gd name="connsiteX23" fmla="*/ 75898 w 605879"/>
                <a:gd name="connsiteY23" fmla="*/ 120173 h 437224"/>
                <a:gd name="connsiteX24" fmla="*/ 210609 w 605879"/>
                <a:gd name="connsiteY24" fmla="*/ 22478 h 437224"/>
                <a:gd name="connsiteX25" fmla="*/ 22516 w 605879"/>
                <a:gd name="connsiteY25" fmla="*/ 153508 h 437224"/>
                <a:gd name="connsiteX26" fmla="*/ 139216 w 605879"/>
                <a:gd name="connsiteY26" fmla="*/ 274807 h 437224"/>
                <a:gd name="connsiteX27" fmla="*/ 147042 w 605879"/>
                <a:gd name="connsiteY27" fmla="*/ 288102 h 437224"/>
                <a:gd name="connsiteX28" fmla="*/ 130017 w 605879"/>
                <a:gd name="connsiteY28" fmla="*/ 344297 h 437224"/>
                <a:gd name="connsiteX29" fmla="*/ 214041 w 605879"/>
                <a:gd name="connsiteY29" fmla="*/ 291254 h 437224"/>
                <a:gd name="connsiteX30" fmla="*/ 223927 w 605879"/>
                <a:gd name="connsiteY30" fmla="*/ 284264 h 437224"/>
                <a:gd name="connsiteX31" fmla="*/ 398839 w 605879"/>
                <a:gd name="connsiteY31" fmla="*/ 152960 h 437224"/>
                <a:gd name="connsiteX32" fmla="*/ 369596 w 605879"/>
                <a:gd name="connsiteY32" fmla="*/ 80592 h 437224"/>
                <a:gd name="connsiteX33" fmla="*/ 210609 w 605879"/>
                <a:gd name="connsiteY33" fmla="*/ 22478 h 437224"/>
                <a:gd name="connsiteX34" fmla="*/ 210609 w 605879"/>
                <a:gd name="connsiteY34" fmla="*/ 0 h 437224"/>
                <a:gd name="connsiteX35" fmla="*/ 385796 w 605879"/>
                <a:gd name="connsiteY35" fmla="*/ 64967 h 437224"/>
                <a:gd name="connsiteX36" fmla="*/ 414079 w 605879"/>
                <a:gd name="connsiteY36" fmla="*/ 109100 h 437224"/>
                <a:gd name="connsiteX37" fmla="*/ 419845 w 605879"/>
                <a:gd name="connsiteY37" fmla="*/ 108963 h 437224"/>
                <a:gd name="connsiteX38" fmla="*/ 605879 w 605879"/>
                <a:gd name="connsiteY38" fmla="*/ 244928 h 437224"/>
                <a:gd name="connsiteX39" fmla="*/ 498515 w 605879"/>
                <a:gd name="connsiteY39" fmla="*/ 368420 h 437224"/>
                <a:gd name="connsiteX40" fmla="*/ 516088 w 605879"/>
                <a:gd name="connsiteY40" fmla="*/ 414609 h 437224"/>
                <a:gd name="connsiteX41" fmla="*/ 522953 w 605879"/>
                <a:gd name="connsiteY41" fmla="*/ 428178 h 437224"/>
                <a:gd name="connsiteX42" fmla="*/ 510185 w 605879"/>
                <a:gd name="connsiteY42" fmla="*/ 437224 h 437224"/>
                <a:gd name="connsiteX43" fmla="*/ 400487 w 605879"/>
                <a:gd name="connsiteY43" fmla="*/ 380344 h 437224"/>
                <a:gd name="connsiteX44" fmla="*/ 250836 w 605879"/>
                <a:gd name="connsiteY44" fmla="*/ 304275 h 437224"/>
                <a:gd name="connsiteX45" fmla="*/ 231752 w 605879"/>
                <a:gd name="connsiteY45" fmla="*/ 306331 h 437224"/>
                <a:gd name="connsiteX46" fmla="*/ 107639 w 605879"/>
                <a:gd name="connsiteY46" fmla="*/ 371161 h 437224"/>
                <a:gd name="connsiteX47" fmla="*/ 94596 w 605879"/>
                <a:gd name="connsiteY47" fmla="*/ 361978 h 437224"/>
                <a:gd name="connsiteX48" fmla="*/ 102009 w 605879"/>
                <a:gd name="connsiteY48" fmla="*/ 348135 h 437224"/>
                <a:gd name="connsiteX49" fmla="*/ 122741 w 605879"/>
                <a:gd name="connsiteY49" fmla="*/ 293173 h 437224"/>
                <a:gd name="connsiteX50" fmla="*/ 0 w 605879"/>
                <a:gd name="connsiteY50" fmla="*/ 153508 h 437224"/>
                <a:gd name="connsiteX51" fmla="*/ 210609 w 605879"/>
                <a:gd name="connsiteY51" fmla="*/ 0 h 43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5879" h="437224">
                  <a:moveTo>
                    <a:pt x="91000" y="173662"/>
                  </a:moveTo>
                  <a:lnTo>
                    <a:pt x="331193" y="173662"/>
                  </a:lnTo>
                  <a:cubicBezTo>
                    <a:pt x="337373" y="173662"/>
                    <a:pt x="342454" y="178725"/>
                    <a:pt x="342454" y="184882"/>
                  </a:cubicBezTo>
                  <a:cubicBezTo>
                    <a:pt x="342454" y="191040"/>
                    <a:pt x="337373" y="196102"/>
                    <a:pt x="331193" y="196102"/>
                  </a:cubicBezTo>
                  <a:lnTo>
                    <a:pt x="91000" y="196102"/>
                  </a:lnTo>
                  <a:cubicBezTo>
                    <a:pt x="84683" y="196102"/>
                    <a:pt x="79739" y="191040"/>
                    <a:pt x="79739" y="184882"/>
                  </a:cubicBezTo>
                  <a:cubicBezTo>
                    <a:pt x="79739" y="178725"/>
                    <a:pt x="84683" y="173662"/>
                    <a:pt x="91000" y="173662"/>
                  </a:cubicBezTo>
                  <a:close/>
                  <a:moveTo>
                    <a:pt x="421630" y="131441"/>
                  </a:moveTo>
                  <a:cubicBezTo>
                    <a:pt x="423003" y="138294"/>
                    <a:pt x="423552" y="145284"/>
                    <a:pt x="423552" y="152274"/>
                  </a:cubicBezTo>
                  <a:cubicBezTo>
                    <a:pt x="423552" y="220668"/>
                    <a:pt x="362456" y="281249"/>
                    <a:pt x="275961" y="300986"/>
                  </a:cubicBezTo>
                  <a:cubicBezTo>
                    <a:pt x="302047" y="334017"/>
                    <a:pt x="350924" y="355536"/>
                    <a:pt x="408175" y="358277"/>
                  </a:cubicBezTo>
                  <a:cubicBezTo>
                    <a:pt x="412569" y="358551"/>
                    <a:pt x="416413" y="361293"/>
                    <a:pt x="418060" y="365267"/>
                  </a:cubicBezTo>
                  <a:cubicBezTo>
                    <a:pt x="427259" y="388019"/>
                    <a:pt x="463505" y="403370"/>
                    <a:pt x="488218" y="410360"/>
                  </a:cubicBezTo>
                  <a:cubicBezTo>
                    <a:pt x="483962" y="399944"/>
                    <a:pt x="479156" y="385004"/>
                    <a:pt x="474214" y="363348"/>
                  </a:cubicBezTo>
                  <a:cubicBezTo>
                    <a:pt x="472841" y="357455"/>
                    <a:pt x="476273" y="351698"/>
                    <a:pt x="482039" y="349916"/>
                  </a:cubicBezTo>
                  <a:cubicBezTo>
                    <a:pt x="543685" y="332236"/>
                    <a:pt x="583500" y="290980"/>
                    <a:pt x="583363" y="244928"/>
                  </a:cubicBezTo>
                  <a:cubicBezTo>
                    <a:pt x="583363" y="182839"/>
                    <a:pt x="511009" y="132126"/>
                    <a:pt x="421630" y="131441"/>
                  </a:cubicBezTo>
                  <a:close/>
                  <a:moveTo>
                    <a:pt x="75898" y="120173"/>
                  </a:moveTo>
                  <a:lnTo>
                    <a:pt x="340509" y="120173"/>
                  </a:lnTo>
                  <a:cubicBezTo>
                    <a:pt x="346826" y="120173"/>
                    <a:pt x="351769" y="125114"/>
                    <a:pt x="351769" y="131428"/>
                  </a:cubicBezTo>
                  <a:cubicBezTo>
                    <a:pt x="351769" y="137604"/>
                    <a:pt x="346826" y="142683"/>
                    <a:pt x="340509" y="142683"/>
                  </a:cubicBezTo>
                  <a:lnTo>
                    <a:pt x="75898" y="142683"/>
                  </a:lnTo>
                  <a:cubicBezTo>
                    <a:pt x="69719" y="142683"/>
                    <a:pt x="64638" y="137604"/>
                    <a:pt x="64638" y="131428"/>
                  </a:cubicBezTo>
                  <a:cubicBezTo>
                    <a:pt x="64638" y="125114"/>
                    <a:pt x="69719" y="120173"/>
                    <a:pt x="75898" y="120173"/>
                  </a:cubicBezTo>
                  <a:close/>
                  <a:moveTo>
                    <a:pt x="210609" y="22478"/>
                  </a:moveTo>
                  <a:cubicBezTo>
                    <a:pt x="106952" y="22478"/>
                    <a:pt x="22516" y="81277"/>
                    <a:pt x="22516" y="153508"/>
                  </a:cubicBezTo>
                  <a:cubicBezTo>
                    <a:pt x="22516" y="206688"/>
                    <a:pt x="68372" y="254385"/>
                    <a:pt x="139216" y="274807"/>
                  </a:cubicBezTo>
                  <a:cubicBezTo>
                    <a:pt x="144983" y="276452"/>
                    <a:pt x="148415" y="282208"/>
                    <a:pt x="147042" y="288102"/>
                  </a:cubicBezTo>
                  <a:cubicBezTo>
                    <a:pt x="140864" y="314966"/>
                    <a:pt x="135097" y="332647"/>
                    <a:pt x="130017" y="344297"/>
                  </a:cubicBezTo>
                  <a:cubicBezTo>
                    <a:pt x="158437" y="336622"/>
                    <a:pt x="203058" y="318667"/>
                    <a:pt x="214041" y="291254"/>
                  </a:cubicBezTo>
                  <a:cubicBezTo>
                    <a:pt x="215689" y="287280"/>
                    <a:pt x="219533" y="284538"/>
                    <a:pt x="223927" y="284264"/>
                  </a:cubicBezTo>
                  <a:cubicBezTo>
                    <a:pt x="320170" y="279604"/>
                    <a:pt x="395407" y="223135"/>
                    <a:pt x="398839" y="152960"/>
                  </a:cubicBezTo>
                  <a:cubicBezTo>
                    <a:pt x="400075" y="126918"/>
                    <a:pt x="389915" y="101836"/>
                    <a:pt x="369596" y="80592"/>
                  </a:cubicBezTo>
                  <a:cubicBezTo>
                    <a:pt x="334860" y="44133"/>
                    <a:pt x="275412" y="22478"/>
                    <a:pt x="210609" y="22478"/>
                  </a:cubicBezTo>
                  <a:close/>
                  <a:moveTo>
                    <a:pt x="210609" y="0"/>
                  </a:moveTo>
                  <a:cubicBezTo>
                    <a:pt x="281453" y="0"/>
                    <a:pt x="346942" y="24260"/>
                    <a:pt x="385796" y="64967"/>
                  </a:cubicBezTo>
                  <a:cubicBezTo>
                    <a:pt x="398702" y="78536"/>
                    <a:pt x="408175" y="93338"/>
                    <a:pt x="414079" y="109100"/>
                  </a:cubicBezTo>
                  <a:cubicBezTo>
                    <a:pt x="416001" y="108963"/>
                    <a:pt x="417923" y="108963"/>
                    <a:pt x="419845" y="108963"/>
                  </a:cubicBezTo>
                  <a:cubicBezTo>
                    <a:pt x="522404" y="108963"/>
                    <a:pt x="606016" y="169955"/>
                    <a:pt x="605879" y="244928"/>
                  </a:cubicBezTo>
                  <a:cubicBezTo>
                    <a:pt x="605879" y="298519"/>
                    <a:pt x="564141" y="346079"/>
                    <a:pt x="498515" y="368420"/>
                  </a:cubicBezTo>
                  <a:cubicBezTo>
                    <a:pt x="506066" y="398025"/>
                    <a:pt x="512931" y="412279"/>
                    <a:pt x="516088" y="414609"/>
                  </a:cubicBezTo>
                  <a:cubicBezTo>
                    <a:pt x="524601" y="418858"/>
                    <a:pt x="523228" y="426671"/>
                    <a:pt x="522953" y="428178"/>
                  </a:cubicBezTo>
                  <a:cubicBezTo>
                    <a:pt x="522541" y="429686"/>
                    <a:pt x="520207" y="437224"/>
                    <a:pt x="510185" y="437224"/>
                  </a:cubicBezTo>
                  <a:cubicBezTo>
                    <a:pt x="497828" y="437224"/>
                    <a:pt x="423689" y="421325"/>
                    <a:pt x="400487" y="380344"/>
                  </a:cubicBezTo>
                  <a:cubicBezTo>
                    <a:pt x="333899" y="375410"/>
                    <a:pt x="277746" y="346764"/>
                    <a:pt x="250836" y="304275"/>
                  </a:cubicBezTo>
                  <a:cubicBezTo>
                    <a:pt x="244521" y="305098"/>
                    <a:pt x="238205" y="305783"/>
                    <a:pt x="231752" y="306331"/>
                  </a:cubicBezTo>
                  <a:cubicBezTo>
                    <a:pt x="206216" y="353069"/>
                    <a:pt x="121643" y="371161"/>
                    <a:pt x="107639" y="371161"/>
                  </a:cubicBezTo>
                  <a:cubicBezTo>
                    <a:pt x="97616" y="371161"/>
                    <a:pt x="95145" y="364171"/>
                    <a:pt x="94596" y="361978"/>
                  </a:cubicBezTo>
                  <a:cubicBezTo>
                    <a:pt x="94184" y="360470"/>
                    <a:pt x="92948" y="352658"/>
                    <a:pt x="102009" y="348135"/>
                  </a:cubicBezTo>
                  <a:cubicBezTo>
                    <a:pt x="105030" y="345942"/>
                    <a:pt x="113130" y="331550"/>
                    <a:pt x="122741" y="293173"/>
                  </a:cubicBezTo>
                  <a:cubicBezTo>
                    <a:pt x="47778" y="268228"/>
                    <a:pt x="0" y="214226"/>
                    <a:pt x="0" y="153508"/>
                  </a:cubicBezTo>
                  <a:cubicBezTo>
                    <a:pt x="0" y="68804"/>
                    <a:pt x="94458" y="0"/>
                    <a:pt x="210609" y="0"/>
                  </a:cubicBezTo>
                  <a:close/>
                </a:path>
              </a:pathLst>
            </a:custGeom>
            <a:solidFill>
              <a:srgbClr val="FD72A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7" name="ïṧlïḑè"/>
            <p:cNvSpPr/>
            <p:nvPr/>
          </p:nvSpPr>
          <p:spPr bwMode="auto">
            <a:xfrm>
              <a:off x="6781890" y="3583488"/>
              <a:ext cx="1858476" cy="574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kumimoji="0" lang="en-US" altLang="zh-CN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8" name="iš1îḋè"/>
            <p:cNvSpPr txBox="1"/>
            <p:nvPr/>
          </p:nvSpPr>
          <p:spPr bwMode="auto">
            <a:xfrm>
              <a:off x="6781890" y="3273828"/>
              <a:ext cx="1858476" cy="30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D72A3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点击输入标题</a:t>
              </a:r>
              <a:endPara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D72A3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9" name="íSľiḍè"/>
            <p:cNvSpPr/>
            <p:nvPr/>
          </p:nvSpPr>
          <p:spPr bwMode="auto">
            <a:xfrm>
              <a:off x="6302980" y="3379279"/>
              <a:ext cx="345810" cy="274031"/>
            </a:xfrm>
            <a:custGeom>
              <a:avLst/>
              <a:gdLst>
                <a:gd name="connsiteX0" fmla="*/ 511657 w 606157"/>
                <a:gd name="connsiteY0" fmla="*/ 343654 h 480339"/>
                <a:gd name="connsiteX1" fmla="*/ 521432 w 606157"/>
                <a:gd name="connsiteY1" fmla="*/ 353421 h 480339"/>
                <a:gd name="connsiteX2" fmla="*/ 521432 w 606157"/>
                <a:gd name="connsiteY2" fmla="*/ 376178 h 480339"/>
                <a:gd name="connsiteX3" fmla="*/ 544305 w 606157"/>
                <a:gd name="connsiteY3" fmla="*/ 376178 h 480339"/>
                <a:gd name="connsiteX4" fmla="*/ 554080 w 606157"/>
                <a:gd name="connsiteY4" fmla="*/ 385945 h 480339"/>
                <a:gd name="connsiteX5" fmla="*/ 544305 w 606157"/>
                <a:gd name="connsiteY5" fmla="*/ 395712 h 480339"/>
                <a:gd name="connsiteX6" fmla="*/ 521432 w 606157"/>
                <a:gd name="connsiteY6" fmla="*/ 395712 h 480339"/>
                <a:gd name="connsiteX7" fmla="*/ 521432 w 606157"/>
                <a:gd name="connsiteY7" fmla="*/ 418566 h 480339"/>
                <a:gd name="connsiteX8" fmla="*/ 511657 w 606157"/>
                <a:gd name="connsiteY8" fmla="*/ 428333 h 480339"/>
                <a:gd name="connsiteX9" fmla="*/ 501882 w 606157"/>
                <a:gd name="connsiteY9" fmla="*/ 418566 h 480339"/>
                <a:gd name="connsiteX10" fmla="*/ 501882 w 606157"/>
                <a:gd name="connsiteY10" fmla="*/ 395712 h 480339"/>
                <a:gd name="connsiteX11" fmla="*/ 479106 w 606157"/>
                <a:gd name="connsiteY11" fmla="*/ 395712 h 480339"/>
                <a:gd name="connsiteX12" fmla="*/ 469331 w 606157"/>
                <a:gd name="connsiteY12" fmla="*/ 385945 h 480339"/>
                <a:gd name="connsiteX13" fmla="*/ 479106 w 606157"/>
                <a:gd name="connsiteY13" fmla="*/ 376178 h 480339"/>
                <a:gd name="connsiteX14" fmla="*/ 501882 w 606157"/>
                <a:gd name="connsiteY14" fmla="*/ 376178 h 480339"/>
                <a:gd name="connsiteX15" fmla="*/ 501882 w 606157"/>
                <a:gd name="connsiteY15" fmla="*/ 353421 h 480339"/>
                <a:gd name="connsiteX16" fmla="*/ 511657 w 606157"/>
                <a:gd name="connsiteY16" fmla="*/ 343654 h 480339"/>
                <a:gd name="connsiteX17" fmla="*/ 511621 w 606157"/>
                <a:gd name="connsiteY17" fmla="*/ 311170 h 480339"/>
                <a:gd name="connsiteX18" fmla="*/ 436735 w 606157"/>
                <a:gd name="connsiteY18" fmla="*/ 385944 h 480339"/>
                <a:gd name="connsiteX19" fmla="*/ 511621 w 606157"/>
                <a:gd name="connsiteY19" fmla="*/ 460816 h 480339"/>
                <a:gd name="connsiteX20" fmla="*/ 586605 w 606157"/>
                <a:gd name="connsiteY20" fmla="*/ 385944 h 480339"/>
                <a:gd name="connsiteX21" fmla="*/ 511621 w 606157"/>
                <a:gd name="connsiteY21" fmla="*/ 311170 h 480339"/>
                <a:gd name="connsiteX22" fmla="*/ 511621 w 606157"/>
                <a:gd name="connsiteY22" fmla="*/ 291647 h 480339"/>
                <a:gd name="connsiteX23" fmla="*/ 606157 w 606157"/>
                <a:gd name="connsiteY23" fmla="*/ 385944 h 480339"/>
                <a:gd name="connsiteX24" fmla="*/ 511621 w 606157"/>
                <a:gd name="connsiteY24" fmla="*/ 480339 h 480339"/>
                <a:gd name="connsiteX25" fmla="*/ 417183 w 606157"/>
                <a:gd name="connsiteY25" fmla="*/ 385944 h 480339"/>
                <a:gd name="connsiteX26" fmla="*/ 511621 w 606157"/>
                <a:gd name="connsiteY26" fmla="*/ 291647 h 480339"/>
                <a:gd name="connsiteX27" fmla="*/ 368279 w 606157"/>
                <a:gd name="connsiteY27" fmla="*/ 200476 h 480339"/>
                <a:gd name="connsiteX28" fmla="*/ 489505 w 606157"/>
                <a:gd name="connsiteY28" fmla="*/ 259991 h 480339"/>
                <a:gd name="connsiteX29" fmla="*/ 487746 w 606157"/>
                <a:gd name="connsiteY29" fmla="*/ 273650 h 480339"/>
                <a:gd name="connsiteX30" fmla="*/ 481782 w 606157"/>
                <a:gd name="connsiteY30" fmla="*/ 275699 h 480339"/>
                <a:gd name="connsiteX31" fmla="*/ 474059 w 606157"/>
                <a:gd name="connsiteY31" fmla="*/ 271894 h 480339"/>
                <a:gd name="connsiteX32" fmla="*/ 368279 w 606157"/>
                <a:gd name="connsiteY32" fmla="*/ 219989 h 480339"/>
                <a:gd name="connsiteX33" fmla="*/ 293588 w 606157"/>
                <a:gd name="connsiteY33" fmla="*/ 242819 h 480339"/>
                <a:gd name="connsiteX34" fmla="*/ 279999 w 606157"/>
                <a:gd name="connsiteY34" fmla="*/ 240185 h 480339"/>
                <a:gd name="connsiteX35" fmla="*/ 282639 w 606157"/>
                <a:gd name="connsiteY35" fmla="*/ 226623 h 480339"/>
                <a:gd name="connsiteX36" fmla="*/ 368279 w 606157"/>
                <a:gd name="connsiteY36" fmla="*/ 200476 h 480339"/>
                <a:gd name="connsiteX37" fmla="*/ 153211 w 606157"/>
                <a:gd name="connsiteY37" fmla="*/ 200476 h 480339"/>
                <a:gd name="connsiteX38" fmla="*/ 306325 w 606157"/>
                <a:gd name="connsiteY38" fmla="*/ 353439 h 480339"/>
                <a:gd name="connsiteX39" fmla="*/ 296547 w 606157"/>
                <a:gd name="connsiteY39" fmla="*/ 363200 h 480339"/>
                <a:gd name="connsiteX40" fmla="*/ 286770 w 606157"/>
                <a:gd name="connsiteY40" fmla="*/ 353439 h 480339"/>
                <a:gd name="connsiteX41" fmla="*/ 153211 w 606157"/>
                <a:gd name="connsiteY41" fmla="*/ 219999 h 480339"/>
                <a:gd name="connsiteX42" fmla="*/ 19554 w 606157"/>
                <a:gd name="connsiteY42" fmla="*/ 353439 h 480339"/>
                <a:gd name="connsiteX43" fmla="*/ 9777 w 606157"/>
                <a:gd name="connsiteY43" fmla="*/ 363200 h 480339"/>
                <a:gd name="connsiteX44" fmla="*/ 0 w 606157"/>
                <a:gd name="connsiteY44" fmla="*/ 353439 h 480339"/>
                <a:gd name="connsiteX45" fmla="*/ 153211 w 606157"/>
                <a:gd name="connsiteY45" fmla="*/ 200476 h 480339"/>
                <a:gd name="connsiteX46" fmla="*/ 368295 w 606157"/>
                <a:gd name="connsiteY46" fmla="*/ 19531 h 480339"/>
                <a:gd name="connsiteX47" fmla="*/ 306326 w 606157"/>
                <a:gd name="connsiteY47" fmla="*/ 81348 h 480339"/>
                <a:gd name="connsiteX48" fmla="*/ 368295 w 606157"/>
                <a:gd name="connsiteY48" fmla="*/ 143262 h 480339"/>
                <a:gd name="connsiteX49" fmla="*/ 430165 w 606157"/>
                <a:gd name="connsiteY49" fmla="*/ 81348 h 480339"/>
                <a:gd name="connsiteX50" fmla="*/ 368295 w 606157"/>
                <a:gd name="connsiteY50" fmla="*/ 19531 h 480339"/>
                <a:gd name="connsiteX51" fmla="*/ 153211 w 606157"/>
                <a:gd name="connsiteY51" fmla="*/ 19531 h 480339"/>
                <a:gd name="connsiteX52" fmla="*/ 91242 w 606157"/>
                <a:gd name="connsiteY52" fmla="*/ 81348 h 480339"/>
                <a:gd name="connsiteX53" fmla="*/ 153211 w 606157"/>
                <a:gd name="connsiteY53" fmla="*/ 143262 h 480339"/>
                <a:gd name="connsiteX54" fmla="*/ 215081 w 606157"/>
                <a:gd name="connsiteY54" fmla="*/ 81348 h 480339"/>
                <a:gd name="connsiteX55" fmla="*/ 153211 w 606157"/>
                <a:gd name="connsiteY55" fmla="*/ 19531 h 480339"/>
                <a:gd name="connsiteX56" fmla="*/ 368295 w 606157"/>
                <a:gd name="connsiteY56" fmla="*/ 0 h 480339"/>
                <a:gd name="connsiteX57" fmla="*/ 449714 w 606157"/>
                <a:gd name="connsiteY57" fmla="*/ 81348 h 480339"/>
                <a:gd name="connsiteX58" fmla="*/ 368295 w 606157"/>
                <a:gd name="connsiteY58" fmla="*/ 162794 h 480339"/>
                <a:gd name="connsiteX59" fmla="*/ 286778 w 606157"/>
                <a:gd name="connsiteY59" fmla="*/ 81348 h 480339"/>
                <a:gd name="connsiteX60" fmla="*/ 368295 w 606157"/>
                <a:gd name="connsiteY60" fmla="*/ 0 h 480339"/>
                <a:gd name="connsiteX61" fmla="*/ 153211 w 606157"/>
                <a:gd name="connsiteY61" fmla="*/ 0 h 480339"/>
                <a:gd name="connsiteX62" fmla="*/ 234630 w 606157"/>
                <a:gd name="connsiteY62" fmla="*/ 81348 h 480339"/>
                <a:gd name="connsiteX63" fmla="*/ 153211 w 606157"/>
                <a:gd name="connsiteY63" fmla="*/ 162794 h 480339"/>
                <a:gd name="connsiteX64" fmla="*/ 71694 w 606157"/>
                <a:gd name="connsiteY64" fmla="*/ 81348 h 480339"/>
                <a:gd name="connsiteX65" fmla="*/ 153211 w 606157"/>
                <a:gd name="connsiteY65" fmla="*/ 0 h 480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606157" h="480339">
                  <a:moveTo>
                    <a:pt x="511657" y="343654"/>
                  </a:moveTo>
                  <a:cubicBezTo>
                    <a:pt x="517131" y="343654"/>
                    <a:pt x="521432" y="348049"/>
                    <a:pt x="521432" y="353421"/>
                  </a:cubicBezTo>
                  <a:lnTo>
                    <a:pt x="521432" y="376178"/>
                  </a:lnTo>
                  <a:lnTo>
                    <a:pt x="544305" y="376178"/>
                  </a:lnTo>
                  <a:cubicBezTo>
                    <a:pt x="549682" y="376178"/>
                    <a:pt x="554080" y="380573"/>
                    <a:pt x="554080" y="385945"/>
                  </a:cubicBezTo>
                  <a:cubicBezTo>
                    <a:pt x="554080" y="391414"/>
                    <a:pt x="549682" y="395712"/>
                    <a:pt x="544305" y="395712"/>
                  </a:cubicBezTo>
                  <a:lnTo>
                    <a:pt x="521432" y="395712"/>
                  </a:lnTo>
                  <a:lnTo>
                    <a:pt x="521432" y="418566"/>
                  </a:lnTo>
                  <a:cubicBezTo>
                    <a:pt x="521432" y="423938"/>
                    <a:pt x="517131" y="428333"/>
                    <a:pt x="511657" y="428333"/>
                  </a:cubicBezTo>
                  <a:cubicBezTo>
                    <a:pt x="506281" y="428333"/>
                    <a:pt x="501882" y="423938"/>
                    <a:pt x="501882" y="418566"/>
                  </a:cubicBezTo>
                  <a:lnTo>
                    <a:pt x="501882" y="395712"/>
                  </a:lnTo>
                  <a:lnTo>
                    <a:pt x="479106" y="395712"/>
                  </a:lnTo>
                  <a:cubicBezTo>
                    <a:pt x="473730" y="395712"/>
                    <a:pt x="469331" y="391414"/>
                    <a:pt x="469331" y="385945"/>
                  </a:cubicBezTo>
                  <a:cubicBezTo>
                    <a:pt x="469331" y="380573"/>
                    <a:pt x="473730" y="376178"/>
                    <a:pt x="479106" y="376178"/>
                  </a:cubicBezTo>
                  <a:lnTo>
                    <a:pt x="501882" y="376178"/>
                  </a:lnTo>
                  <a:lnTo>
                    <a:pt x="501882" y="353421"/>
                  </a:lnTo>
                  <a:cubicBezTo>
                    <a:pt x="501882" y="348049"/>
                    <a:pt x="506281" y="343654"/>
                    <a:pt x="511657" y="343654"/>
                  </a:cubicBezTo>
                  <a:close/>
                  <a:moveTo>
                    <a:pt x="511621" y="311170"/>
                  </a:moveTo>
                  <a:cubicBezTo>
                    <a:pt x="470366" y="311170"/>
                    <a:pt x="436735" y="344750"/>
                    <a:pt x="436735" y="385944"/>
                  </a:cubicBezTo>
                  <a:cubicBezTo>
                    <a:pt x="436735" y="427236"/>
                    <a:pt x="470366" y="460816"/>
                    <a:pt x="511621" y="460816"/>
                  </a:cubicBezTo>
                  <a:cubicBezTo>
                    <a:pt x="552975" y="460816"/>
                    <a:pt x="586605" y="427236"/>
                    <a:pt x="586605" y="385944"/>
                  </a:cubicBezTo>
                  <a:cubicBezTo>
                    <a:pt x="586605" y="344750"/>
                    <a:pt x="552975" y="311170"/>
                    <a:pt x="511621" y="311170"/>
                  </a:cubicBezTo>
                  <a:close/>
                  <a:moveTo>
                    <a:pt x="511621" y="291647"/>
                  </a:moveTo>
                  <a:cubicBezTo>
                    <a:pt x="563729" y="291647"/>
                    <a:pt x="606157" y="333915"/>
                    <a:pt x="606157" y="385944"/>
                  </a:cubicBezTo>
                  <a:cubicBezTo>
                    <a:pt x="606157" y="437974"/>
                    <a:pt x="563729" y="480339"/>
                    <a:pt x="511621" y="480339"/>
                  </a:cubicBezTo>
                  <a:cubicBezTo>
                    <a:pt x="459514" y="480339"/>
                    <a:pt x="417183" y="437974"/>
                    <a:pt x="417183" y="385944"/>
                  </a:cubicBezTo>
                  <a:cubicBezTo>
                    <a:pt x="417183" y="333915"/>
                    <a:pt x="459514" y="291647"/>
                    <a:pt x="511621" y="291647"/>
                  </a:cubicBezTo>
                  <a:close/>
                  <a:moveTo>
                    <a:pt x="368279" y="200476"/>
                  </a:moveTo>
                  <a:cubicBezTo>
                    <a:pt x="416085" y="200476"/>
                    <a:pt x="460274" y="222135"/>
                    <a:pt x="489505" y="259991"/>
                  </a:cubicBezTo>
                  <a:cubicBezTo>
                    <a:pt x="492829" y="264284"/>
                    <a:pt x="492047" y="270333"/>
                    <a:pt x="487746" y="273650"/>
                  </a:cubicBezTo>
                  <a:cubicBezTo>
                    <a:pt x="485986" y="275016"/>
                    <a:pt x="483835" y="275699"/>
                    <a:pt x="481782" y="275699"/>
                  </a:cubicBezTo>
                  <a:cubicBezTo>
                    <a:pt x="478849" y="275699"/>
                    <a:pt x="475916" y="274430"/>
                    <a:pt x="474059" y="271894"/>
                  </a:cubicBezTo>
                  <a:cubicBezTo>
                    <a:pt x="448542" y="238917"/>
                    <a:pt x="409926" y="219989"/>
                    <a:pt x="368279" y="219989"/>
                  </a:cubicBezTo>
                  <a:cubicBezTo>
                    <a:pt x="341492" y="219989"/>
                    <a:pt x="315683" y="227892"/>
                    <a:pt x="293588" y="242819"/>
                  </a:cubicBezTo>
                  <a:cubicBezTo>
                    <a:pt x="289091" y="245844"/>
                    <a:pt x="283030" y="244673"/>
                    <a:pt x="279999" y="240185"/>
                  </a:cubicBezTo>
                  <a:cubicBezTo>
                    <a:pt x="276969" y="235697"/>
                    <a:pt x="278142" y="229648"/>
                    <a:pt x="282639" y="226623"/>
                  </a:cubicBezTo>
                  <a:cubicBezTo>
                    <a:pt x="307960" y="209549"/>
                    <a:pt x="337582" y="200476"/>
                    <a:pt x="368279" y="200476"/>
                  </a:cubicBezTo>
                  <a:close/>
                  <a:moveTo>
                    <a:pt x="153211" y="200476"/>
                  </a:moveTo>
                  <a:cubicBezTo>
                    <a:pt x="237688" y="200476"/>
                    <a:pt x="306325" y="269099"/>
                    <a:pt x="306325" y="353439"/>
                  </a:cubicBezTo>
                  <a:cubicBezTo>
                    <a:pt x="306325" y="358808"/>
                    <a:pt x="302023" y="363200"/>
                    <a:pt x="296547" y="363200"/>
                  </a:cubicBezTo>
                  <a:cubicBezTo>
                    <a:pt x="291170" y="363200"/>
                    <a:pt x="286770" y="358808"/>
                    <a:pt x="286770" y="353439"/>
                  </a:cubicBezTo>
                  <a:cubicBezTo>
                    <a:pt x="286770" y="279837"/>
                    <a:pt x="226835" y="219999"/>
                    <a:pt x="153211" y="219999"/>
                  </a:cubicBezTo>
                  <a:cubicBezTo>
                    <a:pt x="79490" y="219999"/>
                    <a:pt x="19554" y="279837"/>
                    <a:pt x="19554" y="353439"/>
                  </a:cubicBezTo>
                  <a:cubicBezTo>
                    <a:pt x="19554" y="358808"/>
                    <a:pt x="15155" y="363200"/>
                    <a:pt x="9777" y="363200"/>
                  </a:cubicBezTo>
                  <a:cubicBezTo>
                    <a:pt x="4400" y="363200"/>
                    <a:pt x="0" y="358808"/>
                    <a:pt x="0" y="353439"/>
                  </a:cubicBezTo>
                  <a:cubicBezTo>
                    <a:pt x="0" y="269099"/>
                    <a:pt x="68735" y="200476"/>
                    <a:pt x="153211" y="200476"/>
                  </a:cubicBezTo>
                  <a:close/>
                  <a:moveTo>
                    <a:pt x="368295" y="19531"/>
                  </a:moveTo>
                  <a:cubicBezTo>
                    <a:pt x="334085" y="19531"/>
                    <a:pt x="306326" y="47266"/>
                    <a:pt x="306326" y="81348"/>
                  </a:cubicBezTo>
                  <a:cubicBezTo>
                    <a:pt x="306326" y="115528"/>
                    <a:pt x="334085" y="143262"/>
                    <a:pt x="368295" y="143262"/>
                  </a:cubicBezTo>
                  <a:cubicBezTo>
                    <a:pt x="402407" y="143262"/>
                    <a:pt x="430165" y="115528"/>
                    <a:pt x="430165" y="81348"/>
                  </a:cubicBezTo>
                  <a:cubicBezTo>
                    <a:pt x="430165" y="47266"/>
                    <a:pt x="402407" y="19531"/>
                    <a:pt x="368295" y="19531"/>
                  </a:cubicBezTo>
                  <a:close/>
                  <a:moveTo>
                    <a:pt x="153211" y="19531"/>
                  </a:moveTo>
                  <a:cubicBezTo>
                    <a:pt x="119001" y="19531"/>
                    <a:pt x="91242" y="47266"/>
                    <a:pt x="91242" y="81348"/>
                  </a:cubicBezTo>
                  <a:cubicBezTo>
                    <a:pt x="91242" y="115528"/>
                    <a:pt x="119001" y="143262"/>
                    <a:pt x="153211" y="143262"/>
                  </a:cubicBezTo>
                  <a:cubicBezTo>
                    <a:pt x="187323" y="143262"/>
                    <a:pt x="215081" y="115528"/>
                    <a:pt x="215081" y="81348"/>
                  </a:cubicBezTo>
                  <a:cubicBezTo>
                    <a:pt x="215081" y="47266"/>
                    <a:pt x="187323" y="19531"/>
                    <a:pt x="153211" y="19531"/>
                  </a:cubicBezTo>
                  <a:close/>
                  <a:moveTo>
                    <a:pt x="368295" y="0"/>
                  </a:moveTo>
                  <a:cubicBezTo>
                    <a:pt x="413158" y="0"/>
                    <a:pt x="449714" y="36523"/>
                    <a:pt x="449714" y="81348"/>
                  </a:cubicBezTo>
                  <a:cubicBezTo>
                    <a:pt x="449714" y="126270"/>
                    <a:pt x="413158" y="162794"/>
                    <a:pt x="368295" y="162794"/>
                  </a:cubicBezTo>
                  <a:cubicBezTo>
                    <a:pt x="323333" y="162794"/>
                    <a:pt x="286778" y="126270"/>
                    <a:pt x="286778" y="81348"/>
                  </a:cubicBezTo>
                  <a:cubicBezTo>
                    <a:pt x="286778" y="36523"/>
                    <a:pt x="323333" y="0"/>
                    <a:pt x="368295" y="0"/>
                  </a:cubicBezTo>
                  <a:close/>
                  <a:moveTo>
                    <a:pt x="153211" y="0"/>
                  </a:moveTo>
                  <a:cubicBezTo>
                    <a:pt x="198074" y="0"/>
                    <a:pt x="234630" y="36523"/>
                    <a:pt x="234630" y="81348"/>
                  </a:cubicBezTo>
                  <a:cubicBezTo>
                    <a:pt x="234630" y="126270"/>
                    <a:pt x="198074" y="162794"/>
                    <a:pt x="153211" y="162794"/>
                  </a:cubicBezTo>
                  <a:cubicBezTo>
                    <a:pt x="108249" y="162794"/>
                    <a:pt x="71694" y="126270"/>
                    <a:pt x="71694" y="81348"/>
                  </a:cubicBezTo>
                  <a:cubicBezTo>
                    <a:pt x="71694" y="36523"/>
                    <a:pt x="108249" y="0"/>
                    <a:pt x="153211" y="0"/>
                  </a:cubicBezTo>
                  <a:close/>
                </a:path>
              </a:pathLst>
            </a:custGeom>
            <a:solidFill>
              <a:srgbClr val="FD72A3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60" name="Title 1"/>
          <p:cNvSpPr txBox="1"/>
          <p:nvPr/>
        </p:nvSpPr>
        <p:spPr>
          <a:xfrm>
            <a:off x="4131105" y="566661"/>
            <a:ext cx="3588134" cy="478094"/>
          </a:xfrm>
          <a:prstGeom prst="rect">
            <a:avLst/>
          </a:prstGeom>
        </p:spPr>
        <p:txBody>
          <a:bodyPr lIns="0" tIns="57607" rIns="0" bIns="57607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zh-CN" altLang="en-US" sz="3200" dirty="0">
                <a:solidFill>
                  <a:srgbClr val="E50023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iṣļíḋê"/>
          <p:cNvSpPr/>
          <p:nvPr/>
        </p:nvSpPr>
        <p:spPr bwMode="auto">
          <a:xfrm rot="21071856">
            <a:off x="3068247" y="1842621"/>
            <a:ext cx="7299431" cy="2355736"/>
          </a:xfrm>
          <a:custGeom>
            <a:avLst/>
            <a:gdLst/>
            <a:ahLst/>
            <a:cxnLst>
              <a:cxn ang="0">
                <a:pos x="1599" y="0"/>
              </a:cxn>
              <a:cxn ang="0">
                <a:pos x="1434" y="28"/>
              </a:cxn>
              <a:cxn ang="0">
                <a:pos x="1470" y="71"/>
              </a:cxn>
              <a:cxn ang="0">
                <a:pos x="1202" y="291"/>
              </a:cxn>
              <a:cxn ang="0">
                <a:pos x="842" y="164"/>
              </a:cxn>
              <a:cxn ang="0">
                <a:pos x="842" y="164"/>
              </a:cxn>
              <a:cxn ang="0">
                <a:pos x="842" y="164"/>
              </a:cxn>
              <a:cxn ang="0">
                <a:pos x="842" y="164"/>
              </a:cxn>
              <a:cxn ang="0">
                <a:pos x="840" y="163"/>
              </a:cxn>
              <a:cxn ang="0">
                <a:pos x="839" y="163"/>
              </a:cxn>
              <a:cxn ang="0">
                <a:pos x="837" y="163"/>
              </a:cxn>
              <a:cxn ang="0">
                <a:pos x="836" y="163"/>
              </a:cxn>
              <a:cxn ang="0">
                <a:pos x="834" y="163"/>
              </a:cxn>
              <a:cxn ang="0">
                <a:pos x="834" y="163"/>
              </a:cxn>
              <a:cxn ang="0">
                <a:pos x="833" y="163"/>
              </a:cxn>
              <a:cxn ang="0">
                <a:pos x="833" y="163"/>
              </a:cxn>
              <a:cxn ang="0">
                <a:pos x="833" y="163"/>
              </a:cxn>
              <a:cxn ang="0">
                <a:pos x="831" y="163"/>
              </a:cxn>
              <a:cxn ang="0">
                <a:pos x="830" y="163"/>
              </a:cxn>
              <a:cxn ang="0">
                <a:pos x="829" y="163"/>
              </a:cxn>
              <a:cxn ang="0">
                <a:pos x="828" y="163"/>
              </a:cxn>
              <a:cxn ang="0">
                <a:pos x="826" y="163"/>
              </a:cxn>
              <a:cxn ang="0">
                <a:pos x="825" y="164"/>
              </a:cxn>
              <a:cxn ang="0">
                <a:pos x="823" y="164"/>
              </a:cxn>
              <a:cxn ang="0">
                <a:pos x="822" y="165"/>
              </a:cxn>
              <a:cxn ang="0">
                <a:pos x="821" y="165"/>
              </a:cxn>
              <a:cxn ang="0">
                <a:pos x="20" y="541"/>
              </a:cxn>
              <a:cxn ang="0">
                <a:pos x="7" y="579"/>
              </a:cxn>
              <a:cxn ang="0">
                <a:pos x="32" y="595"/>
              </a:cxn>
              <a:cxn ang="0">
                <a:pos x="44" y="592"/>
              </a:cxn>
              <a:cxn ang="0">
                <a:pos x="834" y="221"/>
              </a:cxn>
              <a:cxn ang="0">
                <a:pos x="1199" y="349"/>
              </a:cxn>
              <a:cxn ang="0">
                <a:pos x="1199" y="349"/>
              </a:cxn>
              <a:cxn ang="0">
                <a:pos x="1203" y="350"/>
              </a:cxn>
              <a:cxn ang="0">
                <a:pos x="1204" y="350"/>
              </a:cxn>
              <a:cxn ang="0">
                <a:pos x="1208" y="350"/>
              </a:cxn>
              <a:cxn ang="0">
                <a:pos x="1208" y="350"/>
              </a:cxn>
              <a:cxn ang="0">
                <a:pos x="1213" y="350"/>
              </a:cxn>
              <a:cxn ang="0">
                <a:pos x="1214" y="350"/>
              </a:cxn>
              <a:cxn ang="0">
                <a:pos x="1217" y="349"/>
              </a:cxn>
              <a:cxn ang="0">
                <a:pos x="1219" y="348"/>
              </a:cxn>
              <a:cxn ang="0">
                <a:pos x="1221" y="347"/>
              </a:cxn>
              <a:cxn ang="0">
                <a:pos x="1223" y="346"/>
              </a:cxn>
              <a:cxn ang="0">
                <a:pos x="1225" y="345"/>
              </a:cxn>
              <a:cxn ang="0">
                <a:pos x="1226" y="344"/>
              </a:cxn>
              <a:cxn ang="0">
                <a:pos x="1505" y="114"/>
              </a:cxn>
              <a:cxn ang="0">
                <a:pos x="1540" y="157"/>
              </a:cxn>
              <a:cxn ang="0">
                <a:pos x="1599" y="0"/>
              </a:cxn>
            </a:cxnLst>
            <a:rect l="0" t="0" r="r" b="b"/>
            <a:pathLst>
              <a:path w="1599" h="595">
                <a:moveTo>
                  <a:pt x="1599" y="0"/>
                </a:moveTo>
                <a:cubicBezTo>
                  <a:pt x="1434" y="28"/>
                  <a:pt x="1434" y="28"/>
                  <a:pt x="1434" y="28"/>
                </a:cubicBezTo>
                <a:cubicBezTo>
                  <a:pt x="1470" y="71"/>
                  <a:pt x="1470" y="71"/>
                  <a:pt x="1470" y="71"/>
                </a:cubicBezTo>
                <a:cubicBezTo>
                  <a:pt x="1202" y="291"/>
                  <a:pt x="1202" y="291"/>
                  <a:pt x="1202" y="291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1" y="164"/>
                  <a:pt x="840" y="164"/>
                  <a:pt x="840" y="163"/>
                </a:cubicBezTo>
                <a:cubicBezTo>
                  <a:pt x="839" y="163"/>
                  <a:pt x="839" y="163"/>
                  <a:pt x="839" y="163"/>
                </a:cubicBezTo>
                <a:cubicBezTo>
                  <a:pt x="838" y="163"/>
                  <a:pt x="837" y="163"/>
                  <a:pt x="837" y="163"/>
                </a:cubicBezTo>
                <a:cubicBezTo>
                  <a:pt x="837" y="163"/>
                  <a:pt x="836" y="163"/>
                  <a:pt x="836" y="163"/>
                </a:cubicBezTo>
                <a:cubicBezTo>
                  <a:pt x="835" y="163"/>
                  <a:pt x="835" y="163"/>
                  <a:pt x="834" y="163"/>
                </a:cubicBezTo>
                <a:cubicBezTo>
                  <a:pt x="834" y="163"/>
                  <a:pt x="834" y="163"/>
                  <a:pt x="834" y="16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2" y="163"/>
                  <a:pt x="832" y="163"/>
                  <a:pt x="831" y="163"/>
                </a:cubicBezTo>
                <a:cubicBezTo>
                  <a:pt x="831" y="163"/>
                  <a:pt x="831" y="163"/>
                  <a:pt x="830" y="163"/>
                </a:cubicBezTo>
                <a:cubicBezTo>
                  <a:pt x="830" y="163"/>
                  <a:pt x="829" y="163"/>
                  <a:pt x="829" y="163"/>
                </a:cubicBezTo>
                <a:cubicBezTo>
                  <a:pt x="828" y="163"/>
                  <a:pt x="828" y="163"/>
                  <a:pt x="828" y="163"/>
                </a:cubicBezTo>
                <a:cubicBezTo>
                  <a:pt x="827" y="163"/>
                  <a:pt x="827" y="163"/>
                  <a:pt x="826" y="163"/>
                </a:cubicBezTo>
                <a:cubicBezTo>
                  <a:pt x="825" y="164"/>
                  <a:pt x="825" y="164"/>
                  <a:pt x="825" y="164"/>
                </a:cubicBezTo>
                <a:cubicBezTo>
                  <a:pt x="824" y="164"/>
                  <a:pt x="824" y="164"/>
                  <a:pt x="823" y="164"/>
                </a:cubicBezTo>
                <a:cubicBezTo>
                  <a:pt x="823" y="164"/>
                  <a:pt x="823" y="165"/>
                  <a:pt x="822" y="165"/>
                </a:cubicBezTo>
                <a:cubicBezTo>
                  <a:pt x="822" y="165"/>
                  <a:pt x="821" y="165"/>
                  <a:pt x="821" y="165"/>
                </a:cubicBezTo>
                <a:cubicBezTo>
                  <a:pt x="20" y="541"/>
                  <a:pt x="20" y="541"/>
                  <a:pt x="20" y="541"/>
                </a:cubicBezTo>
                <a:cubicBezTo>
                  <a:pt x="6" y="548"/>
                  <a:pt x="0" y="565"/>
                  <a:pt x="7" y="579"/>
                </a:cubicBezTo>
                <a:cubicBezTo>
                  <a:pt x="11" y="589"/>
                  <a:pt x="22" y="595"/>
                  <a:pt x="32" y="595"/>
                </a:cubicBezTo>
                <a:cubicBezTo>
                  <a:pt x="36" y="595"/>
                  <a:pt x="40" y="594"/>
                  <a:pt x="44" y="592"/>
                </a:cubicBezTo>
                <a:cubicBezTo>
                  <a:pt x="834" y="221"/>
                  <a:pt x="834" y="221"/>
                  <a:pt x="834" y="221"/>
                </a:cubicBezTo>
                <a:cubicBezTo>
                  <a:pt x="1199" y="349"/>
                  <a:pt x="1199" y="349"/>
                  <a:pt x="1199" y="349"/>
                </a:cubicBezTo>
                <a:cubicBezTo>
                  <a:pt x="1199" y="349"/>
                  <a:pt x="1199" y="349"/>
                  <a:pt x="1199" y="349"/>
                </a:cubicBezTo>
                <a:cubicBezTo>
                  <a:pt x="1200" y="349"/>
                  <a:pt x="1202" y="350"/>
                  <a:pt x="1203" y="350"/>
                </a:cubicBezTo>
                <a:cubicBezTo>
                  <a:pt x="1204" y="350"/>
                  <a:pt x="1204" y="350"/>
                  <a:pt x="1204" y="350"/>
                </a:cubicBezTo>
                <a:cubicBezTo>
                  <a:pt x="1205" y="350"/>
                  <a:pt x="1206" y="350"/>
                  <a:pt x="1208" y="350"/>
                </a:cubicBezTo>
                <a:cubicBezTo>
                  <a:pt x="1208" y="350"/>
                  <a:pt x="1208" y="350"/>
                  <a:pt x="1208" y="350"/>
                </a:cubicBezTo>
                <a:cubicBezTo>
                  <a:pt x="1210" y="350"/>
                  <a:pt x="1211" y="350"/>
                  <a:pt x="1213" y="350"/>
                </a:cubicBezTo>
                <a:cubicBezTo>
                  <a:pt x="1213" y="350"/>
                  <a:pt x="1213" y="350"/>
                  <a:pt x="1214" y="350"/>
                </a:cubicBezTo>
                <a:cubicBezTo>
                  <a:pt x="1215" y="350"/>
                  <a:pt x="1216" y="349"/>
                  <a:pt x="1217" y="349"/>
                </a:cubicBezTo>
                <a:cubicBezTo>
                  <a:pt x="1217" y="349"/>
                  <a:pt x="1218" y="349"/>
                  <a:pt x="1219" y="348"/>
                </a:cubicBezTo>
                <a:cubicBezTo>
                  <a:pt x="1219" y="348"/>
                  <a:pt x="1220" y="348"/>
                  <a:pt x="1221" y="347"/>
                </a:cubicBezTo>
                <a:cubicBezTo>
                  <a:pt x="1222" y="347"/>
                  <a:pt x="1222" y="347"/>
                  <a:pt x="1223" y="346"/>
                </a:cubicBezTo>
                <a:cubicBezTo>
                  <a:pt x="1223" y="346"/>
                  <a:pt x="1224" y="345"/>
                  <a:pt x="1225" y="345"/>
                </a:cubicBezTo>
                <a:cubicBezTo>
                  <a:pt x="1226" y="344"/>
                  <a:pt x="1226" y="344"/>
                  <a:pt x="1226" y="344"/>
                </a:cubicBezTo>
                <a:cubicBezTo>
                  <a:pt x="1505" y="114"/>
                  <a:pt x="1505" y="114"/>
                  <a:pt x="1505" y="114"/>
                </a:cubicBezTo>
                <a:cubicBezTo>
                  <a:pt x="1540" y="157"/>
                  <a:pt x="1540" y="157"/>
                  <a:pt x="1540" y="157"/>
                </a:cubicBezTo>
                <a:cubicBezTo>
                  <a:pt x="1599" y="0"/>
                  <a:pt x="1599" y="0"/>
                  <a:pt x="1599" y="0"/>
                </a:cubicBezTo>
              </a:path>
            </a:pathLst>
          </a:custGeom>
          <a:solidFill>
            <a:srgbClr val="E66FA7">
              <a:alpha val="88000"/>
            </a:srgbClr>
          </a:solidFill>
          <a:ln w="9525">
            <a:noFill/>
            <a:round/>
          </a:ln>
        </p:spPr>
        <p:txBody>
          <a:bodyPr lIns="115214" tIns="57607" rIns="115214" bIns="5760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srgbClr val="000000"/>
              </a:solidFill>
              <a:latin typeface="Arial" panose="020B0604020202020204"/>
              <a:cs typeface="+mn-ea"/>
              <a:sym typeface="+mn-lt"/>
            </a:endParaRPr>
          </a:p>
        </p:txBody>
      </p:sp>
      <p:grpSp>
        <p:nvGrpSpPr>
          <p:cNvPr id="57" name="ïṧ1ïḑé"/>
          <p:cNvGrpSpPr/>
          <p:nvPr/>
        </p:nvGrpSpPr>
        <p:grpSpPr>
          <a:xfrm>
            <a:off x="4359347" y="4460147"/>
            <a:ext cx="2075250" cy="744578"/>
            <a:chOff x="1268227" y="1619185"/>
            <a:chExt cx="2195910" cy="787990"/>
          </a:xfrm>
        </p:grpSpPr>
        <p:sp>
          <p:nvSpPr>
            <p:cNvPr id="58" name="íş1iḍê"/>
            <p:cNvSpPr/>
            <p:nvPr/>
          </p:nvSpPr>
          <p:spPr bwMode="auto">
            <a:xfrm>
              <a:off x="1268227" y="1849775"/>
              <a:ext cx="2195910" cy="5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 fontScale="70000" lnSpcReduction="20000"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dirty="0">
                  <a:solidFill>
                    <a:srgbClr val="000000"/>
                  </a:solidFill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300" dirty="0">
                <a:solidFill>
                  <a:srgbClr val="000000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59" name="i$ḻîḓè"/>
            <p:cNvSpPr txBox="1"/>
            <p:nvPr/>
          </p:nvSpPr>
          <p:spPr bwMode="auto">
            <a:xfrm>
              <a:off x="1268227" y="1619185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10000"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FD72A3"/>
                  </a:solidFill>
                  <a:latin typeface="Arial" panose="020B0604020202020204"/>
                  <a:cs typeface="+mn-ea"/>
                  <a:sym typeface="+mn-lt"/>
                </a:rPr>
                <a:t>点击输入标题</a:t>
              </a:r>
              <a:endParaRPr lang="zh-CN" altLang="en-US" sz="2300" b="1" dirty="0">
                <a:solidFill>
                  <a:srgbClr val="FD72A3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60" name="îšļíḓé"/>
          <p:cNvGrpSpPr/>
          <p:nvPr/>
        </p:nvGrpSpPr>
        <p:grpSpPr>
          <a:xfrm>
            <a:off x="6109154" y="3501524"/>
            <a:ext cx="2075250" cy="754150"/>
            <a:chOff x="1268227" y="1619185"/>
            <a:chExt cx="2195910" cy="798120"/>
          </a:xfrm>
        </p:grpSpPr>
        <p:sp>
          <p:nvSpPr>
            <p:cNvPr id="61" name="îṧliďê"/>
            <p:cNvSpPr/>
            <p:nvPr/>
          </p:nvSpPr>
          <p:spPr bwMode="auto">
            <a:xfrm>
              <a:off x="1268227" y="1859905"/>
              <a:ext cx="2195910" cy="5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 fontScale="70000" lnSpcReduction="20000"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dirty="0">
                  <a:solidFill>
                    <a:srgbClr val="000000"/>
                  </a:solidFill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300" dirty="0">
                <a:solidFill>
                  <a:srgbClr val="000000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2" name="iṣľiḍê"/>
            <p:cNvSpPr txBox="1"/>
            <p:nvPr/>
          </p:nvSpPr>
          <p:spPr bwMode="auto">
            <a:xfrm>
              <a:off x="1268227" y="1619185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fontScale="92500" lnSpcReduction="10000"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FD72A3"/>
                  </a:solidFill>
                  <a:latin typeface="Arial" panose="020B0604020202020204"/>
                  <a:cs typeface="+mn-ea"/>
                  <a:sym typeface="+mn-lt"/>
                </a:rPr>
                <a:t>点击输入标题</a:t>
              </a:r>
              <a:endParaRPr lang="zh-CN" altLang="en-US" sz="2300" b="1" dirty="0">
                <a:solidFill>
                  <a:srgbClr val="FD72A3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</p:grpSp>
      <p:grpSp>
        <p:nvGrpSpPr>
          <p:cNvPr id="63" name="išlíḑè"/>
          <p:cNvGrpSpPr/>
          <p:nvPr/>
        </p:nvGrpSpPr>
        <p:grpSpPr>
          <a:xfrm>
            <a:off x="8549067" y="3188897"/>
            <a:ext cx="2075250" cy="741869"/>
            <a:chOff x="1268227" y="1619185"/>
            <a:chExt cx="2195910" cy="785124"/>
          </a:xfrm>
        </p:grpSpPr>
        <p:sp>
          <p:nvSpPr>
            <p:cNvPr id="64" name="isḻíḑè"/>
            <p:cNvSpPr/>
            <p:nvPr/>
          </p:nvSpPr>
          <p:spPr bwMode="auto">
            <a:xfrm>
              <a:off x="1268227" y="1846909"/>
              <a:ext cx="2195910" cy="5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 fontScale="70000" lnSpcReduction="20000"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dirty="0">
                  <a:solidFill>
                    <a:srgbClr val="000000"/>
                  </a:solidFill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300" dirty="0">
                <a:solidFill>
                  <a:srgbClr val="000000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65" name="îṧḻíḓé"/>
            <p:cNvSpPr txBox="1"/>
            <p:nvPr/>
          </p:nvSpPr>
          <p:spPr bwMode="auto">
            <a:xfrm>
              <a:off x="1268227" y="1619185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fontScale="92500" lnSpcReduction="10000"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FD72A3"/>
                  </a:solidFill>
                  <a:latin typeface="Arial" panose="020B0604020202020204"/>
                  <a:cs typeface="+mn-ea"/>
                  <a:sym typeface="+mn-lt"/>
                </a:rPr>
                <a:t>点击输入标题</a:t>
              </a:r>
              <a:endParaRPr lang="zh-CN" altLang="en-US" sz="2300" b="1" dirty="0">
                <a:solidFill>
                  <a:srgbClr val="FD72A3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</p:grpSp>
      <p:sp>
        <p:nvSpPr>
          <p:cNvPr id="66" name="iṡḷídè"/>
          <p:cNvSpPr/>
          <p:nvPr/>
        </p:nvSpPr>
        <p:spPr>
          <a:xfrm>
            <a:off x="3985571" y="3679518"/>
            <a:ext cx="684123" cy="684013"/>
          </a:xfrm>
          <a:prstGeom prst="ellipse">
            <a:avLst/>
          </a:prstGeom>
          <a:solidFill>
            <a:srgbClr val="FD72A3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115214" tIns="57607" rIns="115214" bIns="57607" anchor="ctr">
            <a:norm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2015</a:t>
            </a: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7" name="ïšḻide"/>
          <p:cNvSpPr/>
          <p:nvPr/>
        </p:nvSpPr>
        <p:spPr>
          <a:xfrm>
            <a:off x="5748506" y="2650420"/>
            <a:ext cx="684123" cy="684013"/>
          </a:xfrm>
          <a:prstGeom prst="ellipse">
            <a:avLst/>
          </a:prstGeom>
          <a:solidFill>
            <a:srgbClr val="FD72A3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115214" tIns="57607" rIns="115214" bIns="57607" anchor="ctr">
            <a:norm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2016</a:t>
            </a: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8" name="ïşḷîḋé"/>
          <p:cNvSpPr/>
          <p:nvPr/>
        </p:nvSpPr>
        <p:spPr>
          <a:xfrm>
            <a:off x="8155283" y="2393211"/>
            <a:ext cx="684123" cy="684013"/>
          </a:xfrm>
          <a:prstGeom prst="ellipse">
            <a:avLst/>
          </a:prstGeom>
          <a:solidFill>
            <a:srgbClr val="FD72A3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115214" tIns="57607" rIns="115214" bIns="57607" anchor="ctr">
            <a:norm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2019</a:t>
            </a: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9" name="îsļídè"/>
          <p:cNvSpPr/>
          <p:nvPr/>
        </p:nvSpPr>
        <p:spPr>
          <a:xfrm>
            <a:off x="10133524" y="757154"/>
            <a:ext cx="684123" cy="684013"/>
          </a:xfrm>
          <a:prstGeom prst="ellipse">
            <a:avLst/>
          </a:prstGeom>
          <a:solidFill>
            <a:srgbClr val="FD72A3"/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115214" tIns="57607" rIns="115214" bIns="57607" anchor="ctr">
            <a:norm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202X</a:t>
            </a:r>
            <a:endParaRPr kumimoji="0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70" name="ïṡḷïḓê"/>
          <p:cNvGrpSpPr/>
          <p:nvPr/>
        </p:nvGrpSpPr>
        <p:grpSpPr>
          <a:xfrm>
            <a:off x="10226915" y="1622446"/>
            <a:ext cx="2075250" cy="776418"/>
            <a:chOff x="1268227" y="1619185"/>
            <a:chExt cx="2195910" cy="821686"/>
          </a:xfrm>
        </p:grpSpPr>
        <p:sp>
          <p:nvSpPr>
            <p:cNvPr id="71" name="ïṧļîde"/>
            <p:cNvSpPr/>
            <p:nvPr/>
          </p:nvSpPr>
          <p:spPr bwMode="auto">
            <a:xfrm>
              <a:off x="1268227" y="1883471"/>
              <a:ext cx="2195910" cy="5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>
              <a:normAutofit fontScale="70000" lnSpcReduction="20000"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dirty="0">
                  <a:solidFill>
                    <a:srgbClr val="000000"/>
                  </a:solidFill>
                  <a:latin typeface="Arial" panose="020B0604020202020204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300" dirty="0">
                <a:solidFill>
                  <a:srgbClr val="000000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72" name="íś1îďé"/>
            <p:cNvSpPr txBox="1"/>
            <p:nvPr/>
          </p:nvSpPr>
          <p:spPr bwMode="auto">
            <a:xfrm>
              <a:off x="1268227" y="1619185"/>
              <a:ext cx="2195910" cy="35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>
              <a:normAutofit fontScale="92500" lnSpcReduction="10000"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>
                  <a:solidFill>
                    <a:srgbClr val="FD72A3"/>
                  </a:solidFill>
                  <a:latin typeface="Arial" panose="020B0604020202020204"/>
                  <a:cs typeface="+mn-ea"/>
                  <a:sym typeface="+mn-lt"/>
                </a:rPr>
                <a:t>点击输入标题</a:t>
              </a:r>
              <a:endParaRPr lang="zh-CN" altLang="en-US" sz="2300" b="1" dirty="0">
                <a:solidFill>
                  <a:srgbClr val="FD72A3"/>
                </a:solidFill>
                <a:latin typeface="Arial" panose="020B0604020202020204"/>
                <a:cs typeface="+mn-ea"/>
                <a:sym typeface="+mn-lt"/>
              </a:endParaRPr>
            </a:p>
          </p:txBody>
        </p:sp>
      </p:grpSp>
      <p:pic>
        <p:nvPicPr>
          <p:cNvPr id="73" name="图片 7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250716" y="2393211"/>
            <a:ext cx="4353176" cy="4352509"/>
          </a:xfrm>
          <a:prstGeom prst="rect">
            <a:avLst/>
          </a:prstGeom>
        </p:spPr>
      </p:pic>
      <p:sp>
        <p:nvSpPr>
          <p:cNvPr id="20" name="Title 1"/>
          <p:cNvSpPr txBox="1"/>
          <p:nvPr/>
        </p:nvSpPr>
        <p:spPr>
          <a:xfrm>
            <a:off x="4131105" y="566661"/>
            <a:ext cx="3588134" cy="478094"/>
          </a:xfrm>
          <a:prstGeom prst="rect">
            <a:avLst/>
          </a:prstGeom>
        </p:spPr>
        <p:txBody>
          <a:bodyPr lIns="0" tIns="57607" rIns="0" bIns="57607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zh-CN" altLang="en-US" sz="3200" dirty="0">
                <a:solidFill>
                  <a:srgbClr val="E50023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4"/>
          <p:cNvCxnSpPr/>
          <p:nvPr/>
        </p:nvCxnSpPr>
        <p:spPr bwMode="auto">
          <a:xfrm flipV="1">
            <a:off x="6142488" y="5916466"/>
            <a:ext cx="1916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75"/>
          <p:cNvCxnSpPr/>
          <p:nvPr/>
        </p:nvCxnSpPr>
        <p:spPr bwMode="auto">
          <a:xfrm flipV="1">
            <a:off x="8058544" y="5474246"/>
            <a:ext cx="0" cy="446324"/>
          </a:xfrm>
          <a:prstGeom prst="line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5"/>
          <p:cNvCxnSpPr/>
          <p:nvPr/>
        </p:nvCxnSpPr>
        <p:spPr>
          <a:xfrm>
            <a:off x="5858225" y="1920882"/>
            <a:ext cx="1934771" cy="0"/>
          </a:xfrm>
          <a:prstGeom prst="line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išľídè"/>
          <p:cNvGrpSpPr/>
          <p:nvPr/>
        </p:nvGrpSpPr>
        <p:grpSpPr>
          <a:xfrm>
            <a:off x="1225769" y="3616589"/>
            <a:ext cx="3341222" cy="1513856"/>
            <a:chOff x="954609" y="1833070"/>
            <a:chExt cx="3341222" cy="1513856"/>
          </a:xfrm>
        </p:grpSpPr>
        <p:sp>
          <p:nvSpPr>
            <p:cNvPr id="29" name="iṩļiďê"/>
            <p:cNvSpPr txBox="1"/>
            <p:nvPr/>
          </p:nvSpPr>
          <p:spPr bwMode="auto">
            <a:xfrm>
              <a:off x="954609" y="1833070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600" b="1" dirty="0" smtClean="0">
                  <a:cs typeface="+mn-ea"/>
                  <a:sym typeface="+mn-lt"/>
                </a:rPr>
                <a:t>请输入文字标题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30" name="îṥ1íḑé"/>
            <p:cNvSpPr/>
            <p:nvPr/>
          </p:nvSpPr>
          <p:spPr bwMode="auto">
            <a:xfrm>
              <a:off x="954609" y="2079291"/>
              <a:ext cx="3341222" cy="1267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16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600">
                  <a:cs typeface="+mn-ea"/>
                  <a:sym typeface="+mn-lt"/>
                </a:rPr>
              </a:br>
              <a:r>
                <a:rPr lang="zh-CN" altLang="en-US" sz="16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cxnSp>
        <p:nvCxnSpPr>
          <p:cNvPr id="7" name="Straight Connector 58"/>
          <p:cNvCxnSpPr/>
          <p:nvPr/>
        </p:nvCxnSpPr>
        <p:spPr bwMode="auto">
          <a:xfrm>
            <a:off x="5917247" y="2594919"/>
            <a:ext cx="117036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 bwMode="auto">
          <a:xfrm>
            <a:off x="7087610" y="2590599"/>
            <a:ext cx="0" cy="446324"/>
          </a:xfrm>
          <a:prstGeom prst="line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íśľïḋé"/>
          <p:cNvGrpSpPr/>
          <p:nvPr/>
        </p:nvGrpSpPr>
        <p:grpSpPr>
          <a:xfrm>
            <a:off x="8035334" y="1571069"/>
            <a:ext cx="3004691" cy="772775"/>
            <a:chOff x="8376985" y="1444387"/>
            <a:chExt cx="2051611" cy="772775"/>
          </a:xfrm>
        </p:grpSpPr>
        <p:sp>
          <p:nvSpPr>
            <p:cNvPr id="17" name="íṣlîḓé"/>
            <p:cNvSpPr txBox="1"/>
            <p:nvPr/>
          </p:nvSpPr>
          <p:spPr bwMode="auto">
            <a:xfrm>
              <a:off x="8376985" y="1444387"/>
              <a:ext cx="205161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cs typeface="+mn-ea"/>
                  <a:sym typeface="+mn-lt"/>
                </a:rPr>
                <a:t>请输入文字标题</a:t>
              </a:r>
            </a:p>
          </p:txBody>
        </p:sp>
        <p:sp>
          <p:nvSpPr>
            <p:cNvPr id="18" name="íśḻiḑè"/>
            <p:cNvSpPr/>
            <p:nvPr/>
          </p:nvSpPr>
          <p:spPr>
            <a:xfrm>
              <a:off x="8392833" y="1690608"/>
              <a:ext cx="2035763" cy="526554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dirty="0">
                  <a:cs typeface="+mn-ea"/>
                  <a:sym typeface="+mn-lt"/>
                </a:rPr>
              </a:br>
              <a:r>
                <a:rPr lang="zh-CN" altLang="en-US" sz="1000" dirty="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0" name="îŝľïdê"/>
          <p:cNvGrpSpPr/>
          <p:nvPr/>
        </p:nvGrpSpPr>
        <p:grpSpPr>
          <a:xfrm>
            <a:off x="7034348" y="3337844"/>
            <a:ext cx="4005677" cy="772775"/>
            <a:chOff x="8376985" y="1444387"/>
            <a:chExt cx="1547487" cy="772775"/>
          </a:xfrm>
        </p:grpSpPr>
        <p:sp>
          <p:nvSpPr>
            <p:cNvPr id="15" name="ísļidê"/>
            <p:cNvSpPr txBox="1"/>
            <p:nvPr/>
          </p:nvSpPr>
          <p:spPr bwMode="auto">
            <a:xfrm>
              <a:off x="8376985" y="1444387"/>
              <a:ext cx="15474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zh-CN" altLang="en-US" sz="1600" b="1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îṥľiḑé"/>
            <p:cNvSpPr/>
            <p:nvPr/>
          </p:nvSpPr>
          <p:spPr>
            <a:xfrm>
              <a:off x="8392833" y="1690608"/>
              <a:ext cx="1522177" cy="526554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1" name="ïsliḓé"/>
          <p:cNvGrpSpPr/>
          <p:nvPr/>
        </p:nvGrpSpPr>
        <p:grpSpPr>
          <a:xfrm>
            <a:off x="8410703" y="5048215"/>
            <a:ext cx="3012236" cy="1052165"/>
            <a:chOff x="8376985" y="1444387"/>
            <a:chExt cx="2893560" cy="1052165"/>
          </a:xfrm>
        </p:grpSpPr>
        <p:sp>
          <p:nvSpPr>
            <p:cNvPr id="13" name="i$1ídê"/>
            <p:cNvSpPr txBox="1"/>
            <p:nvPr/>
          </p:nvSpPr>
          <p:spPr bwMode="auto">
            <a:xfrm>
              <a:off x="8376985" y="1444387"/>
              <a:ext cx="28700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zh-CN" altLang="en-US" sz="1600" b="1" dirty="0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ïṡļîďé"/>
            <p:cNvSpPr/>
            <p:nvPr/>
          </p:nvSpPr>
          <p:spPr>
            <a:xfrm>
              <a:off x="8392832" y="1690608"/>
              <a:ext cx="2877713" cy="805944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413470">
            <a:off x="3215107" y="-43702"/>
            <a:ext cx="5731862" cy="6546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4066270" y="1794526"/>
            <a:ext cx="3899568" cy="3852706"/>
            <a:chOff x="3024507" y="1188065"/>
            <a:chExt cx="3094725" cy="3058003"/>
          </a:xfrm>
        </p:grpSpPr>
        <p:sp>
          <p:nvSpPr>
            <p:cNvPr id="32" name="Freeform: Shape 104"/>
            <p:cNvSpPr/>
            <p:nvPr/>
          </p:nvSpPr>
          <p:spPr bwMode="auto">
            <a:xfrm>
              <a:off x="4398271" y="1880790"/>
              <a:ext cx="1720961" cy="774516"/>
            </a:xfrm>
            <a:custGeom>
              <a:avLst/>
              <a:gdLst/>
              <a:ahLst/>
              <a:cxnLst>
                <a:cxn ang="0">
                  <a:pos x="621" y="54"/>
                </a:cxn>
                <a:cxn ang="0">
                  <a:pos x="346" y="54"/>
                </a:cxn>
                <a:cxn ang="0">
                  <a:pos x="255" y="91"/>
                </a:cxn>
                <a:cxn ang="0">
                  <a:pos x="0" y="346"/>
                </a:cxn>
                <a:cxn ang="0">
                  <a:pos x="91" y="309"/>
                </a:cxn>
                <a:cxn ang="0">
                  <a:pos x="621" y="309"/>
                </a:cxn>
                <a:cxn ang="0">
                  <a:pos x="621" y="351"/>
                </a:cxn>
                <a:cxn ang="0">
                  <a:pos x="636" y="358"/>
                </a:cxn>
                <a:cxn ang="0">
                  <a:pos x="797" y="196"/>
                </a:cxn>
                <a:cxn ang="0">
                  <a:pos x="797" y="166"/>
                </a:cxn>
                <a:cxn ang="0">
                  <a:pos x="636" y="5"/>
                </a:cxn>
                <a:cxn ang="0">
                  <a:pos x="621" y="11"/>
                </a:cxn>
                <a:cxn ang="0">
                  <a:pos x="621" y="54"/>
                </a:cxn>
              </a:cxnLst>
              <a:rect l="0" t="0" r="r" b="b"/>
              <a:pathLst>
                <a:path w="805" h="363">
                  <a:moveTo>
                    <a:pt x="621" y="54"/>
                  </a:moveTo>
                  <a:cubicBezTo>
                    <a:pt x="346" y="54"/>
                    <a:pt x="346" y="54"/>
                    <a:pt x="346" y="54"/>
                  </a:cubicBezTo>
                  <a:cubicBezTo>
                    <a:pt x="310" y="54"/>
                    <a:pt x="279" y="68"/>
                    <a:pt x="255" y="91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23" y="323"/>
                    <a:pt x="55" y="309"/>
                    <a:pt x="91" y="309"/>
                  </a:cubicBezTo>
                  <a:cubicBezTo>
                    <a:pt x="621" y="309"/>
                    <a:pt x="621" y="309"/>
                    <a:pt x="621" y="309"/>
                  </a:cubicBezTo>
                  <a:cubicBezTo>
                    <a:pt x="621" y="351"/>
                    <a:pt x="621" y="351"/>
                    <a:pt x="621" y="351"/>
                  </a:cubicBezTo>
                  <a:cubicBezTo>
                    <a:pt x="621" y="359"/>
                    <a:pt x="630" y="363"/>
                    <a:pt x="636" y="358"/>
                  </a:cubicBezTo>
                  <a:cubicBezTo>
                    <a:pt x="797" y="196"/>
                    <a:pt x="797" y="196"/>
                    <a:pt x="797" y="196"/>
                  </a:cubicBezTo>
                  <a:cubicBezTo>
                    <a:pt x="805" y="188"/>
                    <a:pt x="805" y="175"/>
                    <a:pt x="797" y="166"/>
                  </a:cubicBezTo>
                  <a:cubicBezTo>
                    <a:pt x="636" y="5"/>
                    <a:pt x="636" y="5"/>
                    <a:pt x="636" y="5"/>
                  </a:cubicBezTo>
                  <a:cubicBezTo>
                    <a:pt x="630" y="0"/>
                    <a:pt x="621" y="3"/>
                    <a:pt x="621" y="11"/>
                  </a:cubicBezTo>
                  <a:lnTo>
                    <a:pt x="621" y="54"/>
                  </a:lnTo>
                  <a:close/>
                </a:path>
              </a:pathLst>
            </a:custGeom>
            <a:solidFill>
              <a:srgbClr val="FD72A3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3" name="Freeform: Shape 107"/>
            <p:cNvSpPr/>
            <p:nvPr/>
          </p:nvSpPr>
          <p:spPr bwMode="auto">
            <a:xfrm>
              <a:off x="3959268" y="1188065"/>
              <a:ext cx="839616" cy="1747669"/>
            </a:xfrm>
            <a:custGeom>
              <a:avLst/>
              <a:gdLst/>
              <a:ahLst/>
              <a:cxnLst>
                <a:cxn ang="0">
                  <a:pos x="95" y="138"/>
                </a:cxn>
                <a:cxn ang="0">
                  <a:pos x="10" y="400"/>
                </a:cxn>
                <a:cxn ang="0">
                  <a:pos x="18" y="497"/>
                </a:cxn>
                <a:cxn ang="0">
                  <a:pos x="182" y="818"/>
                </a:cxn>
                <a:cxn ang="0">
                  <a:pos x="174" y="721"/>
                </a:cxn>
                <a:cxn ang="0">
                  <a:pos x="338" y="217"/>
                </a:cxn>
                <a:cxn ang="0">
                  <a:pos x="379" y="230"/>
                </a:cxn>
                <a:cxn ang="0">
                  <a:pos x="389" y="218"/>
                </a:cxn>
                <a:cxn ang="0">
                  <a:pos x="286" y="14"/>
                </a:cxn>
                <a:cxn ang="0">
                  <a:pos x="257" y="5"/>
                </a:cxn>
                <a:cxn ang="0">
                  <a:pos x="54" y="109"/>
                </a:cxn>
                <a:cxn ang="0">
                  <a:pos x="55" y="125"/>
                </a:cxn>
                <a:cxn ang="0">
                  <a:pos x="95" y="138"/>
                </a:cxn>
              </a:cxnLst>
              <a:rect l="0" t="0" r="r" b="b"/>
              <a:pathLst>
                <a:path w="393" h="818">
                  <a:moveTo>
                    <a:pt x="95" y="138"/>
                  </a:moveTo>
                  <a:cubicBezTo>
                    <a:pt x="10" y="400"/>
                    <a:pt x="10" y="400"/>
                    <a:pt x="10" y="400"/>
                  </a:cubicBezTo>
                  <a:cubicBezTo>
                    <a:pt x="0" y="433"/>
                    <a:pt x="3" y="468"/>
                    <a:pt x="18" y="497"/>
                  </a:cubicBezTo>
                  <a:cubicBezTo>
                    <a:pt x="182" y="818"/>
                    <a:pt x="182" y="818"/>
                    <a:pt x="182" y="818"/>
                  </a:cubicBezTo>
                  <a:cubicBezTo>
                    <a:pt x="167" y="789"/>
                    <a:pt x="163" y="755"/>
                    <a:pt x="174" y="721"/>
                  </a:cubicBezTo>
                  <a:cubicBezTo>
                    <a:pt x="338" y="217"/>
                    <a:pt x="338" y="217"/>
                    <a:pt x="338" y="217"/>
                  </a:cubicBezTo>
                  <a:cubicBezTo>
                    <a:pt x="379" y="230"/>
                    <a:pt x="379" y="230"/>
                    <a:pt x="379" y="230"/>
                  </a:cubicBezTo>
                  <a:cubicBezTo>
                    <a:pt x="386" y="232"/>
                    <a:pt x="393" y="225"/>
                    <a:pt x="389" y="218"/>
                  </a:cubicBezTo>
                  <a:cubicBezTo>
                    <a:pt x="286" y="14"/>
                    <a:pt x="286" y="14"/>
                    <a:pt x="286" y="14"/>
                  </a:cubicBezTo>
                  <a:cubicBezTo>
                    <a:pt x="280" y="4"/>
                    <a:pt x="267" y="0"/>
                    <a:pt x="257" y="5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47" y="112"/>
                    <a:pt x="48" y="122"/>
                    <a:pt x="55" y="125"/>
                  </a:cubicBezTo>
                  <a:lnTo>
                    <a:pt x="95" y="138"/>
                  </a:lnTo>
                  <a:close/>
                </a:path>
              </a:pathLst>
            </a:custGeom>
            <a:solidFill>
              <a:srgbClr val="FD72A3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4" name="Freeform: Shape 110"/>
            <p:cNvSpPr/>
            <p:nvPr/>
          </p:nvSpPr>
          <p:spPr bwMode="auto">
            <a:xfrm>
              <a:off x="3024507" y="2263040"/>
              <a:ext cx="1607455" cy="951452"/>
            </a:xfrm>
            <a:custGeom>
              <a:avLst/>
              <a:gdLst/>
              <a:ahLst/>
              <a:cxnLst>
                <a:cxn ang="0">
                  <a:pos x="79" y="255"/>
                </a:cxn>
                <a:cxn ang="0">
                  <a:pos x="301" y="417"/>
                </a:cxn>
                <a:cxn ang="0">
                  <a:pos x="396" y="440"/>
                </a:cxn>
                <a:cxn ang="0">
                  <a:pos x="752" y="383"/>
                </a:cxn>
                <a:cxn ang="0">
                  <a:pos x="658" y="361"/>
                </a:cxn>
                <a:cxn ang="0">
                  <a:pos x="229" y="49"/>
                </a:cxn>
                <a:cxn ang="0">
                  <a:pos x="254" y="15"/>
                </a:cxn>
                <a:cxn ang="0">
                  <a:pos x="245" y="1"/>
                </a:cxn>
                <a:cxn ang="0">
                  <a:pos x="20" y="36"/>
                </a:cxn>
                <a:cxn ang="0">
                  <a:pos x="2" y="61"/>
                </a:cxn>
                <a:cxn ang="0">
                  <a:pos x="38" y="286"/>
                </a:cxn>
                <a:cxn ang="0">
                  <a:pos x="54" y="290"/>
                </a:cxn>
                <a:cxn ang="0">
                  <a:pos x="79" y="255"/>
                </a:cxn>
              </a:cxnLst>
              <a:rect l="0" t="0" r="r" b="b"/>
              <a:pathLst>
                <a:path w="752" h="445">
                  <a:moveTo>
                    <a:pt x="79" y="255"/>
                  </a:moveTo>
                  <a:cubicBezTo>
                    <a:pt x="301" y="417"/>
                    <a:pt x="301" y="417"/>
                    <a:pt x="301" y="417"/>
                  </a:cubicBezTo>
                  <a:cubicBezTo>
                    <a:pt x="330" y="438"/>
                    <a:pt x="364" y="445"/>
                    <a:pt x="396" y="440"/>
                  </a:cubicBezTo>
                  <a:cubicBezTo>
                    <a:pt x="752" y="383"/>
                    <a:pt x="752" y="383"/>
                    <a:pt x="752" y="383"/>
                  </a:cubicBezTo>
                  <a:cubicBezTo>
                    <a:pt x="720" y="389"/>
                    <a:pt x="686" y="381"/>
                    <a:pt x="658" y="361"/>
                  </a:cubicBezTo>
                  <a:cubicBezTo>
                    <a:pt x="229" y="49"/>
                    <a:pt x="229" y="49"/>
                    <a:pt x="229" y="49"/>
                  </a:cubicBezTo>
                  <a:cubicBezTo>
                    <a:pt x="254" y="15"/>
                    <a:pt x="254" y="15"/>
                    <a:pt x="254" y="15"/>
                  </a:cubicBezTo>
                  <a:cubicBezTo>
                    <a:pt x="258" y="8"/>
                    <a:pt x="253" y="0"/>
                    <a:pt x="245" y="1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8" y="38"/>
                    <a:pt x="0" y="49"/>
                    <a:pt x="2" y="61"/>
                  </a:cubicBezTo>
                  <a:cubicBezTo>
                    <a:pt x="38" y="286"/>
                    <a:pt x="38" y="286"/>
                    <a:pt x="38" y="286"/>
                  </a:cubicBezTo>
                  <a:cubicBezTo>
                    <a:pt x="39" y="294"/>
                    <a:pt x="49" y="296"/>
                    <a:pt x="54" y="290"/>
                  </a:cubicBezTo>
                  <a:lnTo>
                    <a:pt x="79" y="255"/>
                  </a:lnTo>
                  <a:close/>
                </a:path>
              </a:pathLst>
            </a:custGeom>
            <a:solidFill>
              <a:srgbClr val="FD72A3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5" name="Freeform: Shape 113"/>
            <p:cNvSpPr/>
            <p:nvPr/>
          </p:nvSpPr>
          <p:spPr bwMode="auto">
            <a:xfrm>
              <a:off x="3667155" y="2855612"/>
              <a:ext cx="1195158" cy="1390456"/>
            </a:xfrm>
            <a:custGeom>
              <a:avLst/>
              <a:gdLst/>
              <a:ahLst/>
              <a:cxnLst>
                <a:cxn ang="0">
                  <a:pos x="228" y="602"/>
                </a:cxn>
                <a:cxn ang="0">
                  <a:pos x="451" y="440"/>
                </a:cxn>
                <a:cxn ang="0">
                  <a:pos x="502" y="357"/>
                </a:cxn>
                <a:cxn ang="0">
                  <a:pos x="559" y="0"/>
                </a:cxn>
                <a:cxn ang="0">
                  <a:pos x="507" y="84"/>
                </a:cxn>
                <a:cxn ang="0">
                  <a:pos x="79" y="395"/>
                </a:cxn>
                <a:cxn ang="0">
                  <a:pos x="54" y="361"/>
                </a:cxn>
                <a:cxn ang="0">
                  <a:pos x="38" y="365"/>
                </a:cxn>
                <a:cxn ang="0">
                  <a:pos x="2" y="590"/>
                </a:cxn>
                <a:cxn ang="0">
                  <a:pos x="20" y="614"/>
                </a:cxn>
                <a:cxn ang="0">
                  <a:pos x="245" y="650"/>
                </a:cxn>
                <a:cxn ang="0">
                  <a:pos x="253" y="636"/>
                </a:cxn>
                <a:cxn ang="0">
                  <a:pos x="228" y="602"/>
                </a:cxn>
              </a:cxnLst>
              <a:rect l="0" t="0" r="r" b="b"/>
              <a:pathLst>
                <a:path w="559" h="651">
                  <a:moveTo>
                    <a:pt x="228" y="602"/>
                  </a:moveTo>
                  <a:cubicBezTo>
                    <a:pt x="451" y="440"/>
                    <a:pt x="451" y="440"/>
                    <a:pt x="451" y="440"/>
                  </a:cubicBezTo>
                  <a:cubicBezTo>
                    <a:pt x="480" y="419"/>
                    <a:pt x="497" y="389"/>
                    <a:pt x="502" y="357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53" y="33"/>
                    <a:pt x="536" y="63"/>
                    <a:pt x="507" y="84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54" y="361"/>
                    <a:pt x="54" y="361"/>
                    <a:pt x="54" y="361"/>
                  </a:cubicBezTo>
                  <a:cubicBezTo>
                    <a:pt x="49" y="355"/>
                    <a:pt x="39" y="357"/>
                    <a:pt x="38" y="365"/>
                  </a:cubicBezTo>
                  <a:cubicBezTo>
                    <a:pt x="2" y="590"/>
                    <a:pt x="2" y="590"/>
                    <a:pt x="2" y="590"/>
                  </a:cubicBezTo>
                  <a:cubicBezTo>
                    <a:pt x="0" y="602"/>
                    <a:pt x="8" y="613"/>
                    <a:pt x="20" y="614"/>
                  </a:cubicBezTo>
                  <a:cubicBezTo>
                    <a:pt x="245" y="650"/>
                    <a:pt x="245" y="650"/>
                    <a:pt x="245" y="650"/>
                  </a:cubicBezTo>
                  <a:cubicBezTo>
                    <a:pt x="253" y="651"/>
                    <a:pt x="258" y="642"/>
                    <a:pt x="253" y="636"/>
                  </a:cubicBezTo>
                  <a:lnTo>
                    <a:pt x="228" y="602"/>
                  </a:lnTo>
                  <a:close/>
                </a:path>
              </a:pathLst>
            </a:custGeom>
            <a:solidFill>
              <a:srgbClr val="F56F9F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sp>
          <p:nvSpPr>
            <p:cNvPr id="36" name="Freeform: Shape 116"/>
            <p:cNvSpPr/>
            <p:nvPr/>
          </p:nvSpPr>
          <p:spPr bwMode="auto">
            <a:xfrm>
              <a:off x="4713753" y="2570175"/>
              <a:ext cx="1123382" cy="1532340"/>
            </a:xfrm>
            <a:custGeom>
              <a:avLst/>
              <a:gdLst/>
              <a:ahLst/>
              <a:cxnLst>
                <a:cxn ang="0">
                  <a:pos x="470" y="500"/>
                </a:cxn>
                <a:cxn ang="0">
                  <a:pos x="385" y="238"/>
                </a:cxn>
                <a:cxn ang="0">
                  <a:pos x="322" y="164"/>
                </a:cxn>
                <a:cxn ang="0">
                  <a:pos x="0" y="0"/>
                </a:cxn>
                <a:cxn ang="0">
                  <a:pos x="64" y="74"/>
                </a:cxn>
                <a:cxn ang="0">
                  <a:pos x="228" y="578"/>
                </a:cxn>
                <a:cxn ang="0">
                  <a:pos x="187" y="592"/>
                </a:cxn>
                <a:cxn ang="0">
                  <a:pos x="186" y="608"/>
                </a:cxn>
                <a:cxn ang="0">
                  <a:pos x="389" y="711"/>
                </a:cxn>
                <a:cxn ang="0">
                  <a:pos x="418" y="702"/>
                </a:cxn>
                <a:cxn ang="0">
                  <a:pos x="521" y="499"/>
                </a:cxn>
                <a:cxn ang="0">
                  <a:pos x="511" y="486"/>
                </a:cxn>
                <a:cxn ang="0">
                  <a:pos x="470" y="500"/>
                </a:cxn>
              </a:cxnLst>
              <a:rect l="0" t="0" r="r" b="b"/>
              <a:pathLst>
                <a:path w="525" h="717">
                  <a:moveTo>
                    <a:pt x="470" y="500"/>
                  </a:moveTo>
                  <a:cubicBezTo>
                    <a:pt x="385" y="238"/>
                    <a:pt x="385" y="238"/>
                    <a:pt x="385" y="238"/>
                  </a:cubicBezTo>
                  <a:cubicBezTo>
                    <a:pt x="374" y="204"/>
                    <a:pt x="351" y="178"/>
                    <a:pt x="322" y="1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15"/>
                    <a:pt x="53" y="41"/>
                    <a:pt x="64" y="74"/>
                  </a:cubicBezTo>
                  <a:cubicBezTo>
                    <a:pt x="228" y="578"/>
                    <a:pt x="228" y="578"/>
                    <a:pt x="228" y="578"/>
                  </a:cubicBezTo>
                  <a:cubicBezTo>
                    <a:pt x="187" y="592"/>
                    <a:pt x="187" y="592"/>
                    <a:pt x="187" y="592"/>
                  </a:cubicBezTo>
                  <a:cubicBezTo>
                    <a:pt x="180" y="594"/>
                    <a:pt x="179" y="604"/>
                    <a:pt x="186" y="608"/>
                  </a:cubicBezTo>
                  <a:cubicBezTo>
                    <a:pt x="389" y="711"/>
                    <a:pt x="389" y="711"/>
                    <a:pt x="389" y="711"/>
                  </a:cubicBezTo>
                  <a:cubicBezTo>
                    <a:pt x="400" y="717"/>
                    <a:pt x="412" y="712"/>
                    <a:pt x="418" y="702"/>
                  </a:cubicBezTo>
                  <a:cubicBezTo>
                    <a:pt x="521" y="499"/>
                    <a:pt x="521" y="499"/>
                    <a:pt x="521" y="499"/>
                  </a:cubicBezTo>
                  <a:cubicBezTo>
                    <a:pt x="525" y="492"/>
                    <a:pt x="518" y="484"/>
                    <a:pt x="511" y="486"/>
                  </a:cubicBezTo>
                  <a:lnTo>
                    <a:pt x="470" y="500"/>
                  </a:lnTo>
                  <a:close/>
                </a:path>
              </a:pathLst>
            </a:custGeom>
            <a:solidFill>
              <a:srgbClr val="FD72A3"/>
            </a:solidFill>
            <a:ln w="9525">
              <a:noFill/>
              <a:round/>
            </a:ln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+mn-ea"/>
                <a:sym typeface="+mn-lt"/>
              </a:endParaRPr>
            </a:p>
          </p:txBody>
        </p:sp>
        <p:grpSp>
          <p:nvGrpSpPr>
            <p:cNvPr id="37" name="Group 118"/>
            <p:cNvGrpSpPr/>
            <p:nvPr/>
          </p:nvGrpSpPr>
          <p:grpSpPr>
            <a:xfrm>
              <a:off x="4318149" y="2540129"/>
              <a:ext cx="545834" cy="545833"/>
              <a:chOff x="4330700" y="2847975"/>
              <a:chExt cx="519113" cy="519113"/>
            </a:xfrm>
          </p:grpSpPr>
          <p:sp>
            <p:nvSpPr>
              <p:cNvPr id="43" name="Oval 119"/>
              <p:cNvSpPr/>
              <p:nvPr/>
            </p:nvSpPr>
            <p:spPr bwMode="auto">
              <a:xfrm>
                <a:off x="4330700" y="2847975"/>
                <a:ext cx="519113" cy="519113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  <p:sp>
            <p:nvSpPr>
              <p:cNvPr id="44" name="Freeform: Shape 120"/>
              <p:cNvSpPr/>
              <p:nvPr/>
            </p:nvSpPr>
            <p:spPr bwMode="auto">
              <a:xfrm>
                <a:off x="4378325" y="2894013"/>
                <a:ext cx="427038" cy="428625"/>
              </a:xfrm>
              <a:custGeom>
                <a:avLst/>
                <a:gdLst/>
                <a:ahLst/>
                <a:cxnLst>
                  <a:cxn ang="0">
                    <a:pos x="37" y="173"/>
                  </a:cxn>
                  <a:cxn ang="0">
                    <a:pos x="37" y="38"/>
                  </a:cxn>
                  <a:cxn ang="0">
                    <a:pos x="172" y="38"/>
                  </a:cxn>
                  <a:cxn ang="0">
                    <a:pos x="172" y="173"/>
                  </a:cxn>
                  <a:cxn ang="0">
                    <a:pos x="37" y="173"/>
                  </a:cxn>
                </a:cxnLst>
                <a:rect l="0" t="0" r="r" b="b"/>
                <a:pathLst>
                  <a:path w="210" h="211">
                    <a:moveTo>
                      <a:pt x="37" y="173"/>
                    </a:moveTo>
                    <a:cubicBezTo>
                      <a:pt x="0" y="136"/>
                      <a:pt x="0" y="75"/>
                      <a:pt x="37" y="38"/>
                    </a:cubicBezTo>
                    <a:cubicBezTo>
                      <a:pt x="74" y="0"/>
                      <a:pt x="135" y="0"/>
                      <a:pt x="172" y="38"/>
                    </a:cubicBezTo>
                    <a:cubicBezTo>
                      <a:pt x="210" y="75"/>
                      <a:pt x="210" y="136"/>
                      <a:pt x="172" y="173"/>
                    </a:cubicBezTo>
                    <a:cubicBezTo>
                      <a:pt x="135" y="211"/>
                      <a:pt x="74" y="211"/>
                      <a:pt x="37" y="1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endParaRPr>
              </a:p>
            </p:txBody>
          </p:sp>
        </p:grpSp>
        <p:sp>
          <p:nvSpPr>
            <p:cNvPr id="38" name="TextBox 121"/>
            <p:cNvSpPr txBox="1"/>
            <p:nvPr/>
          </p:nvSpPr>
          <p:spPr>
            <a:xfrm rot="17227015">
              <a:off x="3857432" y="1746110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标题文本预设</a:t>
              </a:r>
              <a:r>
                <a:rPr kumimoji="0" lang="en-US" altLang="zh-CN" sz="15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9" name="TextBox 122"/>
            <p:cNvSpPr txBox="1"/>
            <p:nvPr/>
          </p:nvSpPr>
          <p:spPr>
            <a:xfrm rot="2114016">
              <a:off x="3142625" y="2654476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标题文本预设</a:t>
              </a:r>
              <a:r>
                <a:rPr kumimoji="0" lang="en-US" altLang="zh-CN" sz="15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40" name="TextBox 123"/>
            <p:cNvSpPr txBox="1"/>
            <p:nvPr/>
          </p:nvSpPr>
          <p:spPr>
            <a:xfrm>
              <a:off x="4909955" y="2115670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标题文本预设</a:t>
              </a:r>
              <a:r>
                <a:rPr kumimoji="0" lang="en-US" altLang="zh-CN" sz="15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41" name="TextBox 124"/>
            <p:cNvSpPr txBox="1"/>
            <p:nvPr/>
          </p:nvSpPr>
          <p:spPr>
            <a:xfrm rot="4345292">
              <a:off x="4889412" y="3344242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标题文本预设</a:t>
              </a:r>
              <a:r>
                <a:rPr kumimoji="0" lang="en-US" altLang="zh-CN" sz="15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42" name="TextBox 125"/>
            <p:cNvSpPr txBox="1"/>
            <p:nvPr/>
          </p:nvSpPr>
          <p:spPr>
            <a:xfrm rot="19422571">
              <a:off x="3741991" y="3644696"/>
              <a:ext cx="965649" cy="207749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85000" lnSpcReduction="20000"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5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标题文本预设</a:t>
              </a:r>
              <a:r>
                <a:rPr kumimoji="0" lang="en-US" altLang="zh-CN" sz="15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45" name="Group 26"/>
          <p:cNvGrpSpPr/>
          <p:nvPr/>
        </p:nvGrpSpPr>
        <p:grpSpPr>
          <a:xfrm>
            <a:off x="6302107" y="1596494"/>
            <a:ext cx="3071307" cy="818420"/>
            <a:chOff x="8601584" y="1451933"/>
            <a:chExt cx="2478682" cy="866137"/>
          </a:xfrm>
        </p:grpSpPr>
        <p:sp>
          <p:nvSpPr>
            <p:cNvPr id="46" name="TextBox 45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D72A3">
                      <a:lumMod val="100000"/>
                    </a:srgbClr>
                  </a:solidFill>
                  <a:latin typeface="Arial" panose="020B0604020202020204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8601584" y="1761892"/>
              <a:ext cx="2478682" cy="556178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92500"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3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cs typeface="+mn-ea"/>
                  <a:sym typeface="+mn-lt"/>
                </a:rPr>
              </a:br>
              <a:r>
                <a:rPr lang="zh-CN" altLang="en-US" sz="13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48" name="Group 29"/>
          <p:cNvGrpSpPr/>
          <p:nvPr/>
        </p:nvGrpSpPr>
        <p:grpSpPr>
          <a:xfrm>
            <a:off x="935054" y="3149738"/>
            <a:ext cx="3131216" cy="818420"/>
            <a:chOff x="1015397" y="1669738"/>
            <a:chExt cx="3313274" cy="866137"/>
          </a:xfrm>
        </p:grpSpPr>
        <p:sp>
          <p:nvSpPr>
            <p:cNvPr id="49" name="TextBox 30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D72A3">
                      <a:lumMod val="100000"/>
                    </a:srgbClr>
                  </a:solidFill>
                  <a:latin typeface="Arial" panose="020B0604020202020204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50" name="TextBox 31"/>
            <p:cNvSpPr txBox="1"/>
            <p:nvPr/>
          </p:nvSpPr>
          <p:spPr bwMode="auto">
            <a:xfrm>
              <a:off x="1015397" y="1979697"/>
              <a:ext cx="3313274" cy="556178"/>
            </a:xfrm>
            <a:prstGeom prst="rect">
              <a:avLst/>
            </a:prstGeom>
            <a:noFill/>
          </p:spPr>
          <p:txBody>
            <a:bodyPr wrap="square" lIns="360000" tIns="0" rIns="360000" bIns="0" anchor="t" anchorCtr="0">
              <a:normAutofit fontScale="92500"/>
            </a:bodyPr>
            <a:lstStyle/>
            <a:p>
              <a:pPr algn="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dirty="0">
                  <a:solidFill>
                    <a:srgbClr val="000000"/>
                  </a:solidFill>
                  <a:latin typeface="Arial" panose="020B0604020202020204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300" dirty="0">
                  <a:solidFill>
                    <a:srgbClr val="000000"/>
                  </a:solidFill>
                  <a:latin typeface="Arial" panose="020B0604020202020204"/>
                  <a:cs typeface="+mn-ea"/>
                  <a:sym typeface="+mn-lt"/>
                </a:rPr>
              </a:br>
              <a:r>
                <a:rPr lang="zh-CN" altLang="en-US" sz="1300" dirty="0">
                  <a:solidFill>
                    <a:srgbClr val="000000"/>
                  </a:solidFill>
                  <a:latin typeface="Arial" panose="020B0604020202020204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51" name="Group 32"/>
          <p:cNvGrpSpPr/>
          <p:nvPr/>
        </p:nvGrpSpPr>
        <p:grpSpPr>
          <a:xfrm>
            <a:off x="7965838" y="2687661"/>
            <a:ext cx="3131543" cy="818420"/>
            <a:chOff x="8601584" y="1451933"/>
            <a:chExt cx="2527295" cy="866137"/>
          </a:xfrm>
        </p:grpSpPr>
        <p:sp>
          <p:nvSpPr>
            <p:cNvPr id="52" name="TextBox 33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D72A3">
                      <a:lumMod val="100000"/>
                    </a:srgbClr>
                  </a:solidFill>
                  <a:latin typeface="Arial" panose="020B0604020202020204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53" name="TextBox 34"/>
            <p:cNvSpPr txBox="1"/>
            <p:nvPr/>
          </p:nvSpPr>
          <p:spPr bwMode="auto">
            <a:xfrm>
              <a:off x="8601584" y="1761892"/>
              <a:ext cx="2527295" cy="556178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92500"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3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cs typeface="+mn-ea"/>
                  <a:sym typeface="+mn-lt"/>
                </a:rPr>
              </a:br>
              <a:r>
                <a:rPr lang="zh-CN" altLang="en-US" sz="13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Arial" panose="020B0604020202020204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54" name="Group 35"/>
          <p:cNvGrpSpPr/>
          <p:nvPr/>
        </p:nvGrpSpPr>
        <p:grpSpPr>
          <a:xfrm>
            <a:off x="1842403" y="4883490"/>
            <a:ext cx="3001477" cy="818420"/>
            <a:chOff x="1152680" y="1669738"/>
            <a:chExt cx="3175991" cy="866137"/>
          </a:xfrm>
        </p:grpSpPr>
        <p:sp>
          <p:nvSpPr>
            <p:cNvPr id="55" name="TextBox 36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72000" tIns="0" rIns="360000" bIns="0" anchor="ctr" anchorCtr="0">
              <a:norm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56F9F">
                      <a:lumMod val="100000"/>
                    </a:srgbClr>
                  </a:solidFill>
                  <a:latin typeface="Arial" panose="020B0604020202020204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56" name="TextBox 37"/>
            <p:cNvSpPr txBox="1"/>
            <p:nvPr/>
          </p:nvSpPr>
          <p:spPr bwMode="auto">
            <a:xfrm>
              <a:off x="1152680" y="1979697"/>
              <a:ext cx="3175991" cy="556178"/>
            </a:xfrm>
            <a:prstGeom prst="rect">
              <a:avLst/>
            </a:prstGeom>
            <a:noFill/>
          </p:spPr>
          <p:txBody>
            <a:bodyPr wrap="square" lIns="72000" tIns="0" rIns="360000" bIns="0" anchor="t" anchorCtr="0">
              <a:normAutofit/>
            </a:bodyPr>
            <a:lstStyle/>
            <a:p>
              <a:pPr algn="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dirty="0">
                  <a:solidFill>
                    <a:srgbClr val="000000"/>
                  </a:solidFill>
                  <a:latin typeface="Arial" panose="020B0604020202020204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300" dirty="0">
                  <a:solidFill>
                    <a:srgbClr val="000000"/>
                  </a:solidFill>
                  <a:latin typeface="Arial" panose="020B0604020202020204"/>
                  <a:cs typeface="+mn-ea"/>
                  <a:sym typeface="+mn-lt"/>
                </a:rPr>
              </a:br>
              <a:r>
                <a:rPr lang="zh-CN" altLang="en-US" sz="1300" dirty="0">
                  <a:solidFill>
                    <a:srgbClr val="000000"/>
                  </a:solidFill>
                  <a:latin typeface="Arial" panose="020B0604020202020204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57" name="Group 38"/>
          <p:cNvGrpSpPr/>
          <p:nvPr/>
        </p:nvGrpSpPr>
        <p:grpSpPr>
          <a:xfrm>
            <a:off x="7610377" y="4828646"/>
            <a:ext cx="2753117" cy="818420"/>
            <a:chOff x="1415480" y="1669738"/>
            <a:chExt cx="2913191" cy="866137"/>
          </a:xfrm>
        </p:grpSpPr>
        <p:sp>
          <p:nvSpPr>
            <p:cNvPr id="58" name="TextBox 39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rgbClr val="FD72A3">
                      <a:lumMod val="100000"/>
                    </a:srgbClr>
                  </a:solidFill>
                  <a:latin typeface="Arial" panose="020B0604020202020204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59" name="TextBox 40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00" dirty="0">
                  <a:solidFill>
                    <a:srgbClr val="000000"/>
                  </a:solidFill>
                  <a:latin typeface="Arial" panose="020B0604020202020204"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300" dirty="0">
                  <a:solidFill>
                    <a:srgbClr val="000000"/>
                  </a:solidFill>
                  <a:latin typeface="Arial" panose="020B0604020202020204"/>
                  <a:cs typeface="+mn-ea"/>
                  <a:sym typeface="+mn-lt"/>
                </a:rPr>
              </a:br>
              <a:r>
                <a:rPr lang="zh-CN" altLang="en-US" sz="1300" dirty="0">
                  <a:solidFill>
                    <a:srgbClr val="000000"/>
                  </a:solidFill>
                  <a:latin typeface="Arial" panose="020B0604020202020204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60" name="Title 1"/>
          <p:cNvSpPr txBox="1"/>
          <p:nvPr/>
        </p:nvSpPr>
        <p:spPr>
          <a:xfrm>
            <a:off x="4131105" y="566661"/>
            <a:ext cx="3588134" cy="478094"/>
          </a:xfrm>
          <a:prstGeom prst="rect">
            <a:avLst/>
          </a:prstGeom>
        </p:spPr>
        <p:txBody>
          <a:bodyPr lIns="0" tIns="57607" rIns="0" bIns="57607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zh-CN" altLang="en-US" sz="3200" dirty="0">
                <a:solidFill>
                  <a:srgbClr val="E50023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îṥļîḑé-Rectangle 7"/>
          <p:cNvSpPr/>
          <p:nvPr/>
        </p:nvSpPr>
        <p:spPr>
          <a:xfrm>
            <a:off x="1376234" y="4830540"/>
            <a:ext cx="9492618" cy="906588"/>
          </a:xfrm>
          <a:prstGeom prst="rect">
            <a:avLst/>
          </a:prstGeom>
        </p:spPr>
        <p:txBody>
          <a:bodyPr wrap="square" lIns="115214" tIns="57607" rIns="115214" bIns="57607">
            <a:norm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/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28" name="îṥļîḑé-Diamond 8"/>
          <p:cNvSpPr/>
          <p:nvPr/>
        </p:nvSpPr>
        <p:spPr>
          <a:xfrm>
            <a:off x="3192127" y="2061371"/>
            <a:ext cx="864156" cy="864023"/>
          </a:xfrm>
          <a:prstGeom prst="diamond">
            <a:avLst/>
          </a:prstGeom>
          <a:solidFill>
            <a:srgbClr val="FD72A3"/>
          </a:solidFill>
          <a:ln w="25400" cap="flat" cmpd="sng" algn="ctr">
            <a:noFill/>
            <a:prstDash val="solid"/>
          </a:ln>
          <a:effectLst/>
        </p:spPr>
        <p:txBody>
          <a:bodyPr lIns="115214" tIns="57607" rIns="115214" bIns="57607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9" name="îṥļîḑé-Diamond 9"/>
          <p:cNvSpPr/>
          <p:nvPr/>
        </p:nvSpPr>
        <p:spPr>
          <a:xfrm>
            <a:off x="5690463" y="3399237"/>
            <a:ext cx="864156" cy="864023"/>
          </a:xfrm>
          <a:prstGeom prst="diamond">
            <a:avLst/>
          </a:prstGeom>
          <a:solidFill>
            <a:srgbClr val="FD72A3"/>
          </a:solidFill>
          <a:ln w="25400" cap="flat" cmpd="sng" algn="ctr">
            <a:noFill/>
            <a:prstDash val="solid"/>
          </a:ln>
          <a:effectLst/>
        </p:spPr>
        <p:txBody>
          <a:bodyPr lIns="115214" tIns="57607" rIns="115214" bIns="57607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0" name="ïşḻïďê-Diamond 10"/>
          <p:cNvSpPr/>
          <p:nvPr/>
        </p:nvSpPr>
        <p:spPr>
          <a:xfrm>
            <a:off x="8239177" y="2018182"/>
            <a:ext cx="864156" cy="864023"/>
          </a:xfrm>
          <a:prstGeom prst="diamond">
            <a:avLst/>
          </a:prstGeom>
          <a:solidFill>
            <a:srgbClr val="B62532"/>
          </a:solidFill>
          <a:ln w="25400" cap="flat" cmpd="sng" algn="ctr">
            <a:noFill/>
            <a:prstDash val="solid"/>
          </a:ln>
          <a:effectLst/>
        </p:spPr>
        <p:txBody>
          <a:bodyPr lIns="115214" tIns="57607" rIns="115214" bIns="57607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1" name="ïşḻïďê-Diamond 1"/>
          <p:cNvSpPr/>
          <p:nvPr/>
        </p:nvSpPr>
        <p:spPr>
          <a:xfrm>
            <a:off x="1096793" y="1938802"/>
            <a:ext cx="2405354" cy="2398504"/>
          </a:xfrm>
          <a:prstGeom prst="diamond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115214" tIns="57607" rIns="115214" bIns="57607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2" name="ïşḻïďê-Diamond 2"/>
          <p:cNvSpPr/>
          <p:nvPr/>
        </p:nvSpPr>
        <p:spPr>
          <a:xfrm>
            <a:off x="3645508" y="1938802"/>
            <a:ext cx="2405354" cy="2398504"/>
          </a:xfrm>
          <a:prstGeom prst="diamond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115214" tIns="57607" rIns="115214" bIns="57607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3" name="ïşḻïďê-Diamond 3"/>
          <p:cNvSpPr/>
          <p:nvPr/>
        </p:nvSpPr>
        <p:spPr>
          <a:xfrm>
            <a:off x="6194222" y="1938802"/>
            <a:ext cx="2405354" cy="2398504"/>
          </a:xfrm>
          <a:prstGeom prst="diamond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115214" tIns="57607" rIns="115214" bIns="57607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4" name="ïşḻïďê-Diamond 4"/>
          <p:cNvSpPr/>
          <p:nvPr/>
        </p:nvSpPr>
        <p:spPr>
          <a:xfrm>
            <a:off x="8742934" y="1938802"/>
            <a:ext cx="2405354" cy="2398504"/>
          </a:xfrm>
          <a:prstGeom prst="diamond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115214" tIns="57607" rIns="115214" bIns="57607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4131105" y="566661"/>
            <a:ext cx="3588134" cy="478094"/>
          </a:xfrm>
          <a:prstGeom prst="rect">
            <a:avLst/>
          </a:prstGeom>
        </p:spPr>
        <p:txBody>
          <a:bodyPr lIns="0" tIns="57607" rIns="0" bIns="57607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zh-CN" altLang="en-US" sz="3200" dirty="0">
                <a:solidFill>
                  <a:srgbClr val="E50023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点击输入标题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qosfo4v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1707</Words>
  <Application>Microsoft Office PowerPoint</Application>
  <PresentationFormat>宽屏</PresentationFormat>
  <Paragraphs>225</Paragraphs>
  <Slides>26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2022-03-09T03:13:05Z</dcterms:created>
  <dcterms:modified xsi:type="dcterms:W3CDTF">2023-01-10T05:42:40Z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E13B3D4A172C448E8F34EA2CCF41E4BE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