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E66"/>
    <a:srgbClr val="0099A9"/>
    <a:srgbClr val="FFAB3F"/>
    <a:srgbClr val="D95A03"/>
    <a:srgbClr val="EA6103"/>
    <a:srgbClr val="E99C3A"/>
    <a:srgbClr val="F7636B"/>
    <a:srgbClr val="00A2B3"/>
    <a:srgbClr val="F8F8F8"/>
    <a:srgbClr val="009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A0C4B-B445-43FE-954D-760A33048E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1FAE-F02B-4105-9FB8-6BE5C8896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6870" indent="-356870" algn="l" defTabSz="914400" rtl="0" eaLnBrk="1" latinLnBrk="0" hangingPunct="1">
        <a:lnSpc>
          <a:spcPct val="110000"/>
        </a:lnSpc>
        <a:spcBef>
          <a:spcPts val="1800"/>
        </a:spcBef>
        <a:buClr>
          <a:schemeClr val="accent2"/>
        </a:buClr>
        <a:buSzPct val="100000"/>
        <a:buFont typeface="Webdings" panose="05030102010509060703" pitchFamily="18" charset="2"/>
        <a:buChar char="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56870" indent="-356870" algn="l" defTabSz="914400" rtl="0" eaLnBrk="1" latinLnBrk="0" hangingPunct="1">
        <a:lnSpc>
          <a:spcPct val="130000"/>
        </a:lnSpc>
        <a:spcBef>
          <a:spcPts val="500"/>
        </a:spcBef>
        <a:buFont typeface="Calibri" panose="020F0502020204030204" pitchFamily="34" charset="0"/>
        <a:buChar char=" 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椭圆 239"/>
          <p:cNvSpPr/>
          <p:nvPr/>
        </p:nvSpPr>
        <p:spPr>
          <a:xfrm>
            <a:off x="3026149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椭圆 240"/>
          <p:cNvSpPr/>
          <p:nvPr/>
        </p:nvSpPr>
        <p:spPr>
          <a:xfrm>
            <a:off x="4397558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椭圆 241"/>
          <p:cNvSpPr/>
          <p:nvPr/>
        </p:nvSpPr>
        <p:spPr>
          <a:xfrm>
            <a:off x="5768662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椭圆 242"/>
          <p:cNvSpPr/>
          <p:nvPr/>
        </p:nvSpPr>
        <p:spPr>
          <a:xfrm>
            <a:off x="7190839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170935" y="1519387"/>
            <a:ext cx="1610256" cy="1610256"/>
            <a:chOff x="3768359" y="1725446"/>
            <a:chExt cx="1930605" cy="193060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4529865" y="1519387"/>
            <a:ext cx="1610256" cy="1610256"/>
            <a:chOff x="3768359" y="1725446"/>
            <a:chExt cx="1930605" cy="1930605"/>
          </a:xfrm>
        </p:grpSpPr>
        <p:sp>
          <p:nvSpPr>
            <p:cNvPr id="2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5895573" y="1519387"/>
            <a:ext cx="1610256" cy="1610256"/>
            <a:chOff x="3768359" y="1725446"/>
            <a:chExt cx="1930605" cy="1930605"/>
          </a:xfrm>
        </p:grpSpPr>
        <p:sp>
          <p:nvSpPr>
            <p:cNvPr id="2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7318750" y="1519387"/>
            <a:ext cx="1610256" cy="1610256"/>
            <a:chOff x="3768359" y="1725446"/>
            <a:chExt cx="1930605" cy="1930605"/>
          </a:xfrm>
        </p:grpSpPr>
        <p:sp>
          <p:nvSpPr>
            <p:cNvPr id="2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矩形 235"/>
          <p:cNvSpPr/>
          <p:nvPr/>
        </p:nvSpPr>
        <p:spPr>
          <a:xfrm>
            <a:off x="3421869" y="1737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个</a:t>
            </a:r>
            <a:endParaRPr lang="zh-CN" altLang="en-US" sz="7200" dirty="0"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4740112" y="1737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人</a:t>
            </a:r>
            <a:endParaRPr lang="zh-CN" altLang="en-US" sz="7200" dirty="0"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6167185" y="1737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简</a:t>
            </a:r>
            <a:endParaRPr lang="zh-CN" altLang="en-US" sz="7200" dirty="0"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7590828" y="16997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历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327" name="组合 326"/>
          <p:cNvGrpSpPr/>
          <p:nvPr/>
        </p:nvGrpSpPr>
        <p:grpSpPr>
          <a:xfrm>
            <a:off x="2704915" y="2264149"/>
            <a:ext cx="384656" cy="384656"/>
            <a:chOff x="3768359" y="1725446"/>
            <a:chExt cx="1930605" cy="1930605"/>
          </a:xfrm>
        </p:grpSpPr>
        <p:sp>
          <p:nvSpPr>
            <p:cNvPr id="32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2064764" y="2275187"/>
            <a:ext cx="269160" cy="269160"/>
            <a:chOff x="3768359" y="1725446"/>
            <a:chExt cx="1930605" cy="1930605"/>
          </a:xfrm>
        </p:grpSpPr>
        <p:sp>
          <p:nvSpPr>
            <p:cNvPr id="3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3298706" y="1469149"/>
            <a:ext cx="192889" cy="192889"/>
            <a:chOff x="3768359" y="1725446"/>
            <a:chExt cx="1930605" cy="1930605"/>
          </a:xfrm>
        </p:grpSpPr>
        <p:sp>
          <p:nvSpPr>
            <p:cNvPr id="3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组合 340"/>
          <p:cNvGrpSpPr/>
          <p:nvPr/>
        </p:nvGrpSpPr>
        <p:grpSpPr>
          <a:xfrm>
            <a:off x="4397742" y="1224240"/>
            <a:ext cx="384656" cy="384656"/>
            <a:chOff x="3768359" y="1725446"/>
            <a:chExt cx="1930605" cy="1930605"/>
          </a:xfrm>
        </p:grpSpPr>
        <p:sp>
          <p:nvSpPr>
            <p:cNvPr id="3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4" name="组合 343"/>
          <p:cNvGrpSpPr/>
          <p:nvPr/>
        </p:nvGrpSpPr>
        <p:grpSpPr>
          <a:xfrm>
            <a:off x="4509350" y="2922411"/>
            <a:ext cx="269160" cy="269160"/>
            <a:chOff x="3768359" y="1725446"/>
            <a:chExt cx="1930605" cy="1930605"/>
          </a:xfrm>
        </p:grpSpPr>
        <p:sp>
          <p:nvSpPr>
            <p:cNvPr id="3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5632480" y="3067306"/>
            <a:ext cx="384656" cy="384656"/>
            <a:chOff x="3768359" y="1725446"/>
            <a:chExt cx="1930605" cy="1930605"/>
          </a:xfrm>
        </p:grpSpPr>
        <p:sp>
          <p:nvSpPr>
            <p:cNvPr id="3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5996054" y="1324975"/>
            <a:ext cx="302490" cy="302490"/>
            <a:chOff x="3768359" y="1725446"/>
            <a:chExt cx="1930605" cy="1930605"/>
          </a:xfrm>
        </p:grpSpPr>
        <p:sp>
          <p:nvSpPr>
            <p:cNvPr id="3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7427511" y="3044952"/>
            <a:ext cx="363175" cy="363175"/>
            <a:chOff x="3768359" y="1725446"/>
            <a:chExt cx="1930605" cy="1930605"/>
          </a:xfrm>
        </p:grpSpPr>
        <p:sp>
          <p:nvSpPr>
            <p:cNvPr id="3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6" name="组合 355"/>
          <p:cNvGrpSpPr/>
          <p:nvPr/>
        </p:nvGrpSpPr>
        <p:grpSpPr>
          <a:xfrm>
            <a:off x="8972757" y="2195588"/>
            <a:ext cx="384656" cy="384656"/>
            <a:chOff x="3768359" y="1725446"/>
            <a:chExt cx="1930605" cy="1930605"/>
          </a:xfrm>
        </p:grpSpPr>
        <p:sp>
          <p:nvSpPr>
            <p:cNvPr id="3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9444551" y="2033089"/>
            <a:ext cx="269160" cy="269160"/>
            <a:chOff x="3768359" y="1725446"/>
            <a:chExt cx="1930605" cy="1930605"/>
          </a:xfrm>
        </p:grpSpPr>
        <p:sp>
          <p:nvSpPr>
            <p:cNvPr id="3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9841623" y="2264977"/>
            <a:ext cx="192889" cy="192889"/>
            <a:chOff x="3768359" y="1725446"/>
            <a:chExt cx="1930605" cy="1930605"/>
          </a:xfrm>
        </p:grpSpPr>
        <p:sp>
          <p:nvSpPr>
            <p:cNvPr id="3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圆角矩形 369"/>
          <p:cNvSpPr/>
          <p:nvPr/>
        </p:nvSpPr>
        <p:spPr>
          <a:xfrm>
            <a:off x="3282514" y="3640483"/>
            <a:ext cx="5588645" cy="699562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 w="15875">
            <a:gradFill flip="none" rotWithShape="1">
              <a:gsLst>
                <a:gs pos="0">
                  <a:srgbClr val="C9C9C9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矩形 367"/>
          <p:cNvSpPr/>
          <p:nvPr/>
        </p:nvSpPr>
        <p:spPr>
          <a:xfrm>
            <a:off x="3489207" y="3707764"/>
            <a:ext cx="5166799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在校大学生个人简历</a:t>
            </a:r>
            <a:r>
              <a:rPr lang="en-US" altLang="zh-CN" sz="3200" dirty="0" err="1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模板</a:t>
            </a:r>
          </a:p>
        </p:txBody>
      </p:sp>
      <p:grpSp>
        <p:nvGrpSpPr>
          <p:cNvPr id="376" name="组合 375"/>
          <p:cNvGrpSpPr/>
          <p:nvPr/>
        </p:nvGrpSpPr>
        <p:grpSpPr>
          <a:xfrm>
            <a:off x="3282514" y="3614182"/>
            <a:ext cx="747225" cy="747225"/>
            <a:chOff x="2418828" y="953932"/>
            <a:chExt cx="1472148" cy="1472149"/>
          </a:xfrm>
        </p:grpSpPr>
        <p:sp>
          <p:nvSpPr>
            <p:cNvPr id="377" name="椭圆 376"/>
            <p:cNvSpPr/>
            <p:nvPr/>
          </p:nvSpPr>
          <p:spPr>
            <a:xfrm>
              <a:off x="2418828" y="953932"/>
              <a:ext cx="1472148" cy="147214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292100" dist="1397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2595275" y="1130379"/>
              <a:ext cx="1119254" cy="1119254"/>
              <a:chOff x="2706461" y="2004333"/>
              <a:chExt cx="2228850" cy="2228850"/>
            </a:xfrm>
            <a:effectLst/>
          </p:grpSpPr>
          <p:sp>
            <p:nvSpPr>
              <p:cNvPr id="379" name="椭圆 378"/>
              <p:cNvSpPr/>
              <p:nvPr/>
            </p:nvSpPr>
            <p:spPr>
              <a:xfrm>
                <a:off x="2706461" y="2004333"/>
                <a:ext cx="2228850" cy="2228850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2819402" y="2117274"/>
                <a:ext cx="2002968" cy="20029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5D5D5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" name="椭圆 380"/>
              <p:cNvSpPr/>
              <p:nvPr/>
            </p:nvSpPr>
            <p:spPr>
              <a:xfrm>
                <a:off x="2977244" y="2275116"/>
                <a:ext cx="1687284" cy="1687284"/>
              </a:xfrm>
              <a:prstGeom prst="ellipse">
                <a:avLst/>
              </a:prstGeom>
              <a:solidFill>
                <a:srgbClr val="01ACBE"/>
              </a:solidFill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77800" dist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8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62" y="3772761"/>
            <a:ext cx="1537509" cy="3685386"/>
          </a:xfrm>
          <a:prstGeom prst="rect">
            <a:avLst/>
          </a:prstGeom>
          <a:noFill/>
        </p:spPr>
      </p:pic>
      <p:sp>
        <p:nvSpPr>
          <p:cNvPr id="75" name="矩形 74"/>
          <p:cNvSpPr/>
          <p:nvPr/>
        </p:nvSpPr>
        <p:spPr>
          <a:xfrm>
            <a:off x="2438362" y="5507664"/>
            <a:ext cx="1671279" cy="5539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深圳市某某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区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某某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路某某街某某号</a:t>
            </a:r>
          </a:p>
        </p:txBody>
      </p:sp>
      <p:sp>
        <p:nvSpPr>
          <p:cNvPr id="76" name="矩形 75"/>
          <p:cNvSpPr/>
          <p:nvPr/>
        </p:nvSpPr>
        <p:spPr>
          <a:xfrm>
            <a:off x="4492260" y="5538475"/>
            <a:ext cx="1294082" cy="3404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13012345678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8641" y="5540348"/>
            <a:ext cx="1879507" cy="3404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www.1234@sss.com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251586" y="5540348"/>
            <a:ext cx="1295788" cy="3404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12345678910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039649" y="5071016"/>
            <a:ext cx="436563" cy="436563"/>
            <a:chOff x="3605213" y="4116388"/>
            <a:chExt cx="436563" cy="436563"/>
          </a:xfrm>
          <a:solidFill>
            <a:schemeClr val="bg1">
              <a:lumMod val="50000"/>
            </a:schemeClr>
          </a:solidFill>
        </p:grpSpPr>
        <p:sp>
          <p:nvSpPr>
            <p:cNvPr id="80" name="Freeform 171"/>
            <p:cNvSpPr/>
            <p:nvPr/>
          </p:nvSpPr>
          <p:spPr bwMode="auto">
            <a:xfrm>
              <a:off x="3657601" y="4324351"/>
              <a:ext cx="331788" cy="228600"/>
            </a:xfrm>
            <a:custGeom>
              <a:avLst/>
              <a:gdLst>
                <a:gd name="T0" fmla="*/ 209 w 209"/>
                <a:gd name="T1" fmla="*/ 144 h 144"/>
                <a:gd name="T2" fmla="*/ 0 w 209"/>
                <a:gd name="T3" fmla="*/ 144 h 144"/>
                <a:gd name="T4" fmla="*/ 0 w 209"/>
                <a:gd name="T5" fmla="*/ 0 h 144"/>
                <a:gd name="T6" fmla="*/ 10 w 209"/>
                <a:gd name="T7" fmla="*/ 0 h 144"/>
                <a:gd name="T8" fmla="*/ 10 w 209"/>
                <a:gd name="T9" fmla="*/ 133 h 144"/>
                <a:gd name="T10" fmla="*/ 200 w 209"/>
                <a:gd name="T11" fmla="*/ 133 h 144"/>
                <a:gd name="T12" fmla="*/ 200 w 209"/>
                <a:gd name="T13" fmla="*/ 0 h 144"/>
                <a:gd name="T14" fmla="*/ 209 w 209"/>
                <a:gd name="T15" fmla="*/ 0 h 144"/>
                <a:gd name="T16" fmla="*/ 209 w 209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44">
                  <a:moveTo>
                    <a:pt x="209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33"/>
                  </a:lnTo>
                  <a:lnTo>
                    <a:pt x="200" y="133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09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2"/>
            <p:cNvSpPr/>
            <p:nvPr/>
          </p:nvSpPr>
          <p:spPr bwMode="auto">
            <a:xfrm>
              <a:off x="3605213" y="4116388"/>
              <a:ext cx="436563" cy="225425"/>
            </a:xfrm>
            <a:custGeom>
              <a:avLst/>
              <a:gdLst>
                <a:gd name="T0" fmla="*/ 8 w 275"/>
                <a:gd name="T1" fmla="*/ 142 h 142"/>
                <a:gd name="T2" fmla="*/ 0 w 275"/>
                <a:gd name="T3" fmla="*/ 136 h 142"/>
                <a:gd name="T4" fmla="*/ 137 w 275"/>
                <a:gd name="T5" fmla="*/ 0 h 142"/>
                <a:gd name="T6" fmla="*/ 275 w 275"/>
                <a:gd name="T7" fmla="*/ 136 h 142"/>
                <a:gd name="T8" fmla="*/ 269 w 275"/>
                <a:gd name="T9" fmla="*/ 142 h 142"/>
                <a:gd name="T10" fmla="*/ 137 w 275"/>
                <a:gd name="T11" fmla="*/ 13 h 142"/>
                <a:gd name="T12" fmla="*/ 8 w 275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142">
                  <a:moveTo>
                    <a:pt x="8" y="142"/>
                  </a:moveTo>
                  <a:lnTo>
                    <a:pt x="0" y="136"/>
                  </a:lnTo>
                  <a:lnTo>
                    <a:pt x="137" y="0"/>
                  </a:lnTo>
                  <a:lnTo>
                    <a:pt x="275" y="136"/>
                  </a:lnTo>
                  <a:lnTo>
                    <a:pt x="269" y="142"/>
                  </a:lnTo>
                  <a:lnTo>
                    <a:pt x="137" y="13"/>
                  </a:lnTo>
                  <a:lnTo>
                    <a:pt x="8" y="1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73"/>
            <p:cNvSpPr/>
            <p:nvPr/>
          </p:nvSpPr>
          <p:spPr bwMode="auto">
            <a:xfrm>
              <a:off x="3757613" y="4346576"/>
              <a:ext cx="131763" cy="198438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41219" y="5203765"/>
            <a:ext cx="447821" cy="346320"/>
            <a:chOff x="3175" y="747713"/>
            <a:chExt cx="1751013" cy="135413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4" name="Freeform 6"/>
            <p:cNvSpPr/>
            <p:nvPr/>
          </p:nvSpPr>
          <p:spPr bwMode="auto">
            <a:xfrm>
              <a:off x="3175" y="747713"/>
              <a:ext cx="1308100" cy="854075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1165225" y="1162051"/>
              <a:ext cx="157163" cy="15081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762946" y="5235983"/>
            <a:ext cx="385871" cy="260787"/>
            <a:chOff x="9840913" y="4719638"/>
            <a:chExt cx="381000" cy="231775"/>
          </a:xfrm>
          <a:noFill/>
        </p:grpSpPr>
        <p:sp>
          <p:nvSpPr>
            <p:cNvPr id="89" name="Freeform 96"/>
            <p:cNvSpPr/>
            <p:nvPr/>
          </p:nvSpPr>
          <p:spPr bwMode="auto">
            <a:xfrm>
              <a:off x="9840913" y="4719638"/>
              <a:ext cx="381000" cy="133350"/>
            </a:xfrm>
            <a:custGeom>
              <a:avLst/>
              <a:gdLst>
                <a:gd name="T0" fmla="*/ 0 w 240"/>
                <a:gd name="T1" fmla="*/ 0 h 84"/>
                <a:gd name="T2" fmla="*/ 120 w 240"/>
                <a:gd name="T3" fmla="*/ 84 h 84"/>
                <a:gd name="T4" fmla="*/ 240 w 24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4">
                  <a:moveTo>
                    <a:pt x="0" y="0"/>
                  </a:moveTo>
                  <a:lnTo>
                    <a:pt x="120" y="84"/>
                  </a:lnTo>
                  <a:lnTo>
                    <a:pt x="240" y="0"/>
                  </a:lnTo>
                </a:path>
              </a:pathLst>
            </a:custGeom>
            <a:grpFill/>
            <a:ln w="254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97"/>
            <p:cNvSpPr>
              <a:spLocks noChangeArrowheads="1"/>
            </p:cNvSpPr>
            <p:nvPr/>
          </p:nvSpPr>
          <p:spPr bwMode="auto">
            <a:xfrm>
              <a:off x="9840913" y="4719638"/>
              <a:ext cx="381000" cy="231775"/>
            </a:xfrm>
            <a:prstGeom prst="rect">
              <a:avLst/>
            </a:prstGeom>
            <a:grpFill/>
            <a:ln w="254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>
            <a:grpSpLocks noChangeAspect="1"/>
          </p:cNvGrpSpPr>
          <p:nvPr/>
        </p:nvGrpSpPr>
        <p:grpSpPr>
          <a:xfrm>
            <a:off x="8698824" y="5071016"/>
            <a:ext cx="442122" cy="378538"/>
            <a:chOff x="2162176" y="-104775"/>
            <a:chExt cx="1655763" cy="141763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2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5345133" y="4545843"/>
            <a:ext cx="1330815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应聘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: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某某人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40313 0.0009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39935 0.0016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6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36" grpId="0"/>
      <p:bldP spid="237" grpId="0"/>
      <p:bldP spid="238" grpId="0"/>
      <p:bldP spid="239" grpId="0"/>
      <p:bldP spid="370" grpId="0" animBg="1"/>
      <p:bldP spid="368" grpId="0"/>
      <p:bldP spid="75" grpId="0"/>
      <p:bldP spid="76" grpId="0"/>
      <p:bldP spid="77" grpId="0"/>
      <p:bldP spid="78" grpId="0"/>
      <p:bldP spid="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92212" y="490835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知识技能 </a:t>
            </a:r>
            <a:r>
              <a:rPr lang="en-US" altLang="zh-CN" sz="2400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Knowledge</a:t>
            </a:r>
            <a:endParaRPr lang="zh-CN" altLang="en-US" sz="2400" dirty="0">
              <a:solidFill>
                <a:srgbClr val="FFAB3F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6210467" y="2876551"/>
            <a:ext cx="1079500" cy="1279524"/>
            <a:chOff x="6261267" y="2876551"/>
            <a:chExt cx="1079500" cy="1279524"/>
          </a:xfrm>
        </p:grpSpPr>
        <p:sp>
          <p:nvSpPr>
            <p:cNvPr id="40" name="Freeform 15"/>
            <p:cNvSpPr/>
            <p:nvPr/>
          </p:nvSpPr>
          <p:spPr bwMode="auto">
            <a:xfrm>
              <a:off x="6261267" y="2928938"/>
              <a:ext cx="1079500" cy="1227137"/>
            </a:xfrm>
            <a:custGeom>
              <a:avLst/>
              <a:gdLst>
                <a:gd name="T0" fmla="*/ 0 w 558"/>
                <a:gd name="T1" fmla="*/ 634 h 634"/>
                <a:gd name="T2" fmla="*/ 0 w 558"/>
                <a:gd name="T3" fmla="*/ 120 h 634"/>
                <a:gd name="T4" fmla="*/ 120 w 558"/>
                <a:gd name="T5" fmla="*/ 0 h 634"/>
                <a:gd name="T6" fmla="*/ 558 w 558"/>
                <a:gd name="T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634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53317" y="3843338"/>
            <a:ext cx="1809750" cy="1282700"/>
            <a:chOff x="6204117" y="3843338"/>
            <a:chExt cx="1809750" cy="1282700"/>
          </a:xfrm>
        </p:grpSpPr>
        <p:sp>
          <p:nvSpPr>
            <p:cNvPr id="45" name="Freeform 9"/>
            <p:cNvSpPr/>
            <p:nvPr/>
          </p:nvSpPr>
          <p:spPr bwMode="auto">
            <a:xfrm>
              <a:off x="6261267" y="3900488"/>
              <a:ext cx="1752600" cy="1225550"/>
            </a:xfrm>
            <a:custGeom>
              <a:avLst/>
              <a:gdLst>
                <a:gd name="T0" fmla="*/ 0 w 905"/>
                <a:gd name="T1" fmla="*/ 633 h 633"/>
                <a:gd name="T2" fmla="*/ 0 w 905"/>
                <a:gd name="T3" fmla="*/ 120 h 633"/>
                <a:gd name="T4" fmla="*/ 120 w 905"/>
                <a:gd name="T5" fmla="*/ 0 h 633"/>
                <a:gd name="T6" fmla="*/ 905 w 905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633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53342" y="4624388"/>
            <a:ext cx="663575" cy="655637"/>
            <a:chOff x="6404142" y="4624388"/>
            <a:chExt cx="663575" cy="655637"/>
          </a:xfrm>
        </p:grpSpPr>
        <p:sp>
          <p:nvSpPr>
            <p:cNvPr id="51" name="Freeform 7"/>
            <p:cNvSpPr/>
            <p:nvPr/>
          </p:nvSpPr>
          <p:spPr bwMode="auto">
            <a:xfrm>
              <a:off x="6404142" y="4656138"/>
              <a:ext cx="663575" cy="623887"/>
            </a:xfrm>
            <a:custGeom>
              <a:avLst/>
              <a:gdLst>
                <a:gd name="T0" fmla="*/ 0 w 343"/>
                <a:gd name="T1" fmla="*/ 322 h 322"/>
                <a:gd name="T2" fmla="*/ 0 w 343"/>
                <a:gd name="T3" fmla="*/ 120 h 322"/>
                <a:gd name="T4" fmla="*/ 120 w 343"/>
                <a:gd name="T5" fmla="*/ 0 h 322"/>
                <a:gd name="T6" fmla="*/ 343 w 343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322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12029" y="1835151"/>
            <a:ext cx="109538" cy="3363912"/>
            <a:chOff x="6062829" y="1835151"/>
            <a:chExt cx="109538" cy="3363912"/>
          </a:xfrm>
        </p:grpSpPr>
        <p:sp>
          <p:nvSpPr>
            <p:cNvPr id="54" name="Freeform 5"/>
            <p:cNvSpPr/>
            <p:nvPr/>
          </p:nvSpPr>
          <p:spPr bwMode="auto">
            <a:xfrm>
              <a:off x="6118392" y="1835151"/>
              <a:ext cx="0" cy="3363912"/>
            </a:xfrm>
            <a:custGeom>
              <a:avLst/>
              <a:gdLst>
                <a:gd name="T0" fmla="*/ 2119 h 2119"/>
                <a:gd name="T1" fmla="*/ 0 h 2119"/>
                <a:gd name="T2" fmla="*/ 2119 h 2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62654" y="2495551"/>
            <a:ext cx="1330326" cy="2611437"/>
            <a:chOff x="4713454" y="2495551"/>
            <a:chExt cx="1330326" cy="2611437"/>
          </a:xfrm>
        </p:grpSpPr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61" name="Freeform 17"/>
              <p:cNvSpPr/>
              <p:nvPr/>
            </p:nvSpPr>
            <p:spPr bwMode="auto">
              <a:xfrm>
                <a:off x="4713454" y="2547938"/>
                <a:ext cx="1276350" cy="2559050"/>
              </a:xfrm>
              <a:custGeom>
                <a:avLst/>
                <a:gdLst>
                  <a:gd name="T0" fmla="*/ 659 w 659"/>
                  <a:gd name="T1" fmla="*/ 1322 h 1322"/>
                  <a:gd name="T2" fmla="*/ 659 w 659"/>
                  <a:gd name="T3" fmla="*/ 120 h 1322"/>
                  <a:gd name="T4" fmla="*/ 540 w 659"/>
                  <a:gd name="T5" fmla="*/ 0 h 1322"/>
                  <a:gd name="T6" fmla="*/ 0 w 659"/>
                  <a:gd name="T7" fmla="*/ 0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322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CBEC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61067" y="3609976"/>
            <a:ext cx="1136650" cy="1589087"/>
            <a:chOff x="4711867" y="3609976"/>
            <a:chExt cx="1136650" cy="1589087"/>
          </a:xfrm>
        </p:grpSpPr>
        <p:sp>
          <p:nvSpPr>
            <p:cNvPr id="64" name="Freeform 11"/>
            <p:cNvSpPr/>
            <p:nvPr/>
          </p:nvSpPr>
          <p:spPr bwMode="auto">
            <a:xfrm>
              <a:off x="4711867" y="3663951"/>
              <a:ext cx="1136650" cy="1535112"/>
            </a:xfrm>
            <a:custGeom>
              <a:avLst/>
              <a:gdLst>
                <a:gd name="T0" fmla="*/ 587 w 587"/>
                <a:gd name="T1" fmla="*/ 792 h 792"/>
                <a:gd name="T2" fmla="*/ 587 w 587"/>
                <a:gd name="T3" fmla="*/ 120 h 792"/>
                <a:gd name="T4" fmla="*/ 467 w 587"/>
                <a:gd name="T5" fmla="*/ 0 h 792"/>
                <a:gd name="T6" fmla="*/ 0 w 587"/>
                <a:gd name="T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792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146717" y="4284663"/>
            <a:ext cx="1701800" cy="1231900"/>
            <a:chOff x="4197517" y="4284663"/>
            <a:chExt cx="1701800" cy="1231900"/>
          </a:xfrm>
        </p:grpSpPr>
        <p:sp>
          <p:nvSpPr>
            <p:cNvPr id="67" name="Freeform 13"/>
            <p:cNvSpPr/>
            <p:nvPr/>
          </p:nvSpPr>
          <p:spPr bwMode="auto">
            <a:xfrm>
              <a:off x="4197517" y="4340226"/>
              <a:ext cx="1651000" cy="1176337"/>
            </a:xfrm>
            <a:custGeom>
              <a:avLst/>
              <a:gdLst>
                <a:gd name="T0" fmla="*/ 853 w 853"/>
                <a:gd name="T1" fmla="*/ 607 h 607"/>
                <a:gd name="T2" fmla="*/ 853 w 853"/>
                <a:gd name="T3" fmla="*/ 120 h 607"/>
                <a:gd name="T4" fmla="*/ 733 w 853"/>
                <a:gd name="T5" fmla="*/ 0 h 607"/>
                <a:gd name="T6" fmla="*/ 0 w 853"/>
                <a:gd name="T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3" h="607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313404" y="2241551"/>
            <a:ext cx="619125" cy="619125"/>
            <a:chOff x="4364204" y="2241551"/>
            <a:chExt cx="619125" cy="619125"/>
          </a:xfrm>
        </p:grpSpPr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4364204" y="2241551"/>
              <a:ext cx="619125" cy="619125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534067" y="2403476"/>
              <a:ext cx="285750" cy="287337"/>
              <a:chOff x="4534067" y="2403476"/>
              <a:chExt cx="285750" cy="287337"/>
            </a:xfrm>
            <a:solidFill>
              <a:schemeClr val="bg1"/>
            </a:solidFill>
          </p:grpSpPr>
          <p:sp>
            <p:nvSpPr>
              <p:cNvPr id="73" name="Freeform 38"/>
              <p:cNvSpPr>
                <a:spLocks noEditPoints="1"/>
              </p:cNvSpPr>
              <p:nvPr/>
            </p:nvSpPr>
            <p:spPr bwMode="auto">
              <a:xfrm>
                <a:off x="4534067" y="2403476"/>
                <a:ext cx="285750" cy="287337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9 w 148"/>
                  <a:gd name="T11" fmla="*/ 138 h 148"/>
                  <a:gd name="T12" fmla="*/ 77 w 148"/>
                  <a:gd name="T13" fmla="*/ 128 h 148"/>
                  <a:gd name="T14" fmla="*/ 74 w 148"/>
                  <a:gd name="T15" fmla="*/ 116 h 148"/>
                  <a:gd name="T16" fmla="*/ 71 w 148"/>
                  <a:gd name="T17" fmla="*/ 128 h 148"/>
                  <a:gd name="T18" fmla="*/ 69 w 148"/>
                  <a:gd name="T19" fmla="*/ 138 h 148"/>
                  <a:gd name="T20" fmla="*/ 9 w 148"/>
                  <a:gd name="T21" fmla="*/ 79 h 148"/>
                  <a:gd name="T22" fmla="*/ 20 w 148"/>
                  <a:gd name="T23" fmla="*/ 76 h 148"/>
                  <a:gd name="T24" fmla="*/ 32 w 148"/>
                  <a:gd name="T25" fmla="*/ 74 h 148"/>
                  <a:gd name="T26" fmla="*/ 20 w 148"/>
                  <a:gd name="T27" fmla="*/ 71 h 148"/>
                  <a:gd name="T28" fmla="*/ 9 w 148"/>
                  <a:gd name="T29" fmla="*/ 68 h 148"/>
                  <a:gd name="T30" fmla="*/ 69 w 148"/>
                  <a:gd name="T31" fmla="*/ 9 h 148"/>
                  <a:gd name="T32" fmla="*/ 71 w 148"/>
                  <a:gd name="T33" fmla="*/ 19 h 148"/>
                  <a:gd name="T34" fmla="*/ 74 w 148"/>
                  <a:gd name="T35" fmla="*/ 32 h 148"/>
                  <a:gd name="T36" fmla="*/ 77 w 148"/>
                  <a:gd name="T37" fmla="*/ 19 h 148"/>
                  <a:gd name="T38" fmla="*/ 79 w 148"/>
                  <a:gd name="T39" fmla="*/ 9 h 148"/>
                  <a:gd name="T40" fmla="*/ 139 w 148"/>
                  <a:gd name="T41" fmla="*/ 69 h 148"/>
                  <a:gd name="T42" fmla="*/ 128 w 148"/>
                  <a:gd name="T43" fmla="*/ 71 h 148"/>
                  <a:gd name="T44" fmla="*/ 116 w 148"/>
                  <a:gd name="T45" fmla="*/ 74 h 148"/>
                  <a:gd name="T46" fmla="*/ 128 w 148"/>
                  <a:gd name="T47" fmla="*/ 76 h 148"/>
                  <a:gd name="T48" fmla="*/ 139 w 148"/>
                  <a:gd name="T49" fmla="*/ 79 h 148"/>
                  <a:gd name="T50" fmla="*/ 79 w 148"/>
                  <a:gd name="T51" fmla="*/ 13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9" y="138"/>
                    </a:moveTo>
                    <a:cubicBezTo>
                      <a:pt x="77" y="128"/>
                      <a:pt x="77" y="128"/>
                      <a:pt x="77" y="12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37" y="136"/>
                      <a:pt x="12" y="110"/>
                      <a:pt x="9" y="79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2" y="37"/>
                      <a:pt x="37" y="12"/>
                      <a:pt x="69" y="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111" y="12"/>
                      <a:pt x="136" y="37"/>
                      <a:pt x="139" y="69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8" y="76"/>
                      <a:pt x="128" y="76"/>
                      <a:pt x="128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6" y="111"/>
                      <a:pt x="111" y="136"/>
                      <a:pt x="79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39"/>
              <p:cNvSpPr/>
              <p:nvPr/>
            </p:nvSpPr>
            <p:spPr bwMode="auto">
              <a:xfrm>
                <a:off x="4607092" y="2482851"/>
                <a:ext cx="155575" cy="93662"/>
              </a:xfrm>
              <a:custGeom>
                <a:avLst/>
                <a:gdLst>
                  <a:gd name="T0" fmla="*/ 0 w 98"/>
                  <a:gd name="T1" fmla="*/ 20 h 59"/>
                  <a:gd name="T2" fmla="*/ 40 w 98"/>
                  <a:gd name="T3" fmla="*/ 59 h 59"/>
                  <a:gd name="T4" fmla="*/ 98 w 98"/>
                  <a:gd name="T5" fmla="*/ 0 h 59"/>
                  <a:gd name="T6" fmla="*/ 42 w 98"/>
                  <a:gd name="T7" fmla="*/ 43 h 59"/>
                  <a:gd name="T8" fmla="*/ 0 w 98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9">
                    <a:moveTo>
                      <a:pt x="0" y="20"/>
                    </a:moveTo>
                    <a:lnTo>
                      <a:pt x="40" y="59"/>
                    </a:lnTo>
                    <a:lnTo>
                      <a:pt x="98" y="0"/>
                    </a:lnTo>
                    <a:lnTo>
                      <a:pt x="42" y="43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745079" y="4040188"/>
            <a:ext cx="622300" cy="619125"/>
            <a:chOff x="3795879" y="4040188"/>
            <a:chExt cx="622300" cy="619125"/>
          </a:xfrm>
        </p:grpSpPr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3795879" y="4040188"/>
              <a:ext cx="622300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auto">
            <a:xfrm>
              <a:off x="4021304" y="4189413"/>
              <a:ext cx="171450" cy="341312"/>
            </a:xfrm>
            <a:custGeom>
              <a:avLst/>
              <a:gdLst>
                <a:gd name="T0" fmla="*/ 37 w 89"/>
                <a:gd name="T1" fmla="*/ 176 h 176"/>
                <a:gd name="T2" fmla="*/ 37 w 89"/>
                <a:gd name="T3" fmla="*/ 154 h 176"/>
                <a:gd name="T4" fmla="*/ 0 w 89"/>
                <a:gd name="T5" fmla="*/ 145 h 176"/>
                <a:gd name="T6" fmla="*/ 6 w 89"/>
                <a:gd name="T7" fmla="*/ 130 h 176"/>
                <a:gd name="T8" fmla="*/ 40 w 89"/>
                <a:gd name="T9" fmla="*/ 140 h 176"/>
                <a:gd name="T10" fmla="*/ 68 w 89"/>
                <a:gd name="T11" fmla="*/ 119 h 176"/>
                <a:gd name="T12" fmla="*/ 41 w 89"/>
                <a:gd name="T13" fmla="*/ 93 h 176"/>
                <a:gd name="T14" fmla="*/ 2 w 89"/>
                <a:gd name="T15" fmla="*/ 56 h 176"/>
                <a:gd name="T16" fmla="*/ 38 w 89"/>
                <a:gd name="T17" fmla="*/ 21 h 176"/>
                <a:gd name="T18" fmla="*/ 38 w 89"/>
                <a:gd name="T19" fmla="*/ 0 h 176"/>
                <a:gd name="T20" fmla="*/ 53 w 89"/>
                <a:gd name="T21" fmla="*/ 0 h 176"/>
                <a:gd name="T22" fmla="*/ 53 w 89"/>
                <a:gd name="T23" fmla="*/ 21 h 176"/>
                <a:gd name="T24" fmla="*/ 84 w 89"/>
                <a:gd name="T25" fmla="*/ 28 h 176"/>
                <a:gd name="T26" fmla="*/ 78 w 89"/>
                <a:gd name="T27" fmla="*/ 42 h 176"/>
                <a:gd name="T28" fmla="*/ 48 w 89"/>
                <a:gd name="T29" fmla="*/ 35 h 176"/>
                <a:gd name="T30" fmla="*/ 23 w 89"/>
                <a:gd name="T31" fmla="*/ 53 h 176"/>
                <a:gd name="T32" fmla="*/ 52 w 89"/>
                <a:gd name="T33" fmla="*/ 78 h 176"/>
                <a:gd name="T34" fmla="*/ 89 w 89"/>
                <a:gd name="T35" fmla="*/ 117 h 176"/>
                <a:gd name="T36" fmla="*/ 51 w 89"/>
                <a:gd name="T37" fmla="*/ 154 h 176"/>
                <a:gd name="T38" fmla="*/ 51 w 89"/>
                <a:gd name="T39" fmla="*/ 176 h 176"/>
                <a:gd name="T40" fmla="*/ 37 w 89"/>
                <a:gd name="T4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76">
                  <a:moveTo>
                    <a:pt x="37" y="176"/>
                  </a:moveTo>
                  <a:cubicBezTo>
                    <a:pt x="37" y="154"/>
                    <a:pt x="37" y="154"/>
                    <a:pt x="37" y="154"/>
                  </a:cubicBezTo>
                  <a:cubicBezTo>
                    <a:pt x="23" y="154"/>
                    <a:pt x="9" y="150"/>
                    <a:pt x="0" y="145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5" y="136"/>
                    <a:pt x="27" y="140"/>
                    <a:pt x="40" y="140"/>
                  </a:cubicBezTo>
                  <a:cubicBezTo>
                    <a:pt x="57" y="140"/>
                    <a:pt x="68" y="131"/>
                    <a:pt x="68" y="119"/>
                  </a:cubicBezTo>
                  <a:cubicBezTo>
                    <a:pt x="68" y="107"/>
                    <a:pt x="59" y="100"/>
                    <a:pt x="41" y="93"/>
                  </a:cubicBezTo>
                  <a:cubicBezTo>
                    <a:pt x="17" y="85"/>
                    <a:pt x="2" y="75"/>
                    <a:pt x="2" y="56"/>
                  </a:cubicBezTo>
                  <a:cubicBezTo>
                    <a:pt x="2" y="38"/>
                    <a:pt x="16" y="25"/>
                    <a:pt x="38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7" y="21"/>
                    <a:pt x="77" y="24"/>
                    <a:pt x="84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3" y="40"/>
                    <a:pt x="63" y="35"/>
                    <a:pt x="48" y="35"/>
                  </a:cubicBezTo>
                  <a:cubicBezTo>
                    <a:pt x="30" y="35"/>
                    <a:pt x="23" y="45"/>
                    <a:pt x="23" y="53"/>
                  </a:cubicBezTo>
                  <a:cubicBezTo>
                    <a:pt x="23" y="65"/>
                    <a:pt x="32" y="70"/>
                    <a:pt x="52" y="78"/>
                  </a:cubicBezTo>
                  <a:cubicBezTo>
                    <a:pt x="77" y="87"/>
                    <a:pt x="89" y="98"/>
                    <a:pt x="89" y="117"/>
                  </a:cubicBezTo>
                  <a:cubicBezTo>
                    <a:pt x="89" y="134"/>
                    <a:pt x="76" y="150"/>
                    <a:pt x="51" y="154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37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651917" y="3600451"/>
            <a:ext cx="620713" cy="620712"/>
            <a:chOff x="7702717" y="3600451"/>
            <a:chExt cx="620713" cy="620712"/>
          </a:xfrm>
        </p:grpSpPr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7702717" y="3600451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1"/>
            <p:cNvSpPr/>
            <p:nvPr/>
          </p:nvSpPr>
          <p:spPr bwMode="auto">
            <a:xfrm>
              <a:off x="7850354" y="3727451"/>
              <a:ext cx="304800" cy="354012"/>
            </a:xfrm>
            <a:custGeom>
              <a:avLst/>
              <a:gdLst>
                <a:gd name="T0" fmla="*/ 53 w 157"/>
                <a:gd name="T1" fmla="*/ 180 h 183"/>
                <a:gd name="T2" fmla="*/ 118 w 157"/>
                <a:gd name="T3" fmla="*/ 170 h 183"/>
                <a:gd name="T4" fmla="*/ 124 w 157"/>
                <a:gd name="T5" fmla="*/ 131 h 183"/>
                <a:gd name="T6" fmla="*/ 142 w 157"/>
                <a:gd name="T7" fmla="*/ 42 h 183"/>
                <a:gd name="T8" fmla="*/ 61 w 157"/>
                <a:gd name="T9" fmla="*/ 5 h 183"/>
                <a:gd name="T10" fmla="*/ 21 w 157"/>
                <a:gd name="T11" fmla="*/ 62 h 183"/>
                <a:gd name="T12" fmla="*/ 2 w 157"/>
                <a:gd name="T13" fmla="*/ 82 h 183"/>
                <a:gd name="T14" fmla="*/ 3 w 157"/>
                <a:gd name="T15" fmla="*/ 87 h 183"/>
                <a:gd name="T16" fmla="*/ 11 w 157"/>
                <a:gd name="T17" fmla="*/ 99 h 183"/>
                <a:gd name="T18" fmla="*/ 11 w 157"/>
                <a:gd name="T19" fmla="*/ 127 h 183"/>
                <a:gd name="T20" fmla="*/ 23 w 157"/>
                <a:gd name="T21" fmla="*/ 147 h 183"/>
                <a:gd name="T22" fmla="*/ 53 w 157"/>
                <a:gd name="T23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83">
                  <a:moveTo>
                    <a:pt x="53" y="180"/>
                  </a:moveTo>
                  <a:cubicBezTo>
                    <a:pt x="53" y="180"/>
                    <a:pt x="105" y="183"/>
                    <a:pt x="118" y="170"/>
                  </a:cubicBezTo>
                  <a:cubicBezTo>
                    <a:pt x="118" y="170"/>
                    <a:pt x="116" y="144"/>
                    <a:pt x="124" y="131"/>
                  </a:cubicBezTo>
                  <a:cubicBezTo>
                    <a:pt x="132" y="118"/>
                    <a:pt x="157" y="82"/>
                    <a:pt x="142" y="42"/>
                  </a:cubicBezTo>
                  <a:cubicBezTo>
                    <a:pt x="127" y="1"/>
                    <a:pt x="77" y="0"/>
                    <a:pt x="61" y="5"/>
                  </a:cubicBezTo>
                  <a:cubicBezTo>
                    <a:pt x="44" y="10"/>
                    <a:pt x="22" y="26"/>
                    <a:pt x="21" y="62"/>
                  </a:cubicBezTo>
                  <a:cubicBezTo>
                    <a:pt x="21" y="62"/>
                    <a:pt x="10" y="78"/>
                    <a:pt x="2" y="82"/>
                  </a:cubicBezTo>
                  <a:cubicBezTo>
                    <a:pt x="2" y="82"/>
                    <a:pt x="0" y="84"/>
                    <a:pt x="3" y="87"/>
                  </a:cubicBezTo>
                  <a:cubicBezTo>
                    <a:pt x="6" y="91"/>
                    <a:pt x="11" y="95"/>
                    <a:pt x="11" y="99"/>
                  </a:cubicBezTo>
                  <a:cubicBezTo>
                    <a:pt x="11" y="102"/>
                    <a:pt x="13" y="120"/>
                    <a:pt x="11" y="127"/>
                  </a:cubicBezTo>
                  <a:cubicBezTo>
                    <a:pt x="10" y="134"/>
                    <a:pt x="8" y="145"/>
                    <a:pt x="23" y="147"/>
                  </a:cubicBezTo>
                  <a:cubicBezTo>
                    <a:pt x="37" y="149"/>
                    <a:pt x="49" y="151"/>
                    <a:pt x="5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468979" y="3324226"/>
            <a:ext cx="620713" cy="620712"/>
            <a:chOff x="4519779" y="3324226"/>
            <a:chExt cx="620713" cy="620712"/>
          </a:xfrm>
        </p:grpSpPr>
        <p:sp>
          <p:nvSpPr>
            <p:cNvPr id="82" name="Oval 25"/>
            <p:cNvSpPr>
              <a:spLocks noChangeArrowheads="1"/>
            </p:cNvSpPr>
            <p:nvPr/>
          </p:nvSpPr>
          <p:spPr bwMode="auto">
            <a:xfrm>
              <a:off x="4519779" y="3324226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4622967" y="3454401"/>
              <a:ext cx="363537" cy="344487"/>
              <a:chOff x="4622967" y="3454401"/>
              <a:chExt cx="363537" cy="344487"/>
            </a:xfrm>
          </p:grpSpPr>
          <p:sp>
            <p:nvSpPr>
              <p:cNvPr id="84" name="Freeform 42"/>
              <p:cNvSpPr>
                <a:spLocks noEditPoints="1"/>
              </p:cNvSpPr>
              <p:nvPr/>
            </p:nvSpPr>
            <p:spPr bwMode="auto">
              <a:xfrm>
                <a:off x="4622967" y="3652838"/>
                <a:ext cx="142875" cy="146050"/>
              </a:xfrm>
              <a:custGeom>
                <a:avLst/>
                <a:gdLst>
                  <a:gd name="T0" fmla="*/ 11 w 74"/>
                  <a:gd name="T1" fmla="*/ 44 h 75"/>
                  <a:gd name="T2" fmla="*/ 14 w 74"/>
                  <a:gd name="T3" fmla="*/ 52 h 75"/>
                  <a:gd name="T4" fmla="*/ 6 w 74"/>
                  <a:gd name="T5" fmla="*/ 59 h 75"/>
                  <a:gd name="T6" fmla="*/ 16 w 74"/>
                  <a:gd name="T7" fmla="*/ 69 h 75"/>
                  <a:gd name="T8" fmla="*/ 23 w 74"/>
                  <a:gd name="T9" fmla="*/ 60 h 75"/>
                  <a:gd name="T10" fmla="*/ 31 w 74"/>
                  <a:gd name="T11" fmla="*/ 64 h 75"/>
                  <a:gd name="T12" fmla="*/ 30 w 74"/>
                  <a:gd name="T13" fmla="*/ 75 h 75"/>
                  <a:gd name="T14" fmla="*/ 45 w 74"/>
                  <a:gd name="T15" fmla="*/ 75 h 75"/>
                  <a:gd name="T16" fmla="*/ 43 w 74"/>
                  <a:gd name="T17" fmla="*/ 63 h 75"/>
                  <a:gd name="T18" fmla="*/ 51 w 74"/>
                  <a:gd name="T19" fmla="*/ 60 h 75"/>
                  <a:gd name="T20" fmla="*/ 58 w 74"/>
                  <a:gd name="T21" fmla="*/ 69 h 75"/>
                  <a:gd name="T22" fmla="*/ 69 w 74"/>
                  <a:gd name="T23" fmla="*/ 58 h 75"/>
                  <a:gd name="T24" fmla="*/ 60 w 74"/>
                  <a:gd name="T25" fmla="*/ 51 h 75"/>
                  <a:gd name="T26" fmla="*/ 63 w 74"/>
                  <a:gd name="T27" fmla="*/ 43 h 75"/>
                  <a:gd name="T28" fmla="*/ 74 w 74"/>
                  <a:gd name="T29" fmla="*/ 44 h 75"/>
                  <a:gd name="T30" fmla="*/ 74 w 74"/>
                  <a:gd name="T31" fmla="*/ 31 h 75"/>
                  <a:gd name="T32" fmla="*/ 63 w 74"/>
                  <a:gd name="T33" fmla="*/ 32 h 75"/>
                  <a:gd name="T34" fmla="*/ 63 w 74"/>
                  <a:gd name="T35" fmla="*/ 31 h 75"/>
                  <a:gd name="T36" fmla="*/ 60 w 74"/>
                  <a:gd name="T37" fmla="*/ 23 h 75"/>
                  <a:gd name="T38" fmla="*/ 60 w 74"/>
                  <a:gd name="T39" fmla="*/ 23 h 75"/>
                  <a:gd name="T40" fmla="*/ 68 w 74"/>
                  <a:gd name="T41" fmla="*/ 16 h 75"/>
                  <a:gd name="T42" fmla="*/ 58 w 74"/>
                  <a:gd name="T43" fmla="*/ 6 h 75"/>
                  <a:gd name="T44" fmla="*/ 51 w 74"/>
                  <a:gd name="T45" fmla="*/ 15 h 75"/>
                  <a:gd name="T46" fmla="*/ 51 w 74"/>
                  <a:gd name="T47" fmla="*/ 15 h 75"/>
                  <a:gd name="T48" fmla="*/ 43 w 74"/>
                  <a:gd name="T49" fmla="*/ 11 h 75"/>
                  <a:gd name="T50" fmla="*/ 44 w 74"/>
                  <a:gd name="T51" fmla="*/ 0 h 75"/>
                  <a:gd name="T52" fmla="*/ 29 w 74"/>
                  <a:gd name="T53" fmla="*/ 0 h 75"/>
                  <a:gd name="T54" fmla="*/ 31 w 74"/>
                  <a:gd name="T55" fmla="*/ 11 h 75"/>
                  <a:gd name="T56" fmla="*/ 31 w 74"/>
                  <a:gd name="T57" fmla="*/ 11 h 75"/>
                  <a:gd name="T58" fmla="*/ 23 w 74"/>
                  <a:gd name="T59" fmla="*/ 15 h 75"/>
                  <a:gd name="T60" fmla="*/ 23 w 74"/>
                  <a:gd name="T61" fmla="*/ 15 h 75"/>
                  <a:gd name="T62" fmla="*/ 16 w 74"/>
                  <a:gd name="T63" fmla="*/ 6 h 75"/>
                  <a:gd name="T64" fmla="*/ 5 w 74"/>
                  <a:gd name="T65" fmla="*/ 17 h 75"/>
                  <a:gd name="T66" fmla="*/ 14 w 74"/>
                  <a:gd name="T67" fmla="*/ 24 h 75"/>
                  <a:gd name="T68" fmla="*/ 11 w 74"/>
                  <a:gd name="T69" fmla="*/ 32 h 75"/>
                  <a:gd name="T70" fmla="*/ 0 w 74"/>
                  <a:gd name="T71" fmla="*/ 31 h 75"/>
                  <a:gd name="T72" fmla="*/ 0 w 74"/>
                  <a:gd name="T73" fmla="*/ 45 h 75"/>
                  <a:gd name="T74" fmla="*/ 11 w 74"/>
                  <a:gd name="T75" fmla="*/ 43 h 75"/>
                  <a:gd name="T76" fmla="*/ 11 w 74"/>
                  <a:gd name="T77" fmla="*/ 44 h 75"/>
                  <a:gd name="T78" fmla="*/ 25 w 74"/>
                  <a:gd name="T79" fmla="*/ 37 h 75"/>
                  <a:gd name="T80" fmla="*/ 37 w 74"/>
                  <a:gd name="T81" fmla="*/ 25 h 75"/>
                  <a:gd name="T82" fmla="*/ 49 w 74"/>
                  <a:gd name="T83" fmla="*/ 37 h 75"/>
                  <a:gd name="T84" fmla="*/ 37 w 74"/>
                  <a:gd name="T85" fmla="*/ 49 h 75"/>
                  <a:gd name="T86" fmla="*/ 25 w 74"/>
                  <a:gd name="T87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5">
                    <a:moveTo>
                      <a:pt x="11" y="44"/>
                    </a:moveTo>
                    <a:cubicBezTo>
                      <a:pt x="12" y="47"/>
                      <a:pt x="13" y="49"/>
                      <a:pt x="14" y="52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2"/>
                      <a:pt x="28" y="63"/>
                      <a:pt x="31" y="6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6" y="63"/>
                      <a:pt x="49" y="62"/>
                      <a:pt x="51" y="6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49"/>
                      <a:pt x="63" y="46"/>
                      <a:pt x="63" y="4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2" y="28"/>
                      <a:pt x="61" y="26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3"/>
                      <a:pt x="46" y="12"/>
                      <a:pt x="43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2"/>
                      <a:pt x="25" y="13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6"/>
                      <a:pt x="11" y="29"/>
                      <a:pt x="1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lose/>
                    <a:moveTo>
                      <a:pt x="25" y="37"/>
                    </a:moveTo>
                    <a:cubicBezTo>
                      <a:pt x="25" y="31"/>
                      <a:pt x="30" y="25"/>
                      <a:pt x="37" y="25"/>
                    </a:cubicBezTo>
                    <a:cubicBezTo>
                      <a:pt x="44" y="25"/>
                      <a:pt x="49" y="31"/>
                      <a:pt x="49" y="37"/>
                    </a:cubicBezTo>
                    <a:cubicBezTo>
                      <a:pt x="49" y="44"/>
                      <a:pt x="44" y="49"/>
                      <a:pt x="37" y="49"/>
                    </a:cubicBezTo>
                    <a:cubicBezTo>
                      <a:pt x="31" y="49"/>
                      <a:pt x="25" y="44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44"/>
              <p:cNvSpPr>
                <a:spLocks noEditPoints="1"/>
              </p:cNvSpPr>
              <p:nvPr/>
            </p:nvSpPr>
            <p:spPr bwMode="auto">
              <a:xfrm>
                <a:off x="4748379" y="3454401"/>
                <a:ext cx="238125" cy="238125"/>
              </a:xfrm>
              <a:custGeom>
                <a:avLst/>
                <a:gdLst>
                  <a:gd name="T0" fmla="*/ 10 w 123"/>
                  <a:gd name="T1" fmla="*/ 69 h 123"/>
                  <a:gd name="T2" fmla="*/ 13 w 123"/>
                  <a:gd name="T3" fmla="*/ 81 h 123"/>
                  <a:gd name="T4" fmla="*/ 5 w 123"/>
                  <a:gd name="T5" fmla="*/ 86 h 123"/>
                  <a:gd name="T6" fmla="*/ 13 w 123"/>
                  <a:gd name="T7" fmla="*/ 99 h 123"/>
                  <a:gd name="T8" fmla="*/ 20 w 123"/>
                  <a:gd name="T9" fmla="*/ 94 h 123"/>
                  <a:gd name="T10" fmla="*/ 30 w 123"/>
                  <a:gd name="T11" fmla="*/ 103 h 123"/>
                  <a:gd name="T12" fmla="*/ 25 w 123"/>
                  <a:gd name="T13" fmla="*/ 111 h 123"/>
                  <a:gd name="T14" fmla="*/ 38 w 123"/>
                  <a:gd name="T15" fmla="*/ 118 h 123"/>
                  <a:gd name="T16" fmla="*/ 42 w 123"/>
                  <a:gd name="T17" fmla="*/ 110 h 123"/>
                  <a:gd name="T18" fmla="*/ 55 w 123"/>
                  <a:gd name="T19" fmla="*/ 113 h 123"/>
                  <a:gd name="T20" fmla="*/ 54 w 123"/>
                  <a:gd name="T21" fmla="*/ 123 h 123"/>
                  <a:gd name="T22" fmla="*/ 62 w 123"/>
                  <a:gd name="T23" fmla="*/ 123 h 123"/>
                  <a:gd name="T24" fmla="*/ 69 w 123"/>
                  <a:gd name="T25" fmla="*/ 123 h 123"/>
                  <a:gd name="T26" fmla="*/ 69 w 123"/>
                  <a:gd name="T27" fmla="*/ 113 h 123"/>
                  <a:gd name="T28" fmla="*/ 81 w 123"/>
                  <a:gd name="T29" fmla="*/ 110 h 123"/>
                  <a:gd name="T30" fmla="*/ 86 w 123"/>
                  <a:gd name="T31" fmla="*/ 118 h 123"/>
                  <a:gd name="T32" fmla="*/ 99 w 123"/>
                  <a:gd name="T33" fmla="*/ 110 h 123"/>
                  <a:gd name="T34" fmla="*/ 94 w 123"/>
                  <a:gd name="T35" fmla="*/ 103 h 123"/>
                  <a:gd name="T36" fmla="*/ 103 w 123"/>
                  <a:gd name="T37" fmla="*/ 93 h 123"/>
                  <a:gd name="T38" fmla="*/ 111 w 123"/>
                  <a:gd name="T39" fmla="*/ 99 h 123"/>
                  <a:gd name="T40" fmla="*/ 118 w 123"/>
                  <a:gd name="T41" fmla="*/ 85 h 123"/>
                  <a:gd name="T42" fmla="*/ 110 w 123"/>
                  <a:gd name="T43" fmla="*/ 81 h 123"/>
                  <a:gd name="T44" fmla="*/ 113 w 123"/>
                  <a:gd name="T45" fmla="*/ 68 h 123"/>
                  <a:gd name="T46" fmla="*/ 123 w 123"/>
                  <a:gd name="T47" fmla="*/ 69 h 123"/>
                  <a:gd name="T48" fmla="*/ 123 w 123"/>
                  <a:gd name="T49" fmla="*/ 62 h 123"/>
                  <a:gd name="T50" fmla="*/ 123 w 123"/>
                  <a:gd name="T51" fmla="*/ 54 h 123"/>
                  <a:gd name="T52" fmla="*/ 113 w 123"/>
                  <a:gd name="T53" fmla="*/ 54 h 123"/>
                  <a:gd name="T54" fmla="*/ 110 w 123"/>
                  <a:gd name="T55" fmla="*/ 42 h 123"/>
                  <a:gd name="T56" fmla="*/ 118 w 123"/>
                  <a:gd name="T57" fmla="*/ 37 h 123"/>
                  <a:gd name="T58" fmla="*/ 111 w 123"/>
                  <a:gd name="T59" fmla="*/ 24 h 123"/>
                  <a:gd name="T60" fmla="*/ 103 w 123"/>
                  <a:gd name="T61" fmla="*/ 29 h 123"/>
                  <a:gd name="T62" fmla="*/ 93 w 123"/>
                  <a:gd name="T63" fmla="*/ 20 h 123"/>
                  <a:gd name="T64" fmla="*/ 99 w 123"/>
                  <a:gd name="T65" fmla="*/ 12 h 123"/>
                  <a:gd name="T66" fmla="*/ 85 w 123"/>
                  <a:gd name="T67" fmla="*/ 5 h 123"/>
                  <a:gd name="T68" fmla="*/ 81 w 123"/>
                  <a:gd name="T69" fmla="*/ 13 h 123"/>
                  <a:gd name="T70" fmla="*/ 68 w 123"/>
                  <a:gd name="T71" fmla="*/ 10 h 123"/>
                  <a:gd name="T72" fmla="*/ 69 w 123"/>
                  <a:gd name="T73" fmla="*/ 0 h 123"/>
                  <a:gd name="T74" fmla="*/ 62 w 123"/>
                  <a:gd name="T75" fmla="*/ 0 h 123"/>
                  <a:gd name="T76" fmla="*/ 54 w 123"/>
                  <a:gd name="T77" fmla="*/ 0 h 123"/>
                  <a:gd name="T78" fmla="*/ 54 w 123"/>
                  <a:gd name="T79" fmla="*/ 10 h 123"/>
                  <a:gd name="T80" fmla="*/ 42 w 123"/>
                  <a:gd name="T81" fmla="*/ 13 h 123"/>
                  <a:gd name="T82" fmla="*/ 38 w 123"/>
                  <a:gd name="T83" fmla="*/ 5 h 123"/>
                  <a:gd name="T84" fmla="*/ 24 w 123"/>
                  <a:gd name="T85" fmla="*/ 13 h 123"/>
                  <a:gd name="T86" fmla="*/ 30 w 123"/>
                  <a:gd name="T87" fmla="*/ 20 h 123"/>
                  <a:gd name="T88" fmla="*/ 20 w 123"/>
                  <a:gd name="T89" fmla="*/ 30 h 123"/>
                  <a:gd name="T90" fmla="*/ 12 w 123"/>
                  <a:gd name="T91" fmla="*/ 24 h 123"/>
                  <a:gd name="T92" fmla="*/ 5 w 123"/>
                  <a:gd name="T93" fmla="*/ 38 h 123"/>
                  <a:gd name="T94" fmla="*/ 13 w 123"/>
                  <a:gd name="T95" fmla="*/ 42 h 123"/>
                  <a:gd name="T96" fmla="*/ 10 w 123"/>
                  <a:gd name="T97" fmla="*/ 55 h 123"/>
                  <a:gd name="T98" fmla="*/ 0 w 123"/>
                  <a:gd name="T99" fmla="*/ 54 h 123"/>
                  <a:gd name="T100" fmla="*/ 0 w 123"/>
                  <a:gd name="T101" fmla="*/ 62 h 123"/>
                  <a:gd name="T102" fmla="*/ 1 w 123"/>
                  <a:gd name="T103" fmla="*/ 69 h 123"/>
                  <a:gd name="T104" fmla="*/ 10 w 123"/>
                  <a:gd name="T105" fmla="*/ 69 h 123"/>
                  <a:gd name="T106" fmla="*/ 25 w 123"/>
                  <a:gd name="T107" fmla="*/ 62 h 123"/>
                  <a:gd name="T108" fmla="*/ 62 w 123"/>
                  <a:gd name="T109" fmla="*/ 25 h 123"/>
                  <a:gd name="T110" fmla="*/ 98 w 123"/>
                  <a:gd name="T111" fmla="*/ 62 h 123"/>
                  <a:gd name="T112" fmla="*/ 62 w 123"/>
                  <a:gd name="T113" fmla="*/ 98 h 123"/>
                  <a:gd name="T114" fmla="*/ 25 w 123"/>
                  <a:gd name="T11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3">
                    <a:moveTo>
                      <a:pt x="10" y="69"/>
                    </a:moveTo>
                    <a:cubicBezTo>
                      <a:pt x="10" y="73"/>
                      <a:pt x="12" y="77"/>
                      <a:pt x="13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90"/>
                      <a:pt x="10" y="95"/>
                      <a:pt x="13" y="99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3" y="97"/>
                      <a:pt x="26" y="100"/>
                      <a:pt x="30" y="103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4"/>
                      <a:pt x="33" y="116"/>
                      <a:pt x="38" y="118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6" y="112"/>
                      <a:pt x="50" y="113"/>
                      <a:pt x="55" y="11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7" y="123"/>
                      <a:pt x="59" y="123"/>
                      <a:pt x="62" y="123"/>
                    </a:cubicBezTo>
                    <a:cubicBezTo>
                      <a:pt x="64" y="123"/>
                      <a:pt x="67" y="123"/>
                      <a:pt x="69" y="12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3" y="113"/>
                      <a:pt x="77" y="111"/>
                      <a:pt x="81" y="110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0" y="116"/>
                      <a:pt x="95" y="114"/>
                      <a:pt x="99" y="11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0"/>
                      <a:pt x="100" y="97"/>
                      <a:pt x="103" y="93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4" y="94"/>
                      <a:pt x="116" y="90"/>
                      <a:pt x="118" y="85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2" y="77"/>
                      <a:pt x="113" y="73"/>
                      <a:pt x="113" y="68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67"/>
                      <a:pt x="123" y="64"/>
                      <a:pt x="123" y="62"/>
                    </a:cubicBezTo>
                    <a:cubicBezTo>
                      <a:pt x="123" y="59"/>
                      <a:pt x="123" y="56"/>
                      <a:pt x="123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50"/>
                      <a:pt x="112" y="46"/>
                      <a:pt x="110" y="42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6" y="33"/>
                      <a:pt x="114" y="28"/>
                      <a:pt x="111" y="24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6"/>
                      <a:pt x="97" y="23"/>
                      <a:pt x="93" y="20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5" y="9"/>
                      <a:pt x="90" y="7"/>
                      <a:pt x="8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7" y="11"/>
                      <a:pt x="73" y="10"/>
                      <a:pt x="68" y="1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4" y="0"/>
                      <a:pt x="62" y="0"/>
                    </a:cubicBezTo>
                    <a:cubicBezTo>
                      <a:pt x="59" y="0"/>
                      <a:pt x="56" y="0"/>
                      <a:pt x="54" y="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0" y="10"/>
                      <a:pt x="46" y="12"/>
                      <a:pt x="42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8" y="9"/>
                      <a:pt x="24" y="13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23"/>
                      <a:pt x="23" y="26"/>
                      <a:pt x="20" y="3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9"/>
                      <a:pt x="7" y="33"/>
                      <a:pt x="5" y="38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6"/>
                      <a:pt x="10" y="50"/>
                      <a:pt x="1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0" y="64"/>
                      <a:pt x="0" y="67"/>
                      <a:pt x="1" y="69"/>
                    </a:cubicBezTo>
                    <a:lnTo>
                      <a:pt x="10" y="69"/>
                    </a:lnTo>
                    <a:close/>
                    <a:moveTo>
                      <a:pt x="25" y="62"/>
                    </a:moveTo>
                    <a:cubicBezTo>
                      <a:pt x="25" y="41"/>
                      <a:pt x="41" y="25"/>
                      <a:pt x="62" y="25"/>
                    </a:cubicBezTo>
                    <a:cubicBezTo>
                      <a:pt x="82" y="25"/>
                      <a:pt x="98" y="41"/>
                      <a:pt x="98" y="62"/>
                    </a:cubicBezTo>
                    <a:cubicBezTo>
                      <a:pt x="98" y="82"/>
                      <a:pt x="82" y="98"/>
                      <a:pt x="62" y="98"/>
                    </a:cubicBezTo>
                    <a:cubicBezTo>
                      <a:pt x="41" y="98"/>
                      <a:pt x="25" y="82"/>
                      <a:pt x="2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45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6739104" y="4356101"/>
            <a:ext cx="619125" cy="619125"/>
            <a:chOff x="6789904" y="4356101"/>
            <a:chExt cx="619125" cy="619125"/>
          </a:xfrm>
        </p:grpSpPr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6789904" y="4356101"/>
              <a:ext cx="619125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940717" y="4545013"/>
              <a:ext cx="317500" cy="269875"/>
              <a:chOff x="6940717" y="4545013"/>
              <a:chExt cx="317500" cy="269875"/>
            </a:xfrm>
          </p:grpSpPr>
          <p:sp>
            <p:nvSpPr>
              <p:cNvPr id="91" name="Rectangle 48"/>
              <p:cNvSpPr>
                <a:spLocks noChangeArrowheads="1"/>
              </p:cNvSpPr>
              <p:nvPr/>
            </p:nvSpPr>
            <p:spPr bwMode="auto">
              <a:xfrm>
                <a:off x="6940717" y="4630738"/>
                <a:ext cx="79375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49"/>
              <p:cNvSpPr>
                <a:spLocks noChangeArrowheads="1"/>
              </p:cNvSpPr>
              <p:nvPr/>
            </p:nvSpPr>
            <p:spPr bwMode="auto">
              <a:xfrm>
                <a:off x="7061367" y="4545013"/>
                <a:ext cx="7620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50"/>
              <p:cNvSpPr>
                <a:spLocks noChangeArrowheads="1"/>
              </p:cNvSpPr>
              <p:nvPr/>
            </p:nvSpPr>
            <p:spPr bwMode="auto">
              <a:xfrm>
                <a:off x="7180429" y="4683126"/>
                <a:ext cx="77788" cy="13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6928017" y="2587626"/>
            <a:ext cx="620713" cy="622300"/>
            <a:chOff x="6978817" y="2587626"/>
            <a:chExt cx="620713" cy="622300"/>
          </a:xfrm>
        </p:grpSpPr>
        <p:sp>
          <p:nvSpPr>
            <p:cNvPr id="95" name="Oval 22"/>
            <p:cNvSpPr>
              <a:spLocks noChangeArrowheads="1"/>
            </p:cNvSpPr>
            <p:nvPr/>
          </p:nvSpPr>
          <p:spPr bwMode="auto">
            <a:xfrm>
              <a:off x="6978817" y="2587626"/>
              <a:ext cx="620713" cy="622300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7126454" y="2701926"/>
              <a:ext cx="317501" cy="395287"/>
              <a:chOff x="7126454" y="2701926"/>
              <a:chExt cx="317501" cy="395287"/>
            </a:xfrm>
            <a:solidFill>
              <a:schemeClr val="bg1"/>
            </a:solidFill>
          </p:grpSpPr>
          <p:sp>
            <p:nvSpPr>
              <p:cNvPr id="97" name="Freeform 53"/>
              <p:cNvSpPr/>
              <p:nvPr/>
            </p:nvSpPr>
            <p:spPr bwMode="auto">
              <a:xfrm>
                <a:off x="7270917" y="2876551"/>
                <a:ext cx="25400" cy="31750"/>
              </a:xfrm>
              <a:custGeom>
                <a:avLst/>
                <a:gdLst>
                  <a:gd name="T0" fmla="*/ 7 w 13"/>
                  <a:gd name="T1" fmla="*/ 0 h 16"/>
                  <a:gd name="T2" fmla="*/ 0 w 13"/>
                  <a:gd name="T3" fmla="*/ 6 h 16"/>
                  <a:gd name="T4" fmla="*/ 7 w 13"/>
                  <a:gd name="T5" fmla="*/ 16 h 16"/>
                  <a:gd name="T6" fmla="*/ 13 w 13"/>
                  <a:gd name="T7" fmla="*/ 6 h 16"/>
                  <a:gd name="T8" fmla="*/ 7 w 1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7" y="0"/>
                    </a:moveTo>
                    <a:cubicBezTo>
                      <a:pt x="6" y="0"/>
                      <a:pt x="1" y="0"/>
                      <a:pt x="0" y="6"/>
                    </a:cubicBezTo>
                    <a:cubicBezTo>
                      <a:pt x="0" y="10"/>
                      <a:pt x="4" y="14"/>
                      <a:pt x="7" y="16"/>
                    </a:cubicBezTo>
                    <a:cubicBezTo>
                      <a:pt x="9" y="14"/>
                      <a:pt x="13" y="9"/>
                      <a:pt x="13" y="6"/>
                    </a:cubicBezTo>
                    <a:cubicBezTo>
                      <a:pt x="12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54"/>
              <p:cNvSpPr/>
              <p:nvPr/>
            </p:nvSpPr>
            <p:spPr bwMode="auto">
              <a:xfrm>
                <a:off x="7221704" y="2908301"/>
                <a:ext cx="19050" cy="22225"/>
              </a:xfrm>
              <a:custGeom>
                <a:avLst/>
                <a:gdLst>
                  <a:gd name="T0" fmla="*/ 5 w 10"/>
                  <a:gd name="T1" fmla="*/ 1 h 12"/>
                  <a:gd name="T2" fmla="*/ 2 w 10"/>
                  <a:gd name="T3" fmla="*/ 1 h 12"/>
                  <a:gd name="T4" fmla="*/ 1 w 10"/>
                  <a:gd name="T5" fmla="*/ 2 h 12"/>
                  <a:gd name="T6" fmla="*/ 0 w 10"/>
                  <a:gd name="T7" fmla="*/ 5 h 12"/>
                  <a:gd name="T8" fmla="*/ 9 w 10"/>
                  <a:gd name="T9" fmla="*/ 12 h 12"/>
                  <a:gd name="T10" fmla="*/ 10 w 10"/>
                  <a:gd name="T11" fmla="*/ 12 h 12"/>
                  <a:gd name="T12" fmla="*/ 5 w 10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8"/>
                      <a:pt x="4" y="11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5"/>
              <p:cNvSpPr/>
              <p:nvPr/>
            </p:nvSpPr>
            <p:spPr bwMode="auto">
              <a:xfrm>
                <a:off x="7328067" y="2908301"/>
                <a:ext cx="19050" cy="20637"/>
              </a:xfrm>
              <a:custGeom>
                <a:avLst/>
                <a:gdLst>
                  <a:gd name="T0" fmla="*/ 8 w 10"/>
                  <a:gd name="T1" fmla="*/ 0 h 11"/>
                  <a:gd name="T2" fmla="*/ 6 w 10"/>
                  <a:gd name="T3" fmla="*/ 0 h 11"/>
                  <a:gd name="T4" fmla="*/ 0 w 10"/>
                  <a:gd name="T5" fmla="*/ 11 h 11"/>
                  <a:gd name="T6" fmla="*/ 2 w 10"/>
                  <a:gd name="T7" fmla="*/ 11 h 11"/>
                  <a:gd name="T8" fmla="*/ 10 w 10"/>
                  <a:gd name="T9" fmla="*/ 4 h 11"/>
                  <a:gd name="T10" fmla="*/ 8 w 1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0" y="3"/>
                      <a:pt x="10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6"/>
              <p:cNvSpPr>
                <a:spLocks noEditPoints="1"/>
              </p:cNvSpPr>
              <p:nvPr/>
            </p:nvSpPr>
            <p:spPr bwMode="auto">
              <a:xfrm>
                <a:off x="7161379" y="2787651"/>
                <a:ext cx="246063" cy="263525"/>
              </a:xfrm>
              <a:custGeom>
                <a:avLst/>
                <a:gdLst>
                  <a:gd name="T0" fmla="*/ 115 w 127"/>
                  <a:gd name="T1" fmla="*/ 37 h 136"/>
                  <a:gd name="T2" fmla="*/ 64 w 127"/>
                  <a:gd name="T3" fmla="*/ 3 h 136"/>
                  <a:gd name="T4" fmla="*/ 13 w 127"/>
                  <a:gd name="T5" fmla="*/ 37 h 136"/>
                  <a:gd name="T6" fmla="*/ 39 w 127"/>
                  <a:gd name="T7" fmla="*/ 114 h 136"/>
                  <a:gd name="T8" fmla="*/ 39 w 127"/>
                  <a:gd name="T9" fmla="*/ 136 h 136"/>
                  <a:gd name="T10" fmla="*/ 64 w 127"/>
                  <a:gd name="T11" fmla="*/ 136 h 136"/>
                  <a:gd name="T12" fmla="*/ 88 w 127"/>
                  <a:gd name="T13" fmla="*/ 136 h 136"/>
                  <a:gd name="T14" fmla="*/ 89 w 127"/>
                  <a:gd name="T15" fmla="*/ 114 h 136"/>
                  <a:gd name="T16" fmla="*/ 115 w 127"/>
                  <a:gd name="T17" fmla="*/ 37 h 136"/>
                  <a:gd name="T18" fmla="*/ 85 w 127"/>
                  <a:gd name="T19" fmla="*/ 78 h 136"/>
                  <a:gd name="T20" fmla="*/ 84 w 127"/>
                  <a:gd name="T21" fmla="*/ 85 h 136"/>
                  <a:gd name="T22" fmla="*/ 76 w 127"/>
                  <a:gd name="T23" fmla="*/ 132 h 136"/>
                  <a:gd name="T24" fmla="*/ 72 w 127"/>
                  <a:gd name="T25" fmla="*/ 131 h 136"/>
                  <a:gd name="T26" fmla="*/ 80 w 127"/>
                  <a:gd name="T27" fmla="*/ 84 h 136"/>
                  <a:gd name="T28" fmla="*/ 81 w 127"/>
                  <a:gd name="T29" fmla="*/ 77 h 136"/>
                  <a:gd name="T30" fmla="*/ 64 w 127"/>
                  <a:gd name="T31" fmla="*/ 68 h 136"/>
                  <a:gd name="T32" fmla="*/ 47 w 127"/>
                  <a:gd name="T33" fmla="*/ 77 h 136"/>
                  <a:gd name="T34" fmla="*/ 48 w 127"/>
                  <a:gd name="T35" fmla="*/ 85 h 136"/>
                  <a:gd name="T36" fmla="*/ 55 w 127"/>
                  <a:gd name="T37" fmla="*/ 131 h 136"/>
                  <a:gd name="T38" fmla="*/ 51 w 127"/>
                  <a:gd name="T39" fmla="*/ 132 h 136"/>
                  <a:gd name="T40" fmla="*/ 44 w 127"/>
                  <a:gd name="T41" fmla="*/ 85 h 136"/>
                  <a:gd name="T42" fmla="*/ 43 w 127"/>
                  <a:gd name="T43" fmla="*/ 78 h 136"/>
                  <a:gd name="T44" fmla="*/ 40 w 127"/>
                  <a:gd name="T45" fmla="*/ 78 h 136"/>
                  <a:gd name="T46" fmla="*/ 27 w 127"/>
                  <a:gd name="T47" fmla="*/ 67 h 136"/>
                  <a:gd name="T48" fmla="*/ 31 w 127"/>
                  <a:gd name="T49" fmla="*/ 59 h 136"/>
                  <a:gd name="T50" fmla="*/ 38 w 127"/>
                  <a:gd name="T51" fmla="*/ 59 h 136"/>
                  <a:gd name="T52" fmla="*/ 46 w 127"/>
                  <a:gd name="T53" fmla="*/ 73 h 136"/>
                  <a:gd name="T54" fmla="*/ 60 w 127"/>
                  <a:gd name="T55" fmla="*/ 65 h 136"/>
                  <a:gd name="T56" fmla="*/ 53 w 127"/>
                  <a:gd name="T57" fmla="*/ 52 h 136"/>
                  <a:gd name="T58" fmla="*/ 64 w 127"/>
                  <a:gd name="T59" fmla="*/ 41 h 136"/>
                  <a:gd name="T60" fmla="*/ 75 w 127"/>
                  <a:gd name="T61" fmla="*/ 51 h 136"/>
                  <a:gd name="T62" fmla="*/ 67 w 127"/>
                  <a:gd name="T63" fmla="*/ 65 h 136"/>
                  <a:gd name="T64" fmla="*/ 82 w 127"/>
                  <a:gd name="T65" fmla="*/ 73 h 136"/>
                  <a:gd name="T66" fmla="*/ 90 w 127"/>
                  <a:gd name="T67" fmla="*/ 58 h 136"/>
                  <a:gd name="T68" fmla="*/ 96 w 127"/>
                  <a:gd name="T69" fmla="*/ 58 h 136"/>
                  <a:gd name="T70" fmla="*/ 101 w 127"/>
                  <a:gd name="T71" fmla="*/ 67 h 136"/>
                  <a:gd name="T72" fmla="*/ 88 w 127"/>
                  <a:gd name="T73" fmla="*/ 78 h 136"/>
                  <a:gd name="T74" fmla="*/ 85 w 127"/>
                  <a:gd name="T75" fmla="*/ 7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36">
                    <a:moveTo>
                      <a:pt x="115" y="37"/>
                    </a:moveTo>
                    <a:cubicBezTo>
                      <a:pt x="102" y="0"/>
                      <a:pt x="64" y="3"/>
                      <a:pt x="64" y="3"/>
                    </a:cubicBezTo>
                    <a:cubicBezTo>
                      <a:pt x="64" y="3"/>
                      <a:pt x="26" y="0"/>
                      <a:pt x="13" y="37"/>
                    </a:cubicBezTo>
                    <a:cubicBezTo>
                      <a:pt x="0" y="70"/>
                      <a:pt x="37" y="103"/>
                      <a:pt x="39" y="114"/>
                    </a:cubicBezTo>
                    <a:cubicBezTo>
                      <a:pt x="40" y="125"/>
                      <a:pt x="39" y="136"/>
                      <a:pt x="39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7" y="125"/>
                      <a:pt x="89" y="114"/>
                    </a:cubicBezTo>
                    <a:cubicBezTo>
                      <a:pt x="91" y="103"/>
                      <a:pt x="127" y="70"/>
                      <a:pt x="115" y="37"/>
                    </a:cubicBezTo>
                    <a:close/>
                    <a:moveTo>
                      <a:pt x="85" y="78"/>
                    </a:moveTo>
                    <a:cubicBezTo>
                      <a:pt x="85" y="80"/>
                      <a:pt x="85" y="82"/>
                      <a:pt x="84" y="85"/>
                    </a:cubicBezTo>
                    <a:cubicBezTo>
                      <a:pt x="82" y="102"/>
                      <a:pt x="76" y="131"/>
                      <a:pt x="76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8" y="101"/>
                      <a:pt x="80" y="84"/>
                    </a:cubicBezTo>
                    <a:cubicBezTo>
                      <a:pt x="80" y="82"/>
                      <a:pt x="80" y="80"/>
                      <a:pt x="81" y="77"/>
                    </a:cubicBezTo>
                    <a:cubicBezTo>
                      <a:pt x="74" y="75"/>
                      <a:pt x="67" y="70"/>
                      <a:pt x="64" y="68"/>
                    </a:cubicBezTo>
                    <a:cubicBezTo>
                      <a:pt x="61" y="70"/>
                      <a:pt x="54" y="75"/>
                      <a:pt x="47" y="77"/>
                    </a:cubicBezTo>
                    <a:cubicBezTo>
                      <a:pt x="48" y="80"/>
                      <a:pt x="48" y="82"/>
                      <a:pt x="48" y="85"/>
                    </a:cubicBezTo>
                    <a:cubicBezTo>
                      <a:pt x="51" y="102"/>
                      <a:pt x="55" y="131"/>
                      <a:pt x="55" y="131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1"/>
                      <a:pt x="46" y="102"/>
                      <a:pt x="44" y="85"/>
                    </a:cubicBezTo>
                    <a:cubicBezTo>
                      <a:pt x="43" y="83"/>
                      <a:pt x="43" y="80"/>
                      <a:pt x="43" y="78"/>
                    </a:cubicBezTo>
                    <a:cubicBezTo>
                      <a:pt x="42" y="78"/>
                      <a:pt x="41" y="78"/>
                      <a:pt x="40" y="78"/>
                    </a:cubicBezTo>
                    <a:cubicBezTo>
                      <a:pt x="32" y="77"/>
                      <a:pt x="27" y="72"/>
                      <a:pt x="27" y="67"/>
                    </a:cubicBezTo>
                    <a:cubicBezTo>
                      <a:pt x="26" y="64"/>
                      <a:pt x="28" y="60"/>
                      <a:pt x="31" y="59"/>
                    </a:cubicBezTo>
                    <a:cubicBezTo>
                      <a:pt x="33" y="58"/>
                      <a:pt x="36" y="58"/>
                      <a:pt x="38" y="59"/>
                    </a:cubicBezTo>
                    <a:cubicBezTo>
                      <a:pt x="42" y="61"/>
                      <a:pt x="44" y="67"/>
                      <a:pt x="46" y="73"/>
                    </a:cubicBezTo>
                    <a:cubicBezTo>
                      <a:pt x="52" y="71"/>
                      <a:pt x="57" y="67"/>
                      <a:pt x="60" y="65"/>
                    </a:cubicBezTo>
                    <a:cubicBezTo>
                      <a:pt x="57" y="62"/>
                      <a:pt x="52" y="57"/>
                      <a:pt x="53" y="52"/>
                    </a:cubicBezTo>
                    <a:cubicBezTo>
                      <a:pt x="53" y="43"/>
                      <a:pt x="60" y="41"/>
                      <a:pt x="64" y="41"/>
                    </a:cubicBezTo>
                    <a:cubicBezTo>
                      <a:pt x="67" y="41"/>
                      <a:pt x="74" y="43"/>
                      <a:pt x="75" y="51"/>
                    </a:cubicBezTo>
                    <a:cubicBezTo>
                      <a:pt x="75" y="57"/>
                      <a:pt x="71" y="62"/>
                      <a:pt x="67" y="65"/>
                    </a:cubicBezTo>
                    <a:cubicBezTo>
                      <a:pt x="70" y="67"/>
                      <a:pt x="76" y="71"/>
                      <a:pt x="82" y="73"/>
                    </a:cubicBezTo>
                    <a:cubicBezTo>
                      <a:pt x="83" y="66"/>
                      <a:pt x="86" y="60"/>
                      <a:pt x="90" y="58"/>
                    </a:cubicBezTo>
                    <a:cubicBezTo>
                      <a:pt x="92" y="57"/>
                      <a:pt x="94" y="57"/>
                      <a:pt x="96" y="58"/>
                    </a:cubicBezTo>
                    <a:cubicBezTo>
                      <a:pt x="100" y="59"/>
                      <a:pt x="101" y="63"/>
                      <a:pt x="101" y="67"/>
                    </a:cubicBezTo>
                    <a:cubicBezTo>
                      <a:pt x="100" y="71"/>
                      <a:pt x="96" y="76"/>
                      <a:pt x="88" y="78"/>
                    </a:cubicBezTo>
                    <a:cubicBezTo>
                      <a:pt x="87" y="78"/>
                      <a:pt x="86" y="78"/>
                      <a:pt x="85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57"/>
              <p:cNvSpPr>
                <a:spLocks noChangeArrowheads="1"/>
              </p:cNvSpPr>
              <p:nvPr/>
            </p:nvSpPr>
            <p:spPr bwMode="auto">
              <a:xfrm>
                <a:off x="7237579" y="3071813"/>
                <a:ext cx="93663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58"/>
              <p:cNvSpPr/>
              <p:nvPr/>
            </p:nvSpPr>
            <p:spPr bwMode="auto">
              <a:xfrm>
                <a:off x="7277267" y="2701926"/>
                <a:ext cx="15875" cy="71437"/>
              </a:xfrm>
              <a:custGeom>
                <a:avLst/>
                <a:gdLst>
                  <a:gd name="T0" fmla="*/ 4 w 8"/>
                  <a:gd name="T1" fmla="*/ 37 h 37"/>
                  <a:gd name="T2" fmla="*/ 0 w 8"/>
                  <a:gd name="T3" fmla="*/ 33 h 37"/>
                  <a:gd name="T4" fmla="*/ 0 w 8"/>
                  <a:gd name="T5" fmla="*/ 4 h 37"/>
                  <a:gd name="T6" fmla="*/ 4 w 8"/>
                  <a:gd name="T7" fmla="*/ 0 h 37"/>
                  <a:gd name="T8" fmla="*/ 8 w 8"/>
                  <a:gd name="T9" fmla="*/ 4 h 37"/>
                  <a:gd name="T10" fmla="*/ 8 w 8"/>
                  <a:gd name="T11" fmla="*/ 33 h 37"/>
                  <a:gd name="T12" fmla="*/ 4 w 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7">
                    <a:moveTo>
                      <a:pt x="4" y="37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5"/>
                      <a:pt x="6" y="37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9"/>
              <p:cNvSpPr/>
              <p:nvPr/>
            </p:nvSpPr>
            <p:spPr bwMode="auto">
              <a:xfrm>
                <a:off x="7194717" y="2736851"/>
                <a:ext cx="44450" cy="52387"/>
              </a:xfrm>
              <a:custGeom>
                <a:avLst/>
                <a:gdLst>
                  <a:gd name="T0" fmla="*/ 19 w 23"/>
                  <a:gd name="T1" fmla="*/ 27 h 27"/>
                  <a:gd name="T2" fmla="*/ 15 w 23"/>
                  <a:gd name="T3" fmla="*/ 26 h 27"/>
                  <a:gd name="T4" fmla="*/ 1 w 23"/>
                  <a:gd name="T5" fmla="*/ 7 h 27"/>
                  <a:gd name="T6" fmla="*/ 2 w 23"/>
                  <a:gd name="T7" fmla="*/ 1 h 27"/>
                  <a:gd name="T8" fmla="*/ 8 w 23"/>
                  <a:gd name="T9" fmla="*/ 2 h 27"/>
                  <a:gd name="T10" fmla="*/ 22 w 23"/>
                  <a:gd name="T11" fmla="*/ 21 h 27"/>
                  <a:gd name="T12" fmla="*/ 21 w 23"/>
                  <a:gd name="T13" fmla="*/ 27 h 27"/>
                  <a:gd name="T14" fmla="*/ 19 w 23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7">
                    <a:moveTo>
                      <a:pt x="19" y="27"/>
                    </a:moveTo>
                    <a:cubicBezTo>
                      <a:pt x="17" y="27"/>
                      <a:pt x="16" y="27"/>
                      <a:pt x="15" y="2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5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60"/>
              <p:cNvSpPr/>
              <p:nvPr/>
            </p:nvSpPr>
            <p:spPr bwMode="auto">
              <a:xfrm>
                <a:off x="7336004" y="2735263"/>
                <a:ext cx="39688" cy="53975"/>
              </a:xfrm>
              <a:custGeom>
                <a:avLst/>
                <a:gdLst>
                  <a:gd name="T0" fmla="*/ 5 w 21"/>
                  <a:gd name="T1" fmla="*/ 28 h 28"/>
                  <a:gd name="T2" fmla="*/ 3 w 21"/>
                  <a:gd name="T3" fmla="*/ 28 h 28"/>
                  <a:gd name="T4" fmla="*/ 1 w 21"/>
                  <a:gd name="T5" fmla="*/ 22 h 28"/>
                  <a:gd name="T6" fmla="*/ 13 w 21"/>
                  <a:gd name="T7" fmla="*/ 3 h 28"/>
                  <a:gd name="T8" fmla="*/ 18 w 21"/>
                  <a:gd name="T9" fmla="*/ 2 h 28"/>
                  <a:gd name="T10" fmla="*/ 20 w 21"/>
                  <a:gd name="T11" fmla="*/ 7 h 28"/>
                  <a:gd name="T12" fmla="*/ 8 w 21"/>
                  <a:gd name="T13" fmla="*/ 26 h 28"/>
                  <a:gd name="T14" fmla="*/ 5 w 21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5" y="28"/>
                    </a:moveTo>
                    <a:cubicBezTo>
                      <a:pt x="4" y="28"/>
                      <a:pt x="3" y="28"/>
                      <a:pt x="3" y="28"/>
                    </a:cubicBezTo>
                    <a:cubicBezTo>
                      <a:pt x="1" y="27"/>
                      <a:pt x="0" y="24"/>
                      <a:pt x="1" y="2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20" y="3"/>
                      <a:pt x="21" y="5"/>
                      <a:pt x="20" y="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61"/>
              <p:cNvSpPr/>
              <p:nvPr/>
            </p:nvSpPr>
            <p:spPr bwMode="auto">
              <a:xfrm>
                <a:off x="7388392" y="2797176"/>
                <a:ext cx="55563" cy="36512"/>
              </a:xfrm>
              <a:custGeom>
                <a:avLst/>
                <a:gdLst>
                  <a:gd name="T0" fmla="*/ 5 w 29"/>
                  <a:gd name="T1" fmla="*/ 19 h 19"/>
                  <a:gd name="T2" fmla="*/ 1 w 29"/>
                  <a:gd name="T3" fmla="*/ 17 h 19"/>
                  <a:gd name="T4" fmla="*/ 3 w 29"/>
                  <a:gd name="T5" fmla="*/ 12 h 19"/>
                  <a:gd name="T6" fmla="*/ 22 w 29"/>
                  <a:gd name="T7" fmla="*/ 1 h 19"/>
                  <a:gd name="T8" fmla="*/ 28 w 29"/>
                  <a:gd name="T9" fmla="*/ 3 h 19"/>
                  <a:gd name="T10" fmla="*/ 26 w 29"/>
                  <a:gd name="T11" fmla="*/ 8 h 19"/>
                  <a:gd name="T12" fmla="*/ 7 w 29"/>
                  <a:gd name="T13" fmla="*/ 19 h 19"/>
                  <a:gd name="T14" fmla="*/ 5 w 29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cubicBezTo>
                      <a:pt x="3" y="19"/>
                      <a:pt x="2" y="19"/>
                      <a:pt x="1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7" y="0"/>
                      <a:pt x="28" y="3"/>
                    </a:cubicBezTo>
                    <a:cubicBezTo>
                      <a:pt x="29" y="5"/>
                      <a:pt x="28" y="7"/>
                      <a:pt x="26" y="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62"/>
              <p:cNvSpPr/>
              <p:nvPr/>
            </p:nvSpPr>
            <p:spPr bwMode="auto">
              <a:xfrm>
                <a:off x="7126454" y="2797176"/>
                <a:ext cx="53975" cy="36512"/>
              </a:xfrm>
              <a:custGeom>
                <a:avLst/>
                <a:gdLst>
                  <a:gd name="T0" fmla="*/ 24 w 28"/>
                  <a:gd name="T1" fmla="*/ 19 h 19"/>
                  <a:gd name="T2" fmla="*/ 22 w 28"/>
                  <a:gd name="T3" fmla="*/ 19 h 19"/>
                  <a:gd name="T4" fmla="*/ 2 w 28"/>
                  <a:gd name="T5" fmla="*/ 8 h 19"/>
                  <a:gd name="T6" fmla="*/ 1 w 28"/>
                  <a:gd name="T7" fmla="*/ 3 h 19"/>
                  <a:gd name="T8" fmla="*/ 6 w 28"/>
                  <a:gd name="T9" fmla="*/ 1 h 19"/>
                  <a:gd name="T10" fmla="*/ 26 w 28"/>
                  <a:gd name="T11" fmla="*/ 12 h 19"/>
                  <a:gd name="T12" fmla="*/ 27 w 28"/>
                  <a:gd name="T13" fmla="*/ 17 h 19"/>
                  <a:gd name="T14" fmla="*/ 24 w 2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9">
                    <a:moveTo>
                      <a:pt x="24" y="19"/>
                    </a:moveTo>
                    <a:cubicBezTo>
                      <a:pt x="23" y="19"/>
                      <a:pt x="22" y="19"/>
                      <a:pt x="22" y="1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3"/>
                      <a:pt x="28" y="15"/>
                      <a:pt x="27" y="17"/>
                    </a:cubicBezTo>
                    <a:cubicBezTo>
                      <a:pt x="27" y="19"/>
                      <a:pt x="25" y="19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7854864" y="1815706"/>
            <a:ext cx="3067135" cy="769442"/>
            <a:chOff x="8548025" y="1459078"/>
            <a:chExt cx="2486420" cy="769442"/>
          </a:xfrm>
        </p:grpSpPr>
        <p:sp>
          <p:nvSpPr>
            <p:cNvPr id="108" name="矩形 107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良好的客户关系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576988" y="1726987"/>
            <a:ext cx="2615008" cy="769442"/>
            <a:chOff x="8548025" y="1459078"/>
            <a:chExt cx="2615008" cy="769442"/>
          </a:xfrm>
        </p:grpSpPr>
        <p:sp>
          <p:nvSpPr>
            <p:cNvPr id="111" name="矩形 110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9678237" y="1459078"/>
              <a:ext cx="1484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持之以恒的毅力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638583" y="3320145"/>
            <a:ext cx="2486420" cy="769442"/>
            <a:chOff x="8548025" y="1459078"/>
            <a:chExt cx="2486420" cy="769442"/>
          </a:xfrm>
        </p:grpSpPr>
        <p:sp>
          <p:nvSpPr>
            <p:cNvPr id="114" name="矩形 113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消费心理学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89114" y="3040053"/>
            <a:ext cx="2572145" cy="769442"/>
            <a:chOff x="8548025" y="1459078"/>
            <a:chExt cx="2572145" cy="769442"/>
          </a:xfrm>
        </p:grpSpPr>
        <p:sp>
          <p:nvSpPr>
            <p:cNvPr id="117" name="矩形 11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思维灵活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敏捷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565127" y="4802971"/>
            <a:ext cx="2572145" cy="769442"/>
            <a:chOff x="8548025" y="1459078"/>
            <a:chExt cx="2572145" cy="769442"/>
          </a:xfrm>
        </p:grpSpPr>
        <p:sp>
          <p:nvSpPr>
            <p:cNvPr id="120" name="矩形 119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专业知识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扎实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7951954" y="4562455"/>
            <a:ext cx="2486420" cy="769442"/>
            <a:chOff x="8548025" y="1459078"/>
            <a:chExt cx="2486420" cy="769442"/>
          </a:xfrm>
        </p:grpSpPr>
        <p:sp>
          <p:nvSpPr>
            <p:cNvPr id="123" name="矩形 12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人力资源管理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sp>
        <p:nvSpPr>
          <p:cNvPr id="125" name="Oval 23"/>
          <p:cNvSpPr>
            <a:spLocks noChangeArrowheads="1"/>
          </p:cNvSpPr>
          <p:nvPr/>
        </p:nvSpPr>
        <p:spPr bwMode="auto">
          <a:xfrm>
            <a:off x="5770729" y="1403351"/>
            <a:ext cx="619125" cy="620712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Oval 19"/>
          <p:cNvSpPr>
            <a:spLocks noChangeArrowheads="1"/>
          </p:cNvSpPr>
          <p:nvPr/>
        </p:nvSpPr>
        <p:spPr bwMode="auto">
          <a:xfrm>
            <a:off x="5359567" y="4972051"/>
            <a:ext cx="1428750" cy="1430337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5946942" y="5126038"/>
            <a:ext cx="220663" cy="254000"/>
            <a:chOff x="5997742" y="5126038"/>
            <a:chExt cx="220663" cy="254000"/>
          </a:xfrm>
        </p:grpSpPr>
        <p:sp>
          <p:nvSpPr>
            <p:cNvPr id="128" name="Freeform 51"/>
            <p:cNvSpPr/>
            <p:nvPr/>
          </p:nvSpPr>
          <p:spPr bwMode="auto">
            <a:xfrm>
              <a:off x="5997742" y="5160963"/>
              <a:ext cx="220663" cy="219075"/>
            </a:xfrm>
            <a:custGeom>
              <a:avLst/>
              <a:gdLst>
                <a:gd name="T0" fmla="*/ 72 w 114"/>
                <a:gd name="T1" fmla="*/ 0 h 113"/>
                <a:gd name="T2" fmla="*/ 72 w 114"/>
                <a:gd name="T3" fmla="*/ 9 h 113"/>
                <a:gd name="T4" fmla="*/ 106 w 114"/>
                <a:gd name="T5" fmla="*/ 56 h 113"/>
                <a:gd name="T6" fmla="*/ 57 w 114"/>
                <a:gd name="T7" fmla="*/ 104 h 113"/>
                <a:gd name="T8" fmla="*/ 8 w 114"/>
                <a:gd name="T9" fmla="*/ 56 h 113"/>
                <a:gd name="T10" fmla="*/ 42 w 114"/>
                <a:gd name="T11" fmla="*/ 9 h 113"/>
                <a:gd name="T12" fmla="*/ 42 w 114"/>
                <a:gd name="T13" fmla="*/ 0 h 113"/>
                <a:gd name="T14" fmla="*/ 0 w 114"/>
                <a:gd name="T15" fmla="*/ 56 h 113"/>
                <a:gd name="T16" fmla="*/ 57 w 114"/>
                <a:gd name="T17" fmla="*/ 113 h 113"/>
                <a:gd name="T18" fmla="*/ 114 w 114"/>
                <a:gd name="T19" fmla="*/ 56 h 113"/>
                <a:gd name="T20" fmla="*/ 72 w 114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13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0" name="矩形 129"/>
          <p:cNvSpPr/>
          <p:nvPr/>
        </p:nvSpPr>
        <p:spPr>
          <a:xfrm>
            <a:off x="5343467" y="5457826"/>
            <a:ext cx="1481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Segoe UI Semilight" panose="020B0402040204020203" pitchFamily="34" charset="0"/>
              </a:rPr>
              <a:t>知识技能</a:t>
            </a:r>
            <a:endParaRPr lang="zh-CN" alt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2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2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7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7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7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7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7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7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7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7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7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7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7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7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7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7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7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7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7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7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7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5" grpId="0" animBg="1"/>
      <p:bldP spid="126" grpId="0" animBg="1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3252" y="490835"/>
            <a:ext cx="4418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岗位职责 </a:t>
            </a:r>
            <a:r>
              <a:rPr lang="en-US" altLang="zh-CN" sz="2400" dirty="0" err="1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Responsibilites</a:t>
            </a:r>
            <a:endParaRPr lang="zh-CN" altLang="en-US" sz="2400" dirty="0">
              <a:solidFill>
                <a:srgbClr val="FFAB3F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7"/>
          <p:cNvSpPr txBox="1"/>
          <p:nvPr/>
        </p:nvSpPr>
        <p:spPr>
          <a:xfrm>
            <a:off x="1458328" y="1679713"/>
            <a:ext cx="931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      点击输入简要文字内容，文字内容任意编辑，图片可替换，我图网点击输入简要文字内容，文字内容任意编辑，图片可替换，我图网</a:t>
            </a:r>
            <a:r>
              <a:rPr lang="en-US" altLang="zh-C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……</a:t>
            </a:r>
            <a:r>
              <a:rPr lang="zh-CN" alt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点击输入简要文字内容，文字内容任意编辑，图片可替换，我图网</a:t>
            </a:r>
            <a:endParaRPr lang="en-US" altLang="zh-CN" sz="1400" dirty="0" smtClean="0">
              <a:solidFill>
                <a:prstClr val="black">
                  <a:lumMod val="50000"/>
                  <a:lumOff val="50000"/>
                </a:prst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0" y="2615183"/>
            <a:ext cx="2604021" cy="1734278"/>
          </a:xfrm>
          <a:prstGeom prst="roundRect">
            <a:avLst>
              <a:gd name="adj" fmla="val 9668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rig="threePt" dir="t"/>
          </a:scene3d>
          <a:sp3d prstMaterial="softEdge"/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90" y="2615182"/>
            <a:ext cx="2604021" cy="1734278"/>
          </a:xfrm>
          <a:prstGeom prst="roundRect">
            <a:avLst>
              <a:gd name="adj" fmla="val 9668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rig="threePt" dir="t"/>
          </a:scene3d>
          <a:sp3d prstMaterial="softEdge"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94" y="2615183"/>
            <a:ext cx="2598592" cy="1734278"/>
          </a:xfrm>
          <a:prstGeom prst="roundRect">
            <a:avLst>
              <a:gd name="adj" fmla="val 7514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rig="threePt" dir="t"/>
          </a:scene3d>
          <a:sp3d prstMaterial="softEdge"/>
        </p:spPr>
      </p:pic>
      <p:grpSp>
        <p:nvGrpSpPr>
          <p:cNvPr id="35" name="组合 34"/>
          <p:cNvGrpSpPr/>
          <p:nvPr/>
        </p:nvGrpSpPr>
        <p:grpSpPr>
          <a:xfrm>
            <a:off x="2462760" y="4555291"/>
            <a:ext cx="604724" cy="619860"/>
            <a:chOff x="2462760" y="4047589"/>
            <a:chExt cx="604724" cy="619860"/>
          </a:xfrm>
        </p:grpSpPr>
        <p:grpSp>
          <p:nvGrpSpPr>
            <p:cNvPr id="36" name="Group 30"/>
            <p:cNvGrpSpPr/>
            <p:nvPr/>
          </p:nvGrpSpPr>
          <p:grpSpPr>
            <a:xfrm rot="18970732">
              <a:off x="2462760" y="4047589"/>
              <a:ext cx="604724" cy="619860"/>
              <a:chOff x="2230996" y="2123275"/>
              <a:chExt cx="1883855" cy="1931012"/>
            </a:xfrm>
          </p:grpSpPr>
          <p:sp>
            <p:nvSpPr>
              <p:cNvPr id="41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27000" dist="63500" dir="270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FFB850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254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Group 20"/>
            <p:cNvGrpSpPr/>
            <p:nvPr/>
          </p:nvGrpSpPr>
          <p:grpSpPr>
            <a:xfrm>
              <a:off x="2619741" y="4207604"/>
              <a:ext cx="285018" cy="290643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786351" y="4555291"/>
            <a:ext cx="604724" cy="619860"/>
            <a:chOff x="5786351" y="4047589"/>
            <a:chExt cx="604724" cy="619860"/>
          </a:xfrm>
        </p:grpSpPr>
        <p:grpSp>
          <p:nvGrpSpPr>
            <p:cNvPr id="44" name="Group 30"/>
            <p:cNvGrpSpPr/>
            <p:nvPr/>
          </p:nvGrpSpPr>
          <p:grpSpPr>
            <a:xfrm rot="18970732">
              <a:off x="5786351" y="4047589"/>
              <a:ext cx="604724" cy="619860"/>
              <a:chOff x="2230996" y="2123275"/>
              <a:chExt cx="1883855" cy="1931012"/>
            </a:xfrm>
          </p:grpSpPr>
          <p:sp>
            <p:nvSpPr>
              <p:cNvPr id="49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27000" dist="63500" dir="270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E87071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254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Group 31"/>
            <p:cNvGrpSpPr/>
            <p:nvPr/>
          </p:nvGrpSpPr>
          <p:grpSpPr>
            <a:xfrm>
              <a:off x="5960012" y="4264283"/>
              <a:ext cx="284677" cy="177285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46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5 h 78"/>
                  <a:gd name="T16" fmla="*/ 113 w 125"/>
                  <a:gd name="T17" fmla="*/ 18 h 78"/>
                  <a:gd name="T18" fmla="*/ 104 w 125"/>
                  <a:gd name="T19" fmla="*/ 68 h 78"/>
                  <a:gd name="T20" fmla="*/ 10 w 125"/>
                  <a:gd name="T21" fmla="*/ 68 h 78"/>
                  <a:gd name="T22" fmla="*/ 10 w 125"/>
                  <a:gd name="T23" fmla="*/ 9 h 78"/>
                  <a:gd name="T24" fmla="*/ 104 w 125"/>
                  <a:gd name="T25" fmla="*/ 9 h 78"/>
                  <a:gd name="T26" fmla="*/ 104 w 125"/>
                  <a:gd name="T27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9035666" y="4555291"/>
            <a:ext cx="604724" cy="619860"/>
            <a:chOff x="9035666" y="4047589"/>
            <a:chExt cx="604724" cy="619860"/>
          </a:xfrm>
        </p:grpSpPr>
        <p:grpSp>
          <p:nvGrpSpPr>
            <p:cNvPr id="52" name="Group 30"/>
            <p:cNvGrpSpPr/>
            <p:nvPr/>
          </p:nvGrpSpPr>
          <p:grpSpPr>
            <a:xfrm rot="18970732">
              <a:off x="9035666" y="4047589"/>
              <a:ext cx="604724" cy="619860"/>
              <a:chOff x="2230996" y="2123275"/>
              <a:chExt cx="1883855" cy="1931012"/>
            </a:xfrm>
          </p:grpSpPr>
          <p:sp>
            <p:nvSpPr>
              <p:cNvPr id="65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27000" dist="63500" dir="270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1ACBE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254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" name="Group 23"/>
            <p:cNvGrpSpPr/>
            <p:nvPr/>
          </p:nvGrpSpPr>
          <p:grpSpPr>
            <a:xfrm>
              <a:off x="9228931" y="4230883"/>
              <a:ext cx="265925" cy="231832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5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893027" y="5350621"/>
            <a:ext cx="1784496" cy="947609"/>
            <a:chOff x="6870213" y="2850013"/>
            <a:chExt cx="1784496" cy="947609"/>
          </a:xfrm>
        </p:grpSpPr>
        <p:sp>
          <p:nvSpPr>
            <p:cNvPr id="68" name="文本框 68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69" name="文本框 69"/>
            <p:cNvSpPr txBox="1"/>
            <p:nvPr/>
          </p:nvSpPr>
          <p:spPr>
            <a:xfrm>
              <a:off x="6870213" y="3151291"/>
              <a:ext cx="17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替换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210102" y="5350621"/>
            <a:ext cx="1784496" cy="947609"/>
            <a:chOff x="6870213" y="2850013"/>
            <a:chExt cx="1784496" cy="947609"/>
          </a:xfrm>
        </p:grpSpPr>
        <p:sp>
          <p:nvSpPr>
            <p:cNvPr id="71" name="文本框 71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2" name="文本框 72"/>
            <p:cNvSpPr txBox="1"/>
            <p:nvPr/>
          </p:nvSpPr>
          <p:spPr>
            <a:xfrm>
              <a:off x="6870213" y="3151291"/>
              <a:ext cx="17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替换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544030" y="5350621"/>
            <a:ext cx="1784496" cy="947609"/>
            <a:chOff x="6870213" y="2850013"/>
            <a:chExt cx="1784496" cy="947609"/>
          </a:xfrm>
        </p:grpSpPr>
        <p:sp>
          <p:nvSpPr>
            <p:cNvPr id="74" name="文本框 74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5" name="文本框 75"/>
            <p:cNvSpPr txBox="1"/>
            <p:nvPr/>
          </p:nvSpPr>
          <p:spPr>
            <a:xfrm>
              <a:off x="6870213" y="3151291"/>
              <a:ext cx="17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替换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9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59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9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9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9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9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59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59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9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9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59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865915" y="2620169"/>
            <a:ext cx="44085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胜任能力 </a:t>
            </a:r>
            <a:r>
              <a:rPr lang="zh-CN" altLang="en-US" sz="24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MY ABILITY</a:t>
            </a:r>
          </a:p>
        </p:txBody>
      </p:sp>
      <p:sp>
        <p:nvSpPr>
          <p:cNvPr id="3" name="矩形 2"/>
          <p:cNvSpPr/>
          <p:nvPr/>
        </p:nvSpPr>
        <p:spPr>
          <a:xfrm>
            <a:off x="4865915" y="33237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竞争力</a:t>
            </a:r>
            <a:endParaRPr lang="zh-CN" altLang="en-US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1137" y="33237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领导力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915" y="3739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执行力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02779" y="2566461"/>
            <a:ext cx="1725077" cy="1725077"/>
            <a:chOff x="2733963" y="4404939"/>
            <a:chExt cx="1401675" cy="1401675"/>
          </a:xfrm>
        </p:grpSpPr>
        <p:grpSp>
          <p:nvGrpSpPr>
            <p:cNvPr id="34" name="组合 33"/>
            <p:cNvGrpSpPr/>
            <p:nvPr/>
          </p:nvGrpSpPr>
          <p:grpSpPr>
            <a:xfrm>
              <a:off x="2733963" y="4404939"/>
              <a:ext cx="1401675" cy="1401675"/>
              <a:chOff x="475814" y="349984"/>
              <a:chExt cx="1821716" cy="182171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3142830" y="4875305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37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6885352" y="33237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团队协作</a:t>
            </a:r>
          </a:p>
        </p:txBody>
      </p:sp>
      <p:sp>
        <p:nvSpPr>
          <p:cNvPr id="49" name="矩形 48"/>
          <p:cNvSpPr/>
          <p:nvPr/>
        </p:nvSpPr>
        <p:spPr>
          <a:xfrm>
            <a:off x="5881137" y="3739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协调力</a:t>
            </a:r>
          </a:p>
        </p:txBody>
      </p:sp>
      <p:sp>
        <p:nvSpPr>
          <p:cNvPr id="50" name="矩形 49"/>
          <p:cNvSpPr/>
          <p:nvPr/>
        </p:nvSpPr>
        <p:spPr>
          <a:xfrm>
            <a:off x="6885352" y="3739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创新力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5" grpId="0"/>
      <p:bldP spid="12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549408" y="490835"/>
            <a:ext cx="5105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核心竞争力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Competitiveness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6059212" y="1694724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rgbClr val="EA610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59212" y="292027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rgbClr val="FFAB3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59212" y="4145832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rgbClr val="0099A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059212" y="5371387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rgbClr val="EA5E6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1344424" y="1778459"/>
            <a:ext cx="3688013" cy="4414025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165100" dist="254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374137" y="3664128"/>
            <a:ext cx="1409535" cy="1409535"/>
            <a:chOff x="2412414" y="3475022"/>
            <a:chExt cx="1409535" cy="1409535"/>
          </a:xfrm>
        </p:grpSpPr>
        <p:sp>
          <p:nvSpPr>
            <p:cNvPr id="82" name="椭圆 81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3752839" y="2981384"/>
            <a:ext cx="1409535" cy="1409535"/>
            <a:chOff x="3791116" y="2792278"/>
            <a:chExt cx="1409535" cy="1409535"/>
          </a:xfrm>
        </p:grpSpPr>
        <p:sp>
          <p:nvSpPr>
            <p:cNvPr id="87" name="椭圆 86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89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3938204" y="1827326"/>
            <a:ext cx="973460" cy="973460"/>
            <a:chOff x="3976481" y="1638220"/>
            <a:chExt cx="973460" cy="973460"/>
          </a:xfrm>
        </p:grpSpPr>
        <p:sp>
          <p:nvSpPr>
            <p:cNvPr id="92" name="椭圆 91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94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2176282" y="1765657"/>
            <a:ext cx="1682636" cy="1682635"/>
            <a:chOff x="2214559" y="1576551"/>
            <a:chExt cx="1682636" cy="1682635"/>
          </a:xfrm>
        </p:grpSpPr>
        <p:sp>
          <p:nvSpPr>
            <p:cNvPr id="99" name="椭圆 98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2633218" y="2062118"/>
              <a:ext cx="718912" cy="711500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101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3784036" y="4492232"/>
            <a:ext cx="1002514" cy="973460"/>
            <a:chOff x="3822313" y="4303126"/>
            <a:chExt cx="1002514" cy="973460"/>
          </a:xfrm>
        </p:grpSpPr>
        <p:sp>
          <p:nvSpPr>
            <p:cNvPr id="104" name="椭圆 103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856292" y="4526201"/>
              <a:ext cx="968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TITLE 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171090" y="1734655"/>
            <a:ext cx="3455523" cy="769442"/>
            <a:chOff x="8548024" y="1459078"/>
            <a:chExt cx="2486421" cy="769442"/>
          </a:xfrm>
        </p:grpSpPr>
        <p:sp>
          <p:nvSpPr>
            <p:cNvPr id="107" name="矩形 10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8548024" y="1459078"/>
              <a:ext cx="22650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171090" y="2940436"/>
            <a:ext cx="3455523" cy="769442"/>
            <a:chOff x="8548024" y="1459078"/>
            <a:chExt cx="2486421" cy="769442"/>
          </a:xfrm>
        </p:grpSpPr>
        <p:sp>
          <p:nvSpPr>
            <p:cNvPr id="110" name="矩形 109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8548024" y="1459078"/>
              <a:ext cx="17798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171091" y="4135032"/>
            <a:ext cx="3455522" cy="769442"/>
            <a:chOff x="8548025" y="1459078"/>
            <a:chExt cx="2486420" cy="769442"/>
          </a:xfrm>
        </p:grpSpPr>
        <p:sp>
          <p:nvSpPr>
            <p:cNvPr id="113" name="矩形 11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171091" y="5340813"/>
            <a:ext cx="3455522" cy="769442"/>
            <a:chOff x="8548025" y="1459078"/>
            <a:chExt cx="2486420" cy="769442"/>
          </a:xfrm>
        </p:grpSpPr>
        <p:sp>
          <p:nvSpPr>
            <p:cNvPr id="116" name="矩形 11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6" grpId="0"/>
      <p:bldP spid="77" grpId="0"/>
      <p:bldP spid="78" grpId="0"/>
      <p:bldP spid="79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27240" y="490835"/>
            <a:ext cx="3150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执行力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Executive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单圆角矩形 77"/>
          <p:cNvSpPr/>
          <p:nvPr/>
        </p:nvSpPr>
        <p:spPr>
          <a:xfrm flipV="1">
            <a:off x="9594488" y="4935791"/>
            <a:ext cx="262626" cy="1022211"/>
          </a:xfrm>
          <a:prstGeom prst="round1Rect">
            <a:avLst>
              <a:gd name="adj" fmla="val 50000"/>
            </a:avLst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9" name="单圆角矩形 78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name="adj" fmla="val 40328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3"/>
          <a:srcRect t="55896"/>
          <a:stretch>
            <a:fillRect/>
          </a:stretch>
        </p:blipFill>
        <p:spPr>
          <a:xfrm>
            <a:off x="4477074" y="2891096"/>
            <a:ext cx="5248727" cy="2322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/>
          <a:srcRect t="55896"/>
          <a:stretch>
            <a:fillRect/>
          </a:stretch>
        </p:blipFill>
        <p:spPr>
          <a:xfrm>
            <a:off x="4477074" y="3913446"/>
            <a:ext cx="5248727" cy="2322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3"/>
          <a:srcRect t="55896"/>
          <a:stretch>
            <a:fillRect/>
          </a:stretch>
        </p:blipFill>
        <p:spPr>
          <a:xfrm>
            <a:off x="4477074" y="4935796"/>
            <a:ext cx="5248727" cy="232220"/>
          </a:xfrm>
          <a:prstGeom prst="rect">
            <a:avLst/>
          </a:prstGeom>
        </p:spPr>
      </p:pic>
      <p:cxnSp>
        <p:nvCxnSpPr>
          <p:cNvPr id="83" name="直接连接符 82"/>
          <p:cNvCxnSpPr/>
          <p:nvPr/>
        </p:nvCxnSpPr>
        <p:spPr>
          <a:xfrm>
            <a:off x="4629474" y="1936635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/>
        </p:nvSpPr>
        <p:spPr>
          <a:xfrm>
            <a:off x="4897591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897591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897591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897591" y="5241727"/>
            <a:ext cx="398843" cy="398843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8" name="Group 4"/>
          <p:cNvGrpSpPr>
            <a:grpSpLocks noChangeAspect="1"/>
          </p:cNvGrpSpPr>
          <p:nvPr/>
        </p:nvGrpSpPr>
        <p:grpSpPr bwMode="auto">
          <a:xfrm>
            <a:off x="4986838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8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18"/>
          <p:cNvGrpSpPr>
            <a:grpSpLocks noChangeAspect="1"/>
          </p:cNvGrpSpPr>
          <p:nvPr/>
        </p:nvGrpSpPr>
        <p:grpSpPr bwMode="auto">
          <a:xfrm>
            <a:off x="4985163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13"/>
          <p:cNvGrpSpPr>
            <a:grpSpLocks noChangeAspect="1"/>
          </p:cNvGrpSpPr>
          <p:nvPr/>
        </p:nvGrpSpPr>
        <p:grpSpPr bwMode="auto">
          <a:xfrm>
            <a:off x="4975168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10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" name="Freeform 108"/>
          <p:cNvSpPr>
            <a:spLocks noEditPoints="1"/>
          </p:cNvSpPr>
          <p:nvPr/>
        </p:nvSpPr>
        <p:spPr bwMode="auto">
          <a:xfrm>
            <a:off x="4958010" y="5296132"/>
            <a:ext cx="272571" cy="273549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419135" y="2062615"/>
            <a:ext cx="3882711" cy="702502"/>
            <a:chOff x="5831393" y="1493091"/>
            <a:chExt cx="2128243" cy="702502"/>
          </a:xfrm>
        </p:grpSpPr>
        <p:sp>
          <p:nvSpPr>
            <p:cNvPr id="104" name="文本框 162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制度执行力</a:t>
              </a:r>
            </a:p>
          </p:txBody>
        </p:sp>
        <p:sp>
          <p:nvSpPr>
            <p:cNvPr id="105" name="文本框 163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419135" y="3043105"/>
            <a:ext cx="3882711" cy="702502"/>
            <a:chOff x="5831393" y="1493091"/>
            <a:chExt cx="2128243" cy="702502"/>
          </a:xfrm>
        </p:grpSpPr>
        <p:sp>
          <p:nvSpPr>
            <p:cNvPr id="107" name="文本框 165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战略执行力</a:t>
              </a:r>
            </a:p>
          </p:txBody>
        </p:sp>
        <p:sp>
          <p:nvSpPr>
            <p:cNvPr id="108" name="文本框 166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419135" y="4082323"/>
            <a:ext cx="3882711" cy="702502"/>
            <a:chOff x="5831393" y="1493091"/>
            <a:chExt cx="2128243" cy="702502"/>
          </a:xfrm>
        </p:grpSpPr>
        <p:sp>
          <p:nvSpPr>
            <p:cNvPr id="110" name="文本框 168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应急执行力</a:t>
              </a:r>
            </a:p>
          </p:txBody>
        </p:sp>
        <p:sp>
          <p:nvSpPr>
            <p:cNvPr id="111" name="文本框 169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419135" y="5089897"/>
            <a:ext cx="3882711" cy="702502"/>
            <a:chOff x="5831393" y="1493091"/>
            <a:chExt cx="2128243" cy="702502"/>
          </a:xfrm>
        </p:grpSpPr>
        <p:sp>
          <p:nvSpPr>
            <p:cNvPr id="113" name="文本框 171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行动执行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力</a:t>
              </a:r>
            </a:p>
          </p:txBody>
        </p:sp>
        <p:sp>
          <p:nvSpPr>
            <p:cNvPr id="114" name="文本框 172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sp>
        <p:nvSpPr>
          <p:cNvPr id="115" name="文本框 342"/>
          <p:cNvSpPr txBox="1"/>
          <p:nvPr/>
        </p:nvSpPr>
        <p:spPr>
          <a:xfrm>
            <a:off x="2410162" y="5053158"/>
            <a:ext cx="221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点击编辑标题</a:t>
            </a:r>
            <a:endParaRPr lang="zh-CN" altLang="en-US" sz="2000" u="sng" dirty="0">
              <a:solidFill>
                <a:prstClr val="black">
                  <a:lumMod val="50000"/>
                  <a:lumOff val="50000"/>
                </a:prst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117" name="Freeform 738"/>
          <p:cNvSpPr>
            <a:spLocks noEditPoints="1"/>
          </p:cNvSpPr>
          <p:nvPr/>
        </p:nvSpPr>
        <p:spPr bwMode="auto">
          <a:xfrm>
            <a:off x="3137331" y="2336786"/>
            <a:ext cx="156384" cy="224480"/>
          </a:xfrm>
          <a:custGeom>
            <a:avLst/>
            <a:gdLst>
              <a:gd name="T0" fmla="*/ 50 w 141"/>
              <a:gd name="T1" fmla="*/ 181 h 202"/>
              <a:gd name="T2" fmla="*/ 61 w 141"/>
              <a:gd name="T3" fmla="*/ 177 h 202"/>
              <a:gd name="T4" fmla="*/ 58 w 141"/>
              <a:gd name="T5" fmla="*/ 195 h 202"/>
              <a:gd name="T6" fmla="*/ 131 w 141"/>
              <a:gd name="T7" fmla="*/ 171 h 202"/>
              <a:gd name="T8" fmla="*/ 100 w 141"/>
              <a:gd name="T9" fmla="*/ 173 h 202"/>
              <a:gd name="T10" fmla="*/ 83 w 141"/>
              <a:gd name="T11" fmla="*/ 168 h 202"/>
              <a:gd name="T12" fmla="*/ 88 w 141"/>
              <a:gd name="T13" fmla="*/ 167 h 202"/>
              <a:gd name="T14" fmla="*/ 82 w 141"/>
              <a:gd name="T15" fmla="*/ 185 h 202"/>
              <a:gd name="T16" fmla="*/ 121 w 141"/>
              <a:gd name="T17" fmla="*/ 150 h 202"/>
              <a:gd name="T18" fmla="*/ 131 w 141"/>
              <a:gd name="T19" fmla="*/ 148 h 202"/>
              <a:gd name="T20" fmla="*/ 131 w 141"/>
              <a:gd name="T21" fmla="*/ 148 h 202"/>
              <a:gd name="T22" fmla="*/ 95 w 141"/>
              <a:gd name="T23" fmla="*/ 122 h 202"/>
              <a:gd name="T24" fmla="*/ 38 w 141"/>
              <a:gd name="T25" fmla="*/ 115 h 202"/>
              <a:gd name="T26" fmla="*/ 31 w 141"/>
              <a:gd name="T27" fmla="*/ 113 h 202"/>
              <a:gd name="T28" fmla="*/ 92 w 141"/>
              <a:gd name="T29" fmla="*/ 114 h 202"/>
              <a:gd name="T30" fmla="*/ 92 w 141"/>
              <a:gd name="T31" fmla="*/ 114 h 202"/>
              <a:gd name="T32" fmla="*/ 85 w 141"/>
              <a:gd name="T33" fmla="*/ 109 h 202"/>
              <a:gd name="T34" fmla="*/ 63 w 141"/>
              <a:gd name="T35" fmla="*/ 101 h 202"/>
              <a:gd name="T36" fmla="*/ 72 w 141"/>
              <a:gd name="T37" fmla="*/ 107 h 202"/>
              <a:gd name="T38" fmla="*/ 72 w 141"/>
              <a:gd name="T39" fmla="*/ 107 h 202"/>
              <a:gd name="T40" fmla="*/ 33 w 141"/>
              <a:gd name="T41" fmla="*/ 62 h 202"/>
              <a:gd name="T42" fmla="*/ 51 w 141"/>
              <a:gd name="T43" fmla="*/ 45 h 202"/>
              <a:gd name="T44" fmla="*/ 37 w 141"/>
              <a:gd name="T45" fmla="*/ 75 h 202"/>
              <a:gd name="T46" fmla="*/ 57 w 141"/>
              <a:gd name="T47" fmla="*/ 55 h 202"/>
              <a:gd name="T48" fmla="*/ 62 w 141"/>
              <a:gd name="T49" fmla="*/ 53 h 202"/>
              <a:gd name="T50" fmla="*/ 84 w 141"/>
              <a:gd name="T51" fmla="*/ 41 h 202"/>
              <a:gd name="T52" fmla="*/ 35 w 141"/>
              <a:gd name="T53" fmla="*/ 102 h 202"/>
              <a:gd name="T54" fmla="*/ 17 w 141"/>
              <a:gd name="T55" fmla="*/ 37 h 202"/>
              <a:gd name="T56" fmla="*/ 16 w 141"/>
              <a:gd name="T57" fmla="*/ 36 h 202"/>
              <a:gd name="T58" fmla="*/ 36 w 141"/>
              <a:gd name="T59" fmla="*/ 28 h 202"/>
              <a:gd name="T60" fmla="*/ 40 w 141"/>
              <a:gd name="T61" fmla="*/ 46 h 202"/>
              <a:gd name="T62" fmla="*/ 29 w 141"/>
              <a:gd name="T63" fmla="*/ 79 h 202"/>
              <a:gd name="T64" fmla="*/ 87 w 141"/>
              <a:gd name="T65" fmla="*/ 71 h 202"/>
              <a:gd name="T66" fmla="*/ 114 w 141"/>
              <a:gd name="T67" fmla="*/ 142 h 202"/>
              <a:gd name="T68" fmla="*/ 113 w 141"/>
              <a:gd name="T69" fmla="*/ 144 h 202"/>
              <a:gd name="T70" fmla="*/ 128 w 141"/>
              <a:gd name="T71" fmla="*/ 167 h 202"/>
              <a:gd name="T72" fmla="*/ 94 w 141"/>
              <a:gd name="T73" fmla="*/ 157 h 202"/>
              <a:gd name="T74" fmla="*/ 50 w 141"/>
              <a:gd name="T75" fmla="*/ 151 h 202"/>
              <a:gd name="T76" fmla="*/ 98 w 141"/>
              <a:gd name="T77" fmla="*/ 125 h 202"/>
              <a:gd name="T78" fmla="*/ 84 w 141"/>
              <a:gd name="T79" fmla="*/ 95 h 202"/>
              <a:gd name="T80" fmla="*/ 36 w 141"/>
              <a:gd name="T81" fmla="*/ 102 h 202"/>
              <a:gd name="T82" fmla="*/ 2 w 141"/>
              <a:gd name="T83" fmla="*/ 16 h 202"/>
              <a:gd name="T84" fmla="*/ 1 w 141"/>
              <a:gd name="T85" fmla="*/ 17 h 202"/>
              <a:gd name="T86" fmla="*/ 2 w 141"/>
              <a:gd name="T87" fmla="*/ 19 h 202"/>
              <a:gd name="T88" fmla="*/ 8 w 141"/>
              <a:gd name="T89" fmla="*/ 92 h 202"/>
              <a:gd name="T90" fmla="*/ 24 w 141"/>
              <a:gd name="T91" fmla="*/ 114 h 202"/>
              <a:gd name="T92" fmla="*/ 38 w 141"/>
              <a:gd name="T93" fmla="*/ 119 h 202"/>
              <a:gd name="T94" fmla="*/ 77 w 141"/>
              <a:gd name="T95" fmla="*/ 112 h 202"/>
              <a:gd name="T96" fmla="*/ 87 w 141"/>
              <a:gd name="T97" fmla="*/ 115 h 202"/>
              <a:gd name="T98" fmla="*/ 87 w 141"/>
              <a:gd name="T99" fmla="*/ 130 h 202"/>
              <a:gd name="T100" fmla="*/ 55 w 141"/>
              <a:gd name="T101" fmla="*/ 198 h 202"/>
              <a:gd name="T102" fmla="*/ 57 w 141"/>
              <a:gd name="T103" fmla="*/ 199 h 202"/>
              <a:gd name="T104" fmla="*/ 60 w 141"/>
              <a:gd name="T105" fmla="*/ 198 h 202"/>
              <a:gd name="T106" fmla="*/ 116 w 141"/>
              <a:gd name="T107" fmla="*/ 200 h 202"/>
              <a:gd name="T108" fmla="*/ 140 w 141"/>
              <a:gd name="T109" fmla="*/ 182 h 202"/>
              <a:gd name="T110" fmla="*/ 141 w 141"/>
              <a:gd name="T111" fmla="*/ 131 h 202"/>
              <a:gd name="T112" fmla="*/ 128 w 141"/>
              <a:gd name="T113" fmla="*/ 97 h 202"/>
              <a:gd name="T114" fmla="*/ 47 w 141"/>
              <a:gd name="T115" fmla="*/ 77 h 202"/>
              <a:gd name="T116" fmla="*/ 41 w 141"/>
              <a:gd name="T117" fmla="*/ 68 h 202"/>
              <a:gd name="T118" fmla="*/ 86 w 141"/>
              <a:gd name="T119" fmla="*/ 51 h 202"/>
              <a:gd name="T120" fmla="*/ 78 w 141"/>
              <a:gd name="T121" fmla="*/ 8 h 202"/>
              <a:gd name="T122" fmla="*/ 24 w 141"/>
              <a:gd name="T12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3873858" y="2628886"/>
            <a:ext cx="200529" cy="159672"/>
            <a:chOff x="2339835" y="2821810"/>
            <a:chExt cx="382635" cy="304674"/>
          </a:xfrm>
        </p:grpSpPr>
        <p:sp>
          <p:nvSpPr>
            <p:cNvPr id="130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3242757" y="2549177"/>
            <a:ext cx="236690" cy="209921"/>
            <a:chOff x="795854" y="3209821"/>
            <a:chExt cx="451635" cy="400557"/>
          </a:xfrm>
        </p:grpSpPr>
        <p:sp>
          <p:nvSpPr>
            <p:cNvPr id="133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623" cy="214168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154643" y="2824057"/>
            <a:ext cx="174699" cy="169064"/>
            <a:chOff x="2597015" y="4907933"/>
            <a:chExt cx="333349" cy="322596"/>
          </a:xfrm>
        </p:grpSpPr>
        <p:sp>
          <p:nvSpPr>
            <p:cNvPr id="140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4" name="Freeform 761"/>
          <p:cNvSpPr>
            <a:spLocks noEditPoints="1"/>
          </p:cNvSpPr>
          <p:nvPr/>
        </p:nvSpPr>
        <p:spPr bwMode="auto">
          <a:xfrm>
            <a:off x="3594994" y="2698568"/>
            <a:ext cx="206634" cy="211331"/>
          </a:xfrm>
          <a:custGeom>
            <a:avLst/>
            <a:gdLst>
              <a:gd name="T0" fmla="*/ 124 w 186"/>
              <a:gd name="T1" fmla="*/ 174 h 190"/>
              <a:gd name="T2" fmla="*/ 90 w 186"/>
              <a:gd name="T3" fmla="*/ 167 h 190"/>
              <a:gd name="T4" fmla="*/ 102 w 186"/>
              <a:gd name="T5" fmla="*/ 167 h 190"/>
              <a:gd name="T6" fmla="*/ 69 w 186"/>
              <a:gd name="T7" fmla="*/ 184 h 190"/>
              <a:gd name="T8" fmla="*/ 105 w 186"/>
              <a:gd name="T9" fmla="*/ 185 h 190"/>
              <a:gd name="T10" fmla="*/ 120 w 186"/>
              <a:gd name="T11" fmla="*/ 172 h 190"/>
              <a:gd name="T12" fmla="*/ 120 w 186"/>
              <a:gd name="T13" fmla="*/ 173 h 190"/>
              <a:gd name="T14" fmla="*/ 46 w 186"/>
              <a:gd name="T15" fmla="*/ 175 h 190"/>
              <a:gd name="T16" fmla="*/ 141 w 186"/>
              <a:gd name="T17" fmla="*/ 156 h 190"/>
              <a:gd name="T18" fmla="*/ 36 w 186"/>
              <a:gd name="T19" fmla="*/ 169 h 190"/>
              <a:gd name="T20" fmla="*/ 118 w 186"/>
              <a:gd name="T21" fmla="*/ 162 h 190"/>
              <a:gd name="T22" fmla="*/ 123 w 186"/>
              <a:gd name="T23" fmla="*/ 154 h 190"/>
              <a:gd name="T24" fmla="*/ 34 w 186"/>
              <a:gd name="T25" fmla="*/ 149 h 190"/>
              <a:gd name="T26" fmla="*/ 151 w 186"/>
              <a:gd name="T27" fmla="*/ 167 h 190"/>
              <a:gd name="T28" fmla="*/ 18 w 186"/>
              <a:gd name="T29" fmla="*/ 149 h 190"/>
              <a:gd name="T30" fmla="*/ 16 w 186"/>
              <a:gd name="T31" fmla="*/ 145 h 190"/>
              <a:gd name="T32" fmla="*/ 161 w 186"/>
              <a:gd name="T33" fmla="*/ 157 h 190"/>
              <a:gd name="T34" fmla="*/ 10 w 186"/>
              <a:gd name="T35" fmla="*/ 134 h 190"/>
              <a:gd name="T36" fmla="*/ 110 w 186"/>
              <a:gd name="T37" fmla="*/ 128 h 190"/>
              <a:gd name="T38" fmla="*/ 170 w 186"/>
              <a:gd name="T39" fmla="*/ 124 h 190"/>
              <a:gd name="T40" fmla="*/ 102 w 186"/>
              <a:gd name="T41" fmla="*/ 121 h 190"/>
              <a:gd name="T42" fmla="*/ 162 w 186"/>
              <a:gd name="T43" fmla="*/ 115 h 190"/>
              <a:gd name="T44" fmla="*/ 156 w 186"/>
              <a:gd name="T45" fmla="*/ 118 h 190"/>
              <a:gd name="T46" fmla="*/ 6 w 186"/>
              <a:gd name="T47" fmla="*/ 117 h 190"/>
              <a:gd name="T48" fmla="*/ 133 w 186"/>
              <a:gd name="T49" fmla="*/ 109 h 190"/>
              <a:gd name="T50" fmla="*/ 177 w 186"/>
              <a:gd name="T51" fmla="*/ 135 h 190"/>
              <a:gd name="T52" fmla="*/ 99 w 186"/>
              <a:gd name="T53" fmla="*/ 107 h 190"/>
              <a:gd name="T54" fmla="*/ 129 w 186"/>
              <a:gd name="T55" fmla="*/ 157 h 190"/>
              <a:gd name="T56" fmla="*/ 106 w 186"/>
              <a:gd name="T57" fmla="*/ 101 h 190"/>
              <a:gd name="T58" fmla="*/ 168 w 186"/>
              <a:gd name="T59" fmla="*/ 128 h 190"/>
              <a:gd name="T60" fmla="*/ 110 w 186"/>
              <a:gd name="T61" fmla="*/ 98 h 190"/>
              <a:gd name="T62" fmla="*/ 97 w 186"/>
              <a:gd name="T63" fmla="*/ 92 h 190"/>
              <a:gd name="T64" fmla="*/ 103 w 186"/>
              <a:gd name="T65" fmla="*/ 88 h 190"/>
              <a:gd name="T66" fmla="*/ 107 w 186"/>
              <a:gd name="T67" fmla="*/ 86 h 190"/>
              <a:gd name="T68" fmla="*/ 123 w 186"/>
              <a:gd name="T69" fmla="*/ 85 h 190"/>
              <a:gd name="T70" fmla="*/ 151 w 186"/>
              <a:gd name="T71" fmla="*/ 107 h 190"/>
              <a:gd name="T72" fmla="*/ 111 w 186"/>
              <a:gd name="T73" fmla="*/ 93 h 190"/>
              <a:gd name="T74" fmla="*/ 123 w 186"/>
              <a:gd name="T75" fmla="*/ 69 h 190"/>
              <a:gd name="T76" fmla="*/ 138 w 186"/>
              <a:gd name="T77" fmla="*/ 60 h 190"/>
              <a:gd name="T78" fmla="*/ 137 w 186"/>
              <a:gd name="T79" fmla="*/ 72 h 190"/>
              <a:gd name="T80" fmla="*/ 168 w 186"/>
              <a:gd name="T81" fmla="*/ 58 h 190"/>
              <a:gd name="T82" fmla="*/ 160 w 186"/>
              <a:gd name="T83" fmla="*/ 62 h 190"/>
              <a:gd name="T84" fmla="*/ 18 w 186"/>
              <a:gd name="T85" fmla="*/ 48 h 190"/>
              <a:gd name="T86" fmla="*/ 95 w 186"/>
              <a:gd name="T87" fmla="*/ 114 h 190"/>
              <a:gd name="T88" fmla="*/ 110 w 186"/>
              <a:gd name="T89" fmla="*/ 162 h 190"/>
              <a:gd name="T90" fmla="*/ 70 w 186"/>
              <a:gd name="T91" fmla="*/ 160 h 190"/>
              <a:gd name="T92" fmla="*/ 117 w 186"/>
              <a:gd name="T93" fmla="*/ 5 h 190"/>
              <a:gd name="T94" fmla="*/ 99 w 186"/>
              <a:gd name="T95" fmla="*/ 78 h 190"/>
              <a:gd name="T96" fmla="*/ 93 w 186"/>
              <a:gd name="T97" fmla="*/ 91 h 190"/>
              <a:gd name="T98" fmla="*/ 94 w 186"/>
              <a:gd name="T99" fmla="*/ 8 h 190"/>
              <a:gd name="T100" fmla="*/ 92 w 186"/>
              <a:gd name="T101" fmla="*/ 6 h 190"/>
              <a:gd name="T102" fmla="*/ 3 w 186"/>
              <a:gd name="T103" fmla="*/ 126 h 190"/>
              <a:gd name="T104" fmla="*/ 16 w 186"/>
              <a:gd name="T105" fmla="*/ 152 h 190"/>
              <a:gd name="T106" fmla="*/ 48 w 186"/>
              <a:gd name="T107" fmla="*/ 181 h 190"/>
              <a:gd name="T108" fmla="*/ 70 w 186"/>
              <a:gd name="T109" fmla="*/ 190 h 190"/>
              <a:gd name="T110" fmla="*/ 89 w 186"/>
              <a:gd name="T111" fmla="*/ 190 h 190"/>
              <a:gd name="T112" fmla="*/ 116 w 186"/>
              <a:gd name="T113" fmla="*/ 184 h 190"/>
              <a:gd name="T114" fmla="*/ 125 w 186"/>
              <a:gd name="T115" fmla="*/ 184 h 190"/>
              <a:gd name="T116" fmla="*/ 147 w 186"/>
              <a:gd name="T117" fmla="*/ 174 h 190"/>
              <a:gd name="T118" fmla="*/ 173 w 186"/>
              <a:gd name="T119" fmla="*/ 139 h 190"/>
              <a:gd name="T120" fmla="*/ 180 w 186"/>
              <a:gd name="T121" fmla="*/ 62 h 190"/>
              <a:gd name="T122" fmla="*/ 179 w 186"/>
              <a:gd name="T123" fmla="*/ 3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4090889" y="2735768"/>
            <a:ext cx="119753" cy="129616"/>
            <a:chOff x="2342523" y="3214302"/>
            <a:chExt cx="228505" cy="247324"/>
          </a:xfrm>
        </p:grpSpPr>
        <p:sp>
          <p:nvSpPr>
            <p:cNvPr id="156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1" name="Freeform 767"/>
          <p:cNvSpPr>
            <a:spLocks noEditPoints="1"/>
          </p:cNvSpPr>
          <p:nvPr/>
        </p:nvSpPr>
        <p:spPr bwMode="auto">
          <a:xfrm>
            <a:off x="3863857" y="3527790"/>
            <a:ext cx="159202" cy="206634"/>
          </a:xfrm>
          <a:custGeom>
            <a:avLst/>
            <a:gdLst>
              <a:gd name="T0" fmla="*/ 68 w 143"/>
              <a:gd name="T1" fmla="*/ 164 h 186"/>
              <a:gd name="T2" fmla="*/ 55 w 143"/>
              <a:gd name="T3" fmla="*/ 181 h 186"/>
              <a:gd name="T4" fmla="*/ 66 w 143"/>
              <a:gd name="T5" fmla="*/ 179 h 186"/>
              <a:gd name="T6" fmla="*/ 33 w 143"/>
              <a:gd name="T7" fmla="*/ 182 h 186"/>
              <a:gd name="T8" fmla="*/ 38 w 143"/>
              <a:gd name="T9" fmla="*/ 181 h 186"/>
              <a:gd name="T10" fmla="*/ 70 w 143"/>
              <a:gd name="T11" fmla="*/ 180 h 186"/>
              <a:gd name="T12" fmla="*/ 77 w 143"/>
              <a:gd name="T13" fmla="*/ 178 h 186"/>
              <a:gd name="T14" fmla="*/ 21 w 143"/>
              <a:gd name="T15" fmla="*/ 181 h 186"/>
              <a:gd name="T16" fmla="*/ 47 w 143"/>
              <a:gd name="T17" fmla="*/ 162 h 186"/>
              <a:gd name="T18" fmla="*/ 109 w 143"/>
              <a:gd name="T19" fmla="*/ 160 h 186"/>
              <a:gd name="T20" fmla="*/ 99 w 143"/>
              <a:gd name="T21" fmla="*/ 160 h 186"/>
              <a:gd name="T22" fmla="*/ 88 w 143"/>
              <a:gd name="T23" fmla="*/ 177 h 186"/>
              <a:gd name="T24" fmla="*/ 5 w 143"/>
              <a:gd name="T25" fmla="*/ 179 h 186"/>
              <a:gd name="T26" fmla="*/ 21 w 143"/>
              <a:gd name="T27" fmla="*/ 156 h 186"/>
              <a:gd name="T28" fmla="*/ 10 w 143"/>
              <a:gd name="T29" fmla="*/ 180 h 186"/>
              <a:gd name="T30" fmla="*/ 24 w 143"/>
              <a:gd name="T31" fmla="*/ 139 h 186"/>
              <a:gd name="T32" fmla="*/ 20 w 143"/>
              <a:gd name="T33" fmla="*/ 151 h 186"/>
              <a:gd name="T34" fmla="*/ 16 w 143"/>
              <a:gd name="T35" fmla="*/ 155 h 186"/>
              <a:gd name="T36" fmla="*/ 30 w 143"/>
              <a:gd name="T37" fmla="*/ 133 h 186"/>
              <a:gd name="T38" fmla="*/ 31 w 143"/>
              <a:gd name="T39" fmla="*/ 124 h 186"/>
              <a:gd name="T40" fmla="*/ 35 w 143"/>
              <a:gd name="T41" fmla="*/ 123 h 186"/>
              <a:gd name="T42" fmla="*/ 68 w 143"/>
              <a:gd name="T43" fmla="*/ 113 h 186"/>
              <a:gd name="T44" fmla="*/ 73 w 143"/>
              <a:gd name="T45" fmla="*/ 112 h 186"/>
              <a:gd name="T46" fmla="*/ 35 w 143"/>
              <a:gd name="T47" fmla="*/ 114 h 186"/>
              <a:gd name="T48" fmla="*/ 76 w 143"/>
              <a:gd name="T49" fmla="*/ 104 h 186"/>
              <a:gd name="T50" fmla="*/ 76 w 143"/>
              <a:gd name="T51" fmla="*/ 104 h 186"/>
              <a:gd name="T52" fmla="*/ 92 w 143"/>
              <a:gd name="T53" fmla="*/ 89 h 186"/>
              <a:gd name="T54" fmla="*/ 95 w 143"/>
              <a:gd name="T55" fmla="*/ 74 h 186"/>
              <a:gd name="T56" fmla="*/ 93 w 143"/>
              <a:gd name="T57" fmla="*/ 79 h 186"/>
              <a:gd name="T58" fmla="*/ 106 w 143"/>
              <a:gd name="T59" fmla="*/ 61 h 186"/>
              <a:gd name="T60" fmla="*/ 103 w 143"/>
              <a:gd name="T61" fmla="*/ 53 h 186"/>
              <a:gd name="T62" fmla="*/ 106 w 143"/>
              <a:gd name="T63" fmla="*/ 58 h 186"/>
              <a:gd name="T64" fmla="*/ 110 w 143"/>
              <a:gd name="T65" fmla="*/ 40 h 186"/>
              <a:gd name="T66" fmla="*/ 105 w 143"/>
              <a:gd name="T67" fmla="*/ 33 h 186"/>
              <a:gd name="T68" fmla="*/ 105 w 143"/>
              <a:gd name="T69" fmla="*/ 30 h 186"/>
              <a:gd name="T70" fmla="*/ 105 w 143"/>
              <a:gd name="T71" fmla="*/ 30 h 186"/>
              <a:gd name="T72" fmla="*/ 110 w 143"/>
              <a:gd name="T73" fmla="*/ 21 h 186"/>
              <a:gd name="T74" fmla="*/ 104 w 143"/>
              <a:gd name="T75" fmla="*/ 17 h 186"/>
              <a:gd name="T76" fmla="*/ 110 w 143"/>
              <a:gd name="T77" fmla="*/ 15 h 186"/>
              <a:gd name="T78" fmla="*/ 114 w 143"/>
              <a:gd name="T79" fmla="*/ 29 h 186"/>
              <a:gd name="T80" fmla="*/ 139 w 143"/>
              <a:gd name="T81" fmla="*/ 53 h 186"/>
              <a:gd name="T82" fmla="*/ 112 w 143"/>
              <a:gd name="T83" fmla="*/ 151 h 186"/>
              <a:gd name="T84" fmla="*/ 37 w 143"/>
              <a:gd name="T85" fmla="*/ 127 h 186"/>
              <a:gd name="T86" fmla="*/ 63 w 143"/>
              <a:gd name="T87" fmla="*/ 115 h 186"/>
              <a:gd name="T88" fmla="*/ 66 w 143"/>
              <a:gd name="T89" fmla="*/ 116 h 186"/>
              <a:gd name="T90" fmla="*/ 109 w 143"/>
              <a:gd name="T91" fmla="*/ 0 h 186"/>
              <a:gd name="T92" fmla="*/ 103 w 143"/>
              <a:gd name="T93" fmla="*/ 7 h 186"/>
              <a:gd name="T94" fmla="*/ 99 w 143"/>
              <a:gd name="T95" fmla="*/ 12 h 186"/>
              <a:gd name="T96" fmla="*/ 101 w 143"/>
              <a:gd name="T97" fmla="*/ 25 h 186"/>
              <a:gd name="T98" fmla="*/ 64 w 143"/>
              <a:gd name="T99" fmla="*/ 110 h 186"/>
              <a:gd name="T100" fmla="*/ 45 w 143"/>
              <a:gd name="T101" fmla="*/ 96 h 186"/>
              <a:gd name="T102" fmla="*/ 43 w 143"/>
              <a:gd name="T103" fmla="*/ 97 h 186"/>
              <a:gd name="T104" fmla="*/ 14 w 143"/>
              <a:gd name="T105" fmla="*/ 150 h 186"/>
              <a:gd name="T106" fmla="*/ 3 w 143"/>
              <a:gd name="T107" fmla="*/ 172 h 186"/>
              <a:gd name="T108" fmla="*/ 1 w 143"/>
              <a:gd name="T109" fmla="*/ 178 h 186"/>
              <a:gd name="T110" fmla="*/ 1 w 143"/>
              <a:gd name="T111" fmla="*/ 181 h 186"/>
              <a:gd name="T112" fmla="*/ 23 w 143"/>
              <a:gd name="T113" fmla="*/ 185 h 186"/>
              <a:gd name="T114" fmla="*/ 35 w 143"/>
              <a:gd name="T115" fmla="*/ 186 h 186"/>
              <a:gd name="T116" fmla="*/ 100 w 143"/>
              <a:gd name="T117" fmla="*/ 177 h 186"/>
              <a:gd name="T118" fmla="*/ 117 w 143"/>
              <a:gd name="T119" fmla="*/ 149 h 186"/>
              <a:gd name="T120" fmla="*/ 134 w 143"/>
              <a:gd name="T121" fmla="*/ 5 h 186"/>
              <a:gd name="T122" fmla="*/ 111 w 143"/>
              <a:gd name="T12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768"/>
          <p:cNvSpPr>
            <a:spLocks noEditPoints="1"/>
          </p:cNvSpPr>
          <p:nvPr/>
        </p:nvSpPr>
        <p:spPr bwMode="auto">
          <a:xfrm>
            <a:off x="2998948" y="3288764"/>
            <a:ext cx="157793" cy="153097"/>
          </a:xfrm>
          <a:custGeom>
            <a:avLst/>
            <a:gdLst>
              <a:gd name="T0" fmla="*/ 80 w 142"/>
              <a:gd name="T1" fmla="*/ 133 h 138"/>
              <a:gd name="T2" fmla="*/ 80 w 142"/>
              <a:gd name="T3" fmla="*/ 133 h 138"/>
              <a:gd name="T4" fmla="*/ 78 w 142"/>
              <a:gd name="T5" fmla="*/ 133 h 138"/>
              <a:gd name="T6" fmla="*/ 83 w 142"/>
              <a:gd name="T7" fmla="*/ 95 h 138"/>
              <a:gd name="T8" fmla="*/ 77 w 142"/>
              <a:gd name="T9" fmla="*/ 92 h 138"/>
              <a:gd name="T10" fmla="*/ 53 w 142"/>
              <a:gd name="T11" fmla="*/ 74 h 138"/>
              <a:gd name="T12" fmla="*/ 65 w 142"/>
              <a:gd name="T13" fmla="*/ 91 h 138"/>
              <a:gd name="T14" fmla="*/ 52 w 142"/>
              <a:gd name="T15" fmla="*/ 83 h 138"/>
              <a:gd name="T16" fmla="*/ 49 w 142"/>
              <a:gd name="T17" fmla="*/ 74 h 138"/>
              <a:gd name="T18" fmla="*/ 137 w 142"/>
              <a:gd name="T19" fmla="*/ 82 h 138"/>
              <a:gd name="T20" fmla="*/ 124 w 142"/>
              <a:gd name="T21" fmla="*/ 83 h 138"/>
              <a:gd name="T22" fmla="*/ 132 w 142"/>
              <a:gd name="T23" fmla="*/ 56 h 138"/>
              <a:gd name="T24" fmla="*/ 125 w 142"/>
              <a:gd name="T25" fmla="*/ 83 h 138"/>
              <a:gd name="T26" fmla="*/ 124 w 142"/>
              <a:gd name="T27" fmla="*/ 59 h 138"/>
              <a:gd name="T28" fmla="*/ 120 w 142"/>
              <a:gd name="T29" fmla="*/ 76 h 138"/>
              <a:gd name="T30" fmla="*/ 84 w 142"/>
              <a:gd name="T31" fmla="*/ 49 h 138"/>
              <a:gd name="T32" fmla="*/ 56 w 142"/>
              <a:gd name="T33" fmla="*/ 35 h 138"/>
              <a:gd name="T34" fmla="*/ 126 w 142"/>
              <a:gd name="T35" fmla="*/ 33 h 138"/>
              <a:gd name="T36" fmla="*/ 29 w 142"/>
              <a:gd name="T37" fmla="*/ 64 h 138"/>
              <a:gd name="T38" fmla="*/ 75 w 142"/>
              <a:gd name="T39" fmla="*/ 31 h 138"/>
              <a:gd name="T40" fmla="*/ 111 w 142"/>
              <a:gd name="T41" fmla="*/ 30 h 138"/>
              <a:gd name="T42" fmla="*/ 50 w 142"/>
              <a:gd name="T43" fmla="*/ 66 h 138"/>
              <a:gd name="T44" fmla="*/ 54 w 142"/>
              <a:gd name="T45" fmla="*/ 65 h 138"/>
              <a:gd name="T46" fmla="*/ 25 w 142"/>
              <a:gd name="T47" fmla="*/ 47 h 138"/>
              <a:gd name="T48" fmla="*/ 121 w 142"/>
              <a:gd name="T49" fmla="*/ 40 h 138"/>
              <a:gd name="T50" fmla="*/ 55 w 142"/>
              <a:gd name="T51" fmla="*/ 22 h 138"/>
              <a:gd name="T52" fmla="*/ 28 w 142"/>
              <a:gd name="T53" fmla="*/ 61 h 138"/>
              <a:gd name="T54" fmla="*/ 115 w 142"/>
              <a:gd name="T55" fmla="*/ 19 h 138"/>
              <a:gd name="T56" fmla="*/ 65 w 142"/>
              <a:gd name="T57" fmla="*/ 12 h 138"/>
              <a:gd name="T58" fmla="*/ 84 w 142"/>
              <a:gd name="T59" fmla="*/ 16 h 138"/>
              <a:gd name="T60" fmla="*/ 97 w 142"/>
              <a:gd name="T61" fmla="*/ 24 h 138"/>
              <a:gd name="T62" fmla="*/ 110 w 142"/>
              <a:gd name="T63" fmla="*/ 19 h 138"/>
              <a:gd name="T64" fmla="*/ 111 w 142"/>
              <a:gd name="T65" fmla="*/ 31 h 138"/>
              <a:gd name="T66" fmla="*/ 124 w 142"/>
              <a:gd name="T67" fmla="*/ 46 h 138"/>
              <a:gd name="T68" fmla="*/ 134 w 142"/>
              <a:gd name="T69" fmla="*/ 52 h 138"/>
              <a:gd name="T70" fmla="*/ 127 w 142"/>
              <a:gd name="T71" fmla="*/ 52 h 138"/>
              <a:gd name="T72" fmla="*/ 119 w 142"/>
              <a:gd name="T73" fmla="*/ 86 h 138"/>
              <a:gd name="T74" fmla="*/ 129 w 142"/>
              <a:gd name="T75" fmla="*/ 86 h 138"/>
              <a:gd name="T76" fmla="*/ 128 w 142"/>
              <a:gd name="T77" fmla="*/ 104 h 138"/>
              <a:gd name="T78" fmla="*/ 100 w 142"/>
              <a:gd name="T79" fmla="*/ 98 h 138"/>
              <a:gd name="T80" fmla="*/ 63 w 142"/>
              <a:gd name="T81" fmla="*/ 83 h 138"/>
              <a:gd name="T82" fmla="*/ 75 w 142"/>
              <a:gd name="T83" fmla="*/ 52 h 138"/>
              <a:gd name="T84" fmla="*/ 92 w 142"/>
              <a:gd name="T85" fmla="*/ 41 h 138"/>
              <a:gd name="T86" fmla="*/ 71 w 142"/>
              <a:gd name="T87" fmla="*/ 25 h 138"/>
              <a:gd name="T88" fmla="*/ 57 w 142"/>
              <a:gd name="T89" fmla="*/ 17 h 138"/>
              <a:gd name="T90" fmla="*/ 21 w 142"/>
              <a:gd name="T91" fmla="*/ 48 h 138"/>
              <a:gd name="T92" fmla="*/ 25 w 142"/>
              <a:gd name="T93" fmla="*/ 70 h 138"/>
              <a:gd name="T94" fmla="*/ 51 w 142"/>
              <a:gd name="T95" fmla="*/ 88 h 138"/>
              <a:gd name="T96" fmla="*/ 55 w 142"/>
              <a:gd name="T97" fmla="*/ 114 h 138"/>
              <a:gd name="T98" fmla="*/ 61 w 142"/>
              <a:gd name="T99" fmla="*/ 119 h 138"/>
              <a:gd name="T100" fmla="*/ 60 w 142"/>
              <a:gd name="T101" fmla="*/ 132 h 138"/>
              <a:gd name="T102" fmla="*/ 97 w 142"/>
              <a:gd name="T103" fmla="*/ 18 h 138"/>
              <a:gd name="T104" fmla="*/ 38 w 142"/>
              <a:gd name="T105" fmla="*/ 15 h 138"/>
              <a:gd name="T106" fmla="*/ 38 w 142"/>
              <a:gd name="T107" fmla="*/ 15 h 138"/>
              <a:gd name="T108" fmla="*/ 91 w 142"/>
              <a:gd name="T109" fmla="*/ 15 h 138"/>
              <a:gd name="T110" fmla="*/ 75 w 142"/>
              <a:gd name="T111" fmla="*/ 8 h 138"/>
              <a:gd name="T112" fmla="*/ 62 w 142"/>
              <a:gd name="T113" fmla="*/ 6 h 138"/>
              <a:gd name="T114" fmla="*/ 71 w 142"/>
              <a:gd name="T115" fmla="*/ 0 h 138"/>
              <a:gd name="T116" fmla="*/ 23 w 142"/>
              <a:gd name="T117" fmla="*/ 18 h 138"/>
              <a:gd name="T118" fmla="*/ 141 w 142"/>
              <a:gd name="T119" fmla="*/ 82 h 138"/>
              <a:gd name="T120" fmla="*/ 117 w 142"/>
              <a:gd name="T121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3864270" y="3097109"/>
            <a:ext cx="152627" cy="203816"/>
            <a:chOff x="1924044" y="2721446"/>
            <a:chExt cx="291233" cy="388908"/>
          </a:xfrm>
        </p:grpSpPr>
        <p:sp>
          <p:nvSpPr>
            <p:cNvPr id="164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196144" y="2802455"/>
            <a:ext cx="103317" cy="158732"/>
            <a:chOff x="825425" y="4488558"/>
            <a:chExt cx="197142" cy="302882"/>
          </a:xfrm>
        </p:grpSpPr>
        <p:sp>
          <p:nvSpPr>
            <p:cNvPr id="169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Freeform 789"/>
          <p:cNvSpPr>
            <a:spLocks noEditPoints="1"/>
          </p:cNvSpPr>
          <p:nvPr/>
        </p:nvSpPr>
        <p:spPr bwMode="auto">
          <a:xfrm>
            <a:off x="3025935" y="2955018"/>
            <a:ext cx="121162" cy="104726"/>
          </a:xfrm>
          <a:custGeom>
            <a:avLst/>
            <a:gdLst>
              <a:gd name="T0" fmla="*/ 77 w 109"/>
              <a:gd name="T1" fmla="*/ 90 h 94"/>
              <a:gd name="T2" fmla="*/ 60 w 109"/>
              <a:gd name="T3" fmla="*/ 73 h 94"/>
              <a:gd name="T4" fmla="*/ 63 w 109"/>
              <a:gd name="T5" fmla="*/ 70 h 94"/>
              <a:gd name="T6" fmla="*/ 72 w 109"/>
              <a:gd name="T7" fmla="*/ 64 h 94"/>
              <a:gd name="T8" fmla="*/ 77 w 109"/>
              <a:gd name="T9" fmla="*/ 90 h 94"/>
              <a:gd name="T10" fmla="*/ 79 w 109"/>
              <a:gd name="T11" fmla="*/ 84 h 94"/>
              <a:gd name="T12" fmla="*/ 75 w 109"/>
              <a:gd name="T13" fmla="*/ 63 h 94"/>
              <a:gd name="T14" fmla="*/ 75 w 109"/>
              <a:gd name="T15" fmla="*/ 62 h 94"/>
              <a:gd name="T16" fmla="*/ 75 w 109"/>
              <a:gd name="T17" fmla="*/ 61 h 94"/>
              <a:gd name="T18" fmla="*/ 19 w 109"/>
              <a:gd name="T19" fmla="*/ 13 h 94"/>
              <a:gd name="T20" fmla="*/ 55 w 109"/>
              <a:gd name="T21" fmla="*/ 37 h 94"/>
              <a:gd name="T22" fmla="*/ 83 w 109"/>
              <a:gd name="T23" fmla="*/ 56 h 94"/>
              <a:gd name="T24" fmla="*/ 79 w 109"/>
              <a:gd name="T25" fmla="*/ 84 h 94"/>
              <a:gd name="T26" fmla="*/ 43 w 109"/>
              <a:gd name="T27" fmla="*/ 81 h 94"/>
              <a:gd name="T28" fmla="*/ 33 w 109"/>
              <a:gd name="T29" fmla="*/ 64 h 94"/>
              <a:gd name="T30" fmla="*/ 13 w 109"/>
              <a:gd name="T31" fmla="*/ 24 h 94"/>
              <a:gd name="T32" fmla="*/ 5 w 109"/>
              <a:gd name="T33" fmla="*/ 9 h 94"/>
              <a:gd name="T34" fmla="*/ 4 w 109"/>
              <a:gd name="T35" fmla="*/ 5 h 94"/>
              <a:gd name="T36" fmla="*/ 71 w 109"/>
              <a:gd name="T37" fmla="*/ 61 h 94"/>
              <a:gd name="T38" fmla="*/ 57 w 109"/>
              <a:gd name="T39" fmla="*/ 72 h 94"/>
              <a:gd name="T40" fmla="*/ 50 w 109"/>
              <a:gd name="T41" fmla="*/ 78 h 94"/>
              <a:gd name="T42" fmla="*/ 43 w 109"/>
              <a:gd name="T43" fmla="*/ 81 h 94"/>
              <a:gd name="T44" fmla="*/ 85 w 109"/>
              <a:gd name="T45" fmla="*/ 54 h 94"/>
              <a:gd name="T46" fmla="*/ 56 w 109"/>
              <a:gd name="T47" fmla="*/ 35 h 94"/>
              <a:gd name="T48" fmla="*/ 10 w 109"/>
              <a:gd name="T49" fmla="*/ 4 h 94"/>
              <a:gd name="T50" fmla="*/ 35 w 109"/>
              <a:gd name="T51" fmla="*/ 13 h 94"/>
              <a:gd name="T52" fmla="*/ 105 w 109"/>
              <a:gd name="T53" fmla="*/ 42 h 94"/>
              <a:gd name="T54" fmla="*/ 85 w 109"/>
              <a:gd name="T55" fmla="*/ 54 h 94"/>
              <a:gd name="T56" fmla="*/ 2 w 109"/>
              <a:gd name="T57" fmla="*/ 0 h 94"/>
              <a:gd name="T58" fmla="*/ 1 w 109"/>
              <a:gd name="T59" fmla="*/ 1 h 94"/>
              <a:gd name="T60" fmla="*/ 1 w 109"/>
              <a:gd name="T61" fmla="*/ 1 h 94"/>
              <a:gd name="T62" fmla="*/ 0 w 109"/>
              <a:gd name="T63" fmla="*/ 1 h 94"/>
              <a:gd name="T64" fmla="*/ 0 w 109"/>
              <a:gd name="T65" fmla="*/ 1 h 94"/>
              <a:gd name="T66" fmla="*/ 0 w 109"/>
              <a:gd name="T67" fmla="*/ 1 h 94"/>
              <a:gd name="T68" fmla="*/ 0 w 109"/>
              <a:gd name="T69" fmla="*/ 1 h 94"/>
              <a:gd name="T70" fmla="*/ 0 w 109"/>
              <a:gd name="T71" fmla="*/ 1 h 94"/>
              <a:gd name="T72" fmla="*/ 0 w 109"/>
              <a:gd name="T73" fmla="*/ 2 h 94"/>
              <a:gd name="T74" fmla="*/ 0 w 109"/>
              <a:gd name="T75" fmla="*/ 2 h 94"/>
              <a:gd name="T76" fmla="*/ 0 w 109"/>
              <a:gd name="T77" fmla="*/ 3 h 94"/>
              <a:gd name="T78" fmla="*/ 0 w 109"/>
              <a:gd name="T79" fmla="*/ 4 h 94"/>
              <a:gd name="T80" fmla="*/ 19 w 109"/>
              <a:gd name="T81" fmla="*/ 43 h 94"/>
              <a:gd name="T82" fmla="*/ 42 w 109"/>
              <a:gd name="T83" fmla="*/ 83 h 94"/>
              <a:gd name="T84" fmla="*/ 43 w 109"/>
              <a:gd name="T85" fmla="*/ 84 h 94"/>
              <a:gd name="T86" fmla="*/ 43 w 109"/>
              <a:gd name="T87" fmla="*/ 84 h 94"/>
              <a:gd name="T88" fmla="*/ 52 w 109"/>
              <a:gd name="T89" fmla="*/ 80 h 94"/>
              <a:gd name="T90" fmla="*/ 58 w 109"/>
              <a:gd name="T91" fmla="*/ 75 h 94"/>
              <a:gd name="T92" fmla="*/ 77 w 109"/>
              <a:gd name="T93" fmla="*/ 94 h 94"/>
              <a:gd name="T94" fmla="*/ 78 w 109"/>
              <a:gd name="T95" fmla="*/ 94 h 94"/>
              <a:gd name="T96" fmla="*/ 78 w 109"/>
              <a:gd name="T97" fmla="*/ 94 h 94"/>
              <a:gd name="T98" fmla="*/ 79 w 109"/>
              <a:gd name="T99" fmla="*/ 94 h 94"/>
              <a:gd name="T100" fmla="*/ 79 w 109"/>
              <a:gd name="T101" fmla="*/ 94 h 94"/>
              <a:gd name="T102" fmla="*/ 80 w 109"/>
              <a:gd name="T103" fmla="*/ 93 h 94"/>
              <a:gd name="T104" fmla="*/ 86 w 109"/>
              <a:gd name="T105" fmla="*/ 56 h 94"/>
              <a:gd name="T106" fmla="*/ 109 w 109"/>
              <a:gd name="T107" fmla="*/ 43 h 94"/>
              <a:gd name="T108" fmla="*/ 109 w 109"/>
              <a:gd name="T109" fmla="*/ 42 h 94"/>
              <a:gd name="T110" fmla="*/ 109 w 109"/>
              <a:gd name="T111" fmla="*/ 41 h 94"/>
              <a:gd name="T112" fmla="*/ 36 w 109"/>
              <a:gd name="T113" fmla="*/ 11 h 94"/>
              <a:gd name="T114" fmla="*/ 3 w 109"/>
              <a:gd name="T115" fmla="*/ 0 h 94"/>
              <a:gd name="T116" fmla="*/ 2 w 109"/>
              <a:gd name="T1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790"/>
          <p:cNvSpPr>
            <a:spLocks noEditPoints="1"/>
          </p:cNvSpPr>
          <p:nvPr/>
        </p:nvSpPr>
        <p:spPr bwMode="auto">
          <a:xfrm>
            <a:off x="4046937" y="3024077"/>
            <a:ext cx="123510" cy="105665"/>
          </a:xfrm>
          <a:custGeom>
            <a:avLst/>
            <a:gdLst>
              <a:gd name="T0" fmla="*/ 78 w 111"/>
              <a:gd name="T1" fmla="*/ 89 h 95"/>
              <a:gd name="T2" fmla="*/ 62 w 111"/>
              <a:gd name="T3" fmla="*/ 74 h 95"/>
              <a:gd name="T4" fmla="*/ 64 w 111"/>
              <a:gd name="T5" fmla="*/ 71 h 95"/>
              <a:gd name="T6" fmla="*/ 73 w 111"/>
              <a:gd name="T7" fmla="*/ 65 h 95"/>
              <a:gd name="T8" fmla="*/ 78 w 111"/>
              <a:gd name="T9" fmla="*/ 89 h 95"/>
              <a:gd name="T10" fmla="*/ 80 w 111"/>
              <a:gd name="T11" fmla="*/ 82 h 95"/>
              <a:gd name="T12" fmla="*/ 76 w 111"/>
              <a:gd name="T13" fmla="*/ 64 h 95"/>
              <a:gd name="T14" fmla="*/ 77 w 111"/>
              <a:gd name="T15" fmla="*/ 63 h 95"/>
              <a:gd name="T16" fmla="*/ 76 w 111"/>
              <a:gd name="T17" fmla="*/ 61 h 95"/>
              <a:gd name="T18" fmla="*/ 31 w 111"/>
              <a:gd name="T19" fmla="*/ 22 h 95"/>
              <a:gd name="T20" fmla="*/ 56 w 111"/>
              <a:gd name="T21" fmla="*/ 38 h 95"/>
              <a:gd name="T22" fmla="*/ 84 w 111"/>
              <a:gd name="T23" fmla="*/ 57 h 95"/>
              <a:gd name="T24" fmla="*/ 80 w 111"/>
              <a:gd name="T25" fmla="*/ 82 h 95"/>
              <a:gd name="T26" fmla="*/ 45 w 111"/>
              <a:gd name="T27" fmla="*/ 81 h 95"/>
              <a:gd name="T28" fmla="*/ 35 w 111"/>
              <a:gd name="T29" fmla="*/ 64 h 95"/>
              <a:gd name="T30" fmla="*/ 14 w 111"/>
              <a:gd name="T31" fmla="*/ 25 h 95"/>
              <a:gd name="T32" fmla="*/ 7 w 111"/>
              <a:gd name="T33" fmla="*/ 9 h 95"/>
              <a:gd name="T34" fmla="*/ 6 w 111"/>
              <a:gd name="T35" fmla="*/ 7 h 95"/>
              <a:gd name="T36" fmla="*/ 71 w 111"/>
              <a:gd name="T37" fmla="*/ 62 h 95"/>
              <a:gd name="T38" fmla="*/ 66 w 111"/>
              <a:gd name="T39" fmla="*/ 65 h 95"/>
              <a:gd name="T40" fmla="*/ 55 w 111"/>
              <a:gd name="T41" fmla="*/ 75 h 95"/>
              <a:gd name="T42" fmla="*/ 45 w 111"/>
              <a:gd name="T43" fmla="*/ 81 h 95"/>
              <a:gd name="T44" fmla="*/ 86 w 111"/>
              <a:gd name="T45" fmla="*/ 54 h 95"/>
              <a:gd name="T46" fmla="*/ 58 w 111"/>
              <a:gd name="T47" fmla="*/ 35 h 95"/>
              <a:gd name="T48" fmla="*/ 31 w 111"/>
              <a:gd name="T49" fmla="*/ 17 h 95"/>
              <a:gd name="T50" fmla="*/ 14 w 111"/>
              <a:gd name="T51" fmla="*/ 6 h 95"/>
              <a:gd name="T52" fmla="*/ 20 w 111"/>
              <a:gd name="T53" fmla="*/ 8 h 95"/>
              <a:gd name="T54" fmla="*/ 36 w 111"/>
              <a:gd name="T55" fmla="*/ 14 h 95"/>
              <a:gd name="T56" fmla="*/ 105 w 111"/>
              <a:gd name="T57" fmla="*/ 43 h 95"/>
              <a:gd name="T58" fmla="*/ 86 w 111"/>
              <a:gd name="T59" fmla="*/ 54 h 95"/>
              <a:gd name="T60" fmla="*/ 4 w 111"/>
              <a:gd name="T61" fmla="*/ 0 h 95"/>
              <a:gd name="T62" fmla="*/ 2 w 111"/>
              <a:gd name="T63" fmla="*/ 1 h 95"/>
              <a:gd name="T64" fmla="*/ 1 w 111"/>
              <a:gd name="T65" fmla="*/ 1 h 95"/>
              <a:gd name="T66" fmla="*/ 1 w 111"/>
              <a:gd name="T67" fmla="*/ 1 h 95"/>
              <a:gd name="T68" fmla="*/ 1 w 111"/>
              <a:gd name="T69" fmla="*/ 1 h 95"/>
              <a:gd name="T70" fmla="*/ 1 w 111"/>
              <a:gd name="T71" fmla="*/ 1 h 95"/>
              <a:gd name="T72" fmla="*/ 1 w 111"/>
              <a:gd name="T73" fmla="*/ 1 h 95"/>
              <a:gd name="T74" fmla="*/ 0 w 111"/>
              <a:gd name="T75" fmla="*/ 2 h 95"/>
              <a:gd name="T76" fmla="*/ 0 w 111"/>
              <a:gd name="T77" fmla="*/ 3 h 95"/>
              <a:gd name="T78" fmla="*/ 0 w 111"/>
              <a:gd name="T79" fmla="*/ 3 h 95"/>
              <a:gd name="T80" fmla="*/ 1 w 111"/>
              <a:gd name="T81" fmla="*/ 5 h 95"/>
              <a:gd name="T82" fmla="*/ 20 w 111"/>
              <a:gd name="T83" fmla="*/ 44 h 95"/>
              <a:gd name="T84" fmla="*/ 33 w 111"/>
              <a:gd name="T85" fmla="*/ 68 h 95"/>
              <a:gd name="T86" fmla="*/ 42 w 111"/>
              <a:gd name="T87" fmla="*/ 84 h 95"/>
              <a:gd name="T88" fmla="*/ 44 w 111"/>
              <a:gd name="T89" fmla="*/ 85 h 95"/>
              <a:gd name="T90" fmla="*/ 44 w 111"/>
              <a:gd name="T91" fmla="*/ 85 h 95"/>
              <a:gd name="T92" fmla="*/ 53 w 111"/>
              <a:gd name="T93" fmla="*/ 81 h 95"/>
              <a:gd name="T94" fmla="*/ 59 w 111"/>
              <a:gd name="T95" fmla="*/ 76 h 95"/>
              <a:gd name="T96" fmla="*/ 78 w 111"/>
              <a:gd name="T97" fmla="*/ 94 h 95"/>
              <a:gd name="T98" fmla="*/ 79 w 111"/>
              <a:gd name="T99" fmla="*/ 95 h 95"/>
              <a:gd name="T100" fmla="*/ 80 w 111"/>
              <a:gd name="T101" fmla="*/ 95 h 95"/>
              <a:gd name="T102" fmla="*/ 80 w 111"/>
              <a:gd name="T103" fmla="*/ 95 h 95"/>
              <a:gd name="T104" fmla="*/ 82 w 111"/>
              <a:gd name="T105" fmla="*/ 94 h 95"/>
              <a:gd name="T106" fmla="*/ 88 w 111"/>
              <a:gd name="T107" fmla="*/ 57 h 95"/>
              <a:gd name="T108" fmla="*/ 110 w 111"/>
              <a:gd name="T109" fmla="*/ 44 h 95"/>
              <a:gd name="T110" fmla="*/ 111 w 111"/>
              <a:gd name="T111" fmla="*/ 43 h 95"/>
              <a:gd name="T112" fmla="*/ 110 w 111"/>
              <a:gd name="T113" fmla="*/ 41 h 95"/>
              <a:gd name="T114" fmla="*/ 37 w 111"/>
              <a:gd name="T115" fmla="*/ 11 h 95"/>
              <a:gd name="T116" fmla="*/ 22 w 111"/>
              <a:gd name="T117" fmla="*/ 5 h 95"/>
              <a:gd name="T118" fmla="*/ 4 w 111"/>
              <a:gd name="T119" fmla="*/ 0 h 95"/>
              <a:gd name="T120" fmla="*/ 4 w 111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2846838" y="3290310"/>
            <a:ext cx="170003" cy="161550"/>
            <a:chOff x="1224190" y="5289672"/>
            <a:chExt cx="324388" cy="308259"/>
          </a:xfrm>
        </p:grpSpPr>
        <p:sp>
          <p:nvSpPr>
            <p:cNvPr id="178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92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93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97"/>
            <p:cNvSpPr/>
            <p:nvPr/>
          </p:nvSpPr>
          <p:spPr bwMode="auto"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2724787" y="3490744"/>
            <a:ext cx="183622" cy="162959"/>
            <a:chOff x="848724" y="5337166"/>
            <a:chExt cx="350375" cy="310947"/>
          </a:xfrm>
        </p:grpSpPr>
        <p:sp>
          <p:nvSpPr>
            <p:cNvPr id="189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623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4229711" y="3235385"/>
            <a:ext cx="239038" cy="253127"/>
            <a:chOff x="2620314" y="3070030"/>
            <a:chExt cx="456115" cy="482999"/>
          </a:xfrm>
        </p:grpSpPr>
        <p:sp>
          <p:nvSpPr>
            <p:cNvPr id="195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3688076" y="3771779"/>
            <a:ext cx="88759" cy="87820"/>
            <a:chOff x="846932" y="3642638"/>
            <a:chExt cx="169363" cy="167571"/>
          </a:xfrm>
        </p:grpSpPr>
        <p:sp>
          <p:nvSpPr>
            <p:cNvPr id="203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3843479" y="2922814"/>
            <a:ext cx="150279" cy="142296"/>
            <a:chOff x="2448263" y="5239491"/>
            <a:chExt cx="286752" cy="271519"/>
          </a:xfrm>
        </p:grpSpPr>
        <p:sp>
          <p:nvSpPr>
            <p:cNvPr id="208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2744205" y="2897513"/>
            <a:ext cx="191606" cy="177048"/>
            <a:chOff x="1058411" y="4657921"/>
            <a:chExt cx="365609" cy="337830"/>
          </a:xfrm>
        </p:grpSpPr>
        <p:sp>
          <p:nvSpPr>
            <p:cNvPr id="213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815842" y="2717262"/>
            <a:ext cx="291167" cy="162490"/>
            <a:chOff x="254610" y="4524402"/>
            <a:chExt cx="555582" cy="310051"/>
          </a:xfrm>
        </p:grpSpPr>
        <p:sp>
          <p:nvSpPr>
            <p:cNvPr id="223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835"/>
            <p:cNvSpPr/>
            <p:nvPr/>
          </p:nvSpPr>
          <p:spPr bwMode="auto"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841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842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2591717" y="3179763"/>
            <a:ext cx="271441" cy="231054"/>
            <a:chOff x="513583" y="4823700"/>
            <a:chExt cx="517945" cy="440881"/>
          </a:xfrm>
        </p:grpSpPr>
        <p:sp>
          <p:nvSpPr>
            <p:cNvPr id="233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780"/>
            <p:cNvSpPr/>
            <p:nvPr/>
          </p:nvSpPr>
          <p:spPr bwMode="auto"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781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782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623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851"/>
            <p:cNvSpPr/>
            <p:nvPr/>
          </p:nvSpPr>
          <p:spPr bwMode="auto"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374922" y="2222261"/>
            <a:ext cx="271442" cy="250309"/>
            <a:chOff x="2603288" y="4218831"/>
            <a:chExt cx="517946" cy="477622"/>
          </a:xfrm>
        </p:grpSpPr>
        <p:sp>
          <p:nvSpPr>
            <p:cNvPr id="250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3874975" y="3390690"/>
            <a:ext cx="139009" cy="93455"/>
            <a:chOff x="2772651" y="3725080"/>
            <a:chExt cx="265246" cy="178324"/>
          </a:xfrm>
        </p:grpSpPr>
        <p:sp>
          <p:nvSpPr>
            <p:cNvPr id="258" name="Freeform 856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857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803634" y="2382251"/>
            <a:ext cx="172352" cy="228237"/>
            <a:chOff x="553907" y="4057533"/>
            <a:chExt cx="328869" cy="435505"/>
          </a:xfrm>
        </p:grpSpPr>
        <p:sp>
          <p:nvSpPr>
            <p:cNvPr id="263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875"/>
            <p:cNvSpPr/>
            <p:nvPr/>
          </p:nvSpPr>
          <p:spPr bwMode="auto"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6" name="Freeform 876"/>
          <p:cNvSpPr>
            <a:spLocks noEditPoints="1"/>
          </p:cNvSpPr>
          <p:nvPr/>
        </p:nvSpPr>
        <p:spPr bwMode="auto">
          <a:xfrm>
            <a:off x="2949260" y="2440303"/>
            <a:ext cx="140417" cy="195833"/>
          </a:xfrm>
          <a:custGeom>
            <a:avLst/>
            <a:gdLst>
              <a:gd name="T0" fmla="*/ 96 w 126"/>
              <a:gd name="T1" fmla="*/ 172 h 176"/>
              <a:gd name="T2" fmla="*/ 94 w 126"/>
              <a:gd name="T3" fmla="*/ 160 h 176"/>
              <a:gd name="T4" fmla="*/ 80 w 126"/>
              <a:gd name="T5" fmla="*/ 170 h 176"/>
              <a:gd name="T6" fmla="*/ 70 w 126"/>
              <a:gd name="T7" fmla="*/ 155 h 176"/>
              <a:gd name="T8" fmla="*/ 121 w 126"/>
              <a:gd name="T9" fmla="*/ 158 h 176"/>
              <a:gd name="T10" fmla="*/ 63 w 126"/>
              <a:gd name="T11" fmla="*/ 164 h 176"/>
              <a:gd name="T12" fmla="*/ 50 w 126"/>
              <a:gd name="T13" fmla="*/ 157 h 176"/>
              <a:gd name="T14" fmla="*/ 49 w 126"/>
              <a:gd name="T15" fmla="*/ 154 h 176"/>
              <a:gd name="T16" fmla="*/ 45 w 126"/>
              <a:gd name="T17" fmla="*/ 141 h 176"/>
              <a:gd name="T18" fmla="*/ 37 w 126"/>
              <a:gd name="T19" fmla="*/ 143 h 176"/>
              <a:gd name="T20" fmla="*/ 30 w 126"/>
              <a:gd name="T21" fmla="*/ 119 h 176"/>
              <a:gd name="T22" fmla="*/ 28 w 126"/>
              <a:gd name="T23" fmla="*/ 118 h 176"/>
              <a:gd name="T24" fmla="*/ 9 w 126"/>
              <a:gd name="T25" fmla="*/ 119 h 176"/>
              <a:gd name="T26" fmla="*/ 20 w 126"/>
              <a:gd name="T27" fmla="*/ 106 h 176"/>
              <a:gd name="T28" fmla="*/ 74 w 126"/>
              <a:gd name="T29" fmla="*/ 104 h 176"/>
              <a:gd name="T30" fmla="*/ 65 w 126"/>
              <a:gd name="T31" fmla="*/ 104 h 176"/>
              <a:gd name="T32" fmla="*/ 75 w 126"/>
              <a:gd name="T33" fmla="*/ 115 h 176"/>
              <a:gd name="T34" fmla="*/ 87 w 126"/>
              <a:gd name="T35" fmla="*/ 114 h 176"/>
              <a:gd name="T36" fmla="*/ 89 w 126"/>
              <a:gd name="T37" fmla="*/ 115 h 176"/>
              <a:gd name="T38" fmla="*/ 5 w 126"/>
              <a:gd name="T39" fmla="*/ 101 h 176"/>
              <a:gd name="T40" fmla="*/ 6 w 126"/>
              <a:gd name="T41" fmla="*/ 81 h 176"/>
              <a:gd name="T42" fmla="*/ 81 w 126"/>
              <a:gd name="T43" fmla="*/ 76 h 176"/>
              <a:gd name="T44" fmla="*/ 67 w 126"/>
              <a:gd name="T45" fmla="*/ 83 h 176"/>
              <a:gd name="T46" fmla="*/ 91 w 126"/>
              <a:gd name="T47" fmla="*/ 76 h 176"/>
              <a:gd name="T48" fmla="*/ 59 w 126"/>
              <a:gd name="T49" fmla="*/ 81 h 176"/>
              <a:gd name="T50" fmla="*/ 64 w 126"/>
              <a:gd name="T51" fmla="*/ 83 h 176"/>
              <a:gd name="T52" fmla="*/ 102 w 126"/>
              <a:gd name="T53" fmla="*/ 75 h 176"/>
              <a:gd name="T54" fmla="*/ 99 w 126"/>
              <a:gd name="T55" fmla="*/ 76 h 176"/>
              <a:gd name="T56" fmla="*/ 22 w 126"/>
              <a:gd name="T57" fmla="*/ 75 h 176"/>
              <a:gd name="T58" fmla="*/ 4 w 126"/>
              <a:gd name="T59" fmla="*/ 76 h 176"/>
              <a:gd name="T60" fmla="*/ 67 w 126"/>
              <a:gd name="T61" fmla="*/ 44 h 176"/>
              <a:gd name="T62" fmla="*/ 112 w 126"/>
              <a:gd name="T63" fmla="*/ 46 h 176"/>
              <a:gd name="T64" fmla="*/ 116 w 126"/>
              <a:gd name="T65" fmla="*/ 37 h 176"/>
              <a:gd name="T66" fmla="*/ 105 w 126"/>
              <a:gd name="T67" fmla="*/ 42 h 176"/>
              <a:gd name="T68" fmla="*/ 85 w 126"/>
              <a:gd name="T69" fmla="*/ 33 h 176"/>
              <a:gd name="T70" fmla="*/ 103 w 126"/>
              <a:gd name="T71" fmla="*/ 33 h 176"/>
              <a:gd name="T72" fmla="*/ 88 w 126"/>
              <a:gd name="T73" fmla="*/ 39 h 176"/>
              <a:gd name="T74" fmla="*/ 120 w 126"/>
              <a:gd name="T75" fmla="*/ 24 h 176"/>
              <a:gd name="T76" fmla="*/ 75 w 126"/>
              <a:gd name="T77" fmla="*/ 56 h 176"/>
              <a:gd name="T78" fmla="*/ 51 w 126"/>
              <a:gd name="T79" fmla="*/ 72 h 176"/>
              <a:gd name="T80" fmla="*/ 50 w 126"/>
              <a:gd name="T81" fmla="*/ 85 h 176"/>
              <a:gd name="T82" fmla="*/ 78 w 126"/>
              <a:gd name="T83" fmla="*/ 100 h 176"/>
              <a:gd name="T84" fmla="*/ 62 w 126"/>
              <a:gd name="T85" fmla="*/ 118 h 176"/>
              <a:gd name="T86" fmla="*/ 97 w 126"/>
              <a:gd name="T87" fmla="*/ 156 h 176"/>
              <a:gd name="T88" fmla="*/ 10 w 126"/>
              <a:gd name="T89" fmla="*/ 101 h 176"/>
              <a:gd name="T90" fmla="*/ 25 w 126"/>
              <a:gd name="T91" fmla="*/ 84 h 176"/>
              <a:gd name="T92" fmla="*/ 23 w 126"/>
              <a:gd name="T93" fmla="*/ 71 h 176"/>
              <a:gd name="T94" fmla="*/ 66 w 126"/>
              <a:gd name="T95" fmla="*/ 6 h 176"/>
              <a:gd name="T96" fmla="*/ 6 w 126"/>
              <a:gd name="T97" fmla="*/ 54 h 176"/>
              <a:gd name="T98" fmla="*/ 0 w 126"/>
              <a:gd name="T99" fmla="*/ 85 h 176"/>
              <a:gd name="T100" fmla="*/ 8 w 126"/>
              <a:gd name="T101" fmla="*/ 86 h 176"/>
              <a:gd name="T102" fmla="*/ 1 w 126"/>
              <a:gd name="T103" fmla="*/ 122 h 176"/>
              <a:gd name="T104" fmla="*/ 6 w 126"/>
              <a:gd name="T105" fmla="*/ 123 h 176"/>
              <a:gd name="T106" fmla="*/ 102 w 126"/>
              <a:gd name="T107" fmla="*/ 176 h 176"/>
              <a:gd name="T108" fmla="*/ 124 w 126"/>
              <a:gd name="T109" fmla="*/ 173 h 176"/>
              <a:gd name="T110" fmla="*/ 125 w 126"/>
              <a:gd name="T111" fmla="*/ 123 h 176"/>
              <a:gd name="T112" fmla="*/ 71 w 126"/>
              <a:gd name="T113" fmla="*/ 124 h 176"/>
              <a:gd name="T114" fmla="*/ 104 w 126"/>
              <a:gd name="T115" fmla="*/ 82 h 176"/>
              <a:gd name="T116" fmla="*/ 105 w 126"/>
              <a:gd name="T117" fmla="*/ 54 h 176"/>
              <a:gd name="T118" fmla="*/ 112 w 126"/>
              <a:gd name="T119" fmla="*/ 51 h 176"/>
              <a:gd name="T120" fmla="*/ 93 w 126"/>
              <a:gd name="T12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7" name="Freeform 877"/>
          <p:cNvSpPr>
            <a:spLocks noEditPoints="1"/>
          </p:cNvSpPr>
          <p:nvPr/>
        </p:nvSpPr>
        <p:spPr bwMode="auto">
          <a:xfrm>
            <a:off x="3606620" y="2532035"/>
            <a:ext cx="286000" cy="118815"/>
          </a:xfrm>
          <a:custGeom>
            <a:avLst/>
            <a:gdLst>
              <a:gd name="T0" fmla="*/ 16 w 257"/>
              <a:gd name="T1" fmla="*/ 100 h 107"/>
              <a:gd name="T2" fmla="*/ 181 w 257"/>
              <a:gd name="T3" fmla="*/ 95 h 107"/>
              <a:gd name="T4" fmla="*/ 9 w 257"/>
              <a:gd name="T5" fmla="*/ 94 h 107"/>
              <a:gd name="T6" fmla="*/ 19 w 257"/>
              <a:gd name="T7" fmla="*/ 95 h 107"/>
              <a:gd name="T8" fmla="*/ 4 w 257"/>
              <a:gd name="T9" fmla="*/ 90 h 107"/>
              <a:gd name="T10" fmla="*/ 8 w 257"/>
              <a:gd name="T11" fmla="*/ 93 h 107"/>
              <a:gd name="T12" fmla="*/ 169 w 257"/>
              <a:gd name="T13" fmla="*/ 87 h 107"/>
              <a:gd name="T14" fmla="*/ 6 w 257"/>
              <a:gd name="T15" fmla="*/ 86 h 107"/>
              <a:gd name="T16" fmla="*/ 181 w 257"/>
              <a:gd name="T17" fmla="*/ 86 h 107"/>
              <a:gd name="T18" fmla="*/ 177 w 257"/>
              <a:gd name="T19" fmla="*/ 81 h 107"/>
              <a:gd name="T20" fmla="*/ 241 w 257"/>
              <a:gd name="T21" fmla="*/ 76 h 107"/>
              <a:gd name="T22" fmla="*/ 168 w 257"/>
              <a:gd name="T23" fmla="*/ 76 h 107"/>
              <a:gd name="T24" fmla="*/ 180 w 257"/>
              <a:gd name="T25" fmla="*/ 79 h 107"/>
              <a:gd name="T26" fmla="*/ 179 w 257"/>
              <a:gd name="T27" fmla="*/ 66 h 107"/>
              <a:gd name="T28" fmla="*/ 156 w 257"/>
              <a:gd name="T29" fmla="*/ 67 h 107"/>
              <a:gd name="T30" fmla="*/ 59 w 257"/>
              <a:gd name="T31" fmla="*/ 65 h 107"/>
              <a:gd name="T32" fmla="*/ 25 w 257"/>
              <a:gd name="T33" fmla="*/ 94 h 107"/>
              <a:gd name="T34" fmla="*/ 25 w 257"/>
              <a:gd name="T35" fmla="*/ 93 h 107"/>
              <a:gd name="T36" fmla="*/ 166 w 257"/>
              <a:gd name="T37" fmla="*/ 60 h 107"/>
              <a:gd name="T38" fmla="*/ 153 w 257"/>
              <a:gd name="T39" fmla="*/ 66 h 107"/>
              <a:gd name="T40" fmla="*/ 164 w 257"/>
              <a:gd name="T41" fmla="*/ 58 h 107"/>
              <a:gd name="T42" fmla="*/ 142 w 257"/>
              <a:gd name="T43" fmla="*/ 61 h 107"/>
              <a:gd name="T44" fmla="*/ 141 w 257"/>
              <a:gd name="T45" fmla="*/ 61 h 107"/>
              <a:gd name="T46" fmla="*/ 67 w 257"/>
              <a:gd name="T47" fmla="*/ 67 h 107"/>
              <a:gd name="T48" fmla="*/ 116 w 257"/>
              <a:gd name="T49" fmla="*/ 57 h 107"/>
              <a:gd name="T50" fmla="*/ 76 w 257"/>
              <a:gd name="T51" fmla="*/ 63 h 107"/>
              <a:gd name="T52" fmla="*/ 88 w 257"/>
              <a:gd name="T53" fmla="*/ 60 h 107"/>
              <a:gd name="T54" fmla="*/ 87 w 257"/>
              <a:gd name="T55" fmla="*/ 60 h 107"/>
              <a:gd name="T56" fmla="*/ 118 w 257"/>
              <a:gd name="T57" fmla="*/ 50 h 107"/>
              <a:gd name="T58" fmla="*/ 179 w 257"/>
              <a:gd name="T59" fmla="*/ 25 h 107"/>
              <a:gd name="T60" fmla="*/ 179 w 257"/>
              <a:gd name="T61" fmla="*/ 25 h 107"/>
              <a:gd name="T62" fmla="*/ 172 w 257"/>
              <a:gd name="T63" fmla="*/ 13 h 107"/>
              <a:gd name="T64" fmla="*/ 181 w 257"/>
              <a:gd name="T65" fmla="*/ 29 h 107"/>
              <a:gd name="T66" fmla="*/ 185 w 257"/>
              <a:gd name="T67" fmla="*/ 94 h 107"/>
              <a:gd name="T68" fmla="*/ 182 w 257"/>
              <a:gd name="T69" fmla="*/ 63 h 107"/>
              <a:gd name="T70" fmla="*/ 58 w 257"/>
              <a:gd name="T71" fmla="*/ 61 h 107"/>
              <a:gd name="T72" fmla="*/ 11 w 257"/>
              <a:gd name="T73" fmla="*/ 81 h 107"/>
              <a:gd name="T74" fmla="*/ 129 w 257"/>
              <a:gd name="T75" fmla="*/ 18 h 107"/>
              <a:gd name="T76" fmla="*/ 180 w 257"/>
              <a:gd name="T77" fmla="*/ 29 h 107"/>
              <a:gd name="T78" fmla="*/ 181 w 257"/>
              <a:gd name="T79" fmla="*/ 5 h 107"/>
              <a:gd name="T80" fmla="*/ 168 w 257"/>
              <a:gd name="T81" fmla="*/ 9 h 107"/>
              <a:gd name="T82" fmla="*/ 52 w 257"/>
              <a:gd name="T83" fmla="*/ 37 h 107"/>
              <a:gd name="T84" fmla="*/ 0 w 257"/>
              <a:gd name="T85" fmla="*/ 89 h 107"/>
              <a:gd name="T86" fmla="*/ 17 w 257"/>
              <a:gd name="T87" fmla="*/ 104 h 107"/>
              <a:gd name="T88" fmla="*/ 111 w 257"/>
              <a:gd name="T89" fmla="*/ 61 h 107"/>
              <a:gd name="T90" fmla="*/ 166 w 257"/>
              <a:gd name="T91" fmla="*/ 105 h 107"/>
              <a:gd name="T92" fmla="*/ 167 w 257"/>
              <a:gd name="T93" fmla="*/ 106 h 107"/>
              <a:gd name="T94" fmla="*/ 168 w 257"/>
              <a:gd name="T95" fmla="*/ 107 h 107"/>
              <a:gd name="T96" fmla="*/ 169 w 257"/>
              <a:gd name="T97" fmla="*/ 107 h 107"/>
              <a:gd name="T98" fmla="*/ 235 w 257"/>
              <a:gd name="T99" fmla="*/ 84 h 107"/>
              <a:gd name="T100" fmla="*/ 257 w 257"/>
              <a:gd name="T101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8" name="Freeform 878"/>
          <p:cNvSpPr>
            <a:spLocks noEditPoints="1"/>
          </p:cNvSpPr>
          <p:nvPr/>
        </p:nvSpPr>
        <p:spPr bwMode="auto">
          <a:xfrm>
            <a:off x="2956244" y="3503885"/>
            <a:ext cx="255944" cy="264867"/>
          </a:xfrm>
          <a:custGeom>
            <a:avLst/>
            <a:gdLst>
              <a:gd name="T0" fmla="*/ 216 w 230"/>
              <a:gd name="T1" fmla="*/ 232 h 238"/>
              <a:gd name="T2" fmla="*/ 216 w 230"/>
              <a:gd name="T3" fmla="*/ 232 h 238"/>
              <a:gd name="T4" fmla="*/ 217 w 230"/>
              <a:gd name="T5" fmla="*/ 220 h 238"/>
              <a:gd name="T6" fmla="*/ 225 w 230"/>
              <a:gd name="T7" fmla="*/ 222 h 238"/>
              <a:gd name="T8" fmla="*/ 218 w 230"/>
              <a:gd name="T9" fmla="*/ 212 h 238"/>
              <a:gd name="T10" fmla="*/ 226 w 230"/>
              <a:gd name="T11" fmla="*/ 214 h 238"/>
              <a:gd name="T12" fmla="*/ 226 w 230"/>
              <a:gd name="T13" fmla="*/ 214 h 238"/>
              <a:gd name="T14" fmla="*/ 214 w 230"/>
              <a:gd name="T15" fmla="*/ 207 h 238"/>
              <a:gd name="T16" fmla="*/ 212 w 230"/>
              <a:gd name="T17" fmla="*/ 207 h 238"/>
              <a:gd name="T18" fmla="*/ 146 w 230"/>
              <a:gd name="T19" fmla="*/ 190 h 238"/>
              <a:gd name="T20" fmla="*/ 155 w 230"/>
              <a:gd name="T21" fmla="*/ 187 h 238"/>
              <a:gd name="T22" fmla="*/ 104 w 230"/>
              <a:gd name="T23" fmla="*/ 158 h 238"/>
              <a:gd name="T24" fmla="*/ 133 w 230"/>
              <a:gd name="T25" fmla="*/ 173 h 238"/>
              <a:gd name="T26" fmla="*/ 100 w 230"/>
              <a:gd name="T27" fmla="*/ 153 h 238"/>
              <a:gd name="T28" fmla="*/ 19 w 230"/>
              <a:gd name="T29" fmla="*/ 128 h 238"/>
              <a:gd name="T30" fmla="*/ 108 w 230"/>
              <a:gd name="T31" fmla="*/ 147 h 238"/>
              <a:gd name="T32" fmla="*/ 108 w 230"/>
              <a:gd name="T33" fmla="*/ 147 h 238"/>
              <a:gd name="T34" fmla="*/ 27 w 230"/>
              <a:gd name="T35" fmla="*/ 126 h 238"/>
              <a:gd name="T36" fmla="*/ 28 w 230"/>
              <a:gd name="T37" fmla="*/ 111 h 238"/>
              <a:gd name="T38" fmla="*/ 77 w 230"/>
              <a:gd name="T39" fmla="*/ 115 h 238"/>
              <a:gd name="T40" fmla="*/ 92 w 230"/>
              <a:gd name="T41" fmla="*/ 119 h 238"/>
              <a:gd name="T42" fmla="*/ 97 w 230"/>
              <a:gd name="T43" fmla="*/ 130 h 238"/>
              <a:gd name="T44" fmla="*/ 86 w 230"/>
              <a:gd name="T45" fmla="*/ 101 h 238"/>
              <a:gd name="T46" fmla="*/ 71 w 230"/>
              <a:gd name="T47" fmla="*/ 96 h 238"/>
              <a:gd name="T48" fmla="*/ 90 w 230"/>
              <a:gd name="T49" fmla="*/ 114 h 238"/>
              <a:gd name="T50" fmla="*/ 83 w 230"/>
              <a:gd name="T51" fmla="*/ 84 h 238"/>
              <a:gd name="T52" fmla="*/ 80 w 230"/>
              <a:gd name="T53" fmla="*/ 68 h 238"/>
              <a:gd name="T54" fmla="*/ 91 w 230"/>
              <a:gd name="T55" fmla="*/ 77 h 238"/>
              <a:gd name="T56" fmla="*/ 93 w 230"/>
              <a:gd name="T57" fmla="*/ 74 h 238"/>
              <a:gd name="T58" fmla="*/ 87 w 230"/>
              <a:gd name="T59" fmla="*/ 61 h 238"/>
              <a:gd name="T60" fmla="*/ 103 w 230"/>
              <a:gd name="T61" fmla="*/ 67 h 238"/>
              <a:gd name="T62" fmla="*/ 103 w 230"/>
              <a:gd name="T63" fmla="*/ 67 h 238"/>
              <a:gd name="T64" fmla="*/ 60 w 230"/>
              <a:gd name="T65" fmla="*/ 31 h 238"/>
              <a:gd name="T66" fmla="*/ 90 w 230"/>
              <a:gd name="T67" fmla="*/ 52 h 238"/>
              <a:gd name="T68" fmla="*/ 62 w 230"/>
              <a:gd name="T69" fmla="*/ 79 h 238"/>
              <a:gd name="T70" fmla="*/ 209 w 230"/>
              <a:gd name="T71" fmla="*/ 212 h 238"/>
              <a:gd name="T72" fmla="*/ 212 w 230"/>
              <a:gd name="T73" fmla="*/ 230 h 238"/>
              <a:gd name="T74" fmla="*/ 199 w 230"/>
              <a:gd name="T75" fmla="*/ 233 h 238"/>
              <a:gd name="T76" fmla="*/ 32 w 230"/>
              <a:gd name="T77" fmla="*/ 107 h 238"/>
              <a:gd name="T78" fmla="*/ 5 w 230"/>
              <a:gd name="T79" fmla="*/ 120 h 238"/>
              <a:gd name="T80" fmla="*/ 0 w 230"/>
              <a:gd name="T81" fmla="*/ 118 h 238"/>
              <a:gd name="T82" fmla="*/ 21 w 230"/>
              <a:gd name="T83" fmla="*/ 134 h 238"/>
              <a:gd name="T84" fmla="*/ 103 w 230"/>
              <a:gd name="T85" fmla="*/ 208 h 238"/>
              <a:gd name="T86" fmla="*/ 221 w 230"/>
              <a:gd name="T87" fmla="*/ 236 h 238"/>
              <a:gd name="T88" fmla="*/ 230 w 230"/>
              <a:gd name="T89" fmla="*/ 213 h 238"/>
              <a:gd name="T90" fmla="*/ 227 w 230"/>
              <a:gd name="T91" fmla="*/ 206 h 238"/>
              <a:gd name="T92" fmla="*/ 101 w 230"/>
              <a:gd name="T93" fmla="*/ 75 h 238"/>
              <a:gd name="T94" fmla="*/ 116 w 230"/>
              <a:gd name="T95" fmla="*/ 61 h 238"/>
              <a:gd name="T96" fmla="*/ 116 w 230"/>
              <a:gd name="T97" fmla="*/ 60 h 238"/>
              <a:gd name="T98" fmla="*/ 115 w 230"/>
              <a:gd name="T99" fmla="*/ 58 h 238"/>
              <a:gd name="T100" fmla="*/ 113 w 230"/>
              <a:gd name="T101" fmla="*/ 57 h 238"/>
              <a:gd name="T102" fmla="*/ 15 w 230"/>
              <a:gd name="T10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9" name="Freeform 879"/>
          <p:cNvSpPr>
            <a:spLocks noEditPoints="1"/>
          </p:cNvSpPr>
          <p:nvPr/>
        </p:nvSpPr>
        <p:spPr bwMode="auto">
          <a:xfrm>
            <a:off x="3209514" y="3556784"/>
            <a:ext cx="110831" cy="112240"/>
          </a:xfrm>
          <a:custGeom>
            <a:avLst/>
            <a:gdLst>
              <a:gd name="T0" fmla="*/ 37 w 100"/>
              <a:gd name="T1" fmla="*/ 97 h 101"/>
              <a:gd name="T2" fmla="*/ 7 w 100"/>
              <a:gd name="T3" fmla="*/ 88 h 101"/>
              <a:gd name="T4" fmla="*/ 4 w 100"/>
              <a:gd name="T5" fmla="*/ 67 h 101"/>
              <a:gd name="T6" fmla="*/ 6 w 100"/>
              <a:gd name="T7" fmla="*/ 33 h 101"/>
              <a:gd name="T8" fmla="*/ 13 w 100"/>
              <a:gd name="T9" fmla="*/ 20 h 101"/>
              <a:gd name="T10" fmla="*/ 45 w 100"/>
              <a:gd name="T11" fmla="*/ 16 h 101"/>
              <a:gd name="T12" fmla="*/ 75 w 100"/>
              <a:gd name="T13" fmla="*/ 19 h 101"/>
              <a:gd name="T14" fmla="*/ 40 w 100"/>
              <a:gd name="T15" fmla="*/ 48 h 101"/>
              <a:gd name="T16" fmla="*/ 31 w 100"/>
              <a:gd name="T17" fmla="*/ 31 h 101"/>
              <a:gd name="T18" fmla="*/ 20 w 100"/>
              <a:gd name="T19" fmla="*/ 43 h 101"/>
              <a:gd name="T20" fmla="*/ 20 w 100"/>
              <a:gd name="T21" fmla="*/ 46 h 101"/>
              <a:gd name="T22" fmla="*/ 45 w 100"/>
              <a:gd name="T23" fmla="*/ 83 h 101"/>
              <a:gd name="T24" fmla="*/ 87 w 100"/>
              <a:gd name="T25" fmla="*/ 27 h 101"/>
              <a:gd name="T26" fmla="*/ 89 w 100"/>
              <a:gd name="T27" fmla="*/ 48 h 101"/>
              <a:gd name="T28" fmla="*/ 85 w 100"/>
              <a:gd name="T29" fmla="*/ 83 h 101"/>
              <a:gd name="T30" fmla="*/ 66 w 100"/>
              <a:gd name="T31" fmla="*/ 96 h 101"/>
              <a:gd name="T32" fmla="*/ 46 w 100"/>
              <a:gd name="T33" fmla="*/ 66 h 101"/>
              <a:gd name="T34" fmla="*/ 88 w 100"/>
              <a:gd name="T35" fmla="*/ 7 h 101"/>
              <a:gd name="T36" fmla="*/ 94 w 100"/>
              <a:gd name="T37" fmla="*/ 15 h 101"/>
              <a:gd name="T38" fmla="*/ 24 w 100"/>
              <a:gd name="T39" fmla="*/ 45 h 101"/>
              <a:gd name="T40" fmla="*/ 37 w 100"/>
              <a:gd name="T41" fmla="*/ 49 h 101"/>
              <a:gd name="T42" fmla="*/ 46 w 100"/>
              <a:gd name="T43" fmla="*/ 66 h 101"/>
              <a:gd name="T44" fmla="*/ 87 w 100"/>
              <a:gd name="T45" fmla="*/ 3 h 101"/>
              <a:gd name="T46" fmla="*/ 56 w 100"/>
              <a:gd name="T47" fmla="*/ 12 h 101"/>
              <a:gd name="T48" fmla="*/ 22 w 100"/>
              <a:gd name="T49" fmla="*/ 14 h 101"/>
              <a:gd name="T50" fmla="*/ 4 w 100"/>
              <a:gd name="T51" fmla="*/ 23 h 101"/>
              <a:gd name="T52" fmla="*/ 0 w 100"/>
              <a:gd name="T53" fmla="*/ 67 h 101"/>
              <a:gd name="T54" fmla="*/ 4 w 100"/>
              <a:gd name="T55" fmla="*/ 90 h 101"/>
              <a:gd name="T56" fmla="*/ 37 w 100"/>
              <a:gd name="T57" fmla="*/ 101 h 101"/>
              <a:gd name="T58" fmla="*/ 67 w 100"/>
              <a:gd name="T59" fmla="*/ 100 h 101"/>
              <a:gd name="T60" fmla="*/ 88 w 100"/>
              <a:gd name="T61" fmla="*/ 85 h 101"/>
              <a:gd name="T62" fmla="*/ 93 w 100"/>
              <a:gd name="T63" fmla="*/ 48 h 101"/>
              <a:gd name="T64" fmla="*/ 93 w 100"/>
              <a:gd name="T65" fmla="*/ 32 h 101"/>
              <a:gd name="T66" fmla="*/ 90 w 100"/>
              <a:gd name="T67" fmla="*/ 25 h 101"/>
              <a:gd name="T68" fmla="*/ 100 w 100"/>
              <a:gd name="T69" fmla="*/ 14 h 101"/>
              <a:gd name="T70" fmla="*/ 93 w 100"/>
              <a:gd name="T71" fmla="*/ 9 h 101"/>
              <a:gd name="T72" fmla="*/ 89 w 100"/>
              <a:gd name="T7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0" name="组合 269"/>
          <p:cNvGrpSpPr/>
          <p:nvPr/>
        </p:nvGrpSpPr>
        <p:grpSpPr>
          <a:xfrm>
            <a:off x="4064901" y="2524022"/>
            <a:ext cx="104726" cy="125859"/>
            <a:chOff x="578998" y="3449080"/>
            <a:chExt cx="199830" cy="240155"/>
          </a:xfrm>
        </p:grpSpPr>
        <p:sp>
          <p:nvSpPr>
            <p:cNvPr id="271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880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81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4063552" y="3211697"/>
            <a:ext cx="195832" cy="473380"/>
            <a:chOff x="218766" y="2923069"/>
            <a:chExt cx="373673" cy="903270"/>
          </a:xfrm>
        </p:grpSpPr>
        <p:sp>
          <p:nvSpPr>
            <p:cNvPr id="278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869"/>
            <p:cNvSpPr/>
            <p:nvPr/>
          </p:nvSpPr>
          <p:spPr bwMode="auto"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882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883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3" name="Freeform 884"/>
          <p:cNvSpPr>
            <a:spLocks noEditPoints="1"/>
          </p:cNvSpPr>
          <p:nvPr/>
        </p:nvSpPr>
        <p:spPr bwMode="auto">
          <a:xfrm>
            <a:off x="4004228" y="2797737"/>
            <a:ext cx="130086" cy="203347"/>
          </a:xfrm>
          <a:custGeom>
            <a:avLst/>
            <a:gdLst>
              <a:gd name="T0" fmla="*/ 78 w 117"/>
              <a:gd name="T1" fmla="*/ 178 h 183"/>
              <a:gd name="T2" fmla="*/ 91 w 117"/>
              <a:gd name="T3" fmla="*/ 179 h 183"/>
              <a:gd name="T4" fmla="*/ 86 w 117"/>
              <a:gd name="T5" fmla="*/ 178 h 183"/>
              <a:gd name="T6" fmla="*/ 94 w 117"/>
              <a:gd name="T7" fmla="*/ 179 h 183"/>
              <a:gd name="T8" fmla="*/ 64 w 117"/>
              <a:gd name="T9" fmla="*/ 174 h 183"/>
              <a:gd name="T10" fmla="*/ 100 w 117"/>
              <a:gd name="T11" fmla="*/ 178 h 183"/>
              <a:gd name="T12" fmla="*/ 106 w 117"/>
              <a:gd name="T13" fmla="*/ 175 h 183"/>
              <a:gd name="T14" fmla="*/ 57 w 117"/>
              <a:gd name="T15" fmla="*/ 172 h 183"/>
              <a:gd name="T16" fmla="*/ 11 w 117"/>
              <a:gd name="T17" fmla="*/ 167 h 183"/>
              <a:gd name="T18" fmla="*/ 47 w 117"/>
              <a:gd name="T19" fmla="*/ 169 h 183"/>
              <a:gd name="T20" fmla="*/ 18 w 117"/>
              <a:gd name="T21" fmla="*/ 164 h 183"/>
              <a:gd name="T22" fmla="*/ 41 w 117"/>
              <a:gd name="T23" fmla="*/ 157 h 183"/>
              <a:gd name="T24" fmla="*/ 32 w 117"/>
              <a:gd name="T25" fmla="*/ 157 h 183"/>
              <a:gd name="T26" fmla="*/ 35 w 117"/>
              <a:gd name="T27" fmla="*/ 157 h 183"/>
              <a:gd name="T28" fmla="*/ 12 w 117"/>
              <a:gd name="T29" fmla="*/ 151 h 183"/>
              <a:gd name="T30" fmla="*/ 5 w 117"/>
              <a:gd name="T31" fmla="*/ 154 h 183"/>
              <a:gd name="T32" fmla="*/ 6 w 117"/>
              <a:gd name="T33" fmla="*/ 142 h 183"/>
              <a:gd name="T34" fmla="*/ 86 w 117"/>
              <a:gd name="T35" fmla="*/ 103 h 183"/>
              <a:gd name="T36" fmla="*/ 73 w 117"/>
              <a:gd name="T37" fmla="*/ 112 h 183"/>
              <a:gd name="T38" fmla="*/ 66 w 117"/>
              <a:gd name="T39" fmla="*/ 102 h 183"/>
              <a:gd name="T40" fmla="*/ 12 w 117"/>
              <a:gd name="T41" fmla="*/ 103 h 183"/>
              <a:gd name="T42" fmla="*/ 10 w 117"/>
              <a:gd name="T43" fmla="*/ 111 h 183"/>
              <a:gd name="T44" fmla="*/ 19 w 117"/>
              <a:gd name="T45" fmla="*/ 102 h 183"/>
              <a:gd name="T46" fmla="*/ 30 w 117"/>
              <a:gd name="T47" fmla="*/ 101 h 183"/>
              <a:gd name="T48" fmla="*/ 102 w 117"/>
              <a:gd name="T49" fmla="*/ 56 h 183"/>
              <a:gd name="T50" fmla="*/ 84 w 117"/>
              <a:gd name="T51" fmla="*/ 53 h 183"/>
              <a:gd name="T52" fmla="*/ 80 w 117"/>
              <a:gd name="T53" fmla="*/ 63 h 183"/>
              <a:gd name="T54" fmla="*/ 89 w 117"/>
              <a:gd name="T55" fmla="*/ 60 h 183"/>
              <a:gd name="T56" fmla="*/ 76 w 117"/>
              <a:gd name="T57" fmla="*/ 52 h 183"/>
              <a:gd name="T58" fmla="*/ 103 w 117"/>
              <a:gd name="T59" fmla="*/ 52 h 183"/>
              <a:gd name="T60" fmla="*/ 97 w 117"/>
              <a:gd name="T61" fmla="*/ 49 h 183"/>
              <a:gd name="T62" fmla="*/ 72 w 117"/>
              <a:gd name="T63" fmla="*/ 48 h 183"/>
              <a:gd name="T64" fmla="*/ 53 w 117"/>
              <a:gd name="T65" fmla="*/ 46 h 183"/>
              <a:gd name="T66" fmla="*/ 73 w 117"/>
              <a:gd name="T67" fmla="*/ 37 h 183"/>
              <a:gd name="T68" fmla="*/ 54 w 117"/>
              <a:gd name="T69" fmla="*/ 50 h 183"/>
              <a:gd name="T70" fmla="*/ 66 w 117"/>
              <a:gd name="T71" fmla="*/ 36 h 183"/>
              <a:gd name="T72" fmla="*/ 65 w 117"/>
              <a:gd name="T73" fmla="*/ 46 h 183"/>
              <a:gd name="T74" fmla="*/ 30 w 117"/>
              <a:gd name="T75" fmla="*/ 79 h 183"/>
              <a:gd name="T76" fmla="*/ 62 w 117"/>
              <a:gd name="T77" fmla="*/ 4 h 183"/>
              <a:gd name="T78" fmla="*/ 75 w 117"/>
              <a:gd name="T79" fmla="*/ 33 h 183"/>
              <a:gd name="T80" fmla="*/ 49 w 117"/>
              <a:gd name="T81" fmla="*/ 54 h 183"/>
              <a:gd name="T82" fmla="*/ 57 w 117"/>
              <a:gd name="T83" fmla="*/ 81 h 183"/>
              <a:gd name="T84" fmla="*/ 58 w 117"/>
              <a:gd name="T85" fmla="*/ 98 h 183"/>
              <a:gd name="T86" fmla="*/ 54 w 117"/>
              <a:gd name="T87" fmla="*/ 114 h 183"/>
              <a:gd name="T88" fmla="*/ 83 w 117"/>
              <a:gd name="T89" fmla="*/ 142 h 183"/>
              <a:gd name="T90" fmla="*/ 34 w 117"/>
              <a:gd name="T91" fmla="*/ 153 h 183"/>
              <a:gd name="T92" fmla="*/ 25 w 117"/>
              <a:gd name="T93" fmla="*/ 120 h 183"/>
              <a:gd name="T94" fmla="*/ 33 w 117"/>
              <a:gd name="T95" fmla="*/ 98 h 183"/>
              <a:gd name="T96" fmla="*/ 32 w 117"/>
              <a:gd name="T97" fmla="*/ 97 h 183"/>
              <a:gd name="T98" fmla="*/ 22 w 117"/>
              <a:gd name="T99" fmla="*/ 32 h 183"/>
              <a:gd name="T100" fmla="*/ 7 w 117"/>
              <a:gd name="T101" fmla="*/ 115 h 183"/>
              <a:gd name="T102" fmla="*/ 10 w 117"/>
              <a:gd name="T103" fmla="*/ 117 h 183"/>
              <a:gd name="T104" fmla="*/ 4 w 117"/>
              <a:gd name="T105" fmla="*/ 132 h 183"/>
              <a:gd name="T106" fmla="*/ 8 w 117"/>
              <a:gd name="T107" fmla="*/ 170 h 183"/>
              <a:gd name="T108" fmla="*/ 36 w 117"/>
              <a:gd name="T109" fmla="*/ 173 h 183"/>
              <a:gd name="T110" fmla="*/ 111 w 117"/>
              <a:gd name="T111" fmla="*/ 180 h 183"/>
              <a:gd name="T112" fmla="*/ 111 w 117"/>
              <a:gd name="T113" fmla="*/ 136 h 183"/>
              <a:gd name="T114" fmla="*/ 50 w 117"/>
              <a:gd name="T115" fmla="*/ 130 h 183"/>
              <a:gd name="T116" fmla="*/ 87 w 117"/>
              <a:gd name="T117" fmla="*/ 116 h 183"/>
              <a:gd name="T118" fmla="*/ 90 w 117"/>
              <a:gd name="T119" fmla="*/ 95 h 183"/>
              <a:gd name="T120" fmla="*/ 55 w 117"/>
              <a:gd name="T121" fmla="*/ 64 h 183"/>
              <a:gd name="T122" fmla="*/ 73 w 117"/>
              <a:gd name="T123" fmla="*/ 60 h 183"/>
              <a:gd name="T124" fmla="*/ 104 w 117"/>
              <a:gd name="T125" fmla="*/ 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3196085" y="3849303"/>
            <a:ext cx="676707" cy="1155770"/>
            <a:chOff x="3481623" y="3635353"/>
            <a:chExt cx="1296282" cy="2213961"/>
          </a:xfrm>
        </p:grpSpPr>
        <p:sp>
          <p:nvSpPr>
            <p:cNvPr id="295" name="任意多边形 294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6" name="任意多边形 295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2813816" y="2457112"/>
            <a:ext cx="1457362" cy="1447832"/>
            <a:chOff x="2756535" y="1162698"/>
            <a:chExt cx="2772160" cy="2754032"/>
          </a:xfrm>
        </p:grpSpPr>
        <p:grpSp>
          <p:nvGrpSpPr>
            <p:cNvPr id="298" name="组合 297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305" name="圆角矩形 304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圆角矩形 305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7" name="圆角矩形 306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8" name="圆角矩形 307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圆角矩形 308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300" name="圆角矩形 299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圆角矩形 300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2" name="圆角矩形 301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圆角矩形 302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圆角矩形 303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0" name="任意多边形 309"/>
          <p:cNvSpPr/>
          <p:nvPr/>
        </p:nvSpPr>
        <p:spPr>
          <a:xfrm>
            <a:off x="3167899" y="2871511"/>
            <a:ext cx="729619" cy="957819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5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5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1" name="组合 310"/>
          <p:cNvGrpSpPr/>
          <p:nvPr/>
        </p:nvGrpSpPr>
        <p:grpSpPr>
          <a:xfrm>
            <a:off x="3346553" y="2974661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312" name="任意多边形 311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" name="任意多边形 312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" name="任意多边形 313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5" name="任意多边形 314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6" name="任意多边形 315"/>
          <p:cNvSpPr/>
          <p:nvPr/>
        </p:nvSpPr>
        <p:spPr>
          <a:xfrm>
            <a:off x="3596478" y="3254367"/>
            <a:ext cx="168258" cy="168257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" name="任意多边形 316"/>
          <p:cNvSpPr/>
          <p:nvPr/>
        </p:nvSpPr>
        <p:spPr>
          <a:xfrm>
            <a:off x="3400842" y="3322391"/>
            <a:ext cx="225009" cy="225009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8" name="组合 317"/>
          <p:cNvGrpSpPr/>
          <p:nvPr/>
        </p:nvGrpSpPr>
        <p:grpSpPr>
          <a:xfrm>
            <a:off x="3317503" y="2952948"/>
            <a:ext cx="360502" cy="360504"/>
            <a:chOff x="1325410" y="1372730"/>
            <a:chExt cx="1251559" cy="1251561"/>
          </a:xfrm>
          <a:effectLst/>
        </p:grpSpPr>
        <p:sp>
          <p:nvSpPr>
            <p:cNvPr id="319" name="任意多边形 318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0" name="任意多边形 319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1" name="任意多边形 320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2" name="任意多边形 321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3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3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3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3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2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1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2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50" fill="hold"/>
                                        <p:tgtEl>
                                          <p:spTgt spid="1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2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2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1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50" fill="hold"/>
                                        <p:tgtEl>
                                          <p:spTgt spid="1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50" fill="hold"/>
                                        <p:tgtEl>
                                          <p:spTgt spid="1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2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150" fill="hold"/>
                                        <p:tgtEl>
                                          <p:spTgt spid="2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50" fill="hold"/>
                                        <p:tgtEl>
                                          <p:spTgt spid="1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50" fill="hold"/>
                                        <p:tgtEl>
                                          <p:spTgt spid="2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50" fill="hold"/>
                                        <p:tgtEl>
                                          <p:spTgt spid="2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150" fill="hold"/>
                                        <p:tgtEl>
                                          <p:spTgt spid="2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150" fill="hold"/>
                                        <p:tgtEl>
                                          <p:spTgt spid="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150" fill="hold"/>
                                        <p:tgtEl>
                                          <p:spTgt spid="2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150" fill="hold"/>
                                        <p:tgtEl>
                                          <p:spTgt spid="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1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150" fill="hold"/>
                                        <p:tgtEl>
                                          <p:spTgt spid="2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150" fill="hold"/>
                                        <p:tgtEl>
                                          <p:spTgt spid="2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2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6" grpId="0" animBg="1"/>
      <p:bldP spid="77" grpId="0" animBg="1"/>
      <p:bldP spid="78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102" grpId="0" animBg="1"/>
      <p:bldP spid="115" grpId="0"/>
      <p:bldP spid="117" grpId="0" animBg="1"/>
      <p:bldP spid="117" grpId="1" animBg="1"/>
      <p:bldP spid="154" grpId="0" animBg="1"/>
      <p:bldP spid="154" grpId="1" animBg="1"/>
      <p:bldP spid="161" grpId="0" animBg="1"/>
      <p:bldP spid="161" grpId="1" animBg="1"/>
      <p:bldP spid="162" grpId="0" animBg="1"/>
      <p:bldP spid="162" grpId="1" animBg="1"/>
      <p:bldP spid="175" grpId="0" animBg="1"/>
      <p:bldP spid="175" grpId="1" animBg="1"/>
      <p:bldP spid="176" grpId="0" animBg="1"/>
      <p:bldP spid="176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93" grpId="0" animBg="1"/>
      <p:bldP spid="293" grpId="1" animBg="1"/>
      <p:bldP spid="310" grpId="0" animBg="1"/>
      <p:bldP spid="316" grpId="0" animBg="1"/>
      <p:bldP spid="316" grpId="1" animBg="1"/>
      <p:bldP spid="316" grpId="2" animBg="1"/>
      <p:bldP spid="317" grpId="0" animBg="1"/>
      <p:bldP spid="317" grpId="1" animBg="1"/>
      <p:bldP spid="31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237096" y="490835"/>
            <a:ext cx="3730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团队协作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Teamwork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Freeform 6"/>
          <p:cNvSpPr/>
          <p:nvPr/>
        </p:nvSpPr>
        <p:spPr bwMode="auto">
          <a:xfrm>
            <a:off x="4363127" y="1450977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EA610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6" name="Freeform 8"/>
          <p:cNvSpPr/>
          <p:nvPr/>
        </p:nvSpPr>
        <p:spPr bwMode="auto">
          <a:xfrm>
            <a:off x="4810031" y="32878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0099A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"/>
          <p:cNvSpPr/>
          <p:nvPr/>
        </p:nvSpPr>
        <p:spPr bwMode="auto">
          <a:xfrm>
            <a:off x="6131902" y="4073870"/>
            <a:ext cx="1612042" cy="18275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EA5E66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9" name="Freeform 12"/>
          <p:cNvSpPr/>
          <p:nvPr/>
        </p:nvSpPr>
        <p:spPr bwMode="auto">
          <a:xfrm>
            <a:off x="5814231" y="2010936"/>
            <a:ext cx="1613372" cy="1828842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AB3F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0" name="组合 329"/>
          <p:cNvGrpSpPr/>
          <p:nvPr/>
        </p:nvGrpSpPr>
        <p:grpSpPr>
          <a:xfrm>
            <a:off x="4561746" y="1778517"/>
            <a:ext cx="1210588" cy="873900"/>
            <a:chOff x="4561746" y="1778517"/>
            <a:chExt cx="1210588" cy="873900"/>
          </a:xfrm>
        </p:grpSpPr>
        <p:grpSp>
          <p:nvGrpSpPr>
            <p:cNvPr id="331" name="组合 33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33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2" name="矩形 331"/>
            <p:cNvSpPr/>
            <p:nvPr/>
          </p:nvSpPr>
          <p:spPr>
            <a:xfrm>
              <a:off x="4561746" y="2313863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包容的心态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6099245" y="2439326"/>
            <a:ext cx="1005403" cy="781385"/>
            <a:chOff x="6099245" y="2439326"/>
            <a:chExt cx="1005403" cy="781385"/>
          </a:xfrm>
        </p:grpSpPr>
        <p:grpSp>
          <p:nvGrpSpPr>
            <p:cNvPr id="336" name="组合 335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338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任意多边形 338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7" name="矩形 336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核心是人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0" name="组合 339"/>
          <p:cNvGrpSpPr/>
          <p:nvPr/>
        </p:nvGrpSpPr>
        <p:grpSpPr>
          <a:xfrm>
            <a:off x="5084684" y="3625488"/>
            <a:ext cx="1005403" cy="850564"/>
            <a:chOff x="5084684" y="3625488"/>
            <a:chExt cx="1005403" cy="850564"/>
          </a:xfrm>
        </p:grpSpPr>
        <p:grpSp>
          <p:nvGrpSpPr>
            <p:cNvPr id="341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43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2" name="矩形 341"/>
            <p:cNvSpPr/>
            <p:nvPr/>
          </p:nvSpPr>
          <p:spPr>
            <a:xfrm>
              <a:off x="5084684" y="413749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保持谦虚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6423403" y="4399738"/>
            <a:ext cx="1005403" cy="868051"/>
            <a:chOff x="6423403" y="4399738"/>
            <a:chExt cx="1005403" cy="868051"/>
          </a:xfrm>
        </p:grpSpPr>
        <p:sp>
          <p:nvSpPr>
            <p:cNvPr id="348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了解成员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4120979" y="3017711"/>
            <a:ext cx="818428" cy="565449"/>
            <a:chOff x="4120979" y="3017711"/>
            <a:chExt cx="818428" cy="565449"/>
          </a:xfrm>
        </p:grpSpPr>
        <p:sp>
          <p:nvSpPr>
            <p:cNvPr id="351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2" name="矩形 351"/>
            <p:cNvSpPr/>
            <p:nvPr/>
          </p:nvSpPr>
          <p:spPr>
            <a:xfrm>
              <a:off x="4120979" y="3127479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610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6925503" y="3435437"/>
            <a:ext cx="818428" cy="563949"/>
            <a:chOff x="6925503" y="3435437"/>
            <a:chExt cx="818428" cy="563949"/>
          </a:xfrm>
        </p:grpSpPr>
        <p:sp>
          <p:nvSpPr>
            <p:cNvPr id="354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5" name="矩形 354"/>
            <p:cNvSpPr/>
            <p:nvPr/>
          </p:nvSpPr>
          <p:spPr>
            <a:xfrm>
              <a:off x="6925503" y="3541844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AB3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6" name="组合 355"/>
          <p:cNvGrpSpPr/>
          <p:nvPr/>
        </p:nvGrpSpPr>
        <p:grpSpPr>
          <a:xfrm>
            <a:off x="5006780" y="5000927"/>
            <a:ext cx="818428" cy="563949"/>
            <a:chOff x="5006780" y="5000927"/>
            <a:chExt cx="818428" cy="563949"/>
          </a:xfrm>
        </p:grpSpPr>
        <p:sp>
          <p:nvSpPr>
            <p:cNvPr id="357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8" name="矩形 357"/>
            <p:cNvSpPr/>
            <p:nvPr/>
          </p:nvSpPr>
          <p:spPr>
            <a:xfrm>
              <a:off x="5006780" y="5099041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99A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9" name="组合 358"/>
          <p:cNvGrpSpPr/>
          <p:nvPr/>
        </p:nvGrpSpPr>
        <p:grpSpPr>
          <a:xfrm>
            <a:off x="7230535" y="5513002"/>
            <a:ext cx="818428" cy="563949"/>
            <a:chOff x="7230535" y="5513002"/>
            <a:chExt cx="818428" cy="563949"/>
          </a:xfrm>
        </p:grpSpPr>
        <p:sp>
          <p:nvSpPr>
            <p:cNvPr id="360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1" name="矩形 360"/>
            <p:cNvSpPr/>
            <p:nvPr/>
          </p:nvSpPr>
          <p:spPr>
            <a:xfrm>
              <a:off x="7230535" y="5621446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5E6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8096126" y="2913162"/>
            <a:ext cx="2486420" cy="769442"/>
            <a:chOff x="8548025" y="1459078"/>
            <a:chExt cx="2486420" cy="769442"/>
          </a:xfrm>
        </p:grpSpPr>
        <p:sp>
          <p:nvSpPr>
            <p:cNvPr id="363" name="矩形 36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64" name="矩形 36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1383509" y="2530993"/>
            <a:ext cx="2486420" cy="769442"/>
            <a:chOff x="8548025" y="1459078"/>
            <a:chExt cx="2486420" cy="769442"/>
          </a:xfrm>
        </p:grpSpPr>
        <p:sp>
          <p:nvSpPr>
            <p:cNvPr id="366" name="矩形 36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67" name="矩形 36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368" name="组合 367"/>
          <p:cNvGrpSpPr/>
          <p:nvPr/>
        </p:nvGrpSpPr>
        <p:grpSpPr>
          <a:xfrm>
            <a:off x="8404057" y="5153267"/>
            <a:ext cx="2486420" cy="769442"/>
            <a:chOff x="8548025" y="1459078"/>
            <a:chExt cx="2486420" cy="769442"/>
          </a:xfrm>
        </p:grpSpPr>
        <p:sp>
          <p:nvSpPr>
            <p:cNvPr id="369" name="矩形 368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70" name="矩形 36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371" name="组合 370"/>
          <p:cNvGrpSpPr/>
          <p:nvPr/>
        </p:nvGrpSpPr>
        <p:grpSpPr>
          <a:xfrm>
            <a:off x="2259616" y="4954438"/>
            <a:ext cx="2486420" cy="769442"/>
            <a:chOff x="8548025" y="1459078"/>
            <a:chExt cx="2486420" cy="769442"/>
          </a:xfrm>
        </p:grpSpPr>
        <p:sp>
          <p:nvSpPr>
            <p:cNvPr id="372" name="矩形 37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73" name="矩形 372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9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79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79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79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79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79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79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79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79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879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379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879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79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79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379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879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379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4" grpId="0" animBg="1"/>
      <p:bldP spid="326" grpId="0" animBg="1"/>
      <p:bldP spid="327" grpId="0" animBg="1"/>
      <p:bldP spid="3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00414" y="490835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协调力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Coordination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3339889" y="1867641"/>
            <a:ext cx="3519256" cy="109703"/>
            <a:chOff x="3904783" y="1674310"/>
            <a:chExt cx="3519256" cy="109703"/>
          </a:xfrm>
        </p:grpSpPr>
        <p:cxnSp>
          <p:nvCxnSpPr>
            <p:cNvPr id="126" name="直接连接符 125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27" name="椭圆 126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723015" y="3182091"/>
            <a:ext cx="2136130" cy="109703"/>
            <a:chOff x="5287909" y="1674310"/>
            <a:chExt cx="2136130" cy="109703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30" name="椭圆 129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1" name="任意多边形 130"/>
          <p:cNvSpPr/>
          <p:nvPr/>
        </p:nvSpPr>
        <p:spPr>
          <a:xfrm>
            <a:off x="2637864" y="1828150"/>
            <a:ext cx="2071340" cy="4143828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2591784" y="1550910"/>
            <a:ext cx="819955" cy="726710"/>
            <a:chOff x="3295850" y="2263220"/>
            <a:chExt cx="2643765" cy="2343151"/>
          </a:xfrm>
        </p:grpSpPr>
        <p:sp>
          <p:nvSpPr>
            <p:cNvPr id="134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7" name="Freeform 5"/>
          <p:cNvSpPr/>
          <p:nvPr/>
        </p:nvSpPr>
        <p:spPr bwMode="auto">
          <a:xfrm rot="10800000">
            <a:off x="1691821" y="2950663"/>
            <a:ext cx="2142438" cy="189880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2562860" y="166284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6103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974635" y="2859164"/>
            <a:ext cx="819955" cy="726710"/>
            <a:chOff x="3295850" y="2263222"/>
            <a:chExt cx="2643765" cy="2343151"/>
          </a:xfrm>
        </p:grpSpPr>
        <p:sp>
          <p:nvSpPr>
            <p:cNvPr id="14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文本框 146"/>
          <p:cNvSpPr txBox="1"/>
          <p:nvPr/>
        </p:nvSpPr>
        <p:spPr>
          <a:xfrm>
            <a:off x="3960824" y="2963527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AB3F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4755284" y="4550972"/>
            <a:ext cx="2103861" cy="109703"/>
            <a:chOff x="5320178" y="1674310"/>
            <a:chExt cx="2103861" cy="109703"/>
          </a:xfrm>
        </p:grpSpPr>
        <p:cxnSp>
          <p:nvCxnSpPr>
            <p:cNvPr id="150" name="直接连接符 149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51" name="椭圆 1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3985429" y="4218848"/>
            <a:ext cx="819955" cy="726710"/>
            <a:chOff x="3295850" y="2263222"/>
            <a:chExt cx="2643765" cy="2343151"/>
          </a:xfrm>
        </p:grpSpPr>
        <p:sp>
          <p:nvSpPr>
            <p:cNvPr id="15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3962094" y="432471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99A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3324649" y="5827552"/>
            <a:ext cx="3527740" cy="109703"/>
            <a:chOff x="3889543" y="2155351"/>
            <a:chExt cx="3527740" cy="109703"/>
          </a:xfrm>
        </p:grpSpPr>
        <p:cxnSp>
          <p:nvCxnSpPr>
            <p:cNvPr id="160" name="直接连接符 159"/>
            <p:cNvCxnSpPr/>
            <p:nvPr/>
          </p:nvCxnSpPr>
          <p:spPr>
            <a:xfrm flipV="1">
              <a:off x="3889543" y="2200015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61" name="椭圆 160"/>
            <p:cNvSpPr/>
            <p:nvPr/>
          </p:nvSpPr>
          <p:spPr>
            <a:xfrm>
              <a:off x="7307580" y="2155351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563941" y="5534227"/>
            <a:ext cx="819955" cy="726710"/>
            <a:chOff x="3295850" y="2263222"/>
            <a:chExt cx="2643765" cy="2343151"/>
          </a:xfrm>
        </p:grpSpPr>
        <p:sp>
          <p:nvSpPr>
            <p:cNvPr id="16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2535018" y="563597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5E6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5124" y="3466435"/>
            <a:ext cx="161614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协调力 </a:t>
            </a:r>
            <a:endParaRPr lang="en-US" altLang="zh-CN" sz="2800" dirty="0" smtClean="0">
              <a:solidFill>
                <a:srgbClr val="0099A9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  <a:p>
            <a:r>
              <a:rPr lang="en-US" altLang="zh-CN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Coordination</a:t>
            </a:r>
            <a:endParaRPr lang="zh-CN" altLang="en-US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23162" y="1538427"/>
            <a:ext cx="3929658" cy="951597"/>
            <a:chOff x="7075562" y="1628001"/>
            <a:chExt cx="3929658" cy="951597"/>
          </a:xfrm>
        </p:grpSpPr>
        <p:sp>
          <p:nvSpPr>
            <p:cNvPr id="198" name="矩形 197"/>
            <p:cNvSpPr/>
            <p:nvPr/>
          </p:nvSpPr>
          <p:spPr>
            <a:xfrm>
              <a:off x="7075562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协调奋斗目标</a:t>
              </a:r>
            </a:p>
          </p:txBody>
        </p:sp>
        <p:sp>
          <p:nvSpPr>
            <p:cNvPr id="19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6923162" y="2761143"/>
            <a:ext cx="3929658" cy="951597"/>
            <a:chOff x="7075562" y="1628001"/>
            <a:chExt cx="3929658" cy="951597"/>
          </a:xfrm>
        </p:grpSpPr>
        <p:sp>
          <p:nvSpPr>
            <p:cNvPr id="202" name="矩形 201"/>
            <p:cNvSpPr/>
            <p:nvPr/>
          </p:nvSpPr>
          <p:spPr>
            <a:xfrm>
              <a:off x="7075562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协调工作计划</a:t>
              </a:r>
            </a:p>
          </p:txBody>
        </p:sp>
        <p:sp>
          <p:nvSpPr>
            <p:cNvPr id="203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6923162" y="4184876"/>
            <a:ext cx="3929658" cy="951597"/>
            <a:chOff x="7075562" y="1628001"/>
            <a:chExt cx="3929658" cy="951597"/>
          </a:xfrm>
        </p:grpSpPr>
        <p:sp>
          <p:nvSpPr>
            <p:cNvPr id="205" name="矩形 204"/>
            <p:cNvSpPr/>
            <p:nvPr/>
          </p:nvSpPr>
          <p:spPr>
            <a:xfrm>
              <a:off x="7075562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协调职权关系</a:t>
              </a:r>
            </a:p>
          </p:txBody>
        </p:sp>
        <p:sp>
          <p:nvSpPr>
            <p:cNvPr id="206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6923163" y="5496179"/>
            <a:ext cx="3929657" cy="951597"/>
            <a:chOff x="7075563" y="1628001"/>
            <a:chExt cx="3929657" cy="951597"/>
          </a:xfrm>
        </p:grpSpPr>
        <p:sp>
          <p:nvSpPr>
            <p:cNvPr id="20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8" name="矩形 207"/>
            <p:cNvSpPr/>
            <p:nvPr/>
          </p:nvSpPr>
          <p:spPr>
            <a:xfrm>
              <a:off x="7075563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协调思想</a:t>
              </a:r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认识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7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4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7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4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31" grpId="0" animBg="1"/>
          <p:bldP spid="137" grpId="0" animBg="1"/>
          <p:bldP spid="139" grpId="0"/>
          <p:bldP spid="147" grpId="0"/>
          <p:bldP spid="157" grpId="0"/>
          <p:bldP spid="16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4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7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4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31" grpId="0" animBg="1"/>
          <p:bldP spid="137" grpId="0" animBg="1"/>
          <p:bldP spid="139" grpId="0"/>
          <p:bldP spid="147" grpId="0"/>
          <p:bldP spid="157" grpId="0"/>
          <p:bldP spid="167" grpId="0"/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03195" y="490835"/>
            <a:ext cx="319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创新力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Innovation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 rot="18953939">
            <a:off x="7101882" y="1809594"/>
            <a:ext cx="973915" cy="998291"/>
            <a:chOff x="8263485" y="1222138"/>
            <a:chExt cx="604724" cy="619860"/>
          </a:xfrm>
        </p:grpSpPr>
        <p:grpSp>
          <p:nvGrpSpPr>
            <p:cNvPr id="49" name="Group 30"/>
            <p:cNvGrpSpPr/>
            <p:nvPr/>
          </p:nvGrpSpPr>
          <p:grpSpPr>
            <a:xfrm rot="18970732">
              <a:off x="8263485" y="1222138"/>
              <a:ext cx="604724" cy="619860"/>
              <a:chOff x="2230996" y="2123275"/>
              <a:chExt cx="1883855" cy="1931012"/>
            </a:xfrm>
          </p:grpSpPr>
          <p:sp>
            <p:nvSpPr>
              <p:cNvPr id="54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F57E27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8420466" y="1382153"/>
              <a:ext cx="285018" cy="290643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51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088155" y="3285861"/>
            <a:ext cx="973915" cy="998291"/>
            <a:chOff x="11587076" y="1222138"/>
            <a:chExt cx="604724" cy="619860"/>
          </a:xfrm>
        </p:grpSpPr>
        <p:grpSp>
          <p:nvGrpSpPr>
            <p:cNvPr id="57" name="Group 30"/>
            <p:cNvGrpSpPr/>
            <p:nvPr/>
          </p:nvGrpSpPr>
          <p:grpSpPr>
            <a:xfrm rot="18970732">
              <a:off x="11587076" y="1222138"/>
              <a:ext cx="604724" cy="619860"/>
              <a:chOff x="2230996" y="2123275"/>
              <a:chExt cx="1883855" cy="1931012"/>
            </a:xfrm>
          </p:grpSpPr>
          <p:sp>
            <p:nvSpPr>
              <p:cNvPr id="62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1ACBE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8" name="Group 31"/>
            <p:cNvGrpSpPr/>
            <p:nvPr/>
          </p:nvGrpSpPr>
          <p:grpSpPr>
            <a:xfrm>
              <a:off x="11760737" y="1438832"/>
              <a:ext cx="284677" cy="177285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59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5 h 78"/>
                  <a:gd name="T16" fmla="*/ 113 w 125"/>
                  <a:gd name="T17" fmla="*/ 18 h 78"/>
                  <a:gd name="T18" fmla="*/ 104 w 125"/>
                  <a:gd name="T19" fmla="*/ 68 h 78"/>
                  <a:gd name="T20" fmla="*/ 10 w 125"/>
                  <a:gd name="T21" fmla="*/ 68 h 78"/>
                  <a:gd name="T22" fmla="*/ 10 w 125"/>
                  <a:gd name="T23" fmla="*/ 9 h 78"/>
                  <a:gd name="T24" fmla="*/ 104 w 125"/>
                  <a:gd name="T25" fmla="*/ 9 h 78"/>
                  <a:gd name="T26" fmla="*/ 104 w 125"/>
                  <a:gd name="T27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7088155" y="4822561"/>
            <a:ext cx="973915" cy="998291"/>
            <a:chOff x="14836391" y="1222138"/>
            <a:chExt cx="604724" cy="619860"/>
          </a:xfrm>
        </p:grpSpPr>
        <p:grpSp>
          <p:nvGrpSpPr>
            <p:cNvPr id="65" name="Group 30"/>
            <p:cNvGrpSpPr/>
            <p:nvPr/>
          </p:nvGrpSpPr>
          <p:grpSpPr>
            <a:xfrm rot="18970732">
              <a:off x="14836391" y="1222138"/>
              <a:ext cx="604724" cy="619860"/>
              <a:chOff x="2230996" y="2123275"/>
              <a:chExt cx="1883855" cy="1931012"/>
            </a:xfrm>
          </p:grpSpPr>
          <p:sp>
            <p:nvSpPr>
              <p:cNvPr id="78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EA5E66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6" name="Group 23"/>
            <p:cNvGrpSpPr/>
            <p:nvPr/>
          </p:nvGrpSpPr>
          <p:grpSpPr>
            <a:xfrm>
              <a:off x="15029656" y="1405432"/>
              <a:ext cx="265925" cy="231832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67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360185" y="1923091"/>
            <a:ext cx="2231615" cy="770563"/>
            <a:chOff x="6870214" y="2850013"/>
            <a:chExt cx="2231615" cy="770563"/>
          </a:xfrm>
        </p:grpSpPr>
        <p:sp>
          <p:nvSpPr>
            <p:cNvPr id="81" name="文本框 54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F47B22"/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rgbClr val="F47B22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82" name="文本框 55"/>
            <p:cNvSpPr txBox="1"/>
            <p:nvPr/>
          </p:nvSpPr>
          <p:spPr>
            <a:xfrm>
              <a:off x="6915933" y="3158911"/>
              <a:ext cx="218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360185" y="3418374"/>
            <a:ext cx="2231615" cy="770563"/>
            <a:chOff x="6870214" y="2850013"/>
            <a:chExt cx="2231615" cy="770563"/>
          </a:xfrm>
        </p:grpSpPr>
        <p:sp>
          <p:nvSpPr>
            <p:cNvPr id="84" name="文本框 57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1ACBE"/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rgbClr val="01ACBE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85" name="文本框 58"/>
            <p:cNvSpPr txBox="1"/>
            <p:nvPr/>
          </p:nvSpPr>
          <p:spPr>
            <a:xfrm>
              <a:off x="6915933" y="3158911"/>
              <a:ext cx="218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360185" y="4996491"/>
            <a:ext cx="2231615" cy="770563"/>
            <a:chOff x="6870214" y="2850013"/>
            <a:chExt cx="2231615" cy="770563"/>
          </a:xfrm>
        </p:grpSpPr>
        <p:sp>
          <p:nvSpPr>
            <p:cNvPr id="87" name="文本框 60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EA5E66"/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88" name="文本框 61"/>
            <p:cNvSpPr txBox="1"/>
            <p:nvPr/>
          </p:nvSpPr>
          <p:spPr>
            <a:xfrm>
              <a:off x="6915933" y="3158911"/>
              <a:ext cx="218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55635" y="2356416"/>
            <a:ext cx="7189740" cy="2827230"/>
            <a:chOff x="-140467" y="2079244"/>
            <a:chExt cx="8002270" cy="3146742"/>
          </a:xfrm>
        </p:grpSpPr>
        <p:sp>
          <p:nvSpPr>
            <p:cNvPr id="90" name="椭圆 89"/>
            <p:cNvSpPr/>
            <p:nvPr/>
          </p:nvSpPr>
          <p:spPr>
            <a:xfrm>
              <a:off x="2604094" y="4720437"/>
              <a:ext cx="5257709" cy="505549"/>
            </a:xfrm>
            <a:prstGeom prst="ellipse">
              <a:avLst/>
            </a:prstGeom>
            <a:gradFill flip="none" rotWithShape="1">
              <a:gsLst>
                <a:gs pos="100000">
                  <a:srgbClr val="F5F4F2">
                    <a:alpha val="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-140467" y="2079244"/>
              <a:ext cx="6829636" cy="3122811"/>
              <a:chOff x="-140467" y="2079244"/>
              <a:chExt cx="6829636" cy="3122811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-140467" y="4822228"/>
                <a:ext cx="3950195" cy="3798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288133" y="4633852"/>
                <a:ext cx="4217422" cy="40552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4" name="Picture 6" descr="iMac-mock-up-diferents-views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153" y="2079244"/>
                <a:ext cx="3437383" cy="2857323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72" t="13267" b="20576"/>
              <a:stretch>
                <a:fillRect/>
              </a:stretch>
            </p:blipFill>
            <p:spPr>
              <a:xfrm>
                <a:off x="1877129" y="2262059"/>
                <a:ext cx="3045497" cy="1832697"/>
              </a:xfrm>
              <a:prstGeom prst="rect">
                <a:avLst/>
              </a:prstGeom>
            </p:spPr>
          </p:pic>
          <p:pic>
            <p:nvPicPr>
              <p:cNvPr id="96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8453" y="3254726"/>
                <a:ext cx="3040716" cy="1763264"/>
              </a:xfrm>
              <a:prstGeom prst="rect">
                <a:avLst/>
              </a:prstGeom>
            </p:spPr>
          </p:pic>
          <p:pic>
            <p:nvPicPr>
              <p:cNvPr id="97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570" y="2737773"/>
                <a:ext cx="1698404" cy="2402827"/>
              </a:xfrm>
              <a:prstGeom prst="rect">
                <a:avLst/>
              </a:prstGeom>
            </p:spPr>
          </p:pic>
          <p:pic>
            <p:nvPicPr>
              <p:cNvPr id="98" name="图片 9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12" b="2827"/>
              <a:stretch>
                <a:fillRect/>
              </a:stretch>
            </p:blipFill>
            <p:spPr>
              <a:xfrm>
                <a:off x="4056944" y="3395279"/>
                <a:ext cx="2219193" cy="1395796"/>
              </a:xfrm>
              <a:prstGeom prst="rect">
                <a:avLst/>
              </a:prstGeom>
            </p:spPr>
          </p:pic>
          <p:pic>
            <p:nvPicPr>
              <p:cNvPr id="99" name="图片 9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14" r="11753"/>
              <a:stretch>
                <a:fillRect/>
              </a:stretch>
            </p:blipFill>
            <p:spPr>
              <a:xfrm>
                <a:off x="1156957" y="3002382"/>
                <a:ext cx="1257246" cy="178207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2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2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2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2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2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2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5005615" y="2757951"/>
            <a:ext cx="425148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EA5E66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未来规划 </a:t>
            </a:r>
            <a:r>
              <a:rPr lang="zh-CN" altLang="en-US" sz="2400" dirty="0">
                <a:solidFill>
                  <a:srgbClr val="EA5E66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MY FUTUR</a:t>
            </a:r>
          </a:p>
        </p:txBody>
      </p:sp>
      <p:sp>
        <p:nvSpPr>
          <p:cNvPr id="48" name="矩形 47"/>
          <p:cNvSpPr/>
          <p:nvPr/>
        </p:nvSpPr>
        <p:spPr>
          <a:xfrm>
            <a:off x="5024665" y="346154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目标规划</a:t>
            </a:r>
          </a:p>
        </p:txBody>
      </p:sp>
      <p:sp>
        <p:nvSpPr>
          <p:cNvPr id="50" name="矩形 49"/>
          <p:cNvSpPr/>
          <p:nvPr/>
        </p:nvSpPr>
        <p:spPr>
          <a:xfrm>
            <a:off x="6202887" y="345517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总</a:t>
            </a:r>
            <a:r>
              <a:rPr lang="zh-CN" altLang="en-US" dirty="0" smtClean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结语</a:t>
            </a:r>
            <a:endParaRPr lang="zh-CN" altLang="en-US" dirty="0">
              <a:solidFill>
                <a:srgbClr val="EA5E66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146753" y="2401361"/>
            <a:ext cx="1725077" cy="1725077"/>
            <a:chOff x="7295451" y="4461444"/>
            <a:chExt cx="1401675" cy="1401675"/>
          </a:xfrm>
        </p:grpSpPr>
        <p:sp>
          <p:nvSpPr>
            <p:cNvPr id="26" name="椭圆 25"/>
            <p:cNvSpPr/>
            <p:nvPr/>
          </p:nvSpPr>
          <p:spPr>
            <a:xfrm>
              <a:off x="7295451" y="4461444"/>
              <a:ext cx="1401675" cy="14016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292100" dist="1397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379451" y="4545445"/>
              <a:ext cx="1233675" cy="1233674"/>
              <a:chOff x="2706461" y="2004333"/>
              <a:chExt cx="2228850" cy="2228850"/>
            </a:xfrm>
            <a:effectLst/>
          </p:grpSpPr>
          <p:sp>
            <p:nvSpPr>
              <p:cNvPr id="52" name="椭圆 51"/>
              <p:cNvSpPr/>
              <p:nvPr/>
            </p:nvSpPr>
            <p:spPr>
              <a:xfrm>
                <a:off x="2706461" y="2004333"/>
                <a:ext cx="2228850" cy="2228850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819402" y="2117274"/>
                <a:ext cx="2002968" cy="20029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5D5D5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977244" y="2275116"/>
                <a:ext cx="1687284" cy="1687284"/>
              </a:xfrm>
              <a:prstGeom prst="ellipse">
                <a:avLst/>
              </a:prstGeom>
              <a:solidFill>
                <a:srgbClr val="F7636B"/>
              </a:solidFill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77800" dist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738966" y="4925444"/>
              <a:ext cx="561936" cy="527122"/>
              <a:chOff x="3108756" y="2110160"/>
              <a:chExt cx="745081" cy="698920"/>
            </a:xfrm>
            <a:solidFill>
              <a:schemeClr val="bg1"/>
            </a:solidFill>
          </p:grpSpPr>
          <p:sp>
            <p:nvSpPr>
              <p:cNvPr id="29" name="Freeform 489"/>
              <p:cNvSpPr/>
              <p:nvPr/>
            </p:nvSpPr>
            <p:spPr bwMode="auto">
              <a:xfrm>
                <a:off x="3608602" y="2110160"/>
                <a:ext cx="245235" cy="303659"/>
              </a:xfrm>
              <a:custGeom>
                <a:avLst/>
                <a:gdLst>
                  <a:gd name="T0" fmla="*/ 248 w 340"/>
                  <a:gd name="T1" fmla="*/ 0 h 421"/>
                  <a:gd name="T2" fmla="*/ 0 w 340"/>
                  <a:gd name="T3" fmla="*/ 357 h 421"/>
                  <a:gd name="T4" fmla="*/ 94 w 340"/>
                  <a:gd name="T5" fmla="*/ 421 h 421"/>
                  <a:gd name="T6" fmla="*/ 340 w 340"/>
                  <a:gd name="T7" fmla="*/ 66 h 421"/>
                  <a:gd name="T8" fmla="*/ 248 w 340"/>
                  <a:gd name="T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21">
                    <a:moveTo>
                      <a:pt x="248" y="0"/>
                    </a:moveTo>
                    <a:lnTo>
                      <a:pt x="0" y="357"/>
                    </a:lnTo>
                    <a:lnTo>
                      <a:pt x="94" y="421"/>
                    </a:lnTo>
                    <a:lnTo>
                      <a:pt x="340" y="66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90"/>
              <p:cNvSpPr/>
              <p:nvPr/>
            </p:nvSpPr>
            <p:spPr bwMode="auto">
              <a:xfrm>
                <a:off x="3584800" y="2379197"/>
                <a:ext cx="81505" cy="68522"/>
              </a:xfrm>
              <a:custGeom>
                <a:avLst/>
                <a:gdLst>
                  <a:gd name="T0" fmla="*/ 14 w 113"/>
                  <a:gd name="T1" fmla="*/ 12 h 95"/>
                  <a:gd name="T2" fmla="*/ 0 w 113"/>
                  <a:gd name="T3" fmla="*/ 33 h 95"/>
                  <a:gd name="T4" fmla="*/ 14 w 113"/>
                  <a:gd name="T5" fmla="*/ 43 h 95"/>
                  <a:gd name="T6" fmla="*/ 26 w 113"/>
                  <a:gd name="T7" fmla="*/ 52 h 95"/>
                  <a:gd name="T8" fmla="*/ 90 w 113"/>
                  <a:gd name="T9" fmla="*/ 95 h 95"/>
                  <a:gd name="T10" fmla="*/ 113 w 113"/>
                  <a:gd name="T11" fmla="*/ 62 h 95"/>
                  <a:gd name="T12" fmla="*/ 23 w 113"/>
                  <a:gd name="T13" fmla="*/ 0 h 95"/>
                  <a:gd name="T14" fmla="*/ 14 w 113"/>
                  <a:gd name="T15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5">
                    <a:moveTo>
                      <a:pt x="14" y="12"/>
                    </a:moveTo>
                    <a:lnTo>
                      <a:pt x="0" y="33"/>
                    </a:lnTo>
                    <a:lnTo>
                      <a:pt x="14" y="43"/>
                    </a:lnTo>
                    <a:lnTo>
                      <a:pt x="26" y="52"/>
                    </a:lnTo>
                    <a:lnTo>
                      <a:pt x="90" y="95"/>
                    </a:lnTo>
                    <a:lnTo>
                      <a:pt x="113" y="62"/>
                    </a:lnTo>
                    <a:lnTo>
                      <a:pt x="23" y="0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91"/>
              <p:cNvSpPr/>
              <p:nvPr/>
            </p:nvSpPr>
            <p:spPr bwMode="auto">
              <a:xfrm>
                <a:off x="3463625" y="2415261"/>
                <a:ext cx="177435" cy="226482"/>
              </a:xfrm>
              <a:custGeom>
                <a:avLst/>
                <a:gdLst>
                  <a:gd name="T0" fmla="*/ 66 w 104"/>
                  <a:gd name="T1" fmla="*/ 0 h 133"/>
                  <a:gd name="T2" fmla="*/ 60 w 104"/>
                  <a:gd name="T3" fmla="*/ 8 h 133"/>
                  <a:gd name="T4" fmla="*/ 59 w 104"/>
                  <a:gd name="T5" fmla="*/ 10 h 133"/>
                  <a:gd name="T6" fmla="*/ 11 w 104"/>
                  <a:gd name="T7" fmla="*/ 29 h 133"/>
                  <a:gd name="T8" fmla="*/ 0 w 104"/>
                  <a:gd name="T9" fmla="*/ 129 h 133"/>
                  <a:gd name="T10" fmla="*/ 37 w 104"/>
                  <a:gd name="T11" fmla="*/ 76 h 133"/>
                  <a:gd name="T12" fmla="*/ 37 w 104"/>
                  <a:gd name="T13" fmla="*/ 51 h 133"/>
                  <a:gd name="T14" fmla="*/ 60 w 104"/>
                  <a:gd name="T15" fmla="*/ 43 h 133"/>
                  <a:gd name="T16" fmla="*/ 63 w 104"/>
                  <a:gd name="T17" fmla="*/ 44 h 133"/>
                  <a:gd name="T18" fmla="*/ 66 w 104"/>
                  <a:gd name="T19" fmla="*/ 71 h 133"/>
                  <a:gd name="T20" fmla="*/ 60 w 104"/>
                  <a:gd name="T21" fmla="*/ 77 h 133"/>
                  <a:gd name="T22" fmla="*/ 42 w 104"/>
                  <a:gd name="T23" fmla="*/ 80 h 133"/>
                  <a:gd name="T24" fmla="*/ 6 w 104"/>
                  <a:gd name="T25" fmla="*/ 133 h 133"/>
                  <a:gd name="T26" fmla="*/ 54 w 104"/>
                  <a:gd name="T27" fmla="*/ 109 h 133"/>
                  <a:gd name="T28" fmla="*/ 60 w 104"/>
                  <a:gd name="T29" fmla="*/ 106 h 133"/>
                  <a:gd name="T30" fmla="*/ 77 w 104"/>
                  <a:gd name="T31" fmla="*/ 98 h 133"/>
                  <a:gd name="T32" fmla="*/ 96 w 104"/>
                  <a:gd name="T33" fmla="*/ 88 h 133"/>
                  <a:gd name="T34" fmla="*/ 97 w 104"/>
                  <a:gd name="T35" fmla="*/ 37 h 133"/>
                  <a:gd name="T36" fmla="*/ 104 w 104"/>
                  <a:gd name="T37" fmla="*/ 26 h 133"/>
                  <a:gd name="T38" fmla="*/ 77 w 104"/>
                  <a:gd name="T39" fmla="*/ 7 h 133"/>
                  <a:gd name="T40" fmla="*/ 66 w 104"/>
                  <a:gd name="T4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33">
                    <a:moveTo>
                      <a:pt x="66" y="0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2" y="70"/>
                      <a:pt x="31" y="60"/>
                      <a:pt x="37" y="51"/>
                    </a:cubicBezTo>
                    <a:cubicBezTo>
                      <a:pt x="43" y="43"/>
                      <a:pt x="52" y="40"/>
                      <a:pt x="60" y="43"/>
                    </a:cubicBezTo>
                    <a:cubicBezTo>
                      <a:pt x="61" y="43"/>
                      <a:pt x="62" y="44"/>
                      <a:pt x="63" y="44"/>
                    </a:cubicBezTo>
                    <a:cubicBezTo>
                      <a:pt x="71" y="50"/>
                      <a:pt x="72" y="62"/>
                      <a:pt x="66" y="71"/>
                    </a:cubicBezTo>
                    <a:cubicBezTo>
                      <a:pt x="64" y="74"/>
                      <a:pt x="62" y="76"/>
                      <a:pt x="60" y="77"/>
                    </a:cubicBezTo>
                    <a:cubicBezTo>
                      <a:pt x="55" y="81"/>
                      <a:pt x="48" y="82"/>
                      <a:pt x="42" y="80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77" y="7"/>
                      <a:pt x="77" y="7"/>
                      <a:pt x="77" y="7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492"/>
              <p:cNvSpPr>
                <a:spLocks noChangeArrowheads="1"/>
              </p:cNvSpPr>
              <p:nvPr/>
            </p:nvSpPr>
            <p:spPr bwMode="auto">
              <a:xfrm>
                <a:off x="3237144" y="2495323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493"/>
              <p:cNvSpPr>
                <a:spLocks noChangeArrowheads="1"/>
              </p:cNvSpPr>
              <p:nvPr/>
            </p:nvSpPr>
            <p:spPr bwMode="auto">
              <a:xfrm>
                <a:off x="3237144" y="2449161"/>
                <a:ext cx="168779" cy="1731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494"/>
              <p:cNvSpPr>
                <a:spLocks noChangeArrowheads="1"/>
              </p:cNvSpPr>
              <p:nvPr/>
            </p:nvSpPr>
            <p:spPr bwMode="auto">
              <a:xfrm>
                <a:off x="3237144" y="2403000"/>
                <a:ext cx="168779" cy="158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495"/>
              <p:cNvSpPr>
                <a:spLocks noChangeArrowheads="1"/>
              </p:cNvSpPr>
              <p:nvPr/>
            </p:nvSpPr>
            <p:spPr bwMode="auto">
              <a:xfrm>
                <a:off x="3237144" y="2357559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96"/>
              <p:cNvSpPr/>
              <p:nvPr/>
            </p:nvSpPr>
            <p:spPr bwMode="auto">
              <a:xfrm>
                <a:off x="3108756" y="2215467"/>
                <a:ext cx="489749" cy="593613"/>
              </a:xfrm>
              <a:custGeom>
                <a:avLst/>
                <a:gdLst>
                  <a:gd name="T0" fmla="*/ 268 w 287"/>
                  <a:gd name="T1" fmla="*/ 303 h 348"/>
                  <a:gd name="T2" fmla="*/ 245 w 287"/>
                  <a:gd name="T3" fmla="*/ 331 h 348"/>
                  <a:gd name="T4" fmla="*/ 90 w 287"/>
                  <a:gd name="T5" fmla="*/ 331 h 348"/>
                  <a:gd name="T6" fmla="*/ 90 w 287"/>
                  <a:gd name="T7" fmla="*/ 281 h 348"/>
                  <a:gd name="T8" fmla="*/ 76 w 287"/>
                  <a:gd name="T9" fmla="*/ 263 h 348"/>
                  <a:gd name="T10" fmla="*/ 17 w 287"/>
                  <a:gd name="T11" fmla="*/ 263 h 348"/>
                  <a:gd name="T12" fmla="*/ 17 w 287"/>
                  <a:gd name="T13" fmla="*/ 59 h 348"/>
                  <a:gd name="T14" fmla="*/ 40 w 287"/>
                  <a:gd name="T15" fmla="*/ 27 h 348"/>
                  <a:gd name="T16" fmla="*/ 251 w 287"/>
                  <a:gd name="T17" fmla="*/ 27 h 348"/>
                  <a:gd name="T18" fmla="*/ 268 w 287"/>
                  <a:gd name="T19" fmla="*/ 52 h 348"/>
                  <a:gd name="T20" fmla="*/ 268 w 287"/>
                  <a:gd name="T21" fmla="*/ 104 h 348"/>
                  <a:gd name="T22" fmla="*/ 268 w 287"/>
                  <a:gd name="T23" fmla="*/ 104 h 348"/>
                  <a:gd name="T24" fmla="*/ 285 w 287"/>
                  <a:gd name="T25" fmla="*/ 83 h 348"/>
                  <a:gd name="T26" fmla="*/ 285 w 287"/>
                  <a:gd name="T27" fmla="*/ 45 h 348"/>
                  <a:gd name="T28" fmla="*/ 252 w 287"/>
                  <a:gd name="T29" fmla="*/ 8 h 348"/>
                  <a:gd name="T30" fmla="*/ 70 w 287"/>
                  <a:gd name="T31" fmla="*/ 8 h 348"/>
                  <a:gd name="T32" fmla="*/ 40 w 287"/>
                  <a:gd name="T33" fmla="*/ 8 h 348"/>
                  <a:gd name="T34" fmla="*/ 0 w 287"/>
                  <a:gd name="T35" fmla="*/ 44 h 348"/>
                  <a:gd name="T36" fmla="*/ 0 w 287"/>
                  <a:gd name="T37" fmla="*/ 294 h 348"/>
                  <a:gd name="T38" fmla="*/ 82 w 287"/>
                  <a:gd name="T39" fmla="*/ 346 h 348"/>
                  <a:gd name="T40" fmla="*/ 252 w 287"/>
                  <a:gd name="T41" fmla="*/ 346 h 348"/>
                  <a:gd name="T42" fmla="*/ 285 w 287"/>
                  <a:gd name="T43" fmla="*/ 321 h 348"/>
                  <a:gd name="T44" fmla="*/ 285 w 287"/>
                  <a:gd name="T45" fmla="*/ 228 h 348"/>
                  <a:gd name="T46" fmla="*/ 268 w 287"/>
                  <a:gd name="T47" fmla="*/ 238 h 348"/>
                  <a:gd name="T48" fmla="*/ 268 w 287"/>
                  <a:gd name="T49" fmla="*/ 30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7" h="348">
                    <a:moveTo>
                      <a:pt x="268" y="303"/>
                    </a:moveTo>
                    <a:cubicBezTo>
                      <a:pt x="268" y="303"/>
                      <a:pt x="272" y="331"/>
                      <a:pt x="245" y="331"/>
                    </a:cubicBezTo>
                    <a:cubicBezTo>
                      <a:pt x="217" y="331"/>
                      <a:pt x="90" y="331"/>
                      <a:pt x="90" y="331"/>
                    </a:cubicBezTo>
                    <a:cubicBezTo>
                      <a:pt x="90" y="281"/>
                      <a:pt x="90" y="281"/>
                      <a:pt x="90" y="281"/>
                    </a:cubicBezTo>
                    <a:cubicBezTo>
                      <a:pt x="90" y="281"/>
                      <a:pt x="91" y="263"/>
                      <a:pt x="76" y="263"/>
                    </a:cubicBezTo>
                    <a:cubicBezTo>
                      <a:pt x="60" y="263"/>
                      <a:pt x="17" y="263"/>
                      <a:pt x="17" y="26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3" y="27"/>
                      <a:pt x="40" y="27"/>
                    </a:cubicBezTo>
                    <a:cubicBezTo>
                      <a:pt x="251" y="27"/>
                      <a:pt x="251" y="27"/>
                      <a:pt x="251" y="27"/>
                    </a:cubicBezTo>
                    <a:cubicBezTo>
                      <a:pt x="251" y="27"/>
                      <a:pt x="268" y="30"/>
                      <a:pt x="268" y="52"/>
                    </a:cubicBezTo>
                    <a:cubicBezTo>
                      <a:pt x="268" y="57"/>
                      <a:pt x="268" y="77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85" y="83"/>
                      <a:pt x="285" y="83"/>
                      <a:pt x="285" y="83"/>
                    </a:cubicBezTo>
                    <a:cubicBezTo>
                      <a:pt x="285" y="60"/>
                      <a:pt x="285" y="45"/>
                      <a:pt x="285" y="45"/>
                    </a:cubicBezTo>
                    <a:cubicBezTo>
                      <a:pt x="285" y="45"/>
                      <a:pt x="287" y="8"/>
                      <a:pt x="252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0" y="0"/>
                      <a:pt x="0" y="44"/>
                    </a:cubicBezTo>
                    <a:cubicBezTo>
                      <a:pt x="0" y="87"/>
                      <a:pt x="0" y="294"/>
                      <a:pt x="0" y="294"/>
                    </a:cubicBezTo>
                    <a:cubicBezTo>
                      <a:pt x="82" y="346"/>
                      <a:pt x="82" y="346"/>
                      <a:pt x="82" y="346"/>
                    </a:cubicBezTo>
                    <a:cubicBezTo>
                      <a:pt x="252" y="346"/>
                      <a:pt x="252" y="346"/>
                      <a:pt x="252" y="346"/>
                    </a:cubicBezTo>
                    <a:cubicBezTo>
                      <a:pt x="252" y="346"/>
                      <a:pt x="285" y="348"/>
                      <a:pt x="285" y="321"/>
                    </a:cubicBezTo>
                    <a:cubicBezTo>
                      <a:pt x="285" y="312"/>
                      <a:pt x="285" y="274"/>
                      <a:pt x="285" y="228"/>
                    </a:cubicBezTo>
                    <a:cubicBezTo>
                      <a:pt x="268" y="238"/>
                      <a:pt x="268" y="238"/>
                      <a:pt x="268" y="238"/>
                    </a:cubicBezTo>
                    <a:cubicBezTo>
                      <a:pt x="268" y="275"/>
                      <a:pt x="268" y="303"/>
                      <a:pt x="268" y="3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8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70947" y="490835"/>
            <a:ext cx="3462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目标规划 </a:t>
            </a:r>
            <a:r>
              <a:rPr lang="en-US" altLang="zh-CN" sz="2400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Planning</a:t>
            </a:r>
            <a:endParaRPr lang="zh-CN" altLang="en-US" sz="2400" dirty="0">
              <a:solidFill>
                <a:srgbClr val="EA5E66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224052" y="2088397"/>
            <a:ext cx="3460748" cy="3460748"/>
            <a:chOff x="4179570" y="1588770"/>
            <a:chExt cx="2735580" cy="2735580"/>
          </a:xfrm>
        </p:grpSpPr>
        <p:sp>
          <p:nvSpPr>
            <p:cNvPr id="101" name="椭圆 100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52400" dist="76200" dir="13500000">
                <a:prstClr val="black">
                  <a:alpha val="3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4368226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71036" y="1508180"/>
            <a:ext cx="1166781" cy="1166781"/>
            <a:chOff x="5512610" y="1118409"/>
            <a:chExt cx="1166781" cy="1166781"/>
          </a:xfrm>
        </p:grpSpPr>
        <p:sp>
          <p:nvSpPr>
            <p:cNvPr id="104" name="椭圆 103"/>
            <p:cNvSpPr/>
            <p:nvPr/>
          </p:nvSpPr>
          <p:spPr>
            <a:xfrm>
              <a:off x="5512610" y="11184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645696" y="1251495"/>
              <a:ext cx="900609" cy="900609"/>
            </a:xfrm>
            <a:prstGeom prst="ellipse">
              <a:avLst/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6" name="Group 4"/>
            <p:cNvGrpSpPr>
              <a:grpSpLocks noChangeAspect="1"/>
            </p:cNvGrpSpPr>
            <p:nvPr/>
          </p:nvGrpSpPr>
          <p:grpSpPr bwMode="auto">
            <a:xfrm>
              <a:off x="5952367" y="1530305"/>
              <a:ext cx="287266" cy="336642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07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7085535" y="3222680"/>
            <a:ext cx="1166781" cy="1166781"/>
            <a:chOff x="7227109" y="2832909"/>
            <a:chExt cx="1166781" cy="1166781"/>
          </a:xfrm>
        </p:grpSpPr>
        <p:sp>
          <p:nvSpPr>
            <p:cNvPr id="112" name="椭圆 111"/>
            <p:cNvSpPr/>
            <p:nvPr/>
          </p:nvSpPr>
          <p:spPr>
            <a:xfrm>
              <a:off x="7227109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7360195" y="2965995"/>
              <a:ext cx="900609" cy="900609"/>
            </a:xfrm>
            <a:prstGeom prst="ellipse">
              <a:avLst/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4" name="Group 18"/>
            <p:cNvGrpSpPr>
              <a:grpSpLocks noChangeAspect="1"/>
            </p:cNvGrpSpPr>
            <p:nvPr/>
          </p:nvGrpSpPr>
          <p:grpSpPr bwMode="auto">
            <a:xfrm>
              <a:off x="7645844" y="3247027"/>
              <a:ext cx="320918" cy="29903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115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3656536" y="3222680"/>
            <a:ext cx="1166781" cy="1166781"/>
            <a:chOff x="3798110" y="2832909"/>
            <a:chExt cx="1166781" cy="1166781"/>
          </a:xfrm>
        </p:grpSpPr>
        <p:sp>
          <p:nvSpPr>
            <p:cNvPr id="121" name="椭圆 120"/>
            <p:cNvSpPr/>
            <p:nvPr/>
          </p:nvSpPr>
          <p:spPr>
            <a:xfrm>
              <a:off x="3798110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31196" y="2965995"/>
              <a:ext cx="900609" cy="900609"/>
            </a:xfrm>
            <a:prstGeom prst="ellipse">
              <a:avLst/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3" name="Group 13"/>
            <p:cNvGrpSpPr>
              <a:grpSpLocks noChangeAspect="1"/>
            </p:cNvGrpSpPr>
            <p:nvPr/>
          </p:nvGrpSpPr>
          <p:grpSpPr bwMode="auto">
            <a:xfrm>
              <a:off x="4206344" y="3251776"/>
              <a:ext cx="350311" cy="354447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12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5371036" y="4937181"/>
            <a:ext cx="1166781" cy="1166781"/>
            <a:chOff x="5512610" y="4547410"/>
            <a:chExt cx="1166781" cy="1166781"/>
          </a:xfrm>
        </p:grpSpPr>
        <p:sp>
          <p:nvSpPr>
            <p:cNvPr id="127" name="椭圆 126"/>
            <p:cNvSpPr/>
            <p:nvPr/>
          </p:nvSpPr>
          <p:spPr>
            <a:xfrm>
              <a:off x="5512610" y="4547410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5645696" y="4680496"/>
              <a:ext cx="900609" cy="900609"/>
            </a:xfrm>
            <a:prstGeom prst="ellipse">
              <a:avLst/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5930425" y="4950620"/>
              <a:ext cx="331151" cy="360360"/>
              <a:chOff x="4873620" y="1965325"/>
              <a:chExt cx="269882" cy="293688"/>
            </a:xfrm>
            <a:solidFill>
              <a:schemeClr val="bg1"/>
            </a:solidFill>
            <a:effectLst/>
          </p:grpSpPr>
          <p:sp>
            <p:nvSpPr>
              <p:cNvPr id="130" name="Freeform 502"/>
              <p:cNvSpPr/>
              <p:nvPr/>
            </p:nvSpPr>
            <p:spPr bwMode="auto">
              <a:xfrm>
                <a:off x="4873620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503"/>
              <p:cNvSpPr/>
              <p:nvPr/>
            </p:nvSpPr>
            <p:spPr bwMode="auto">
              <a:xfrm>
                <a:off x="4884737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04"/>
              <p:cNvSpPr/>
              <p:nvPr/>
            </p:nvSpPr>
            <p:spPr bwMode="auto">
              <a:xfrm>
                <a:off x="4940303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505"/>
              <p:cNvSpPr/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2203289" y="4387549"/>
            <a:ext cx="2139699" cy="1046359"/>
            <a:chOff x="1258030" y="3593783"/>
            <a:chExt cx="2139699" cy="1046359"/>
          </a:xfrm>
        </p:grpSpPr>
        <p:sp>
          <p:nvSpPr>
            <p:cNvPr id="135" name="文本框 45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A5E66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rgbClr val="EA5E66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6" name="文本框 46"/>
            <p:cNvSpPr txBox="1"/>
            <p:nvPr/>
          </p:nvSpPr>
          <p:spPr>
            <a:xfrm>
              <a:off x="1799069" y="3696239"/>
              <a:ext cx="159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EA5E66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最终</a:t>
              </a:r>
              <a:r>
                <a:rPr lang="zh-CN" altLang="en-US" dirty="0">
                  <a:solidFill>
                    <a:srgbClr val="EA5E66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目标</a:t>
              </a:r>
            </a:p>
          </p:txBody>
        </p:sp>
        <p:sp>
          <p:nvSpPr>
            <p:cNvPr id="137" name="文本框 47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791585" y="2176361"/>
            <a:ext cx="2275929" cy="1046359"/>
            <a:chOff x="1258030" y="3593783"/>
            <a:chExt cx="2275929" cy="1046359"/>
          </a:xfrm>
        </p:grpSpPr>
        <p:sp>
          <p:nvSpPr>
            <p:cNvPr id="139" name="文本框 49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AB3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rgbClr val="FFAB3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0" name="文本框 50"/>
            <p:cNvSpPr txBox="1"/>
            <p:nvPr/>
          </p:nvSpPr>
          <p:spPr>
            <a:xfrm>
              <a:off x="1799068" y="3696239"/>
              <a:ext cx="1734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FFAB3F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中段</a:t>
              </a:r>
              <a:r>
                <a:rPr lang="zh-CN" altLang="en-US" dirty="0">
                  <a:solidFill>
                    <a:srgbClr val="FFAB3F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完成目标</a:t>
              </a:r>
            </a:p>
          </p:txBody>
        </p:sp>
        <p:sp>
          <p:nvSpPr>
            <p:cNvPr id="141" name="文本框 51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936988" y="1462954"/>
            <a:ext cx="2202349" cy="1046359"/>
            <a:chOff x="1258030" y="3593783"/>
            <a:chExt cx="2202349" cy="1046359"/>
          </a:xfrm>
        </p:grpSpPr>
        <p:sp>
          <p:nvSpPr>
            <p:cNvPr id="143" name="文本框 53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A6103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rgbClr val="EA6103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4" name="文本框 54"/>
            <p:cNvSpPr txBox="1"/>
            <p:nvPr/>
          </p:nvSpPr>
          <p:spPr>
            <a:xfrm>
              <a:off x="1799068" y="3696239"/>
              <a:ext cx="1661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EA6103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初步</a:t>
              </a:r>
              <a:r>
                <a:rPr lang="zh-CN" altLang="en-US" dirty="0">
                  <a:solidFill>
                    <a:srgbClr val="EA6103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完成目标</a:t>
              </a:r>
            </a:p>
          </p:txBody>
        </p:sp>
        <p:sp>
          <p:nvSpPr>
            <p:cNvPr id="145" name="文本框 55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6865685" y="5042462"/>
            <a:ext cx="2139699" cy="1046359"/>
            <a:chOff x="1258030" y="3593783"/>
            <a:chExt cx="2139699" cy="1046359"/>
          </a:xfrm>
        </p:grpSpPr>
        <p:sp>
          <p:nvSpPr>
            <p:cNvPr id="147" name="文本框 57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099A9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rgbClr val="0099A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8" name="文本框 58"/>
            <p:cNvSpPr txBox="1"/>
            <p:nvPr/>
          </p:nvSpPr>
          <p:spPr>
            <a:xfrm>
              <a:off x="1799069" y="3696239"/>
              <a:ext cx="159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0099A9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思考</a:t>
              </a:r>
              <a:r>
                <a:rPr lang="zh-CN" altLang="en-US" dirty="0">
                  <a:solidFill>
                    <a:srgbClr val="0099A9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调整</a:t>
              </a:r>
            </a:p>
          </p:txBody>
        </p:sp>
        <p:sp>
          <p:nvSpPr>
            <p:cNvPr id="149" name="文本框 59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708986" y="3113217"/>
            <a:ext cx="2490880" cy="1031825"/>
            <a:chOff x="4850560" y="2723446"/>
            <a:chExt cx="2490880" cy="1031825"/>
          </a:xfrm>
        </p:grpSpPr>
        <p:sp>
          <p:nvSpPr>
            <p:cNvPr id="151" name="文本框 60"/>
            <p:cNvSpPr txBox="1"/>
            <p:nvPr/>
          </p:nvSpPr>
          <p:spPr>
            <a:xfrm>
              <a:off x="4850560" y="3324384"/>
              <a:ext cx="24908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目标规划</a:t>
              </a:r>
              <a:endParaRPr lang="zh-CN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sp>
          <p:nvSpPr>
            <p:cNvPr id="152" name="Freeform 48"/>
            <p:cNvSpPr>
              <a:spLocks noEditPoints="1"/>
            </p:cNvSpPr>
            <p:nvPr/>
          </p:nvSpPr>
          <p:spPr bwMode="auto">
            <a:xfrm>
              <a:off x="5829190" y="2723446"/>
              <a:ext cx="547085" cy="595011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7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7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7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879"/>
                                </p:stCondLst>
                                <p:childTnLst>
                                  <p:par>
                                    <p:cTn id="26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79"/>
                                </p:stCondLst>
                                <p:childTnLst>
                                  <p:par>
                                    <p:cTn id="31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79"/>
                                </p:stCondLst>
                                <p:childTnLst>
                                  <p:par>
                                    <p:cTn id="36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379"/>
                                </p:stCondLst>
                                <p:childTnLst>
                                  <p:par>
                                    <p:cTn id="41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79"/>
                                </p:stCondLst>
                                <p:childTnLst>
                                  <p:par>
                                    <p:cTn id="4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379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879"/>
                                </p:stCondLst>
                                <p:childTnLst>
                                  <p:par>
                                    <p:cTn id="5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379"/>
                                </p:stCondLst>
                                <p:childTnLst>
                                  <p:par>
                                    <p:cTn id="5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7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7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7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879"/>
                                </p:stCondLst>
                                <p:childTnLst>
                                  <p:par>
                                    <p:cTn id="26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79"/>
                                </p:stCondLst>
                                <p:childTnLst>
                                  <p:par>
                                    <p:cTn id="31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79"/>
                                </p:stCondLst>
                                <p:childTnLst>
                                  <p:par>
                                    <p:cTn id="36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379"/>
                                </p:stCondLst>
                                <p:childTnLst>
                                  <p:par>
                                    <p:cTn id="41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79"/>
                                </p:stCondLst>
                                <p:childTnLst>
                                  <p:par>
                                    <p:cTn id="4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379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879"/>
                                </p:stCondLst>
                                <p:childTnLst>
                                  <p:par>
                                    <p:cTn id="5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379"/>
                                </p:stCondLst>
                                <p:childTnLst>
                                  <p:par>
                                    <p:cTn id="5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785669" y="1771810"/>
            <a:ext cx="8739282" cy="4286090"/>
            <a:chOff x="1785669" y="1086010"/>
            <a:chExt cx="8739282" cy="4286090"/>
          </a:xfrm>
        </p:grpSpPr>
        <p:sp>
          <p:nvSpPr>
            <p:cNvPr id="18" name="圆角矩形 17"/>
            <p:cNvSpPr/>
            <p:nvPr/>
          </p:nvSpPr>
          <p:spPr>
            <a:xfrm>
              <a:off x="1785669" y="1086010"/>
              <a:ext cx="8739282" cy="4286090"/>
            </a:xfrm>
            <a:prstGeom prst="roundRect">
              <a:avLst>
                <a:gd name="adj" fmla="val 3595"/>
              </a:avLst>
            </a:prstGeom>
            <a:gradFill>
              <a:gsLst>
                <a:gs pos="100000">
                  <a:schemeClr val="bg1">
                    <a:lumMod val="96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5400000" scaled="0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127000" dist="508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845680" y="1165721"/>
              <a:ext cx="8603245" cy="4120654"/>
            </a:xfrm>
            <a:prstGeom prst="roundRect">
              <a:avLst>
                <a:gd name="adj" fmla="val 3359"/>
              </a:avLst>
            </a:prstGeom>
            <a:solidFill>
              <a:srgbClr val="EA6103"/>
            </a:solidFill>
            <a:ln w="2222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27573" y="2862948"/>
            <a:ext cx="7255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      本人</a:t>
            </a:r>
            <a:r>
              <a:rPr lang="zh-CN" altLang="en-US" sz="14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性格热情开朗，待人友好，为人诚实谦虚。工作勤奋，认真负责，能吃苦耐劳，尽职尽责，有耐心。具有亲和力，平易近人，善于与人沟通。 学习刻苦认真，成绩优秀，名列前茅。品学兼优，连续三年获得学院奖学金。 曾担任系学生会外联部干部、系团总支组织部副部长、班级生活委员等，在学生工作和外出拉赞助与商家联系的过程中，大大提高了自己的办事和处事能力。此外，还积极参加课外文体活动，各种社会实践活动和兼职工作等，以增加自己的阅历，提高自己的能力。在工作中体会办事方式，锻炼口才和人际交往能力。曾连续两年获得学院“暑期社会实践积极分子”，“学生会优秀干事”等荣誉称号。 </a:t>
            </a:r>
            <a:endParaRPr lang="zh-CN" altLang="en-US" sz="1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35139" y="759748"/>
            <a:ext cx="1840342" cy="1840342"/>
            <a:chOff x="5003513" y="947846"/>
            <a:chExt cx="1639134" cy="1639134"/>
          </a:xfrm>
        </p:grpSpPr>
        <p:grpSp>
          <p:nvGrpSpPr>
            <p:cNvPr id="43" name="组合 42"/>
            <p:cNvGrpSpPr/>
            <p:nvPr/>
          </p:nvGrpSpPr>
          <p:grpSpPr>
            <a:xfrm flipH="1">
              <a:off x="5003513" y="947846"/>
              <a:ext cx="1639134" cy="1639134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0"/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716" y="1113616"/>
              <a:ext cx="1349735" cy="1323096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>
          <a:xfrm>
            <a:off x="3026149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397558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768662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190839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3170935" y="2408387"/>
            <a:ext cx="1610256" cy="1610256"/>
            <a:chOff x="3768359" y="1725446"/>
            <a:chExt cx="1930605" cy="1930605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529865" y="2408387"/>
            <a:ext cx="1610256" cy="1610256"/>
            <a:chOff x="3768359" y="1725446"/>
            <a:chExt cx="1930605" cy="1930605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95573" y="2408387"/>
            <a:ext cx="1610256" cy="1610256"/>
            <a:chOff x="3768359" y="1725446"/>
            <a:chExt cx="1930605" cy="1930605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318750" y="2408387"/>
            <a:ext cx="1610256" cy="1610256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3421869" y="2626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感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740112" y="2626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谢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167185" y="2626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观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590828" y="25887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看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704915" y="3153149"/>
            <a:ext cx="384656" cy="384656"/>
            <a:chOff x="3768359" y="1725446"/>
            <a:chExt cx="1930605" cy="1930605"/>
          </a:xfrm>
        </p:grpSpPr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064764" y="3164187"/>
            <a:ext cx="269160" cy="269160"/>
            <a:chOff x="3768359" y="1725446"/>
            <a:chExt cx="1930605" cy="1930605"/>
          </a:xfrm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298706" y="2358149"/>
            <a:ext cx="192889" cy="192889"/>
            <a:chOff x="3768359" y="1725446"/>
            <a:chExt cx="1930605" cy="1930605"/>
          </a:xfrm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97742" y="2113240"/>
            <a:ext cx="384656" cy="384656"/>
            <a:chOff x="3768359" y="1725446"/>
            <a:chExt cx="1930605" cy="1930605"/>
          </a:xfrm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509350" y="3811411"/>
            <a:ext cx="269160" cy="269160"/>
            <a:chOff x="3768359" y="1725446"/>
            <a:chExt cx="1930605" cy="1930605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632480" y="3956306"/>
            <a:ext cx="384656" cy="384656"/>
            <a:chOff x="3768359" y="1725446"/>
            <a:chExt cx="1930605" cy="1930605"/>
          </a:xfrm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996054" y="2213975"/>
            <a:ext cx="302490" cy="302490"/>
            <a:chOff x="3768359" y="1725446"/>
            <a:chExt cx="1930605" cy="1930605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427511" y="3933952"/>
            <a:ext cx="363175" cy="363175"/>
            <a:chOff x="3768359" y="1725446"/>
            <a:chExt cx="1930605" cy="1930605"/>
          </a:xfrm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972757" y="3084588"/>
            <a:ext cx="384656" cy="384656"/>
            <a:chOff x="3768359" y="1725446"/>
            <a:chExt cx="1930605" cy="1930605"/>
          </a:xfrm>
        </p:grpSpPr>
        <p:sp>
          <p:nvSpPr>
            <p:cNvPr id="1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9444551" y="2922089"/>
            <a:ext cx="269160" cy="269160"/>
            <a:chOff x="3768359" y="1725446"/>
            <a:chExt cx="1930605" cy="1930605"/>
          </a:xfrm>
        </p:grpSpPr>
        <p:sp>
          <p:nvSpPr>
            <p:cNvPr id="1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9841623" y="3153977"/>
            <a:ext cx="192889" cy="192889"/>
            <a:chOff x="3768359" y="1725446"/>
            <a:chExt cx="1930605" cy="1930605"/>
          </a:xfrm>
        </p:grpSpPr>
        <p:sp>
          <p:nvSpPr>
            <p:cNvPr id="1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783126" y="1471176"/>
            <a:ext cx="4753673" cy="1401675"/>
            <a:chOff x="3666426" y="621539"/>
            <a:chExt cx="4753673" cy="1401675"/>
          </a:xfrm>
        </p:grpSpPr>
        <p:sp>
          <p:nvSpPr>
            <p:cNvPr id="89" name="圆角矩形 88"/>
            <p:cNvSpPr/>
            <p:nvPr/>
          </p:nvSpPr>
          <p:spPr>
            <a:xfrm>
              <a:off x="4367263" y="962123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666426" y="621539"/>
              <a:ext cx="1401675" cy="1401675"/>
              <a:chOff x="1990026" y="2085034"/>
              <a:chExt cx="1821716" cy="182171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990026" y="2085034"/>
                <a:ext cx="1821716" cy="1821716"/>
                <a:chOff x="475814" y="349984"/>
                <a:chExt cx="1821716" cy="1821716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" name="组合 6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8" name="椭圆 7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EA61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" name="椭圆 8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椭圆 9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EA6103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KSO_Shape"/>
              <p:cNvSpPr/>
              <p:nvPr/>
            </p:nvSpPr>
            <p:spPr bwMode="auto">
              <a:xfrm>
                <a:off x="2747908" y="2689943"/>
                <a:ext cx="319141" cy="638281"/>
              </a:xfrm>
              <a:custGeom>
                <a:avLst/>
                <a:gdLst/>
                <a:ahLst/>
                <a:cxnLst/>
                <a:rect l="0" t="0" r="r" b="b"/>
                <a:pathLst>
                  <a:path w="725488" h="1450976">
                    <a:moveTo>
                      <a:pt x="180975" y="543686"/>
                    </a:moveTo>
                    <a:lnTo>
                      <a:pt x="544513" y="543686"/>
                    </a:lnTo>
                    <a:lnTo>
                      <a:pt x="544513" y="785648"/>
                    </a:lnTo>
                    <a:lnTo>
                      <a:pt x="544248" y="794903"/>
                    </a:lnTo>
                    <a:lnTo>
                      <a:pt x="543187" y="804158"/>
                    </a:lnTo>
                    <a:lnTo>
                      <a:pt x="542392" y="813149"/>
                    </a:lnTo>
                    <a:lnTo>
                      <a:pt x="540536" y="822140"/>
                    </a:lnTo>
                    <a:lnTo>
                      <a:pt x="538679" y="830867"/>
                    </a:lnTo>
                    <a:lnTo>
                      <a:pt x="536293" y="839329"/>
                    </a:lnTo>
                    <a:lnTo>
                      <a:pt x="533111" y="847791"/>
                    </a:lnTo>
                    <a:lnTo>
                      <a:pt x="530194" y="856253"/>
                    </a:lnTo>
                    <a:lnTo>
                      <a:pt x="526482" y="864186"/>
                    </a:lnTo>
                    <a:lnTo>
                      <a:pt x="522504" y="871855"/>
                    </a:lnTo>
                    <a:lnTo>
                      <a:pt x="517997" y="879523"/>
                    </a:lnTo>
                    <a:lnTo>
                      <a:pt x="513224" y="886928"/>
                    </a:lnTo>
                    <a:lnTo>
                      <a:pt x="508186" y="893803"/>
                    </a:lnTo>
                    <a:lnTo>
                      <a:pt x="502882" y="900943"/>
                    </a:lnTo>
                    <a:lnTo>
                      <a:pt x="497049" y="907290"/>
                    </a:lnTo>
                    <a:lnTo>
                      <a:pt x="490950" y="913636"/>
                    </a:lnTo>
                    <a:lnTo>
                      <a:pt x="484851" y="919718"/>
                    </a:lnTo>
                    <a:lnTo>
                      <a:pt x="478222" y="925271"/>
                    </a:lnTo>
                    <a:lnTo>
                      <a:pt x="471328" y="930825"/>
                    </a:lnTo>
                    <a:lnTo>
                      <a:pt x="464169" y="935849"/>
                    </a:lnTo>
                    <a:lnTo>
                      <a:pt x="456744" y="940609"/>
                    </a:lnTo>
                    <a:lnTo>
                      <a:pt x="449054" y="944840"/>
                    </a:lnTo>
                    <a:lnTo>
                      <a:pt x="441630" y="949071"/>
                    </a:lnTo>
                    <a:lnTo>
                      <a:pt x="433145" y="952773"/>
                    </a:lnTo>
                    <a:lnTo>
                      <a:pt x="424925" y="955682"/>
                    </a:lnTo>
                    <a:lnTo>
                      <a:pt x="416705" y="958855"/>
                    </a:lnTo>
                    <a:lnTo>
                      <a:pt x="407954" y="961235"/>
                    </a:lnTo>
                    <a:lnTo>
                      <a:pt x="399204" y="963086"/>
                    </a:lnTo>
                    <a:lnTo>
                      <a:pt x="390188" y="964673"/>
                    </a:lnTo>
                    <a:lnTo>
                      <a:pt x="380908" y="965730"/>
                    </a:lnTo>
                    <a:lnTo>
                      <a:pt x="371892" y="966788"/>
                    </a:lnTo>
                    <a:lnTo>
                      <a:pt x="362612" y="966788"/>
                    </a:lnTo>
                    <a:lnTo>
                      <a:pt x="353331" y="966788"/>
                    </a:lnTo>
                    <a:lnTo>
                      <a:pt x="344050" y="965730"/>
                    </a:lnTo>
                    <a:lnTo>
                      <a:pt x="334770" y="964673"/>
                    </a:lnTo>
                    <a:lnTo>
                      <a:pt x="326019" y="963086"/>
                    </a:lnTo>
                    <a:lnTo>
                      <a:pt x="317269" y="961235"/>
                    </a:lnTo>
                    <a:lnTo>
                      <a:pt x="308518" y="958855"/>
                    </a:lnTo>
                    <a:lnTo>
                      <a:pt x="300033" y="955682"/>
                    </a:lnTo>
                    <a:lnTo>
                      <a:pt x="291813" y="952773"/>
                    </a:lnTo>
                    <a:lnTo>
                      <a:pt x="283858" y="949071"/>
                    </a:lnTo>
                    <a:lnTo>
                      <a:pt x="275903" y="944840"/>
                    </a:lnTo>
                    <a:lnTo>
                      <a:pt x="268214" y="940609"/>
                    </a:lnTo>
                    <a:lnTo>
                      <a:pt x="261054" y="935849"/>
                    </a:lnTo>
                    <a:lnTo>
                      <a:pt x="253895" y="930825"/>
                    </a:lnTo>
                    <a:lnTo>
                      <a:pt x="247001" y="925271"/>
                    </a:lnTo>
                    <a:lnTo>
                      <a:pt x="240372" y="919718"/>
                    </a:lnTo>
                    <a:lnTo>
                      <a:pt x="234008" y="913636"/>
                    </a:lnTo>
                    <a:lnTo>
                      <a:pt x="228174" y="907290"/>
                    </a:lnTo>
                    <a:lnTo>
                      <a:pt x="222341" y="900943"/>
                    </a:lnTo>
                    <a:lnTo>
                      <a:pt x="217037" y="893803"/>
                    </a:lnTo>
                    <a:lnTo>
                      <a:pt x="211999" y="886928"/>
                    </a:lnTo>
                    <a:lnTo>
                      <a:pt x="207226" y="879523"/>
                    </a:lnTo>
                    <a:lnTo>
                      <a:pt x="202984" y="871855"/>
                    </a:lnTo>
                    <a:lnTo>
                      <a:pt x="199006" y="864186"/>
                    </a:lnTo>
                    <a:lnTo>
                      <a:pt x="195294" y="856253"/>
                    </a:lnTo>
                    <a:lnTo>
                      <a:pt x="191847" y="847791"/>
                    </a:lnTo>
                    <a:lnTo>
                      <a:pt x="189195" y="839329"/>
                    </a:lnTo>
                    <a:lnTo>
                      <a:pt x="186809" y="830867"/>
                    </a:lnTo>
                    <a:lnTo>
                      <a:pt x="184422" y="822140"/>
                    </a:lnTo>
                    <a:lnTo>
                      <a:pt x="183097" y="813149"/>
                    </a:lnTo>
                    <a:lnTo>
                      <a:pt x="181771" y="804158"/>
                    </a:lnTo>
                    <a:lnTo>
                      <a:pt x="181240" y="794903"/>
                    </a:lnTo>
                    <a:lnTo>
                      <a:pt x="180975" y="785648"/>
                    </a:lnTo>
                    <a:lnTo>
                      <a:pt x="180975" y="543686"/>
                    </a:lnTo>
                    <a:close/>
                    <a:moveTo>
                      <a:pt x="60589" y="484188"/>
                    </a:moveTo>
                    <a:lnTo>
                      <a:pt x="66675" y="484453"/>
                    </a:lnTo>
                    <a:lnTo>
                      <a:pt x="72760" y="485510"/>
                    </a:lnTo>
                    <a:lnTo>
                      <a:pt x="78581" y="487096"/>
                    </a:lnTo>
                    <a:lnTo>
                      <a:pt x="84137" y="488947"/>
                    </a:lnTo>
                    <a:lnTo>
                      <a:pt x="89429" y="491591"/>
                    </a:lnTo>
                    <a:lnTo>
                      <a:pt x="94191" y="494499"/>
                    </a:lnTo>
                    <a:lnTo>
                      <a:pt x="99219" y="497935"/>
                    </a:lnTo>
                    <a:lnTo>
                      <a:pt x="103452" y="501901"/>
                    </a:lnTo>
                    <a:lnTo>
                      <a:pt x="107421" y="506131"/>
                    </a:lnTo>
                    <a:lnTo>
                      <a:pt x="110596" y="510889"/>
                    </a:lnTo>
                    <a:lnTo>
                      <a:pt x="113771" y="515912"/>
                    </a:lnTo>
                    <a:lnTo>
                      <a:pt x="116152" y="521200"/>
                    </a:lnTo>
                    <a:lnTo>
                      <a:pt x="118269" y="526487"/>
                    </a:lnTo>
                    <a:lnTo>
                      <a:pt x="119856" y="532303"/>
                    </a:lnTo>
                    <a:lnTo>
                      <a:pt x="120650" y="538383"/>
                    </a:lnTo>
                    <a:lnTo>
                      <a:pt x="121179" y="544464"/>
                    </a:lnTo>
                    <a:lnTo>
                      <a:pt x="121179" y="786095"/>
                    </a:lnTo>
                    <a:lnTo>
                      <a:pt x="121179" y="793233"/>
                    </a:lnTo>
                    <a:lnTo>
                      <a:pt x="121973" y="803807"/>
                    </a:lnTo>
                    <a:lnTo>
                      <a:pt x="123560" y="817554"/>
                    </a:lnTo>
                    <a:lnTo>
                      <a:pt x="124619" y="825750"/>
                    </a:lnTo>
                    <a:lnTo>
                      <a:pt x="126206" y="834209"/>
                    </a:lnTo>
                    <a:lnTo>
                      <a:pt x="128058" y="843462"/>
                    </a:lnTo>
                    <a:lnTo>
                      <a:pt x="130175" y="853244"/>
                    </a:lnTo>
                    <a:lnTo>
                      <a:pt x="132821" y="863290"/>
                    </a:lnTo>
                    <a:lnTo>
                      <a:pt x="136260" y="873600"/>
                    </a:lnTo>
                    <a:lnTo>
                      <a:pt x="139964" y="883910"/>
                    </a:lnTo>
                    <a:lnTo>
                      <a:pt x="144198" y="894485"/>
                    </a:lnTo>
                    <a:lnTo>
                      <a:pt x="149225" y="905588"/>
                    </a:lnTo>
                    <a:lnTo>
                      <a:pt x="154517" y="916163"/>
                    </a:lnTo>
                    <a:lnTo>
                      <a:pt x="160867" y="927002"/>
                    </a:lnTo>
                    <a:lnTo>
                      <a:pt x="164306" y="932289"/>
                    </a:lnTo>
                    <a:lnTo>
                      <a:pt x="167746" y="937577"/>
                    </a:lnTo>
                    <a:lnTo>
                      <a:pt x="171714" y="942864"/>
                    </a:lnTo>
                    <a:lnTo>
                      <a:pt x="175683" y="947887"/>
                    </a:lnTo>
                    <a:lnTo>
                      <a:pt x="179652" y="953174"/>
                    </a:lnTo>
                    <a:lnTo>
                      <a:pt x="184150" y="957933"/>
                    </a:lnTo>
                    <a:lnTo>
                      <a:pt x="188384" y="962956"/>
                    </a:lnTo>
                    <a:lnTo>
                      <a:pt x="193411" y="967714"/>
                    </a:lnTo>
                    <a:lnTo>
                      <a:pt x="198438" y="972209"/>
                    </a:lnTo>
                    <a:lnTo>
                      <a:pt x="203730" y="976967"/>
                    </a:lnTo>
                    <a:lnTo>
                      <a:pt x="209286" y="981197"/>
                    </a:lnTo>
                    <a:lnTo>
                      <a:pt x="214577" y="985427"/>
                    </a:lnTo>
                    <a:lnTo>
                      <a:pt x="220663" y="989657"/>
                    </a:lnTo>
                    <a:lnTo>
                      <a:pt x="226748" y="993622"/>
                    </a:lnTo>
                    <a:lnTo>
                      <a:pt x="233363" y="997323"/>
                    </a:lnTo>
                    <a:lnTo>
                      <a:pt x="239977" y="1001025"/>
                    </a:lnTo>
                    <a:lnTo>
                      <a:pt x="246857" y="1004461"/>
                    </a:lnTo>
                    <a:lnTo>
                      <a:pt x="254000" y="1007634"/>
                    </a:lnTo>
                    <a:lnTo>
                      <a:pt x="261673" y="1010542"/>
                    </a:lnTo>
                    <a:lnTo>
                      <a:pt x="269346" y="1013714"/>
                    </a:lnTo>
                    <a:lnTo>
                      <a:pt x="277019" y="1016093"/>
                    </a:lnTo>
                    <a:lnTo>
                      <a:pt x="285750" y="1018473"/>
                    </a:lnTo>
                    <a:lnTo>
                      <a:pt x="294217" y="1020852"/>
                    </a:lnTo>
                    <a:lnTo>
                      <a:pt x="302948" y="1022438"/>
                    </a:lnTo>
                    <a:lnTo>
                      <a:pt x="312209" y="1024024"/>
                    </a:lnTo>
                    <a:lnTo>
                      <a:pt x="321734" y="1025611"/>
                    </a:lnTo>
                    <a:lnTo>
                      <a:pt x="331523" y="1026404"/>
                    </a:lnTo>
                    <a:lnTo>
                      <a:pt x="341842" y="1027461"/>
                    </a:lnTo>
                    <a:lnTo>
                      <a:pt x="352161" y="1027726"/>
                    </a:lnTo>
                    <a:lnTo>
                      <a:pt x="362744" y="1027990"/>
                    </a:lnTo>
                    <a:lnTo>
                      <a:pt x="373857" y="1027726"/>
                    </a:lnTo>
                    <a:lnTo>
                      <a:pt x="384440" y="1027197"/>
                    </a:lnTo>
                    <a:lnTo>
                      <a:pt x="394759" y="1026404"/>
                    </a:lnTo>
                    <a:lnTo>
                      <a:pt x="404813" y="1025346"/>
                    </a:lnTo>
                    <a:lnTo>
                      <a:pt x="414602" y="1023760"/>
                    </a:lnTo>
                    <a:lnTo>
                      <a:pt x="424127" y="1022174"/>
                    </a:lnTo>
                    <a:lnTo>
                      <a:pt x="432859" y="1020059"/>
                    </a:lnTo>
                    <a:lnTo>
                      <a:pt x="441854" y="1017944"/>
                    </a:lnTo>
                    <a:lnTo>
                      <a:pt x="450321" y="1015565"/>
                    </a:lnTo>
                    <a:lnTo>
                      <a:pt x="458523" y="1012921"/>
                    </a:lnTo>
                    <a:lnTo>
                      <a:pt x="466196" y="1009749"/>
                    </a:lnTo>
                    <a:lnTo>
                      <a:pt x="473869" y="1006312"/>
                    </a:lnTo>
                    <a:lnTo>
                      <a:pt x="481013" y="1003140"/>
                    </a:lnTo>
                    <a:lnTo>
                      <a:pt x="488157" y="999438"/>
                    </a:lnTo>
                    <a:lnTo>
                      <a:pt x="494771" y="995473"/>
                    </a:lnTo>
                    <a:lnTo>
                      <a:pt x="501386" y="991507"/>
                    </a:lnTo>
                    <a:lnTo>
                      <a:pt x="507736" y="987278"/>
                    </a:lnTo>
                    <a:lnTo>
                      <a:pt x="513821" y="983048"/>
                    </a:lnTo>
                    <a:lnTo>
                      <a:pt x="519113" y="978289"/>
                    </a:lnTo>
                    <a:lnTo>
                      <a:pt x="524669" y="973795"/>
                    </a:lnTo>
                    <a:lnTo>
                      <a:pt x="530225" y="969036"/>
                    </a:lnTo>
                    <a:lnTo>
                      <a:pt x="534988" y="964013"/>
                    </a:lnTo>
                    <a:lnTo>
                      <a:pt x="540015" y="959255"/>
                    </a:lnTo>
                    <a:lnTo>
                      <a:pt x="544248" y="953967"/>
                    </a:lnTo>
                    <a:lnTo>
                      <a:pt x="548746" y="948944"/>
                    </a:lnTo>
                    <a:lnTo>
                      <a:pt x="552715" y="943657"/>
                    </a:lnTo>
                    <a:lnTo>
                      <a:pt x="556684" y="938105"/>
                    </a:lnTo>
                    <a:lnTo>
                      <a:pt x="560388" y="932554"/>
                    </a:lnTo>
                    <a:lnTo>
                      <a:pt x="564092" y="927266"/>
                    </a:lnTo>
                    <a:lnTo>
                      <a:pt x="567267" y="921715"/>
                    </a:lnTo>
                    <a:lnTo>
                      <a:pt x="573352" y="910876"/>
                    </a:lnTo>
                    <a:lnTo>
                      <a:pt x="578644" y="899772"/>
                    </a:lnTo>
                    <a:lnTo>
                      <a:pt x="583407" y="888404"/>
                    </a:lnTo>
                    <a:lnTo>
                      <a:pt x="587375" y="877830"/>
                    </a:lnTo>
                    <a:lnTo>
                      <a:pt x="591080" y="867255"/>
                    </a:lnTo>
                    <a:lnTo>
                      <a:pt x="594255" y="856416"/>
                    </a:lnTo>
                    <a:lnTo>
                      <a:pt x="596636" y="846899"/>
                    </a:lnTo>
                    <a:lnTo>
                      <a:pt x="598752" y="837117"/>
                    </a:lnTo>
                    <a:lnTo>
                      <a:pt x="600605" y="828129"/>
                    </a:lnTo>
                    <a:lnTo>
                      <a:pt x="601928" y="819934"/>
                    </a:lnTo>
                    <a:lnTo>
                      <a:pt x="602721" y="812267"/>
                    </a:lnTo>
                    <a:lnTo>
                      <a:pt x="604044" y="799577"/>
                    </a:lnTo>
                    <a:lnTo>
                      <a:pt x="604573" y="790853"/>
                    </a:lnTo>
                    <a:lnTo>
                      <a:pt x="604573" y="786095"/>
                    </a:lnTo>
                    <a:lnTo>
                      <a:pt x="604573" y="544464"/>
                    </a:lnTo>
                    <a:lnTo>
                      <a:pt x="604838" y="538383"/>
                    </a:lnTo>
                    <a:lnTo>
                      <a:pt x="605896" y="532303"/>
                    </a:lnTo>
                    <a:lnTo>
                      <a:pt x="607219" y="526487"/>
                    </a:lnTo>
                    <a:lnTo>
                      <a:pt x="609336" y="521200"/>
                    </a:lnTo>
                    <a:lnTo>
                      <a:pt x="611982" y="515912"/>
                    </a:lnTo>
                    <a:lnTo>
                      <a:pt x="614892" y="510889"/>
                    </a:lnTo>
                    <a:lnTo>
                      <a:pt x="618332" y="506131"/>
                    </a:lnTo>
                    <a:lnTo>
                      <a:pt x="622300" y="501901"/>
                    </a:lnTo>
                    <a:lnTo>
                      <a:pt x="626534" y="497935"/>
                    </a:lnTo>
                    <a:lnTo>
                      <a:pt x="631296" y="494499"/>
                    </a:lnTo>
                    <a:lnTo>
                      <a:pt x="636323" y="491591"/>
                    </a:lnTo>
                    <a:lnTo>
                      <a:pt x="641350" y="488947"/>
                    </a:lnTo>
                    <a:lnTo>
                      <a:pt x="646907" y="487096"/>
                    </a:lnTo>
                    <a:lnTo>
                      <a:pt x="652992" y="485510"/>
                    </a:lnTo>
                    <a:lnTo>
                      <a:pt x="658813" y="484453"/>
                    </a:lnTo>
                    <a:lnTo>
                      <a:pt x="664898" y="484188"/>
                    </a:lnTo>
                    <a:lnTo>
                      <a:pt x="671248" y="484453"/>
                    </a:lnTo>
                    <a:lnTo>
                      <a:pt x="677069" y="485510"/>
                    </a:lnTo>
                    <a:lnTo>
                      <a:pt x="682890" y="487096"/>
                    </a:lnTo>
                    <a:lnTo>
                      <a:pt x="688711" y="488947"/>
                    </a:lnTo>
                    <a:lnTo>
                      <a:pt x="694003" y="491591"/>
                    </a:lnTo>
                    <a:lnTo>
                      <a:pt x="698765" y="494499"/>
                    </a:lnTo>
                    <a:lnTo>
                      <a:pt x="703528" y="497935"/>
                    </a:lnTo>
                    <a:lnTo>
                      <a:pt x="708026" y="501901"/>
                    </a:lnTo>
                    <a:lnTo>
                      <a:pt x="711994" y="506131"/>
                    </a:lnTo>
                    <a:lnTo>
                      <a:pt x="715169" y="510889"/>
                    </a:lnTo>
                    <a:lnTo>
                      <a:pt x="718344" y="515912"/>
                    </a:lnTo>
                    <a:lnTo>
                      <a:pt x="720726" y="521200"/>
                    </a:lnTo>
                    <a:lnTo>
                      <a:pt x="722842" y="526487"/>
                    </a:lnTo>
                    <a:lnTo>
                      <a:pt x="724430" y="532303"/>
                    </a:lnTo>
                    <a:lnTo>
                      <a:pt x="725223" y="538383"/>
                    </a:lnTo>
                    <a:lnTo>
                      <a:pt x="725488" y="544464"/>
                    </a:lnTo>
                    <a:lnTo>
                      <a:pt x="725488" y="786095"/>
                    </a:lnTo>
                    <a:lnTo>
                      <a:pt x="725223" y="797462"/>
                    </a:lnTo>
                    <a:lnTo>
                      <a:pt x="724694" y="809095"/>
                    </a:lnTo>
                    <a:lnTo>
                      <a:pt x="723636" y="821255"/>
                    </a:lnTo>
                    <a:lnTo>
                      <a:pt x="722313" y="833681"/>
                    </a:lnTo>
                    <a:lnTo>
                      <a:pt x="720461" y="846370"/>
                    </a:lnTo>
                    <a:lnTo>
                      <a:pt x="718080" y="859853"/>
                    </a:lnTo>
                    <a:lnTo>
                      <a:pt x="714905" y="873336"/>
                    </a:lnTo>
                    <a:lnTo>
                      <a:pt x="711465" y="886554"/>
                    </a:lnTo>
                    <a:lnTo>
                      <a:pt x="707496" y="900830"/>
                    </a:lnTo>
                    <a:lnTo>
                      <a:pt x="702998" y="914312"/>
                    </a:lnTo>
                    <a:lnTo>
                      <a:pt x="698236" y="928324"/>
                    </a:lnTo>
                    <a:lnTo>
                      <a:pt x="692415" y="942335"/>
                    </a:lnTo>
                    <a:lnTo>
                      <a:pt x="686065" y="956347"/>
                    </a:lnTo>
                    <a:lnTo>
                      <a:pt x="679186" y="970094"/>
                    </a:lnTo>
                    <a:lnTo>
                      <a:pt x="671513" y="983841"/>
                    </a:lnTo>
                    <a:lnTo>
                      <a:pt x="663311" y="997323"/>
                    </a:lnTo>
                    <a:lnTo>
                      <a:pt x="658813" y="1003933"/>
                    </a:lnTo>
                    <a:lnTo>
                      <a:pt x="654315" y="1010542"/>
                    </a:lnTo>
                    <a:lnTo>
                      <a:pt x="649552" y="1017151"/>
                    </a:lnTo>
                    <a:lnTo>
                      <a:pt x="644525" y="1023496"/>
                    </a:lnTo>
                    <a:lnTo>
                      <a:pt x="639498" y="1029841"/>
                    </a:lnTo>
                    <a:lnTo>
                      <a:pt x="634207" y="1035921"/>
                    </a:lnTo>
                    <a:lnTo>
                      <a:pt x="628650" y="1042001"/>
                    </a:lnTo>
                    <a:lnTo>
                      <a:pt x="623094" y="1048082"/>
                    </a:lnTo>
                    <a:lnTo>
                      <a:pt x="617009" y="1054162"/>
                    </a:lnTo>
                    <a:lnTo>
                      <a:pt x="610923" y="1059978"/>
                    </a:lnTo>
                    <a:lnTo>
                      <a:pt x="604838" y="1065530"/>
                    </a:lnTo>
                    <a:lnTo>
                      <a:pt x="598488" y="1071082"/>
                    </a:lnTo>
                    <a:lnTo>
                      <a:pt x="591873" y="1076369"/>
                    </a:lnTo>
                    <a:lnTo>
                      <a:pt x="584730" y="1081656"/>
                    </a:lnTo>
                    <a:lnTo>
                      <a:pt x="577850" y="1086944"/>
                    </a:lnTo>
                    <a:lnTo>
                      <a:pt x="570442" y="1091702"/>
                    </a:lnTo>
                    <a:lnTo>
                      <a:pt x="563034" y="1096461"/>
                    </a:lnTo>
                    <a:lnTo>
                      <a:pt x="555096" y="1101219"/>
                    </a:lnTo>
                    <a:lnTo>
                      <a:pt x="547159" y="1105714"/>
                    </a:lnTo>
                    <a:lnTo>
                      <a:pt x="538957" y="1109944"/>
                    </a:lnTo>
                    <a:lnTo>
                      <a:pt x="530755" y="1113909"/>
                    </a:lnTo>
                    <a:lnTo>
                      <a:pt x="522288" y="1117875"/>
                    </a:lnTo>
                    <a:lnTo>
                      <a:pt x="513292" y="1121576"/>
                    </a:lnTo>
                    <a:lnTo>
                      <a:pt x="504296" y="1125277"/>
                    </a:lnTo>
                    <a:lnTo>
                      <a:pt x="495036" y="1128185"/>
                    </a:lnTo>
                    <a:lnTo>
                      <a:pt x="485246" y="1131357"/>
                    </a:lnTo>
                    <a:lnTo>
                      <a:pt x="475721" y="1134001"/>
                    </a:lnTo>
                    <a:lnTo>
                      <a:pt x="465932" y="1136909"/>
                    </a:lnTo>
                    <a:lnTo>
                      <a:pt x="455613" y="1139288"/>
                    </a:lnTo>
                    <a:lnTo>
                      <a:pt x="445029" y="1141139"/>
                    </a:lnTo>
                    <a:lnTo>
                      <a:pt x="434182" y="1142989"/>
                    </a:lnTo>
                    <a:lnTo>
                      <a:pt x="423069" y="1144840"/>
                    </a:lnTo>
                    <a:lnTo>
                      <a:pt x="423069" y="1329896"/>
                    </a:lnTo>
                    <a:lnTo>
                      <a:pt x="664898" y="1329896"/>
                    </a:lnTo>
                    <a:lnTo>
                      <a:pt x="671248" y="1330161"/>
                    </a:lnTo>
                    <a:lnTo>
                      <a:pt x="677069" y="1331218"/>
                    </a:lnTo>
                    <a:lnTo>
                      <a:pt x="682890" y="1332540"/>
                    </a:lnTo>
                    <a:lnTo>
                      <a:pt x="688711" y="1334919"/>
                    </a:lnTo>
                    <a:lnTo>
                      <a:pt x="694003" y="1337299"/>
                    </a:lnTo>
                    <a:lnTo>
                      <a:pt x="698765" y="1340207"/>
                    </a:lnTo>
                    <a:lnTo>
                      <a:pt x="703528" y="1343643"/>
                    </a:lnTo>
                    <a:lnTo>
                      <a:pt x="708026" y="1347609"/>
                    </a:lnTo>
                    <a:lnTo>
                      <a:pt x="711994" y="1351839"/>
                    </a:lnTo>
                    <a:lnTo>
                      <a:pt x="715169" y="1356862"/>
                    </a:lnTo>
                    <a:lnTo>
                      <a:pt x="718344" y="1361620"/>
                    </a:lnTo>
                    <a:lnTo>
                      <a:pt x="720726" y="1366908"/>
                    </a:lnTo>
                    <a:lnTo>
                      <a:pt x="722842" y="1372195"/>
                    </a:lnTo>
                    <a:lnTo>
                      <a:pt x="724430" y="1378011"/>
                    </a:lnTo>
                    <a:lnTo>
                      <a:pt x="725223" y="1384092"/>
                    </a:lnTo>
                    <a:lnTo>
                      <a:pt x="725488" y="1390172"/>
                    </a:lnTo>
                    <a:lnTo>
                      <a:pt x="725223" y="1396517"/>
                    </a:lnTo>
                    <a:lnTo>
                      <a:pt x="724430" y="1402333"/>
                    </a:lnTo>
                    <a:lnTo>
                      <a:pt x="722842" y="1408149"/>
                    </a:lnTo>
                    <a:lnTo>
                      <a:pt x="720726" y="1413965"/>
                    </a:lnTo>
                    <a:lnTo>
                      <a:pt x="718344" y="1419252"/>
                    </a:lnTo>
                    <a:lnTo>
                      <a:pt x="715169" y="1424011"/>
                    </a:lnTo>
                    <a:lnTo>
                      <a:pt x="711994" y="1429034"/>
                    </a:lnTo>
                    <a:lnTo>
                      <a:pt x="708026" y="1433264"/>
                    </a:lnTo>
                    <a:lnTo>
                      <a:pt x="703528" y="1436965"/>
                    </a:lnTo>
                    <a:lnTo>
                      <a:pt x="698765" y="1440402"/>
                    </a:lnTo>
                    <a:lnTo>
                      <a:pt x="694003" y="1443574"/>
                    </a:lnTo>
                    <a:lnTo>
                      <a:pt x="688711" y="1445953"/>
                    </a:lnTo>
                    <a:lnTo>
                      <a:pt x="682890" y="1448068"/>
                    </a:lnTo>
                    <a:lnTo>
                      <a:pt x="677069" y="1449654"/>
                    </a:lnTo>
                    <a:lnTo>
                      <a:pt x="671248" y="1450447"/>
                    </a:lnTo>
                    <a:lnTo>
                      <a:pt x="664898" y="1450976"/>
                    </a:lnTo>
                    <a:lnTo>
                      <a:pt x="60589" y="1450976"/>
                    </a:lnTo>
                    <a:lnTo>
                      <a:pt x="54239" y="1450447"/>
                    </a:lnTo>
                    <a:lnTo>
                      <a:pt x="48419" y="1449654"/>
                    </a:lnTo>
                    <a:lnTo>
                      <a:pt x="42598" y="1448068"/>
                    </a:lnTo>
                    <a:lnTo>
                      <a:pt x="37041" y="1445953"/>
                    </a:lnTo>
                    <a:lnTo>
                      <a:pt x="31750" y="1443574"/>
                    </a:lnTo>
                    <a:lnTo>
                      <a:pt x="26723" y="1440402"/>
                    </a:lnTo>
                    <a:lnTo>
                      <a:pt x="21960" y="1436965"/>
                    </a:lnTo>
                    <a:lnTo>
                      <a:pt x="17727" y="1433264"/>
                    </a:lnTo>
                    <a:lnTo>
                      <a:pt x="13758" y="1429034"/>
                    </a:lnTo>
                    <a:lnTo>
                      <a:pt x="10319" y="1424011"/>
                    </a:lnTo>
                    <a:lnTo>
                      <a:pt x="7408" y="1419252"/>
                    </a:lnTo>
                    <a:lnTo>
                      <a:pt x="5027" y="1413965"/>
                    </a:lnTo>
                    <a:lnTo>
                      <a:pt x="2646" y="1408149"/>
                    </a:lnTo>
                    <a:lnTo>
                      <a:pt x="1323" y="1402333"/>
                    </a:lnTo>
                    <a:lnTo>
                      <a:pt x="264" y="1396517"/>
                    </a:lnTo>
                    <a:lnTo>
                      <a:pt x="0" y="1390172"/>
                    </a:lnTo>
                    <a:lnTo>
                      <a:pt x="264" y="1384092"/>
                    </a:lnTo>
                    <a:lnTo>
                      <a:pt x="1323" y="1378011"/>
                    </a:lnTo>
                    <a:lnTo>
                      <a:pt x="2646" y="1372195"/>
                    </a:lnTo>
                    <a:lnTo>
                      <a:pt x="5027" y="1366908"/>
                    </a:lnTo>
                    <a:lnTo>
                      <a:pt x="7408" y="1361620"/>
                    </a:lnTo>
                    <a:lnTo>
                      <a:pt x="10319" y="1356862"/>
                    </a:lnTo>
                    <a:lnTo>
                      <a:pt x="13758" y="1351839"/>
                    </a:lnTo>
                    <a:lnTo>
                      <a:pt x="17727" y="1347609"/>
                    </a:lnTo>
                    <a:lnTo>
                      <a:pt x="21960" y="1343643"/>
                    </a:lnTo>
                    <a:lnTo>
                      <a:pt x="26723" y="1340207"/>
                    </a:lnTo>
                    <a:lnTo>
                      <a:pt x="31750" y="1337299"/>
                    </a:lnTo>
                    <a:lnTo>
                      <a:pt x="37041" y="1334919"/>
                    </a:lnTo>
                    <a:lnTo>
                      <a:pt x="42598" y="1332540"/>
                    </a:lnTo>
                    <a:lnTo>
                      <a:pt x="48419" y="1331218"/>
                    </a:lnTo>
                    <a:lnTo>
                      <a:pt x="54239" y="1330161"/>
                    </a:lnTo>
                    <a:lnTo>
                      <a:pt x="60589" y="1329896"/>
                    </a:lnTo>
                    <a:lnTo>
                      <a:pt x="302419" y="1329896"/>
                    </a:lnTo>
                    <a:lnTo>
                      <a:pt x="302419" y="1144840"/>
                    </a:lnTo>
                    <a:lnTo>
                      <a:pt x="291571" y="1142989"/>
                    </a:lnTo>
                    <a:lnTo>
                      <a:pt x="280459" y="1141139"/>
                    </a:lnTo>
                    <a:lnTo>
                      <a:pt x="270140" y="1139288"/>
                    </a:lnTo>
                    <a:lnTo>
                      <a:pt x="259821" y="1136909"/>
                    </a:lnTo>
                    <a:lnTo>
                      <a:pt x="250032" y="1134001"/>
                    </a:lnTo>
                    <a:lnTo>
                      <a:pt x="240242" y="1131357"/>
                    </a:lnTo>
                    <a:lnTo>
                      <a:pt x="230452" y="1128185"/>
                    </a:lnTo>
                    <a:lnTo>
                      <a:pt x="221457" y="1125277"/>
                    </a:lnTo>
                    <a:lnTo>
                      <a:pt x="212196" y="1121576"/>
                    </a:lnTo>
                    <a:lnTo>
                      <a:pt x="203465" y="1117875"/>
                    </a:lnTo>
                    <a:lnTo>
                      <a:pt x="194734" y="1113909"/>
                    </a:lnTo>
                    <a:lnTo>
                      <a:pt x="186532" y="1109944"/>
                    </a:lnTo>
                    <a:lnTo>
                      <a:pt x="178329" y="1105714"/>
                    </a:lnTo>
                    <a:lnTo>
                      <a:pt x="170392" y="1101219"/>
                    </a:lnTo>
                    <a:lnTo>
                      <a:pt x="162454" y="1096461"/>
                    </a:lnTo>
                    <a:lnTo>
                      <a:pt x="155310" y="1091702"/>
                    </a:lnTo>
                    <a:lnTo>
                      <a:pt x="147902" y="1086944"/>
                    </a:lnTo>
                    <a:lnTo>
                      <a:pt x="140758" y="1081656"/>
                    </a:lnTo>
                    <a:lnTo>
                      <a:pt x="133879" y="1076369"/>
                    </a:lnTo>
                    <a:lnTo>
                      <a:pt x="127264" y="1071082"/>
                    </a:lnTo>
                    <a:lnTo>
                      <a:pt x="120650" y="1065530"/>
                    </a:lnTo>
                    <a:lnTo>
                      <a:pt x="114564" y="1059978"/>
                    </a:lnTo>
                    <a:lnTo>
                      <a:pt x="108479" y="1054162"/>
                    </a:lnTo>
                    <a:lnTo>
                      <a:pt x="102394" y="1048082"/>
                    </a:lnTo>
                    <a:lnTo>
                      <a:pt x="97102" y="1042001"/>
                    </a:lnTo>
                    <a:lnTo>
                      <a:pt x="91546" y="1035921"/>
                    </a:lnTo>
                    <a:lnTo>
                      <a:pt x="85989" y="1029841"/>
                    </a:lnTo>
                    <a:lnTo>
                      <a:pt x="81227" y="1023496"/>
                    </a:lnTo>
                    <a:lnTo>
                      <a:pt x="75935" y="1017151"/>
                    </a:lnTo>
                    <a:lnTo>
                      <a:pt x="71437" y="1010542"/>
                    </a:lnTo>
                    <a:lnTo>
                      <a:pt x="66675" y="1003933"/>
                    </a:lnTo>
                    <a:lnTo>
                      <a:pt x="62177" y="997323"/>
                    </a:lnTo>
                    <a:lnTo>
                      <a:pt x="53975" y="983841"/>
                    </a:lnTo>
                    <a:lnTo>
                      <a:pt x="46302" y="970094"/>
                    </a:lnTo>
                    <a:lnTo>
                      <a:pt x="39687" y="956347"/>
                    </a:lnTo>
                    <a:lnTo>
                      <a:pt x="33337" y="942335"/>
                    </a:lnTo>
                    <a:lnTo>
                      <a:pt x="27516" y="928324"/>
                    </a:lnTo>
                    <a:lnTo>
                      <a:pt x="22489" y="914312"/>
                    </a:lnTo>
                    <a:lnTo>
                      <a:pt x="17991" y="900830"/>
                    </a:lnTo>
                    <a:lnTo>
                      <a:pt x="14023" y="886554"/>
                    </a:lnTo>
                    <a:lnTo>
                      <a:pt x="10583" y="873336"/>
                    </a:lnTo>
                    <a:lnTo>
                      <a:pt x="7673" y="859853"/>
                    </a:lnTo>
                    <a:lnTo>
                      <a:pt x="5291" y="846370"/>
                    </a:lnTo>
                    <a:lnTo>
                      <a:pt x="3439" y="833681"/>
                    </a:lnTo>
                    <a:lnTo>
                      <a:pt x="1852" y="821255"/>
                    </a:lnTo>
                    <a:lnTo>
                      <a:pt x="1058" y="809095"/>
                    </a:lnTo>
                    <a:lnTo>
                      <a:pt x="264" y="797462"/>
                    </a:lnTo>
                    <a:lnTo>
                      <a:pt x="0" y="786095"/>
                    </a:lnTo>
                    <a:lnTo>
                      <a:pt x="0" y="544464"/>
                    </a:lnTo>
                    <a:lnTo>
                      <a:pt x="264" y="538383"/>
                    </a:lnTo>
                    <a:lnTo>
                      <a:pt x="1323" y="532303"/>
                    </a:lnTo>
                    <a:lnTo>
                      <a:pt x="2646" y="526487"/>
                    </a:lnTo>
                    <a:lnTo>
                      <a:pt x="5027" y="521200"/>
                    </a:lnTo>
                    <a:lnTo>
                      <a:pt x="7408" y="515912"/>
                    </a:lnTo>
                    <a:lnTo>
                      <a:pt x="10319" y="510889"/>
                    </a:lnTo>
                    <a:lnTo>
                      <a:pt x="13758" y="506131"/>
                    </a:lnTo>
                    <a:lnTo>
                      <a:pt x="17727" y="501901"/>
                    </a:lnTo>
                    <a:lnTo>
                      <a:pt x="21960" y="497935"/>
                    </a:lnTo>
                    <a:lnTo>
                      <a:pt x="26723" y="494499"/>
                    </a:lnTo>
                    <a:lnTo>
                      <a:pt x="31750" y="491591"/>
                    </a:lnTo>
                    <a:lnTo>
                      <a:pt x="37041" y="488947"/>
                    </a:lnTo>
                    <a:lnTo>
                      <a:pt x="42598" y="487096"/>
                    </a:lnTo>
                    <a:lnTo>
                      <a:pt x="48419" y="485510"/>
                    </a:lnTo>
                    <a:lnTo>
                      <a:pt x="54239" y="484453"/>
                    </a:lnTo>
                    <a:lnTo>
                      <a:pt x="60589" y="484188"/>
                    </a:lnTo>
                    <a:close/>
                    <a:moveTo>
                      <a:pt x="362612" y="0"/>
                    </a:moveTo>
                    <a:lnTo>
                      <a:pt x="372158" y="265"/>
                    </a:lnTo>
                    <a:lnTo>
                      <a:pt x="381438" y="1058"/>
                    </a:lnTo>
                    <a:lnTo>
                      <a:pt x="390454" y="2116"/>
                    </a:lnTo>
                    <a:lnTo>
                      <a:pt x="399204" y="3967"/>
                    </a:lnTo>
                    <a:lnTo>
                      <a:pt x="408219" y="5553"/>
                    </a:lnTo>
                    <a:lnTo>
                      <a:pt x="416705" y="8198"/>
                    </a:lnTo>
                    <a:lnTo>
                      <a:pt x="424925" y="11107"/>
                    </a:lnTo>
                    <a:lnTo>
                      <a:pt x="433145" y="14280"/>
                    </a:lnTo>
                    <a:lnTo>
                      <a:pt x="441630" y="17982"/>
                    </a:lnTo>
                    <a:lnTo>
                      <a:pt x="449054" y="21949"/>
                    </a:lnTo>
                    <a:lnTo>
                      <a:pt x="456744" y="26444"/>
                    </a:lnTo>
                    <a:lnTo>
                      <a:pt x="464169" y="30939"/>
                    </a:lnTo>
                    <a:lnTo>
                      <a:pt x="471328" y="36228"/>
                    </a:lnTo>
                    <a:lnTo>
                      <a:pt x="478222" y="41253"/>
                    </a:lnTo>
                    <a:lnTo>
                      <a:pt x="484851" y="47070"/>
                    </a:lnTo>
                    <a:lnTo>
                      <a:pt x="490950" y="53152"/>
                    </a:lnTo>
                    <a:lnTo>
                      <a:pt x="497049" y="59234"/>
                    </a:lnTo>
                    <a:lnTo>
                      <a:pt x="502882" y="66110"/>
                    </a:lnTo>
                    <a:lnTo>
                      <a:pt x="508186" y="72721"/>
                    </a:lnTo>
                    <a:lnTo>
                      <a:pt x="513224" y="80125"/>
                    </a:lnTo>
                    <a:lnTo>
                      <a:pt x="517997" y="87265"/>
                    </a:lnTo>
                    <a:lnTo>
                      <a:pt x="522504" y="94934"/>
                    </a:lnTo>
                    <a:lnTo>
                      <a:pt x="526482" y="102602"/>
                    </a:lnTo>
                    <a:lnTo>
                      <a:pt x="530194" y="110800"/>
                    </a:lnTo>
                    <a:lnTo>
                      <a:pt x="533111" y="118998"/>
                    </a:lnTo>
                    <a:lnTo>
                      <a:pt x="536293" y="127195"/>
                    </a:lnTo>
                    <a:lnTo>
                      <a:pt x="538679" y="136186"/>
                    </a:lnTo>
                    <a:lnTo>
                      <a:pt x="540536" y="144648"/>
                    </a:lnTo>
                    <a:lnTo>
                      <a:pt x="542392" y="153903"/>
                    </a:lnTo>
                    <a:lnTo>
                      <a:pt x="543187" y="162630"/>
                    </a:lnTo>
                    <a:lnTo>
                      <a:pt x="544248" y="172150"/>
                    </a:lnTo>
                    <a:lnTo>
                      <a:pt x="544513" y="181141"/>
                    </a:lnTo>
                    <a:lnTo>
                      <a:pt x="544513" y="483394"/>
                    </a:lnTo>
                    <a:lnTo>
                      <a:pt x="180975" y="483394"/>
                    </a:lnTo>
                    <a:lnTo>
                      <a:pt x="180975" y="181141"/>
                    </a:lnTo>
                    <a:lnTo>
                      <a:pt x="181240" y="172150"/>
                    </a:lnTo>
                    <a:lnTo>
                      <a:pt x="181771" y="162630"/>
                    </a:lnTo>
                    <a:lnTo>
                      <a:pt x="183097" y="153903"/>
                    </a:lnTo>
                    <a:lnTo>
                      <a:pt x="184422" y="144648"/>
                    </a:lnTo>
                    <a:lnTo>
                      <a:pt x="186809" y="136186"/>
                    </a:lnTo>
                    <a:lnTo>
                      <a:pt x="189195" y="127195"/>
                    </a:lnTo>
                    <a:lnTo>
                      <a:pt x="191847" y="118998"/>
                    </a:lnTo>
                    <a:lnTo>
                      <a:pt x="195294" y="110800"/>
                    </a:lnTo>
                    <a:lnTo>
                      <a:pt x="199006" y="102602"/>
                    </a:lnTo>
                    <a:lnTo>
                      <a:pt x="202984" y="94934"/>
                    </a:lnTo>
                    <a:lnTo>
                      <a:pt x="207226" y="87265"/>
                    </a:lnTo>
                    <a:lnTo>
                      <a:pt x="211999" y="80125"/>
                    </a:lnTo>
                    <a:lnTo>
                      <a:pt x="217037" y="72721"/>
                    </a:lnTo>
                    <a:lnTo>
                      <a:pt x="222341" y="66110"/>
                    </a:lnTo>
                    <a:lnTo>
                      <a:pt x="228174" y="59234"/>
                    </a:lnTo>
                    <a:lnTo>
                      <a:pt x="234008" y="53152"/>
                    </a:lnTo>
                    <a:lnTo>
                      <a:pt x="240372" y="47070"/>
                    </a:lnTo>
                    <a:lnTo>
                      <a:pt x="247266" y="41253"/>
                    </a:lnTo>
                    <a:lnTo>
                      <a:pt x="253895" y="36228"/>
                    </a:lnTo>
                    <a:lnTo>
                      <a:pt x="261054" y="30939"/>
                    </a:lnTo>
                    <a:lnTo>
                      <a:pt x="268479" y="26444"/>
                    </a:lnTo>
                    <a:lnTo>
                      <a:pt x="275903" y="21949"/>
                    </a:lnTo>
                    <a:lnTo>
                      <a:pt x="283858" y="17982"/>
                    </a:lnTo>
                    <a:lnTo>
                      <a:pt x="291813" y="14280"/>
                    </a:lnTo>
                    <a:lnTo>
                      <a:pt x="300033" y="11107"/>
                    </a:lnTo>
                    <a:lnTo>
                      <a:pt x="308518" y="8198"/>
                    </a:lnTo>
                    <a:lnTo>
                      <a:pt x="317269" y="5553"/>
                    </a:lnTo>
                    <a:lnTo>
                      <a:pt x="326019" y="3967"/>
                    </a:lnTo>
                    <a:lnTo>
                      <a:pt x="334770" y="2116"/>
                    </a:lnTo>
                    <a:lnTo>
                      <a:pt x="344050" y="1058"/>
                    </a:lnTo>
                    <a:lnTo>
                      <a:pt x="353331" y="265"/>
                    </a:lnTo>
                    <a:lnTo>
                      <a:pt x="362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5270843" y="1070915"/>
              <a:ext cx="2627642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>
                      <a:lumMod val="95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关于我 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ABOUT ME</a:t>
              </a:r>
              <a:endParaRPr lang="zh-CN" altLang="en-US" sz="16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1759" y="2465531"/>
            <a:ext cx="4884187" cy="1401675"/>
            <a:chOff x="3812939" y="1914182"/>
            <a:chExt cx="4884187" cy="1401675"/>
          </a:xfrm>
        </p:grpSpPr>
        <p:sp>
          <p:nvSpPr>
            <p:cNvPr id="99" name="圆角矩形 98"/>
            <p:cNvSpPr/>
            <p:nvPr/>
          </p:nvSpPr>
          <p:spPr>
            <a:xfrm>
              <a:off x="3812939" y="2254766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3868062" y="2353409"/>
              <a:ext cx="354295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岗位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认识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POST COGNITION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5451" y="1914182"/>
              <a:ext cx="1401675" cy="1401675"/>
              <a:chOff x="7295451" y="2177951"/>
              <a:chExt cx="1401675" cy="1401675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7295451" y="2177951"/>
                <a:ext cx="1401675" cy="1401675"/>
                <a:chOff x="475814" y="349984"/>
                <a:chExt cx="1821716" cy="1821716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4" name="组合 103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105" name="椭圆 104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FFAB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FFAB3F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12" name="组合 111"/>
              <p:cNvGrpSpPr/>
              <p:nvPr/>
            </p:nvGrpSpPr>
            <p:grpSpPr>
              <a:xfrm>
                <a:off x="7663054" y="2665051"/>
                <a:ext cx="573441" cy="449880"/>
                <a:chOff x="4172643" y="3997027"/>
                <a:chExt cx="736426" cy="577745"/>
              </a:xfrm>
              <a:solidFill>
                <a:schemeClr val="bg1"/>
              </a:solidFill>
            </p:grpSpPr>
            <p:sp>
              <p:nvSpPr>
                <p:cNvPr id="113" name="Freeform 14"/>
                <p:cNvSpPr/>
                <p:nvPr/>
              </p:nvSpPr>
              <p:spPr bwMode="auto">
                <a:xfrm>
                  <a:off x="4409944" y="4129742"/>
                  <a:ext cx="499125" cy="385885"/>
                </a:xfrm>
                <a:custGeom>
                  <a:avLst/>
                  <a:gdLst>
                    <a:gd name="T0" fmla="*/ 272 w 293"/>
                    <a:gd name="T1" fmla="*/ 48 h 226"/>
                    <a:gd name="T2" fmla="*/ 255 w 293"/>
                    <a:gd name="T3" fmla="*/ 46 h 226"/>
                    <a:gd name="T4" fmla="*/ 96 w 293"/>
                    <a:gd name="T5" fmla="*/ 46 h 226"/>
                    <a:gd name="T6" fmla="*/ 96 w 293"/>
                    <a:gd name="T7" fmla="*/ 0 h 226"/>
                    <a:gd name="T8" fmla="*/ 89 w 293"/>
                    <a:gd name="T9" fmla="*/ 0 h 226"/>
                    <a:gd name="T10" fmla="*/ 73 w 293"/>
                    <a:gd name="T11" fmla="*/ 0 h 226"/>
                    <a:gd name="T12" fmla="*/ 23 w 293"/>
                    <a:gd name="T13" fmla="*/ 0 h 226"/>
                    <a:gd name="T14" fmla="*/ 2 w 293"/>
                    <a:gd name="T15" fmla="*/ 25 h 226"/>
                    <a:gd name="T16" fmla="*/ 2 w 293"/>
                    <a:gd name="T17" fmla="*/ 38 h 226"/>
                    <a:gd name="T18" fmla="*/ 89 w 293"/>
                    <a:gd name="T19" fmla="*/ 155 h 226"/>
                    <a:gd name="T20" fmla="*/ 66 w 293"/>
                    <a:gd name="T21" fmla="*/ 226 h 226"/>
                    <a:gd name="T22" fmla="*/ 96 w 293"/>
                    <a:gd name="T23" fmla="*/ 226 h 226"/>
                    <a:gd name="T24" fmla="*/ 255 w 293"/>
                    <a:gd name="T25" fmla="*/ 226 h 226"/>
                    <a:gd name="T26" fmla="*/ 293 w 293"/>
                    <a:gd name="T27" fmla="*/ 201 h 226"/>
                    <a:gd name="T28" fmla="*/ 293 w 293"/>
                    <a:gd name="T29" fmla="*/ 74 h 226"/>
                    <a:gd name="T30" fmla="*/ 272 w 293"/>
                    <a:gd name="T31" fmla="*/ 4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3" h="226">
                      <a:moveTo>
                        <a:pt x="272" y="48"/>
                      </a:moveTo>
                      <a:cubicBezTo>
                        <a:pt x="263" y="46"/>
                        <a:pt x="255" y="46"/>
                        <a:pt x="25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3" y="0"/>
                        <a:pt x="73" y="0"/>
                      </a:cubicBezTo>
                      <a:cubicBezTo>
                        <a:pt x="59" y="0"/>
                        <a:pt x="37" y="0"/>
                        <a:pt x="23" y="0"/>
                      </a:cubicBezTo>
                      <a:cubicBezTo>
                        <a:pt x="0" y="0"/>
                        <a:pt x="2" y="25"/>
                        <a:pt x="2" y="25"/>
                      </a:cubicBezTo>
                      <a:cubicBezTo>
                        <a:pt x="2" y="25"/>
                        <a:pt x="2" y="30"/>
                        <a:pt x="2" y="38"/>
                      </a:cubicBezTo>
                      <a:cubicBezTo>
                        <a:pt x="52" y="53"/>
                        <a:pt x="89" y="100"/>
                        <a:pt x="89" y="155"/>
                      </a:cubicBezTo>
                      <a:cubicBezTo>
                        <a:pt x="89" y="182"/>
                        <a:pt x="80" y="206"/>
                        <a:pt x="66" y="22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96" y="226"/>
                        <a:pt x="219" y="226"/>
                        <a:pt x="255" y="226"/>
                      </a:cubicBezTo>
                      <a:cubicBezTo>
                        <a:pt x="292" y="226"/>
                        <a:pt x="293" y="201"/>
                        <a:pt x="293" y="201"/>
                      </a:cubicBezTo>
                      <a:cubicBezTo>
                        <a:pt x="293" y="74"/>
                        <a:pt x="293" y="74"/>
                        <a:pt x="293" y="74"/>
                      </a:cubicBezTo>
                      <a:cubicBezTo>
                        <a:pt x="293" y="58"/>
                        <a:pt x="282" y="51"/>
                        <a:pt x="27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4534004" y="3997027"/>
                  <a:ext cx="339001" cy="188975"/>
                </a:xfrm>
                <a:custGeom>
                  <a:avLst/>
                  <a:gdLst>
                    <a:gd name="T0" fmla="*/ 83 w 470"/>
                    <a:gd name="T1" fmla="*/ 262 h 262"/>
                    <a:gd name="T2" fmla="*/ 397 w 470"/>
                    <a:gd name="T3" fmla="*/ 262 h 262"/>
                    <a:gd name="T4" fmla="*/ 470 w 470"/>
                    <a:gd name="T5" fmla="*/ 262 h 262"/>
                    <a:gd name="T6" fmla="*/ 470 w 470"/>
                    <a:gd name="T7" fmla="*/ 0 h 262"/>
                    <a:gd name="T8" fmla="*/ 0 w 470"/>
                    <a:gd name="T9" fmla="*/ 0 h 262"/>
                    <a:gd name="T10" fmla="*/ 0 w 470"/>
                    <a:gd name="T11" fmla="*/ 158 h 262"/>
                    <a:gd name="T12" fmla="*/ 83 w 470"/>
                    <a:gd name="T13" fmla="*/ 158 h 262"/>
                    <a:gd name="T14" fmla="*/ 83 w 470"/>
                    <a:gd name="T15" fmla="*/ 262 h 262"/>
                    <a:gd name="T16" fmla="*/ 123 w 470"/>
                    <a:gd name="T17" fmla="*/ 83 h 262"/>
                    <a:gd name="T18" fmla="*/ 362 w 470"/>
                    <a:gd name="T19" fmla="*/ 83 h 262"/>
                    <a:gd name="T20" fmla="*/ 362 w 470"/>
                    <a:gd name="T21" fmla="*/ 102 h 262"/>
                    <a:gd name="T22" fmla="*/ 123 w 470"/>
                    <a:gd name="T23" fmla="*/ 102 h 262"/>
                    <a:gd name="T24" fmla="*/ 123 w 470"/>
                    <a:gd name="T25" fmla="*/ 83 h 262"/>
                    <a:gd name="T26" fmla="*/ 121 w 470"/>
                    <a:gd name="T27" fmla="*/ 140 h 262"/>
                    <a:gd name="T28" fmla="*/ 362 w 470"/>
                    <a:gd name="T29" fmla="*/ 140 h 262"/>
                    <a:gd name="T30" fmla="*/ 362 w 470"/>
                    <a:gd name="T31" fmla="*/ 158 h 262"/>
                    <a:gd name="T32" fmla="*/ 121 w 470"/>
                    <a:gd name="T33" fmla="*/ 158 h 262"/>
                    <a:gd name="T34" fmla="*/ 121 w 470"/>
                    <a:gd name="T35" fmla="*/ 140 h 262"/>
                    <a:gd name="T36" fmla="*/ 121 w 470"/>
                    <a:gd name="T37" fmla="*/ 196 h 262"/>
                    <a:gd name="T38" fmla="*/ 362 w 470"/>
                    <a:gd name="T39" fmla="*/ 196 h 262"/>
                    <a:gd name="T40" fmla="*/ 362 w 470"/>
                    <a:gd name="T41" fmla="*/ 215 h 262"/>
                    <a:gd name="T42" fmla="*/ 121 w 470"/>
                    <a:gd name="T43" fmla="*/ 215 h 262"/>
                    <a:gd name="T44" fmla="*/ 121 w 470"/>
                    <a:gd name="T45" fmla="*/ 196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0" h="262">
                      <a:moveTo>
                        <a:pt x="83" y="262"/>
                      </a:moveTo>
                      <a:lnTo>
                        <a:pt x="397" y="262"/>
                      </a:lnTo>
                      <a:lnTo>
                        <a:pt x="470" y="262"/>
                      </a:lnTo>
                      <a:lnTo>
                        <a:pt x="470" y="0"/>
                      </a:lnTo>
                      <a:lnTo>
                        <a:pt x="0" y="0"/>
                      </a:lnTo>
                      <a:lnTo>
                        <a:pt x="0" y="158"/>
                      </a:lnTo>
                      <a:lnTo>
                        <a:pt x="83" y="158"/>
                      </a:lnTo>
                      <a:lnTo>
                        <a:pt x="83" y="262"/>
                      </a:lnTo>
                      <a:close/>
                      <a:moveTo>
                        <a:pt x="123" y="83"/>
                      </a:moveTo>
                      <a:lnTo>
                        <a:pt x="362" y="83"/>
                      </a:lnTo>
                      <a:lnTo>
                        <a:pt x="362" y="102"/>
                      </a:lnTo>
                      <a:lnTo>
                        <a:pt x="123" y="102"/>
                      </a:lnTo>
                      <a:lnTo>
                        <a:pt x="123" y="83"/>
                      </a:lnTo>
                      <a:close/>
                      <a:moveTo>
                        <a:pt x="121" y="140"/>
                      </a:moveTo>
                      <a:lnTo>
                        <a:pt x="362" y="140"/>
                      </a:lnTo>
                      <a:lnTo>
                        <a:pt x="362" y="158"/>
                      </a:lnTo>
                      <a:lnTo>
                        <a:pt x="121" y="158"/>
                      </a:lnTo>
                      <a:lnTo>
                        <a:pt x="121" y="140"/>
                      </a:lnTo>
                      <a:close/>
                      <a:moveTo>
                        <a:pt x="121" y="196"/>
                      </a:moveTo>
                      <a:lnTo>
                        <a:pt x="362" y="196"/>
                      </a:lnTo>
                      <a:lnTo>
                        <a:pt x="362" y="215"/>
                      </a:lnTo>
                      <a:lnTo>
                        <a:pt x="121" y="215"/>
                      </a:lnTo>
                      <a:lnTo>
                        <a:pt x="121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4172643" y="4213411"/>
                  <a:ext cx="361361" cy="361361"/>
                </a:xfrm>
                <a:custGeom>
                  <a:avLst/>
                  <a:gdLst>
                    <a:gd name="T0" fmla="*/ 141 w 212"/>
                    <a:gd name="T1" fmla="*/ 6 h 212"/>
                    <a:gd name="T2" fmla="*/ 106 w 212"/>
                    <a:gd name="T3" fmla="*/ 0 h 212"/>
                    <a:gd name="T4" fmla="*/ 0 w 212"/>
                    <a:gd name="T5" fmla="*/ 106 h 212"/>
                    <a:gd name="T6" fmla="*/ 106 w 212"/>
                    <a:gd name="T7" fmla="*/ 212 h 212"/>
                    <a:gd name="T8" fmla="*/ 185 w 212"/>
                    <a:gd name="T9" fmla="*/ 177 h 212"/>
                    <a:gd name="T10" fmla="*/ 212 w 212"/>
                    <a:gd name="T11" fmla="*/ 106 h 212"/>
                    <a:gd name="T12" fmla="*/ 141 w 212"/>
                    <a:gd name="T13" fmla="*/ 6 h 212"/>
                    <a:gd name="T14" fmla="*/ 106 w 212"/>
                    <a:gd name="T15" fmla="*/ 178 h 212"/>
                    <a:gd name="T16" fmla="*/ 34 w 212"/>
                    <a:gd name="T17" fmla="*/ 106 h 212"/>
                    <a:gd name="T18" fmla="*/ 106 w 212"/>
                    <a:gd name="T19" fmla="*/ 34 h 212"/>
                    <a:gd name="T20" fmla="*/ 141 w 212"/>
                    <a:gd name="T21" fmla="*/ 43 h 212"/>
                    <a:gd name="T22" fmla="*/ 178 w 212"/>
                    <a:gd name="T23" fmla="*/ 106 h 212"/>
                    <a:gd name="T24" fmla="*/ 147 w 212"/>
                    <a:gd name="T25" fmla="*/ 165 h 212"/>
                    <a:gd name="T26" fmla="*/ 106 w 212"/>
                    <a:gd name="T27" fmla="*/ 17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2" h="212">
                      <a:moveTo>
                        <a:pt x="141" y="6"/>
                      </a:moveTo>
                      <a:cubicBezTo>
                        <a:pt x="130" y="2"/>
                        <a:pt x="118" y="0"/>
                        <a:pt x="106" y="0"/>
                      </a:cubicBezTo>
                      <a:cubicBezTo>
                        <a:pt x="47" y="0"/>
                        <a:pt x="0" y="47"/>
                        <a:pt x="0" y="106"/>
                      </a:cubicBezTo>
                      <a:cubicBezTo>
                        <a:pt x="0" y="165"/>
                        <a:pt x="47" y="212"/>
                        <a:pt x="106" y="212"/>
                      </a:cubicBezTo>
                      <a:cubicBezTo>
                        <a:pt x="137" y="212"/>
                        <a:pt x="165" y="199"/>
                        <a:pt x="185" y="177"/>
                      </a:cubicBezTo>
                      <a:cubicBezTo>
                        <a:pt x="202" y="159"/>
                        <a:pt x="212" y="133"/>
                        <a:pt x="212" y="106"/>
                      </a:cubicBezTo>
                      <a:cubicBezTo>
                        <a:pt x="212" y="60"/>
                        <a:pt x="182" y="20"/>
                        <a:pt x="141" y="6"/>
                      </a:cubicBezTo>
                      <a:close/>
                      <a:moveTo>
                        <a:pt x="106" y="178"/>
                      </a:moveTo>
                      <a:cubicBezTo>
                        <a:pt x="66" y="178"/>
                        <a:pt x="34" y="146"/>
                        <a:pt x="34" y="106"/>
                      </a:cubicBezTo>
                      <a:cubicBezTo>
                        <a:pt x="34" y="66"/>
                        <a:pt x="66" y="34"/>
                        <a:pt x="106" y="34"/>
                      </a:cubicBezTo>
                      <a:cubicBezTo>
                        <a:pt x="119" y="34"/>
                        <a:pt x="131" y="38"/>
                        <a:pt x="141" y="43"/>
                      </a:cubicBezTo>
                      <a:cubicBezTo>
                        <a:pt x="163" y="56"/>
                        <a:pt x="178" y="79"/>
                        <a:pt x="178" y="106"/>
                      </a:cubicBezTo>
                      <a:cubicBezTo>
                        <a:pt x="178" y="130"/>
                        <a:pt x="166" y="152"/>
                        <a:pt x="147" y="165"/>
                      </a:cubicBezTo>
                      <a:cubicBezTo>
                        <a:pt x="136" y="173"/>
                        <a:pt x="121" y="178"/>
                        <a:pt x="106" y="1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7"/>
                <p:cNvSpPr/>
                <p:nvPr/>
              </p:nvSpPr>
              <p:spPr bwMode="auto">
                <a:xfrm>
                  <a:off x="4288769" y="4324488"/>
                  <a:ext cx="83668" cy="102422"/>
                </a:xfrm>
                <a:custGeom>
                  <a:avLst/>
                  <a:gdLst>
                    <a:gd name="T0" fmla="*/ 45 w 49"/>
                    <a:gd name="T1" fmla="*/ 0 h 60"/>
                    <a:gd name="T2" fmla="*/ 41 w 49"/>
                    <a:gd name="T3" fmla="*/ 3 h 60"/>
                    <a:gd name="T4" fmla="*/ 41 w 49"/>
                    <a:gd name="T5" fmla="*/ 41 h 60"/>
                    <a:gd name="T6" fmla="*/ 3 w 49"/>
                    <a:gd name="T7" fmla="*/ 52 h 60"/>
                    <a:gd name="T8" fmla="*/ 0 w 49"/>
                    <a:gd name="T9" fmla="*/ 55 h 60"/>
                    <a:gd name="T10" fmla="*/ 1 w 49"/>
                    <a:gd name="T11" fmla="*/ 57 h 60"/>
                    <a:gd name="T12" fmla="*/ 5 w 49"/>
                    <a:gd name="T13" fmla="*/ 60 h 60"/>
                    <a:gd name="T14" fmla="*/ 43 w 49"/>
                    <a:gd name="T15" fmla="*/ 50 h 60"/>
                    <a:gd name="T16" fmla="*/ 47 w 49"/>
                    <a:gd name="T17" fmla="*/ 49 h 60"/>
                    <a:gd name="T18" fmla="*/ 49 w 49"/>
                    <a:gd name="T19" fmla="*/ 45 h 60"/>
                    <a:gd name="T20" fmla="*/ 49 w 49"/>
                    <a:gd name="T21" fmla="*/ 3 h 60"/>
                    <a:gd name="T22" fmla="*/ 48 w 49"/>
                    <a:gd name="T23" fmla="*/ 1 h 60"/>
                    <a:gd name="T24" fmla="*/ 45 w 49"/>
                    <a:gd name="T2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60">
                      <a:moveTo>
                        <a:pt x="45" y="0"/>
                      </a:moveTo>
                      <a:cubicBezTo>
                        <a:pt x="43" y="0"/>
                        <a:pt x="41" y="1"/>
                        <a:pt x="41" y="3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1" y="52"/>
                        <a:pt x="0" y="53"/>
                        <a:pt x="0" y="55"/>
                      </a:cubicBezTo>
                      <a:cubicBezTo>
                        <a:pt x="0" y="56"/>
                        <a:pt x="0" y="56"/>
                        <a:pt x="1" y="57"/>
                      </a:cubicBezTo>
                      <a:cubicBezTo>
                        <a:pt x="1" y="59"/>
                        <a:pt x="3" y="60"/>
                        <a:pt x="5" y="6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7" y="49"/>
                        <a:pt x="47" y="49"/>
                        <a:pt x="47" y="49"/>
                      </a:cubicBezTo>
                      <a:cubicBezTo>
                        <a:pt x="49" y="48"/>
                        <a:pt x="49" y="47"/>
                        <a:pt x="49" y="45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1"/>
                        <a:pt x="48" y="1"/>
                      </a:cubicBezTo>
                      <a:cubicBezTo>
                        <a:pt x="47" y="0"/>
                        <a:pt x="46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7" name="组合 16"/>
          <p:cNvGrpSpPr/>
          <p:nvPr/>
        </p:nvGrpSpPr>
        <p:grpSpPr>
          <a:xfrm>
            <a:off x="2683524" y="3488571"/>
            <a:ext cx="4753673" cy="1401675"/>
            <a:chOff x="3666426" y="3206283"/>
            <a:chExt cx="4753673" cy="1401675"/>
          </a:xfrm>
        </p:grpSpPr>
        <p:sp>
          <p:nvSpPr>
            <p:cNvPr id="117" name="圆角矩形 116"/>
            <p:cNvSpPr/>
            <p:nvPr/>
          </p:nvSpPr>
          <p:spPr>
            <a:xfrm>
              <a:off x="4367263" y="3546867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3666426" y="3206283"/>
              <a:ext cx="1401675" cy="1401675"/>
              <a:chOff x="475814" y="349984"/>
              <a:chExt cx="1821716" cy="1821716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123" name="椭圆 122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26" name="矩形 125"/>
            <p:cNvSpPr/>
            <p:nvPr/>
          </p:nvSpPr>
          <p:spPr>
            <a:xfrm>
              <a:off x="5398227" y="3655659"/>
              <a:ext cx="2901756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胜任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能力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ABILITY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4075293" y="3676649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148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651759" y="4516209"/>
            <a:ext cx="4884187" cy="1401675"/>
            <a:chOff x="3812939" y="4461444"/>
            <a:chExt cx="4884187" cy="1401675"/>
          </a:xfrm>
        </p:grpSpPr>
        <p:sp>
          <p:nvSpPr>
            <p:cNvPr id="127" name="圆角矩形 126"/>
            <p:cNvSpPr/>
            <p:nvPr/>
          </p:nvSpPr>
          <p:spPr>
            <a:xfrm>
              <a:off x="3812939" y="4802028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3933238" y="4900671"/>
              <a:ext cx="281198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未来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规划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FUTUR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295451" y="4461444"/>
              <a:ext cx="1401675" cy="1401675"/>
              <a:chOff x="7295451" y="4461444"/>
              <a:chExt cx="1401675" cy="1401675"/>
            </a:xfrm>
          </p:grpSpPr>
          <p:sp>
            <p:nvSpPr>
              <p:cNvPr id="136" name="椭圆 135"/>
              <p:cNvSpPr/>
              <p:nvPr/>
            </p:nvSpPr>
            <p:spPr>
              <a:xfrm>
                <a:off x="7295451" y="4461444"/>
                <a:ext cx="1401675" cy="1401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7" name="组合 136"/>
              <p:cNvGrpSpPr/>
              <p:nvPr/>
            </p:nvGrpSpPr>
            <p:grpSpPr>
              <a:xfrm>
                <a:off x="7379451" y="4545445"/>
                <a:ext cx="1233675" cy="1233674"/>
                <a:chOff x="2706461" y="2004333"/>
                <a:chExt cx="2228850" cy="2228850"/>
              </a:xfrm>
              <a:effectLst/>
            </p:grpSpPr>
            <p:sp>
              <p:nvSpPr>
                <p:cNvPr id="138" name="椭圆 13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76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7636B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" name="组合 151"/>
              <p:cNvGrpSpPr/>
              <p:nvPr/>
            </p:nvGrpSpPr>
            <p:grpSpPr>
              <a:xfrm>
                <a:off x="7738966" y="4925444"/>
                <a:ext cx="561936" cy="527122"/>
                <a:chOff x="3108756" y="2110160"/>
                <a:chExt cx="745081" cy="698920"/>
              </a:xfrm>
              <a:solidFill>
                <a:schemeClr val="bg1"/>
              </a:solidFill>
            </p:grpSpPr>
            <p:sp>
              <p:nvSpPr>
                <p:cNvPr id="153" name="Freeform 489"/>
                <p:cNvSpPr/>
                <p:nvPr/>
              </p:nvSpPr>
              <p:spPr bwMode="auto">
                <a:xfrm>
                  <a:off x="3608602" y="2110160"/>
                  <a:ext cx="245235" cy="303659"/>
                </a:xfrm>
                <a:custGeom>
                  <a:avLst/>
                  <a:gdLst>
                    <a:gd name="T0" fmla="*/ 248 w 340"/>
                    <a:gd name="T1" fmla="*/ 0 h 421"/>
                    <a:gd name="T2" fmla="*/ 0 w 340"/>
                    <a:gd name="T3" fmla="*/ 357 h 421"/>
                    <a:gd name="T4" fmla="*/ 94 w 340"/>
                    <a:gd name="T5" fmla="*/ 421 h 421"/>
                    <a:gd name="T6" fmla="*/ 340 w 340"/>
                    <a:gd name="T7" fmla="*/ 66 h 421"/>
                    <a:gd name="T8" fmla="*/ 248 w 340"/>
                    <a:gd name="T9" fmla="*/ 0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21">
                      <a:moveTo>
                        <a:pt x="248" y="0"/>
                      </a:moveTo>
                      <a:lnTo>
                        <a:pt x="0" y="357"/>
                      </a:lnTo>
                      <a:lnTo>
                        <a:pt x="94" y="421"/>
                      </a:lnTo>
                      <a:lnTo>
                        <a:pt x="340" y="6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90"/>
                <p:cNvSpPr/>
                <p:nvPr/>
              </p:nvSpPr>
              <p:spPr bwMode="auto">
                <a:xfrm>
                  <a:off x="3584800" y="2379197"/>
                  <a:ext cx="81505" cy="68522"/>
                </a:xfrm>
                <a:custGeom>
                  <a:avLst/>
                  <a:gdLst>
                    <a:gd name="T0" fmla="*/ 14 w 113"/>
                    <a:gd name="T1" fmla="*/ 12 h 95"/>
                    <a:gd name="T2" fmla="*/ 0 w 113"/>
                    <a:gd name="T3" fmla="*/ 33 h 95"/>
                    <a:gd name="T4" fmla="*/ 14 w 113"/>
                    <a:gd name="T5" fmla="*/ 43 h 95"/>
                    <a:gd name="T6" fmla="*/ 26 w 113"/>
                    <a:gd name="T7" fmla="*/ 52 h 95"/>
                    <a:gd name="T8" fmla="*/ 90 w 113"/>
                    <a:gd name="T9" fmla="*/ 95 h 95"/>
                    <a:gd name="T10" fmla="*/ 113 w 113"/>
                    <a:gd name="T11" fmla="*/ 62 h 95"/>
                    <a:gd name="T12" fmla="*/ 23 w 113"/>
                    <a:gd name="T13" fmla="*/ 0 h 95"/>
                    <a:gd name="T14" fmla="*/ 14 w 113"/>
                    <a:gd name="T15" fmla="*/ 1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95">
                      <a:moveTo>
                        <a:pt x="14" y="12"/>
                      </a:moveTo>
                      <a:lnTo>
                        <a:pt x="0" y="33"/>
                      </a:lnTo>
                      <a:lnTo>
                        <a:pt x="14" y="43"/>
                      </a:lnTo>
                      <a:lnTo>
                        <a:pt x="26" y="52"/>
                      </a:lnTo>
                      <a:lnTo>
                        <a:pt x="90" y="95"/>
                      </a:lnTo>
                      <a:lnTo>
                        <a:pt x="113" y="62"/>
                      </a:lnTo>
                      <a:lnTo>
                        <a:pt x="23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91"/>
                <p:cNvSpPr/>
                <p:nvPr/>
              </p:nvSpPr>
              <p:spPr bwMode="auto">
                <a:xfrm>
                  <a:off x="3463625" y="2415261"/>
                  <a:ext cx="177435" cy="226482"/>
                </a:xfrm>
                <a:custGeom>
                  <a:avLst/>
                  <a:gdLst>
                    <a:gd name="T0" fmla="*/ 66 w 104"/>
                    <a:gd name="T1" fmla="*/ 0 h 133"/>
                    <a:gd name="T2" fmla="*/ 60 w 104"/>
                    <a:gd name="T3" fmla="*/ 8 h 133"/>
                    <a:gd name="T4" fmla="*/ 59 w 104"/>
                    <a:gd name="T5" fmla="*/ 10 h 133"/>
                    <a:gd name="T6" fmla="*/ 11 w 104"/>
                    <a:gd name="T7" fmla="*/ 29 h 133"/>
                    <a:gd name="T8" fmla="*/ 0 w 104"/>
                    <a:gd name="T9" fmla="*/ 129 h 133"/>
                    <a:gd name="T10" fmla="*/ 37 w 104"/>
                    <a:gd name="T11" fmla="*/ 76 h 133"/>
                    <a:gd name="T12" fmla="*/ 37 w 104"/>
                    <a:gd name="T13" fmla="*/ 51 h 133"/>
                    <a:gd name="T14" fmla="*/ 60 w 104"/>
                    <a:gd name="T15" fmla="*/ 43 h 133"/>
                    <a:gd name="T16" fmla="*/ 63 w 104"/>
                    <a:gd name="T17" fmla="*/ 44 h 133"/>
                    <a:gd name="T18" fmla="*/ 66 w 104"/>
                    <a:gd name="T19" fmla="*/ 71 h 133"/>
                    <a:gd name="T20" fmla="*/ 60 w 104"/>
                    <a:gd name="T21" fmla="*/ 77 h 133"/>
                    <a:gd name="T22" fmla="*/ 42 w 104"/>
                    <a:gd name="T23" fmla="*/ 80 h 133"/>
                    <a:gd name="T24" fmla="*/ 6 w 104"/>
                    <a:gd name="T25" fmla="*/ 133 h 133"/>
                    <a:gd name="T26" fmla="*/ 54 w 104"/>
                    <a:gd name="T27" fmla="*/ 109 h 133"/>
                    <a:gd name="T28" fmla="*/ 60 w 104"/>
                    <a:gd name="T29" fmla="*/ 106 h 133"/>
                    <a:gd name="T30" fmla="*/ 77 w 104"/>
                    <a:gd name="T31" fmla="*/ 98 h 133"/>
                    <a:gd name="T32" fmla="*/ 96 w 104"/>
                    <a:gd name="T33" fmla="*/ 88 h 133"/>
                    <a:gd name="T34" fmla="*/ 97 w 104"/>
                    <a:gd name="T35" fmla="*/ 37 h 133"/>
                    <a:gd name="T36" fmla="*/ 104 w 104"/>
                    <a:gd name="T37" fmla="*/ 26 h 133"/>
                    <a:gd name="T38" fmla="*/ 77 w 104"/>
                    <a:gd name="T39" fmla="*/ 7 h 133"/>
                    <a:gd name="T40" fmla="*/ 66 w 104"/>
                    <a:gd name="T4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4" h="133">
                      <a:moveTo>
                        <a:pt x="66" y="0"/>
                      </a:move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2" y="70"/>
                        <a:pt x="31" y="60"/>
                        <a:pt x="37" y="51"/>
                      </a:cubicBezTo>
                      <a:cubicBezTo>
                        <a:pt x="43" y="43"/>
                        <a:pt x="52" y="40"/>
                        <a:pt x="60" y="43"/>
                      </a:cubicBezTo>
                      <a:cubicBezTo>
                        <a:pt x="61" y="43"/>
                        <a:pt x="62" y="44"/>
                        <a:pt x="63" y="44"/>
                      </a:cubicBezTo>
                      <a:cubicBezTo>
                        <a:pt x="71" y="50"/>
                        <a:pt x="72" y="62"/>
                        <a:pt x="66" y="71"/>
                      </a:cubicBezTo>
                      <a:cubicBezTo>
                        <a:pt x="64" y="74"/>
                        <a:pt x="62" y="76"/>
                        <a:pt x="60" y="77"/>
                      </a:cubicBezTo>
                      <a:cubicBezTo>
                        <a:pt x="55" y="81"/>
                        <a:pt x="48" y="82"/>
                        <a:pt x="42" y="8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54" y="109"/>
                        <a:pt x="54" y="109"/>
                        <a:pt x="54" y="109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77" y="98"/>
                        <a:pt x="77" y="98"/>
                        <a:pt x="77" y="9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77" y="7"/>
                        <a:pt x="77" y="7"/>
                        <a:pt x="77" y="7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37144" y="2495323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7144" y="2449161"/>
                  <a:ext cx="168779" cy="17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37144" y="2403000"/>
                  <a:ext cx="168779" cy="1586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37144" y="2357559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96"/>
                <p:cNvSpPr/>
                <p:nvPr/>
              </p:nvSpPr>
              <p:spPr bwMode="auto">
                <a:xfrm>
                  <a:off x="3108756" y="2215467"/>
                  <a:ext cx="489749" cy="593613"/>
                </a:xfrm>
                <a:custGeom>
                  <a:avLst/>
                  <a:gdLst>
                    <a:gd name="T0" fmla="*/ 268 w 287"/>
                    <a:gd name="T1" fmla="*/ 303 h 348"/>
                    <a:gd name="T2" fmla="*/ 245 w 287"/>
                    <a:gd name="T3" fmla="*/ 331 h 348"/>
                    <a:gd name="T4" fmla="*/ 90 w 287"/>
                    <a:gd name="T5" fmla="*/ 331 h 348"/>
                    <a:gd name="T6" fmla="*/ 90 w 287"/>
                    <a:gd name="T7" fmla="*/ 281 h 348"/>
                    <a:gd name="T8" fmla="*/ 76 w 287"/>
                    <a:gd name="T9" fmla="*/ 263 h 348"/>
                    <a:gd name="T10" fmla="*/ 17 w 287"/>
                    <a:gd name="T11" fmla="*/ 263 h 348"/>
                    <a:gd name="T12" fmla="*/ 17 w 287"/>
                    <a:gd name="T13" fmla="*/ 59 h 348"/>
                    <a:gd name="T14" fmla="*/ 40 w 287"/>
                    <a:gd name="T15" fmla="*/ 27 h 348"/>
                    <a:gd name="T16" fmla="*/ 251 w 287"/>
                    <a:gd name="T17" fmla="*/ 27 h 348"/>
                    <a:gd name="T18" fmla="*/ 268 w 287"/>
                    <a:gd name="T19" fmla="*/ 52 h 348"/>
                    <a:gd name="T20" fmla="*/ 268 w 287"/>
                    <a:gd name="T21" fmla="*/ 104 h 348"/>
                    <a:gd name="T22" fmla="*/ 268 w 287"/>
                    <a:gd name="T23" fmla="*/ 104 h 348"/>
                    <a:gd name="T24" fmla="*/ 285 w 287"/>
                    <a:gd name="T25" fmla="*/ 83 h 348"/>
                    <a:gd name="T26" fmla="*/ 285 w 287"/>
                    <a:gd name="T27" fmla="*/ 45 h 348"/>
                    <a:gd name="T28" fmla="*/ 252 w 287"/>
                    <a:gd name="T29" fmla="*/ 8 h 348"/>
                    <a:gd name="T30" fmla="*/ 70 w 287"/>
                    <a:gd name="T31" fmla="*/ 8 h 348"/>
                    <a:gd name="T32" fmla="*/ 40 w 287"/>
                    <a:gd name="T33" fmla="*/ 8 h 348"/>
                    <a:gd name="T34" fmla="*/ 0 w 287"/>
                    <a:gd name="T35" fmla="*/ 44 h 348"/>
                    <a:gd name="T36" fmla="*/ 0 w 287"/>
                    <a:gd name="T37" fmla="*/ 294 h 348"/>
                    <a:gd name="T38" fmla="*/ 82 w 287"/>
                    <a:gd name="T39" fmla="*/ 346 h 348"/>
                    <a:gd name="T40" fmla="*/ 252 w 287"/>
                    <a:gd name="T41" fmla="*/ 346 h 348"/>
                    <a:gd name="T42" fmla="*/ 285 w 287"/>
                    <a:gd name="T43" fmla="*/ 321 h 348"/>
                    <a:gd name="T44" fmla="*/ 285 w 287"/>
                    <a:gd name="T45" fmla="*/ 228 h 348"/>
                    <a:gd name="T46" fmla="*/ 268 w 287"/>
                    <a:gd name="T47" fmla="*/ 238 h 348"/>
                    <a:gd name="T48" fmla="*/ 268 w 287"/>
                    <a:gd name="T49" fmla="*/ 30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7" h="348">
                      <a:moveTo>
                        <a:pt x="268" y="303"/>
                      </a:moveTo>
                      <a:cubicBezTo>
                        <a:pt x="268" y="303"/>
                        <a:pt x="272" y="331"/>
                        <a:pt x="245" y="331"/>
                      </a:cubicBezTo>
                      <a:cubicBezTo>
                        <a:pt x="217" y="331"/>
                        <a:pt x="90" y="331"/>
                        <a:pt x="90" y="331"/>
                      </a:cubicBezTo>
                      <a:cubicBezTo>
                        <a:pt x="90" y="281"/>
                        <a:pt x="90" y="281"/>
                        <a:pt x="90" y="281"/>
                      </a:cubicBezTo>
                      <a:cubicBezTo>
                        <a:pt x="90" y="281"/>
                        <a:pt x="91" y="263"/>
                        <a:pt x="76" y="263"/>
                      </a:cubicBezTo>
                      <a:cubicBezTo>
                        <a:pt x="60" y="263"/>
                        <a:pt x="17" y="263"/>
                        <a:pt x="17" y="263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3" y="27"/>
                        <a:pt x="40" y="27"/>
                      </a:cubicBezTo>
                      <a:cubicBezTo>
                        <a:pt x="251" y="27"/>
                        <a:pt x="251" y="27"/>
                        <a:pt x="251" y="27"/>
                      </a:cubicBezTo>
                      <a:cubicBezTo>
                        <a:pt x="251" y="27"/>
                        <a:pt x="268" y="30"/>
                        <a:pt x="268" y="52"/>
                      </a:cubicBezTo>
                      <a:cubicBezTo>
                        <a:pt x="268" y="57"/>
                        <a:pt x="268" y="77"/>
                        <a:pt x="268" y="104"/>
                      </a:cubicBezTo>
                      <a:cubicBezTo>
                        <a:pt x="268" y="104"/>
                        <a:pt x="268" y="104"/>
                        <a:pt x="268" y="104"/>
                      </a:cubicBezTo>
                      <a:cubicBezTo>
                        <a:pt x="285" y="83"/>
                        <a:pt x="285" y="83"/>
                        <a:pt x="285" y="83"/>
                      </a:cubicBezTo>
                      <a:cubicBezTo>
                        <a:pt x="285" y="60"/>
                        <a:pt x="285" y="45"/>
                        <a:pt x="285" y="45"/>
                      </a:cubicBezTo>
                      <a:cubicBezTo>
                        <a:pt x="285" y="45"/>
                        <a:pt x="287" y="8"/>
                        <a:pt x="252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8"/>
                        <a:pt x="0" y="0"/>
                        <a:pt x="0" y="44"/>
                      </a:cubicBezTo>
                      <a:cubicBezTo>
                        <a:pt x="0" y="87"/>
                        <a:pt x="0" y="294"/>
                        <a:pt x="0" y="294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252" y="346"/>
                        <a:pt x="252" y="346"/>
                        <a:pt x="252" y="346"/>
                      </a:cubicBezTo>
                      <a:cubicBezTo>
                        <a:pt x="252" y="346"/>
                        <a:pt x="285" y="348"/>
                        <a:pt x="285" y="321"/>
                      </a:cubicBezTo>
                      <a:cubicBezTo>
                        <a:pt x="285" y="312"/>
                        <a:pt x="285" y="274"/>
                        <a:pt x="285" y="228"/>
                      </a:cubicBezTo>
                      <a:cubicBezTo>
                        <a:pt x="268" y="238"/>
                        <a:pt x="268" y="238"/>
                        <a:pt x="268" y="238"/>
                      </a:cubicBezTo>
                      <a:cubicBezTo>
                        <a:pt x="268" y="275"/>
                        <a:pt x="268" y="303"/>
                        <a:pt x="268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" name="矩形 33"/>
          <p:cNvSpPr/>
          <p:nvPr/>
        </p:nvSpPr>
        <p:spPr>
          <a:xfrm>
            <a:off x="5280650" y="362995"/>
            <a:ext cx="164339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目 录 页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2699" y="2505406"/>
            <a:ext cx="1677257" cy="1677257"/>
            <a:chOff x="1990026" y="2085034"/>
            <a:chExt cx="1821716" cy="1821716"/>
          </a:xfrm>
        </p:grpSpPr>
        <p:grpSp>
          <p:nvGrpSpPr>
            <p:cNvPr id="11" name="组合 10"/>
            <p:cNvGrpSpPr/>
            <p:nvPr/>
          </p:nvGrpSpPr>
          <p:grpSpPr>
            <a:xfrm>
              <a:off x="1990026" y="2085034"/>
              <a:ext cx="1821716" cy="1821716"/>
              <a:chOff x="475814" y="349984"/>
              <a:chExt cx="1821716" cy="182171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8" name="椭圆 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EA61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EA610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8" name="KSO_Shape"/>
            <p:cNvSpPr/>
            <p:nvPr/>
          </p:nvSpPr>
          <p:spPr bwMode="auto">
            <a:xfrm>
              <a:off x="2747908" y="2689943"/>
              <a:ext cx="319141" cy="638281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158015" y="2620169"/>
            <a:ext cx="375936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EA6103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关于我 </a:t>
            </a:r>
            <a:r>
              <a:rPr lang="zh-CN" altLang="en-US" sz="2400" dirty="0" smtClean="0">
                <a:solidFill>
                  <a:srgbClr val="EA6103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ABOUT ME</a:t>
            </a:r>
            <a:endParaRPr lang="zh-CN" altLang="en-US" sz="2400" dirty="0">
              <a:solidFill>
                <a:srgbClr val="EA6103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58015" y="332376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基本信息 </a:t>
            </a:r>
          </a:p>
        </p:txBody>
      </p:sp>
      <p:sp>
        <p:nvSpPr>
          <p:cNvPr id="5" name="矩形 4"/>
          <p:cNvSpPr/>
          <p:nvPr/>
        </p:nvSpPr>
        <p:spPr>
          <a:xfrm>
            <a:off x="6316612" y="332376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个人履历 </a:t>
            </a:r>
          </a:p>
        </p:txBody>
      </p:sp>
      <p:sp>
        <p:nvSpPr>
          <p:cNvPr id="12" name="矩形 11"/>
          <p:cNvSpPr/>
          <p:nvPr/>
        </p:nvSpPr>
        <p:spPr>
          <a:xfrm>
            <a:off x="5158015" y="374482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所得荣誉 </a:t>
            </a:r>
            <a:endParaRPr lang="zh-CN" altLang="en-US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0131" y="374482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语音能力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938710" y="2450288"/>
            <a:ext cx="2496530" cy="2496530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183395" y="490835"/>
            <a:ext cx="3837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基本</a:t>
            </a:r>
            <a:r>
              <a:rPr lang="zh-CN" altLang="en-US" sz="3600" dirty="0" smtClean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信息 </a:t>
            </a:r>
            <a:r>
              <a:rPr lang="en-US" altLang="zh-CN" sz="2400" dirty="0" smtClean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Information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001152" y="2511075"/>
            <a:ext cx="2356376" cy="23563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018744" y="2518947"/>
            <a:ext cx="2364955" cy="2354700"/>
            <a:chOff x="4626755" y="2344642"/>
            <a:chExt cx="2364955" cy="2354700"/>
          </a:xfrm>
        </p:grpSpPr>
        <p:sp>
          <p:nvSpPr>
            <p:cNvPr id="20" name="弧形 19"/>
            <p:cNvSpPr/>
            <p:nvPr/>
          </p:nvSpPr>
          <p:spPr>
            <a:xfrm rot="21298357">
              <a:off x="4626755" y="2344642"/>
              <a:ext cx="2341933" cy="2350934"/>
            </a:xfrm>
            <a:prstGeom prst="arc">
              <a:avLst>
                <a:gd name="adj1" fmla="val 16200000"/>
                <a:gd name="adj2" fmla="val 19246281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0637431">
              <a:off x="4647520" y="2396118"/>
              <a:ext cx="2344190" cy="2303224"/>
            </a:xfrm>
            <a:prstGeom prst="arc">
              <a:avLst>
                <a:gd name="adj1" fmla="val 16200000"/>
                <a:gd name="adj2" fmla="val 19246281"/>
              </a:avLst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24896" y="2051523"/>
            <a:ext cx="4313354" cy="3522706"/>
            <a:chOff x="5141364" y="2137248"/>
            <a:chExt cx="4313354" cy="3522706"/>
          </a:xfrm>
        </p:grpSpPr>
        <p:sp>
          <p:nvSpPr>
            <p:cNvPr id="24" name="矩形 23"/>
            <p:cNvSpPr/>
            <p:nvPr/>
          </p:nvSpPr>
          <p:spPr>
            <a:xfrm>
              <a:off x="5141364" y="5290622"/>
              <a:ext cx="4194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地址</a:t>
              </a:r>
              <a:r>
                <a:rPr lang="en-US" altLang="zh-CN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深圳市某某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区某某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路某某街某某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号</a:t>
              </a:r>
              <a:endParaRPr lang="zh-CN" altLang="en-US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41364" y="2137248"/>
              <a:ext cx="1473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姓名</a:t>
              </a:r>
              <a:r>
                <a:rPr lang="en-US" altLang="zh-CN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某某人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686285" y="2137248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性别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女  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41364" y="2526487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年龄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21岁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686285" y="2528346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民族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汉族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141364" y="2954428"/>
              <a:ext cx="1326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休重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55kg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86285" y="2968496"/>
              <a:ext cx="16001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身高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173cm 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141364" y="3409485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籍贯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深圳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686285" y="3409485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学历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本科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141364" y="3879713"/>
              <a:ext cx="1704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婚姻状况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未婚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686285" y="3887981"/>
              <a:ext cx="1768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政治面貌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群众 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41364" y="4376896"/>
              <a:ext cx="2847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联系方式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13712345678 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1364" y="4808514"/>
              <a:ext cx="3611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电子邮箱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www.1234@sss.com</a:t>
              </a:r>
              <a:endParaRPr lang="zh-CN" altLang="en-US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229225" y="245921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229225" y="284819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5229225" y="3276135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229225" y="3731192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238750" y="4188392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238750" y="4689078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238750" y="5158796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238750" y="565995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95793" y="490835"/>
            <a:ext cx="341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个人履历 </a:t>
            </a:r>
            <a:r>
              <a:rPr lang="en-US" altLang="zh-CN" sz="24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Resume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0" y="3227012"/>
            <a:ext cx="12192000" cy="82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279553" y="1866265"/>
            <a:ext cx="1176338" cy="1663700"/>
            <a:chOff x="1279553" y="1866265"/>
            <a:chExt cx="1176338" cy="1663700"/>
          </a:xfrm>
        </p:grpSpPr>
        <p:sp>
          <p:nvSpPr>
            <p:cNvPr id="51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1643075" y="2263804"/>
              <a:ext cx="447706" cy="392372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056114" y="1866265"/>
            <a:ext cx="1176338" cy="1663700"/>
            <a:chOff x="4056114" y="1866265"/>
            <a:chExt cx="1176338" cy="1663700"/>
          </a:xfrm>
        </p:grpSpPr>
        <p:sp>
          <p:nvSpPr>
            <p:cNvPr id="55" name="Freeform 5"/>
            <p:cNvSpPr/>
            <p:nvPr/>
          </p:nvSpPr>
          <p:spPr bwMode="auto">
            <a:xfrm>
              <a:off x="4056114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18628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4419636" y="2263804"/>
              <a:ext cx="447706" cy="392372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832675" y="1866265"/>
            <a:ext cx="1176338" cy="1663700"/>
            <a:chOff x="6832675" y="1866265"/>
            <a:chExt cx="1176338" cy="1663700"/>
          </a:xfrm>
        </p:grpSpPr>
        <p:sp>
          <p:nvSpPr>
            <p:cNvPr id="59" name="Freeform 5"/>
            <p:cNvSpPr/>
            <p:nvPr/>
          </p:nvSpPr>
          <p:spPr bwMode="auto">
            <a:xfrm>
              <a:off x="6832675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962850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Freeform 6"/>
            <p:cNvSpPr>
              <a:spLocks noEditPoints="1"/>
            </p:cNvSpPr>
            <p:nvPr/>
          </p:nvSpPr>
          <p:spPr bwMode="auto">
            <a:xfrm>
              <a:off x="7183706" y="2252857"/>
              <a:ext cx="472688" cy="414266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609236" y="1866265"/>
            <a:ext cx="1176338" cy="1663700"/>
            <a:chOff x="9609236" y="1866265"/>
            <a:chExt cx="1176338" cy="1663700"/>
          </a:xfrm>
        </p:grpSpPr>
        <p:sp>
          <p:nvSpPr>
            <p:cNvPr id="63" name="Freeform 5"/>
            <p:cNvSpPr/>
            <p:nvPr/>
          </p:nvSpPr>
          <p:spPr bwMode="auto">
            <a:xfrm>
              <a:off x="9609236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9743203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9972758" y="2263804"/>
              <a:ext cx="447706" cy="392372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37759" y="5028412"/>
            <a:ext cx="1714541" cy="938719"/>
            <a:chOff x="2851028" y="1753255"/>
            <a:chExt cx="1714541" cy="938719"/>
          </a:xfrm>
        </p:grpSpPr>
        <p:sp>
          <p:nvSpPr>
            <p:cNvPr id="67" name="矩形 66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949051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添加标题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95294" y="5028412"/>
            <a:ext cx="1714541" cy="938719"/>
            <a:chOff x="2851028" y="1753255"/>
            <a:chExt cx="1714541" cy="938719"/>
          </a:xfrm>
        </p:grpSpPr>
        <p:sp>
          <p:nvSpPr>
            <p:cNvPr id="70" name="矩形 69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957326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添加标题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52829" y="5028412"/>
            <a:ext cx="1714541" cy="938719"/>
            <a:chOff x="2851028" y="1753255"/>
            <a:chExt cx="1714541" cy="938719"/>
          </a:xfrm>
        </p:grpSpPr>
        <p:sp>
          <p:nvSpPr>
            <p:cNvPr id="73" name="矩形 72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966657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添加标题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459937" y="5028412"/>
            <a:ext cx="1714541" cy="938719"/>
            <a:chOff x="2851028" y="1753255"/>
            <a:chExt cx="1714541" cy="938719"/>
          </a:xfrm>
        </p:grpSpPr>
        <p:sp>
          <p:nvSpPr>
            <p:cNvPr id="76" name="矩形 75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2972419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添加标题</a:t>
              </a:r>
            </a:p>
          </p:txBody>
        </p:sp>
      </p:grpSp>
      <p:sp>
        <p:nvSpPr>
          <p:cNvPr id="78" name="任意多边形 77"/>
          <p:cNvSpPr/>
          <p:nvPr/>
        </p:nvSpPr>
        <p:spPr>
          <a:xfrm>
            <a:off x="0" y="3652463"/>
            <a:ext cx="12201099" cy="0"/>
          </a:xfrm>
          <a:custGeom>
            <a:avLst/>
            <a:gdLst>
              <a:gd name="connsiteX0" fmla="*/ 0 w 12201099"/>
              <a:gd name="connsiteY0" fmla="*/ 0 h 0"/>
              <a:gd name="connsiteX1" fmla="*/ 12201099 w 122010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1099">
                <a:moveTo>
                  <a:pt x="0" y="0"/>
                </a:moveTo>
                <a:lnTo>
                  <a:pt x="12201099" y="0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330677" y="4374388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D95A0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2014</a:t>
            </a:r>
            <a:endParaRPr lang="zh-CN" altLang="en-US" sz="3200" dirty="0">
              <a:solidFill>
                <a:srgbClr val="D95A0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088212" y="4374388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E99C3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2015</a:t>
            </a:r>
            <a:endParaRPr lang="zh-CN" altLang="en-US" sz="3200" dirty="0">
              <a:solidFill>
                <a:srgbClr val="E99C3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845747" y="4388107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2016</a:t>
            </a:r>
            <a:endParaRPr lang="zh-CN" altLang="en-US" sz="3200" dirty="0">
              <a:solidFill>
                <a:srgbClr val="0099A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713240" y="4303829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en-US" sz="3200" dirty="0">
              <a:solidFill>
                <a:srgbClr val="EA5E6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 animBg="1"/>
      <p:bldP spid="78" grpId="0" animBg="1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95793" y="490835"/>
            <a:ext cx="308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所得荣誉 </a:t>
            </a:r>
            <a:r>
              <a:rPr lang="en-US" altLang="zh-CN" sz="24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Honor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1916673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EA6103"/>
          </a:solidFill>
          <a:ln w="15875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形状 39"/>
          <p:cNvSpPr/>
          <p:nvPr/>
        </p:nvSpPr>
        <p:spPr>
          <a:xfrm>
            <a:off x="2810066" y="3014344"/>
            <a:ext cx="1950119" cy="1950119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圆角矩形 41"/>
          <p:cNvSpPr/>
          <p:nvPr/>
        </p:nvSpPr>
        <p:spPr>
          <a:xfrm>
            <a:off x="4097521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FFAB3F"/>
          </a:solidFill>
          <a:ln w="15875">
            <a:solidFill>
              <a:schemeClr val="bg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环形箭头 42"/>
          <p:cNvSpPr/>
          <p:nvPr/>
        </p:nvSpPr>
        <p:spPr>
          <a:xfrm>
            <a:off x="4977264" y="1913331"/>
            <a:ext cx="2159412" cy="2159412"/>
          </a:xfrm>
          <a:prstGeom prst="circularArrow">
            <a:avLst>
              <a:gd name="adj1" fmla="val 3510"/>
              <a:gd name="adj2" fmla="val 435572"/>
              <a:gd name="adj3" fmla="val 19388918"/>
              <a:gd name="adj4" fmla="val 12575511"/>
              <a:gd name="adj5" fmla="val 40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圆角矩形 44"/>
          <p:cNvSpPr/>
          <p:nvPr/>
        </p:nvSpPr>
        <p:spPr>
          <a:xfrm>
            <a:off x="6278369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0099A9"/>
          </a:solidFill>
          <a:ln w="15875"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形状 45"/>
          <p:cNvSpPr/>
          <p:nvPr/>
        </p:nvSpPr>
        <p:spPr>
          <a:xfrm>
            <a:off x="7171762" y="3014344"/>
            <a:ext cx="1950119" cy="1950119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圆角矩形 47"/>
          <p:cNvSpPr/>
          <p:nvPr/>
        </p:nvSpPr>
        <p:spPr>
          <a:xfrm>
            <a:off x="8459217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EA5E66"/>
          </a:solidFill>
          <a:ln w="15875">
            <a:solidFill>
              <a:schemeClr val="bg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02" y="2958194"/>
            <a:ext cx="822253" cy="822253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74" y="3051794"/>
            <a:ext cx="893563" cy="893563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6" y="3012638"/>
            <a:ext cx="797606" cy="797606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44" y="3082115"/>
            <a:ext cx="908350" cy="908350"/>
          </a:xfrm>
          <a:prstGeom prst="rect">
            <a:avLst/>
          </a:prstGeom>
        </p:spPr>
      </p:pic>
      <p:sp>
        <p:nvSpPr>
          <p:cNvPr id="108" name="圆角矩形 107"/>
          <p:cNvSpPr/>
          <p:nvPr/>
        </p:nvSpPr>
        <p:spPr>
          <a:xfrm>
            <a:off x="2355436" y="3912171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D95A03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2332227" y="3955465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4557774" y="2564372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E99C3A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4534565" y="2607666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6729826" y="3970601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0099A9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6706617" y="4013895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8993351" y="2564372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EA5E66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8970142" y="2607666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9"/>
                                </p:stCondLst>
                                <p:childTnLst>
                                  <p:par>
                                    <p:cTn id="26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59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91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10"/>
                                </p:stCondLst>
                                <p:childTnLst>
                                  <p:par>
                                    <p:cTn id="4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10"/>
                                </p:stCondLst>
                                <p:childTnLst>
                                  <p:par>
                                    <p:cTn id="4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41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6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6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60"/>
                                </p:stCondLst>
                                <p:childTnLst>
                                  <p:par>
                                    <p:cTn id="6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68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6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71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21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710"/>
                                </p:stCondLst>
                                <p:childTnLst>
                                  <p:par>
                                    <p:cTn id="8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210"/>
                                </p:stCondLst>
                                <p:childTnLst>
                                  <p:par>
                                    <p:cTn id="91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71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36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08" grpId="0" animBg="1"/>
          <p:bldP spid="100" grpId="0"/>
          <p:bldP spid="109" grpId="0" animBg="1"/>
          <p:bldP spid="110" grpId="0"/>
          <p:bldP spid="111" grpId="0" animBg="1"/>
          <p:bldP spid="112" grpId="0"/>
          <p:bldP spid="113" grpId="0" animBg="1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9"/>
                                </p:stCondLst>
                                <p:childTnLst>
                                  <p:par>
                                    <p:cTn id="26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59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91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10"/>
                                </p:stCondLst>
                                <p:childTnLst>
                                  <p:par>
                                    <p:cTn id="4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10"/>
                                </p:stCondLst>
                                <p:childTnLst>
                                  <p:par>
                                    <p:cTn id="4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41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6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6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60"/>
                                </p:stCondLst>
                                <p:childTnLst>
                                  <p:par>
                                    <p:cTn id="6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68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6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71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21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710"/>
                                </p:stCondLst>
                                <p:childTnLst>
                                  <p:par>
                                    <p:cTn id="8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210"/>
                                </p:stCondLst>
                                <p:childTnLst>
                                  <p:par>
                                    <p:cTn id="91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71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36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08" grpId="0" animBg="1"/>
          <p:bldP spid="100" grpId="0"/>
          <p:bldP spid="109" grpId="0" animBg="1"/>
          <p:bldP spid="110" grpId="0"/>
          <p:bldP spid="111" grpId="0" animBg="1"/>
          <p:bldP spid="112" grpId="0"/>
          <p:bldP spid="113" grpId="0" animBg="1"/>
          <p:bldP spid="1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273163" y="490835"/>
            <a:ext cx="3658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语音能力 </a:t>
            </a:r>
            <a:r>
              <a:rPr lang="en-US" altLang="zh-CN" sz="24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Language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584498" y="1993135"/>
            <a:ext cx="1067921" cy="707146"/>
            <a:chOff x="2640167" y="2372819"/>
            <a:chExt cx="1067921" cy="707146"/>
          </a:xfrm>
        </p:grpSpPr>
        <p:sp>
          <p:nvSpPr>
            <p:cNvPr id="26" name="矩形 25"/>
            <p:cNvSpPr/>
            <p:nvPr/>
          </p:nvSpPr>
          <p:spPr>
            <a:xfrm>
              <a:off x="2713198" y="255674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EA6103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粤语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640167" y="2372819"/>
              <a:ext cx="10679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EA6103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Cantonese</a:t>
              </a:r>
              <a:endParaRPr lang="zh-CN" altLang="en-US" sz="1200" dirty="0">
                <a:solidFill>
                  <a:srgbClr val="EA6103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57529" y="3007968"/>
            <a:ext cx="902811" cy="707146"/>
            <a:chOff x="2713198" y="2372819"/>
            <a:chExt cx="902811" cy="707146"/>
          </a:xfrm>
        </p:grpSpPr>
        <p:sp>
          <p:nvSpPr>
            <p:cNvPr id="29" name="矩形 28"/>
            <p:cNvSpPr/>
            <p:nvPr/>
          </p:nvSpPr>
          <p:spPr>
            <a:xfrm>
              <a:off x="2713198" y="255674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99A9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国语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6766" y="2372819"/>
              <a:ext cx="8547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0099A9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Chinese</a:t>
              </a:r>
              <a:endParaRPr lang="zh-CN" altLang="en-US" sz="12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57529" y="4020652"/>
            <a:ext cx="902811" cy="707146"/>
            <a:chOff x="2713198" y="2372819"/>
            <a:chExt cx="902811" cy="707146"/>
          </a:xfrm>
        </p:grpSpPr>
        <p:sp>
          <p:nvSpPr>
            <p:cNvPr id="32" name="矩形 31"/>
            <p:cNvSpPr/>
            <p:nvPr/>
          </p:nvSpPr>
          <p:spPr>
            <a:xfrm>
              <a:off x="2713198" y="255674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EA5E66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英语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746766" y="2372819"/>
              <a:ext cx="8451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err="1">
                  <a:solidFill>
                    <a:srgbClr val="EA5E66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EngLish</a:t>
              </a:r>
              <a:endParaRPr lang="zh-CN" altLang="en-US" sz="1200" dirty="0">
                <a:solidFill>
                  <a:srgbClr val="EA5E66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sp>
        <p:nvSpPr>
          <p:cNvPr id="35" name="TextBox 3073"/>
          <p:cNvSpPr txBox="1"/>
          <p:nvPr/>
        </p:nvSpPr>
        <p:spPr>
          <a:xfrm>
            <a:off x="8090137" y="2148486"/>
            <a:ext cx="2928620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36" name="TextBox 3073"/>
          <p:cNvSpPr txBox="1"/>
          <p:nvPr/>
        </p:nvSpPr>
        <p:spPr>
          <a:xfrm>
            <a:off x="8090137" y="3163306"/>
            <a:ext cx="2928620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37" name="TextBox 3073"/>
          <p:cNvSpPr txBox="1"/>
          <p:nvPr/>
        </p:nvSpPr>
        <p:spPr>
          <a:xfrm>
            <a:off x="8090137" y="4170630"/>
            <a:ext cx="2928620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49" name="TextBox 3073"/>
          <p:cNvSpPr txBox="1"/>
          <p:nvPr/>
        </p:nvSpPr>
        <p:spPr>
          <a:xfrm>
            <a:off x="2418910" y="5251610"/>
            <a:ext cx="69001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点击输入简要的文字介绍，文字内容需概括精炼，不用多余的文字修饰，点击输入简要的文字介绍，文字内容需概括精炼，不用多余的文字修饰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，点击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输入简要的文字介绍，文字内容需概括精炼，不用多余的文字修饰，</a:t>
            </a: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0026" y="2281800"/>
            <a:ext cx="5138049" cy="299701"/>
            <a:chOff x="2780026" y="1966570"/>
            <a:chExt cx="3981514" cy="228601"/>
          </a:xfrm>
        </p:grpSpPr>
        <p:sp>
          <p:nvSpPr>
            <p:cNvPr id="39" name="圆角矩形 38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780026" y="1966570"/>
              <a:ext cx="2170999" cy="228600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80027" y="3324451"/>
            <a:ext cx="5138048" cy="299701"/>
            <a:chOff x="2780027" y="1966570"/>
            <a:chExt cx="3981513" cy="228601"/>
          </a:xfrm>
        </p:grpSpPr>
        <p:sp>
          <p:nvSpPr>
            <p:cNvPr id="50" name="圆角矩形 49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2780027" y="1966570"/>
              <a:ext cx="3447912" cy="228600"/>
            </a:xfrm>
            <a:prstGeom prst="roundRect">
              <a:avLst>
                <a:gd name="adj" fmla="val 50000"/>
              </a:avLst>
            </a:prstGeom>
            <a:solidFill>
              <a:srgbClr val="0099A9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80027" y="4285723"/>
            <a:ext cx="5138048" cy="299701"/>
            <a:chOff x="2780027" y="1966570"/>
            <a:chExt cx="3981513" cy="228601"/>
          </a:xfrm>
        </p:grpSpPr>
        <p:sp>
          <p:nvSpPr>
            <p:cNvPr id="53" name="圆角矩形 52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2780027" y="1966570"/>
              <a:ext cx="1322185" cy="228600"/>
            </a:xfrm>
            <a:prstGeom prst="roundRect">
              <a:avLst>
                <a:gd name="adj" fmla="val 50000"/>
              </a:avLst>
            </a:prstGeom>
            <a:solidFill>
              <a:srgbClr val="EA5E66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9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79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79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79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79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7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379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79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79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37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37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865915" y="2620169"/>
            <a:ext cx="5500224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AB3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岗位认识 </a:t>
            </a:r>
            <a:r>
              <a:rPr lang="zh-CN" altLang="en-US" sz="2400" dirty="0">
                <a:solidFill>
                  <a:srgbClr val="FFAB3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POST COGNITION</a:t>
            </a:r>
          </a:p>
        </p:txBody>
      </p:sp>
      <p:sp>
        <p:nvSpPr>
          <p:cNvPr id="3" name="矩形 2"/>
          <p:cNvSpPr/>
          <p:nvPr/>
        </p:nvSpPr>
        <p:spPr>
          <a:xfrm>
            <a:off x="4865915" y="33237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知识技能</a:t>
            </a:r>
          </a:p>
        </p:txBody>
      </p:sp>
      <p:sp>
        <p:nvSpPr>
          <p:cNvPr id="5" name="矩形 4"/>
          <p:cNvSpPr/>
          <p:nvPr/>
        </p:nvSpPr>
        <p:spPr>
          <a:xfrm>
            <a:off x="6024512" y="33237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处理能力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915" y="37418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岗位职责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029322" y="2478788"/>
            <a:ext cx="1698534" cy="1698534"/>
            <a:chOff x="7295451" y="2177951"/>
            <a:chExt cx="1401675" cy="1401675"/>
          </a:xfrm>
        </p:grpSpPr>
        <p:grpSp>
          <p:nvGrpSpPr>
            <p:cNvPr id="20" name="组合 19"/>
            <p:cNvGrpSpPr/>
            <p:nvPr/>
          </p:nvGrpSpPr>
          <p:grpSpPr>
            <a:xfrm>
              <a:off x="7295451" y="2177951"/>
              <a:ext cx="1401675" cy="1401675"/>
              <a:chOff x="475814" y="349984"/>
              <a:chExt cx="1821716" cy="182171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FAB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FAB3F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7663054" y="2665051"/>
              <a:ext cx="573441" cy="449880"/>
              <a:chOff x="4172643" y="3997027"/>
              <a:chExt cx="736426" cy="577745"/>
            </a:xfrm>
            <a:solidFill>
              <a:schemeClr val="bg1"/>
            </a:solidFill>
          </p:grpSpPr>
          <p:sp>
            <p:nvSpPr>
              <p:cNvPr id="22" name="Freeform 14"/>
              <p:cNvSpPr/>
              <p:nvPr/>
            </p:nvSpPr>
            <p:spPr bwMode="auto">
              <a:xfrm>
                <a:off x="4409944" y="4129742"/>
                <a:ext cx="499125" cy="385885"/>
              </a:xfrm>
              <a:custGeom>
                <a:avLst/>
                <a:gdLst>
                  <a:gd name="T0" fmla="*/ 272 w 293"/>
                  <a:gd name="T1" fmla="*/ 48 h 226"/>
                  <a:gd name="T2" fmla="*/ 255 w 293"/>
                  <a:gd name="T3" fmla="*/ 46 h 226"/>
                  <a:gd name="T4" fmla="*/ 96 w 293"/>
                  <a:gd name="T5" fmla="*/ 46 h 226"/>
                  <a:gd name="T6" fmla="*/ 96 w 293"/>
                  <a:gd name="T7" fmla="*/ 0 h 226"/>
                  <a:gd name="T8" fmla="*/ 89 w 293"/>
                  <a:gd name="T9" fmla="*/ 0 h 226"/>
                  <a:gd name="T10" fmla="*/ 73 w 293"/>
                  <a:gd name="T11" fmla="*/ 0 h 226"/>
                  <a:gd name="T12" fmla="*/ 23 w 293"/>
                  <a:gd name="T13" fmla="*/ 0 h 226"/>
                  <a:gd name="T14" fmla="*/ 2 w 293"/>
                  <a:gd name="T15" fmla="*/ 25 h 226"/>
                  <a:gd name="T16" fmla="*/ 2 w 293"/>
                  <a:gd name="T17" fmla="*/ 38 h 226"/>
                  <a:gd name="T18" fmla="*/ 89 w 293"/>
                  <a:gd name="T19" fmla="*/ 155 h 226"/>
                  <a:gd name="T20" fmla="*/ 66 w 293"/>
                  <a:gd name="T21" fmla="*/ 226 h 226"/>
                  <a:gd name="T22" fmla="*/ 96 w 293"/>
                  <a:gd name="T23" fmla="*/ 226 h 226"/>
                  <a:gd name="T24" fmla="*/ 255 w 293"/>
                  <a:gd name="T25" fmla="*/ 226 h 226"/>
                  <a:gd name="T26" fmla="*/ 293 w 293"/>
                  <a:gd name="T27" fmla="*/ 201 h 226"/>
                  <a:gd name="T28" fmla="*/ 293 w 293"/>
                  <a:gd name="T29" fmla="*/ 74 h 226"/>
                  <a:gd name="T30" fmla="*/ 272 w 293"/>
                  <a:gd name="T31" fmla="*/ 4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3" h="226">
                    <a:moveTo>
                      <a:pt x="272" y="48"/>
                    </a:moveTo>
                    <a:cubicBezTo>
                      <a:pt x="263" y="46"/>
                      <a:pt x="255" y="46"/>
                      <a:pt x="255" y="46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3" y="0"/>
                      <a:pt x="73" y="0"/>
                    </a:cubicBezTo>
                    <a:cubicBezTo>
                      <a:pt x="59" y="0"/>
                      <a:pt x="37" y="0"/>
                      <a:pt x="23" y="0"/>
                    </a:cubicBezTo>
                    <a:cubicBezTo>
                      <a:pt x="0" y="0"/>
                      <a:pt x="2" y="25"/>
                      <a:pt x="2" y="25"/>
                    </a:cubicBezTo>
                    <a:cubicBezTo>
                      <a:pt x="2" y="25"/>
                      <a:pt x="2" y="30"/>
                      <a:pt x="2" y="38"/>
                    </a:cubicBezTo>
                    <a:cubicBezTo>
                      <a:pt x="52" y="53"/>
                      <a:pt x="89" y="100"/>
                      <a:pt x="89" y="155"/>
                    </a:cubicBezTo>
                    <a:cubicBezTo>
                      <a:pt x="89" y="182"/>
                      <a:pt x="80" y="206"/>
                      <a:pt x="66" y="226"/>
                    </a:cubicBezTo>
                    <a:cubicBezTo>
                      <a:pt x="96" y="226"/>
                      <a:pt x="96" y="226"/>
                      <a:pt x="96" y="226"/>
                    </a:cubicBezTo>
                    <a:cubicBezTo>
                      <a:pt x="96" y="226"/>
                      <a:pt x="219" y="226"/>
                      <a:pt x="255" y="226"/>
                    </a:cubicBezTo>
                    <a:cubicBezTo>
                      <a:pt x="292" y="226"/>
                      <a:pt x="293" y="201"/>
                      <a:pt x="293" y="201"/>
                    </a:cubicBezTo>
                    <a:cubicBezTo>
                      <a:pt x="293" y="74"/>
                      <a:pt x="293" y="74"/>
                      <a:pt x="293" y="74"/>
                    </a:cubicBezTo>
                    <a:cubicBezTo>
                      <a:pt x="293" y="58"/>
                      <a:pt x="282" y="51"/>
                      <a:pt x="272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4534004" y="3997027"/>
                <a:ext cx="339001" cy="188975"/>
              </a:xfrm>
              <a:custGeom>
                <a:avLst/>
                <a:gdLst>
                  <a:gd name="T0" fmla="*/ 83 w 470"/>
                  <a:gd name="T1" fmla="*/ 262 h 262"/>
                  <a:gd name="T2" fmla="*/ 397 w 470"/>
                  <a:gd name="T3" fmla="*/ 262 h 262"/>
                  <a:gd name="T4" fmla="*/ 470 w 470"/>
                  <a:gd name="T5" fmla="*/ 262 h 262"/>
                  <a:gd name="T6" fmla="*/ 470 w 470"/>
                  <a:gd name="T7" fmla="*/ 0 h 262"/>
                  <a:gd name="T8" fmla="*/ 0 w 470"/>
                  <a:gd name="T9" fmla="*/ 0 h 262"/>
                  <a:gd name="T10" fmla="*/ 0 w 470"/>
                  <a:gd name="T11" fmla="*/ 158 h 262"/>
                  <a:gd name="T12" fmla="*/ 83 w 470"/>
                  <a:gd name="T13" fmla="*/ 158 h 262"/>
                  <a:gd name="T14" fmla="*/ 83 w 470"/>
                  <a:gd name="T15" fmla="*/ 262 h 262"/>
                  <a:gd name="T16" fmla="*/ 123 w 470"/>
                  <a:gd name="T17" fmla="*/ 83 h 262"/>
                  <a:gd name="T18" fmla="*/ 362 w 470"/>
                  <a:gd name="T19" fmla="*/ 83 h 262"/>
                  <a:gd name="T20" fmla="*/ 362 w 470"/>
                  <a:gd name="T21" fmla="*/ 102 h 262"/>
                  <a:gd name="T22" fmla="*/ 123 w 470"/>
                  <a:gd name="T23" fmla="*/ 102 h 262"/>
                  <a:gd name="T24" fmla="*/ 123 w 470"/>
                  <a:gd name="T25" fmla="*/ 83 h 262"/>
                  <a:gd name="T26" fmla="*/ 121 w 470"/>
                  <a:gd name="T27" fmla="*/ 140 h 262"/>
                  <a:gd name="T28" fmla="*/ 362 w 470"/>
                  <a:gd name="T29" fmla="*/ 140 h 262"/>
                  <a:gd name="T30" fmla="*/ 362 w 470"/>
                  <a:gd name="T31" fmla="*/ 158 h 262"/>
                  <a:gd name="T32" fmla="*/ 121 w 470"/>
                  <a:gd name="T33" fmla="*/ 158 h 262"/>
                  <a:gd name="T34" fmla="*/ 121 w 470"/>
                  <a:gd name="T35" fmla="*/ 140 h 262"/>
                  <a:gd name="T36" fmla="*/ 121 w 470"/>
                  <a:gd name="T37" fmla="*/ 196 h 262"/>
                  <a:gd name="T38" fmla="*/ 362 w 470"/>
                  <a:gd name="T39" fmla="*/ 196 h 262"/>
                  <a:gd name="T40" fmla="*/ 362 w 470"/>
                  <a:gd name="T41" fmla="*/ 215 h 262"/>
                  <a:gd name="T42" fmla="*/ 121 w 470"/>
                  <a:gd name="T43" fmla="*/ 215 h 262"/>
                  <a:gd name="T44" fmla="*/ 121 w 470"/>
                  <a:gd name="T45" fmla="*/ 19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2">
                    <a:moveTo>
                      <a:pt x="83" y="262"/>
                    </a:moveTo>
                    <a:lnTo>
                      <a:pt x="397" y="262"/>
                    </a:lnTo>
                    <a:lnTo>
                      <a:pt x="470" y="262"/>
                    </a:lnTo>
                    <a:lnTo>
                      <a:pt x="470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83" y="158"/>
                    </a:lnTo>
                    <a:lnTo>
                      <a:pt x="83" y="262"/>
                    </a:lnTo>
                    <a:close/>
                    <a:moveTo>
                      <a:pt x="123" y="83"/>
                    </a:moveTo>
                    <a:lnTo>
                      <a:pt x="362" y="83"/>
                    </a:lnTo>
                    <a:lnTo>
                      <a:pt x="362" y="102"/>
                    </a:lnTo>
                    <a:lnTo>
                      <a:pt x="123" y="102"/>
                    </a:lnTo>
                    <a:lnTo>
                      <a:pt x="123" y="83"/>
                    </a:lnTo>
                    <a:close/>
                    <a:moveTo>
                      <a:pt x="121" y="140"/>
                    </a:moveTo>
                    <a:lnTo>
                      <a:pt x="362" y="140"/>
                    </a:lnTo>
                    <a:lnTo>
                      <a:pt x="362" y="158"/>
                    </a:lnTo>
                    <a:lnTo>
                      <a:pt x="121" y="158"/>
                    </a:lnTo>
                    <a:lnTo>
                      <a:pt x="121" y="140"/>
                    </a:lnTo>
                    <a:close/>
                    <a:moveTo>
                      <a:pt x="121" y="196"/>
                    </a:moveTo>
                    <a:lnTo>
                      <a:pt x="362" y="196"/>
                    </a:lnTo>
                    <a:lnTo>
                      <a:pt x="362" y="215"/>
                    </a:lnTo>
                    <a:lnTo>
                      <a:pt x="121" y="215"/>
                    </a:lnTo>
                    <a:lnTo>
                      <a:pt x="121" y="1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172643" y="4213411"/>
                <a:ext cx="361361" cy="361361"/>
              </a:xfrm>
              <a:custGeom>
                <a:avLst/>
                <a:gdLst>
                  <a:gd name="T0" fmla="*/ 141 w 212"/>
                  <a:gd name="T1" fmla="*/ 6 h 212"/>
                  <a:gd name="T2" fmla="*/ 106 w 212"/>
                  <a:gd name="T3" fmla="*/ 0 h 212"/>
                  <a:gd name="T4" fmla="*/ 0 w 212"/>
                  <a:gd name="T5" fmla="*/ 106 h 212"/>
                  <a:gd name="T6" fmla="*/ 106 w 212"/>
                  <a:gd name="T7" fmla="*/ 212 h 212"/>
                  <a:gd name="T8" fmla="*/ 185 w 212"/>
                  <a:gd name="T9" fmla="*/ 177 h 212"/>
                  <a:gd name="T10" fmla="*/ 212 w 212"/>
                  <a:gd name="T11" fmla="*/ 106 h 212"/>
                  <a:gd name="T12" fmla="*/ 141 w 212"/>
                  <a:gd name="T13" fmla="*/ 6 h 212"/>
                  <a:gd name="T14" fmla="*/ 106 w 212"/>
                  <a:gd name="T15" fmla="*/ 178 h 212"/>
                  <a:gd name="T16" fmla="*/ 34 w 212"/>
                  <a:gd name="T17" fmla="*/ 106 h 212"/>
                  <a:gd name="T18" fmla="*/ 106 w 212"/>
                  <a:gd name="T19" fmla="*/ 34 h 212"/>
                  <a:gd name="T20" fmla="*/ 141 w 212"/>
                  <a:gd name="T21" fmla="*/ 43 h 212"/>
                  <a:gd name="T22" fmla="*/ 178 w 212"/>
                  <a:gd name="T23" fmla="*/ 106 h 212"/>
                  <a:gd name="T24" fmla="*/ 147 w 212"/>
                  <a:gd name="T25" fmla="*/ 165 h 212"/>
                  <a:gd name="T26" fmla="*/ 106 w 212"/>
                  <a:gd name="T27" fmla="*/ 17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212">
                    <a:moveTo>
                      <a:pt x="141" y="6"/>
                    </a:moveTo>
                    <a:cubicBezTo>
                      <a:pt x="130" y="2"/>
                      <a:pt x="118" y="0"/>
                      <a:pt x="106" y="0"/>
                    </a:cubicBezTo>
                    <a:cubicBezTo>
                      <a:pt x="47" y="0"/>
                      <a:pt x="0" y="47"/>
                      <a:pt x="0" y="106"/>
                    </a:cubicBezTo>
                    <a:cubicBezTo>
                      <a:pt x="0" y="165"/>
                      <a:pt x="47" y="212"/>
                      <a:pt x="106" y="212"/>
                    </a:cubicBezTo>
                    <a:cubicBezTo>
                      <a:pt x="137" y="212"/>
                      <a:pt x="165" y="199"/>
                      <a:pt x="185" y="177"/>
                    </a:cubicBezTo>
                    <a:cubicBezTo>
                      <a:pt x="202" y="159"/>
                      <a:pt x="212" y="133"/>
                      <a:pt x="212" y="106"/>
                    </a:cubicBezTo>
                    <a:cubicBezTo>
                      <a:pt x="212" y="60"/>
                      <a:pt x="182" y="20"/>
                      <a:pt x="141" y="6"/>
                    </a:cubicBezTo>
                    <a:close/>
                    <a:moveTo>
                      <a:pt x="106" y="178"/>
                    </a:moveTo>
                    <a:cubicBezTo>
                      <a:pt x="66" y="178"/>
                      <a:pt x="34" y="146"/>
                      <a:pt x="34" y="106"/>
                    </a:cubicBezTo>
                    <a:cubicBezTo>
                      <a:pt x="34" y="66"/>
                      <a:pt x="66" y="34"/>
                      <a:pt x="106" y="34"/>
                    </a:cubicBezTo>
                    <a:cubicBezTo>
                      <a:pt x="119" y="34"/>
                      <a:pt x="131" y="38"/>
                      <a:pt x="141" y="43"/>
                    </a:cubicBezTo>
                    <a:cubicBezTo>
                      <a:pt x="163" y="56"/>
                      <a:pt x="178" y="79"/>
                      <a:pt x="178" y="106"/>
                    </a:cubicBezTo>
                    <a:cubicBezTo>
                      <a:pt x="178" y="130"/>
                      <a:pt x="166" y="152"/>
                      <a:pt x="147" y="165"/>
                    </a:cubicBezTo>
                    <a:cubicBezTo>
                      <a:pt x="136" y="173"/>
                      <a:pt x="121" y="178"/>
                      <a:pt x="106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7"/>
              <p:cNvSpPr/>
              <p:nvPr/>
            </p:nvSpPr>
            <p:spPr bwMode="auto">
              <a:xfrm>
                <a:off x="4288769" y="4324488"/>
                <a:ext cx="83668" cy="102422"/>
              </a:xfrm>
              <a:custGeom>
                <a:avLst/>
                <a:gdLst>
                  <a:gd name="T0" fmla="*/ 45 w 49"/>
                  <a:gd name="T1" fmla="*/ 0 h 60"/>
                  <a:gd name="T2" fmla="*/ 41 w 49"/>
                  <a:gd name="T3" fmla="*/ 3 h 60"/>
                  <a:gd name="T4" fmla="*/ 41 w 49"/>
                  <a:gd name="T5" fmla="*/ 41 h 60"/>
                  <a:gd name="T6" fmla="*/ 3 w 49"/>
                  <a:gd name="T7" fmla="*/ 52 h 60"/>
                  <a:gd name="T8" fmla="*/ 0 w 49"/>
                  <a:gd name="T9" fmla="*/ 55 h 60"/>
                  <a:gd name="T10" fmla="*/ 1 w 49"/>
                  <a:gd name="T11" fmla="*/ 57 h 60"/>
                  <a:gd name="T12" fmla="*/ 5 w 49"/>
                  <a:gd name="T13" fmla="*/ 60 h 60"/>
                  <a:gd name="T14" fmla="*/ 43 w 49"/>
                  <a:gd name="T15" fmla="*/ 50 h 60"/>
                  <a:gd name="T16" fmla="*/ 47 w 49"/>
                  <a:gd name="T17" fmla="*/ 49 h 60"/>
                  <a:gd name="T18" fmla="*/ 49 w 49"/>
                  <a:gd name="T19" fmla="*/ 45 h 60"/>
                  <a:gd name="T20" fmla="*/ 49 w 49"/>
                  <a:gd name="T21" fmla="*/ 3 h 60"/>
                  <a:gd name="T22" fmla="*/ 48 w 49"/>
                  <a:gd name="T23" fmla="*/ 1 h 60"/>
                  <a:gd name="T24" fmla="*/ 45 w 49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0">
                    <a:moveTo>
                      <a:pt x="45" y="0"/>
                    </a:moveTo>
                    <a:cubicBezTo>
                      <a:pt x="43" y="0"/>
                      <a:pt x="41" y="1"/>
                      <a:pt x="41" y="3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1" y="52"/>
                      <a:pt x="0" y="53"/>
                      <a:pt x="0" y="55"/>
                    </a:cubicBezTo>
                    <a:cubicBezTo>
                      <a:pt x="0" y="56"/>
                      <a:pt x="0" y="56"/>
                      <a:pt x="1" y="57"/>
                    </a:cubicBezTo>
                    <a:cubicBezTo>
                      <a:pt x="1" y="59"/>
                      <a:pt x="3" y="60"/>
                      <a:pt x="5" y="6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48"/>
                      <a:pt x="49" y="47"/>
                      <a:pt x="49" y="45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9" y="1"/>
                      <a:pt x="48" y="1"/>
                    </a:cubicBezTo>
                    <a:cubicBezTo>
                      <a:pt x="47" y="0"/>
                      <a:pt x="46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4798D91-7388-4D09-9FE8-D69EC62AD5D2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hfj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oX49HWYZvqAsDAAC1CgAAJwAAAHVuaXZlcnNhbC9mbGFzaF9wdWJsaXNoaW5nX3NldHRpbmdzLnhtbNVW3U4aQRS+5ykm03gpqxarJQvGCKREBSK01Ssz7BzYibMz251ZEK/6NH2wPknP7AhCtM2qNWnDBcz5+c53fuYw4dFtIskMMiO0atDd6g4loCLNhZo26OdRZ/uQEmOZ4kxqBQ2qNCVHzUqY5mMpTDwEa9HUEIRRpp7aBo2tTetBMJ/Pq8KkmdNqmVvEN9VIJ0GagQFlIQtSyRb4ZRcpGNqsVAgJvehc81wCERwpKOHYMdmRzMQ08GZjFt1MM50rfqKlzkg2HTfou8Nj91naeKiWSEC55EwThU5s64xz4fgwORR3QGIQ0xiJH9QomQtu4wbdqzkUtA4eoxTYPgfmUE40JqPsPXwClnFmmT/6eBZurVkKvIgvFEtENEINcfk3aGt0/elq0L446/ZOr0f9/tmoO/AkCp9gEycMNgOFSEjnWQSrOCGzlkUx8kafCZMGwmBdtDSbaLVBzp3JWEusfeGF85CMgfdYAmvdGN4I1UHLXUommIhcNOhxJpikRFgmRbRyNvnYWGGL/nfWLQli4ZwBOR/Sh/C+OlHMMgPrtJYa42oeNb/qXHKy0DmR4gaI1QTzzxP8FQNZbw6ZZDoppDg+lhgpMOJMwBz4UVHTe8DfBbrCEEmOnji5qQTrI3zLxR0Zw0RniAtshjOOcmE8fvVZwCkz5gGULTluDc+6rfZ1t9dqX265BBmfMRU9ExwbDklq3wKfYe5KYwgpNVZzDQIrE7HcQNEfLnhhVibN0rFjNiua7hpZgGK7BfLxmKiIcDSFyqEsYMQU0UouCIvwChk3QjOhc4MSPywe2ryIoHclQhVUp3iDMFjGISuDtrO79762/+Hg8GO9Gvz8/mP7j073a2UgmYvm98rJHxfLark8vnNh4HbB06vBZvm/uRkGF+0vZeraa1+OSnWzPSwF1y9j1T8tY3XhV9lgbY2VooB7aOqXHm4iKRJhgf/NEXvBmLzqH8TP2NuMyRvm/Jqr8d+k7E+rx8jG6yMMnnweOU0ilEiwEG4jrt5Uzf3aDr5nnlRVKoi2+dRsVn4BUEsDBBQAAgAIAChfj0e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F+PRzlO0w7fAgAAxgkAACYAAAB1bml2ZXJzYWwvaHRtbF9wdWJsaXNoaW5nX3NldHRpbmdzLnhtbM1WwU4bMRC95yssVxzJAqWFRpsgRIJApSQiaQsn5KwnWQuvvbW9CeHUr+mH9Us6XpOQCBotCKoqh2THM2/emxnPJj64zSSZgLFCqybdrm9RAirRXKhxk34dHG/uU2IdU5xJraBJlabkoFWL82IohU374By6WoIwyjZy16Spc3kjiqbTaV3Y3PhTLQuH+Lae6CzKDVhQDkyUSzbDLzfLwdJWrUZIHExfNC8kEMGRghKeHZMnLpM0Cl5DltyMjS4UP9JSG2LGwyZ9t3/oP3OfgNQWGSivzbbQ6M2uwTgXng6TfXEHJAUxTpH33i4lU8Fd2qQ7ux4FvaPHKCV2kMA8ypFGLcrdw2fgGGeOhceQz8Gts3NDMPGZYplIBnhCvPwmbQ+uT656nYuz0/PP14Nu92xw2gskyphoFSeOVhPFSEgXJoFFnpg5x5IUeWPMiEkLcbRsmruNtFoh55/JUEssfRlFyQiZylmTHhrBJCXCMSmSxaljZgzuWEjU4GO36yPl6ANg0JukzFhYTjQ/sb6KSeu7LiQnM10QKW6AOE1QUZHhrxTIcrnJyOistEpmHbFScCATAVPgB2WV7gH/lugKU2QFRuIo5hJcyPCjEHdkCCNtEBfYBIcW7cIG/PqzgHNm7QMom3Pc6J+dtjvXp+ftzuWGF8j4hKnkmeDYQshy9xb4DLUrjSmk1FjNJQisTMIKC2V/uOClWxWZlXOnbFI23TeyBMV2C+QTMPEgwdESqoCqgAlTRCs5IyzBS2H9CE2ELixawrAEaPsigiGUCFVSHeOCwmSGg6mCtrW98373w8e9/U+NevT756/NtUH3i6Inmc8WNsXR2lWxWBeP71wc+Rv69GV3pvhXd7130flWpVLnnctBpf50+pXgulW8up+reF2E5dRbWkyVKOBmGYc1hrtFikw44K85NC9o/PotH8bilRr/hirWju//KyI8LV7qK2/xOHryb0YN7av/vVq1P1BLAwQUAAIACAAoX49H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AoX49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KF+PR7O/s1BtAAAAcgAAABwAAAB1bml2ZXJzYWwvbG9jYWxfc2V0dGluZ3MueG1sDcw9DoMwDEDhnVNYnsrQv42BwMZYVSo9gBUshOTYKLGqcnuyveHT68d/EvhxLptpwOftgcAabdl0Dfidp2uHUJx0ITHlgGoI49D0YpHkw+4VFtiFDs4zpxrOL0pVvjMXVievZ7hE248W70NzAlBLAwQUAAIACACDgI9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oX49HftmEoxEIAABeHgAAKQAAAHVuaXZlcnNhbC9za2luX2N1c3RvbWl6YXRpb25fc2V0dGluZ3MueG1srVnrbuO6Ef5/noJwcYBToIgv8i2F14UudCKsLftYSrLbojBoiYmFSKIr0d7NgX/0afpgfZIOKSmWHMeRdmvFQTSc+WY4N14ySp79SN8lnIX+H4T7LLIp5370lIx/QWjksoDFi5gmlCfNI+XBjzz2zYwemaABNeEk8kjs6WI0GbfQRH7QcKAOjSG8dbVuBw26uIOHyMA9HcauFeNa0WHM6LT1UfMEIsWNqUsjfh511CyNvhUwo4TG3Iw8+n2slLmLQ+UZ3MTE84EvGfe74jnkWg9GVzyo2+4NevjQURVF6SO9Z7SN1mEwuB6obYRb3V5LOWjDjtJRULvXa1/3D+1Bp6fA2+S6DyhdfN1H3UG32zEOHdwBaaSqmtHRDwPlut1WQRseXuuHyUQbtFqo3W4rXePQ6ysTrYWAWwEMVRkKByqGoin9g6qp7aGCJvpEm3QP2MB9vYeGHdxvtQ5dTVNaraNzj7MruutIrTyd3J0fAJ4NwdlRkVvNM8k1cndxDMwODbcB4RRFJKSfGjInIy4zFv3msu3LnxtZgspkztlzu8rUlAhkATY+gzVqypGcTdpVLIwiHfnep8Z6xzmLrlwWcYC6ilgckqAx/lOaO9nMqkiyPY3ryD0Slx7VDeSnqlimC/IZnktCLgu3JHqZsid2tSbu81PMdpFXyczNy5bGgR89A3freqDji4oCP+Emp2HJPjwUT3WxLcQzocK8PhZPJcmArGmQa2zJTw25o8qPPXIiuvcTn0tRtS2eS6Jb8kTLARiq4rksE4GWctQG4vlYiNPvHNgVUf6di+wBeaFxWUnaLi9Kse1uWzeftjF7Es4uy30c6Fe5gEH3iZ6EhS3xVBISExQKK0Upc5ucv3HCmL2e9pJRCFoguMXmkpEk5EJb6fPZQrW+rqbzm/lKM28aYz2tSiTK8pffOv3h93avD60rE6wIZc/U6bQMhiRYr1UNy3KW8+kKAPF0ZeEvTmMsftcWnd85U9PCjXH2R22AxRLfN8bidxXRu+USW87KnpoGXpn2ypo70i9T7GCjMf7KdmhD9hRxhvY+/Yb4hiLoz35MURL4nhwQPduPdrSCPmM+U01rtcS2szR1x5xbjbHN4vjlLxKZ7PgGsmdDEuT5CVkH1JNqIUfk+La4RMEP3/jAyULiR1dVtC/VB9O6WTnz+dReYcvIKY0xjjxkxERoqg+0VG28BIyYwEL+Y+IrmX0SAalBUBvk1ry5ncLXEYbc+k+bAL78B6xZYAjJgkYVBCFx8BKyzrYf5ktD+BAUIoK2JEm+sdgrJU0xdBWwTUufQ2rqTgHfETA5NgTej1xIHeryCngzbNvqDV5p8y+Q41Cb85pC889Qkp9rCn3FNtQQtiuIWeq9eaOKihBlmBdIXoMuEfkevCDiuiAnvLn32S4BivAwlImsxqS2Ihv/fgdxNNXpmWJPMcHPMoJP/p6CFbFXKaugAenYEHn1+53599VENafYWEGiGfOHlSP7o9BHoJFEjCMSBExMA1QTb08il6I1dckOyuEF2Dzfk2wi/NKYf+38PxDhWRP6NetfloG//HpV37pS13trZAi7ZlAGm5Ut/0h7YQY/aIhI+HetqOKA+ibYaSlrJlSG5rNaQhg6umhd0ISDWoKmNQF12akDGoc46tQCsOYZhsXQT8Dcg+dKhtyDR+tBPGDNNh1YtB/oWmxjKwjLcKdROx9pcdgIKJz0XqO9po8MyiWgZJ8uiNADZfirRLmw5JZalGM6UzDcAsyndF0F1MAPxWa8GuzdDOeuSNtKaT4PbBd4soYD/1m2FvDzLqRv1/PHmIWSGpAkz+u0uf3tJw1Jp7hM9S7qLUQ2Vpf67UpXLR2L/aGoqqC6HOSosGzq2KupqgkESNaQcHcDjfVRbNurY6X7OwNPVMDL3GtTErub//77P9VhTuxJqSij/rUuDpSg6Fr4Fe8fFuM0+WcFHEfVyqLypaJgtj3ORavvlh0T0uT/sgEl6WIQslDcWFRSDYmYhVF1HFW/nUGu2jI12S52K63fRZCZuvwM7Ufu3BrjGYmfoX05jAV1gaTnRW7y2jYcDyw7HvgRrSn+0+uBmLxjLlaqYciTHNRo4LvP6SLowXY0u7VBARzpauDpt6oFPfIEkno+r48pl5i8HUFLSN+PDWF/dsV5JRzPx3D+ZjteOm5HPGbBQlxUvL2ZAwZxrwJpPOaxOKDlb0WOZMO+ZbEbP5IgAbYi6ZR1ATYsxMYsgyzTTrmXona8Im5GOWW8ZwF0Zz2dTgG6TD+V0nVNXuQVFbzS3lgOm+ZsqGD6kXjKb9Hv/A1/gXjKb4slaw679Lc2nQ4VRfPbFY3ERXqV2AEPjWSXynjytzKPsGAqbtmSwkQyQpkzZB4dy6XX8UOalbOgFQ1uvmPxKHrdRMyEzPrFzg4lJwPH9G1ezt8R93lA309uOQ8owaKr5fu5Csh4zpVAeht86oyUivjLln5qwPafuBvR6ZMGyjA+NYQ70wv39+S2eT8T7awgKa25LBrKfi7beS2Vkeji9VSxtNgvC42ab/w0al6K0CiDfT+A0S5c0xhDDvjQ5bIIlYlF9k1+sXEv94Uncu+MFgH4BrAjOKnklVAglBJLbqvyaklfiuPhLuB+QPc0b1UFQsE5l+c/SqA6Lie3yqf0kRfTO6PUroKs1x1zsdwDC/R3peS5qKjkZKRm0XGyTuTsz3SrfPE52nhmOcrbtEj3Yodm/CTqzTOqgPc974+axWUWetSbf5qd0kAU8N79F/L/AFBLAwQUAAIACAApX49HQ3Z2Hb0RAAAVYAAAFwAAAHVuaXZlcnNhbC91bml2ZXJzYWwucG5n7dx5VJLZ3wBwl9JSy1aX0bSaJrFSU1sc9zJLzRI1K0ukUrJFs9yFAK1RS52sNJcxwSX31FLTFBGnxQ1zCyVFoCxXBEIDFAReml915pd1zvvn+57zcA4Phy+He7/3cj934Y/nJvjwgWVKvyjJyMgsc3TY5yYjswgsIyMfskRBGkleN3RX+iIb7HZgr0x5p/aE9M0ivz2H9sjIPE5Snj+9WPp+6WUHz2AZmeXPPz9lWwKLfGVkoCWO+/YcifBmUl/Fe43Qmt9pJys+Um0qfmt73+HsRnO3PXtcl96Uv3ltxZpr5vGgXLOlG9Ojndb84bBk0cpkxx3r0ztyOdfhfAJd9Mc9mEfFk0lWSflkvdwrWkEprhRbL2Ck4UqSXpmjWUN1prgr75unBp9cRLgcK/fifFDROBUlq/Dvyyk9lWodt4AHvzjyux7zdAnz08TD2rGgTfHGTTLyKtv/dWnSkO9zGsTio4IY/QacfYd8vytJeoErlGSQsD7hbFqombXtgrqiohcrlGRplwq5iRllTxMjV/93BdLLVG70Bb0W1Ow7RVl72A8qUNMoCgvyVyfe4XsawxaUrq+waE2M6+kF34uWlZeLV12lu+n76ravz07fdChjU902o+8/mqdELY5vLzIx+b4bpOGgIu0FYduzTXL2sCOamt83uknut63OSlkzPgtao7zmnusPGikNO+svbFzHT/NxOpq+xnysReb73lQDbclrb/1ROMOtfUE446f5pDzcrh/SmbTgx9gGPrL/3p0fhU3yUxaETX6ej+dpt/H7ugsGw/HsosQtv/4o7OukvyDs+/N8Kp896P7d5vu4xiNbV02P/T8Kt6W4LQi3/jwf3xjHnGDUgsF1KjrXpCTxR+G7+vkLwrc1f5pPm1Ly3rF5jYUj6ycDzv43d6cF4fWmP83n7trNMZ1zxj8Y6T8B4FSQAgAAAAAAAAAAAAAAAAAAAAAAAAAAAAAAAAAAAAAAAAAAAAAAAAAAAAAAAAAAAAAAAAAAAAAAAAAAAAAAAAAAAAAAAAAAAAAAAAAAAAAAAAAAAAAAAAAAAAAAAAAAAAAAAAAAAAAAAAAAAAAAAAAAAAAAAAAAAAAAAAAAAAAAAAAAAAAAAAAAAAD4/wPg8hSfjsZGBiks+KSp6Yy8XHzUpuyFd5+LkpV9qXhTddWC+leAnR85P9L4vz+uo/PVQLWBdEyWDRoVNtqRMdCWrOfXZS2carbq45YwjpGryo2mHpn+d0WfloWgG6kvsAEt3oWCuVqMtXj2vaONPFkINXrtjZqiUF4Qy+plnZeDdgfS7uNnhxO01J15OM6koJ/La+vVO/hdCmffCrgMLQslBzl7kYoXm3KbW99RI7pqM+p1AWw8KtI1x4pn9BRTgsc6Azwsz8edJCMm3yXWzR/QRe4oLTROQ4rnxvzI5RAhGUYQCxgDmYGNdfxPLBz7FhziQ8MQVdCnn16dm8ZXSaaqulgWQhbTLe1kCCY08wmFTYai8ewg90Cy/f7lwwEqkDT3wsOveAgbdxdFvFeViRYvi3bWm6b5pf1NrrvAktbGYn6RxuqlsYYznRZsFbG/Z5om3IoimK8PUIU7GP+e7X8xq4SB7Nad59ox5VUtH/Gfz6STkfOzHDSkfPigCCl65O2iaj37lia5FYk0TEbvKa2quOzmJya5uzBFEnOy0gZmTdGY1fzH58rvj+G9IAXeNYbkS2lBrq65MekCiV3tgOWvzPrfAn0IDDf2RbwqLNKDd/RztkQbtVh/eKPp2S/9muebLb7C/jTx+sAunepx45DMgIvamgg8Y5d1a9yndG1ws3fPoYahFRj9rgpdM0bciIBuLJufqjeDiip/uYcf11+zKj0I4hVWZ3TWILF6ppRrb58sYKtpD85sSe0L8JBAekqpZw2aqon34mocStb3QB7Mj9lIMrRODxINTSqnKEX8HAMMD2fItd7dVaoEYhwvL7sAG31/sS7JaGx06OutHpOXkXxgl4a7Hiois2IvXb+OQmTOCiZrdMzjHnepg1PnPTyY5ct9rh8QydAICa0NWm1yMCT03CD1TH2tXUysgI16U/Kou3/D2mcnNhWDepFzoznP7NGHelP3J1ibqWt68gJIlK2FduR8+9Qcxm5ecnsDscynrib+nue0NWKAi9xmcdHv1Zdx7a5C8vHxH1YVlD49bDdWGV9bd74ieOr93ypZHlZQW0+T7Orn67TAk9BZYVJSDyF6Mo5XE6QR/L7OmRdzhhZAlnOy2Rwi397wtpe/nT1tF33mzp2wrFSklk8FsZt7sKGMkXwuaB3en8f5MP9t/vS/Hl1v0eKKGkoW86l2tW31jS42U7Xu4SOa5gnG0vb3rwGPWtXY46K3PCTNvEzmonoGqqMqW29EmYjJD5LmHoyZMERmwbTOzC+cdrU1uaK6SZF3zoxPqVr4P5xhkisu6Jgn5Ywpgy4uAYWSs+yTkt04D3QOwjrkE5dT0zE2zAR36rJCrbL6pGg3NF3EdKK22E5ggqkjJcLMe4M+2ST6kxb382l0tjGYZ3q38c/H5JdysL90dQM7E74afmMor27kPZSBY0WsGJiTLEFM9OaDcrVP2GZwxSHE16iug0p9W6z//rNOuQtF0KlBgSuielHKLiJ2AzS0IZ7RyKio6qzL3Y+wzGRBirZgSEy36FL7crUj9aobKcgMuBXVwe1dntBElN1rJdnwq8En50gtquKddcGQXQbZV6X6gwlNfWNx9ljFMGo1H41rvBmMqMP/J7Xj2GgPydHWD2Mkj8ap2489GpmHrlInAtlrwM8WO4mihiBbOuTrx8s1meUW3HnW626GlmD9x3kO9gbjIcPQhEu65mhBiFdjRj7Zdh5NR64YUDs2OFJfC0lYx21Q2ioUxWbm4CL6QjMFuwavt/ZzdYIhvASz4mJ9rCUjedDFRlRNdh3D348yoYXDcZGR30bagZe201sTGLo8gQsbz6fh2R4M4Thrxkb06fXAyUD8ToSIS2YLUWE0RjFB+Pa6Ko91p1uMliDewiHcBgFdn36MDIu7RCiuqDCEkvNpLSxiDeM4+4AIiXdJoNHhqCyoFQFxi8vnwhlsht81eyPClGc1I9NSJz5qlULKhtsYdsJyeUKSeB8UG8EeqgsO/KMfWtCHVgZZF1x1/rYGffYA3bZaaZD4ib2hR4yz/0OgE9aD3XqsfAhBSTB0l0QcDyxF6g5JlqXaSOZnaAk1ZsYjSE3zQv2KUrQONdvdNU9cTbgoWW/ORpaT3a8Ui0nCIRo9Xp9bmNXyzE7ENlUr62tptCFaS/PamK1ytC1H1byLv9i/tQmFbeUJX4CyH+30Jc5onv4yoUlXBzx8Z7weU/fjoCo34Lce0R7C4hSWKnetxSVqfSh0dryxo4GdRBCycHhiOHkdFz7pYp/y+Eo2oi4nKQnm7ScU42kE3nSCXDuqgoB3xtPXup6wnYzLDWukUk5lMKjojErjEGuRFItcu+8O9zt1DUYXHG3PJySLJZ2IrIePm78tg907L68ghPp5z54rvS3AhHjbFhMk00Qj9kmYyuKUmvbx5rufm8laVeW8Q0MQcXw0NEwiW22fB5NzwjPDbgU8Ngn0rCyJctsV23nAdqXz5l8z4ttHkD2TWivA6R8jo7/CMlORJy66JiZWL3YQrYe6GCSSzuRqgbfIVbcwx6EFBp6jZRW4nuyyo4PvC6ubugknu97wL453tDRixCYNNHL9pVAFJufkJFKrXtkFbd+b64r3D+/pRSKkszH3n5ozVoBR85yWAUogAa+YKzyCPtaVCX9jyE5oLv9lBfgN3UNIC+T9ZzNh5vU5lUhZmLTJqlGDqKZATp7hydM5OpIHiPAUHn/tynoXaqijshGXwGRZhKqnwehJG9DEBlrNg/PscDw2QQ0k4j+hVbAoU7RQvx5IyKIUidUKX/XThHMGcJrJ7suIjA2WzLm1B5QYyS7WvyO4fcf8Ahs4zUgXvcP3062kOwxE2kq35fzVw28opJHl/LBV4OX8+blw8Zcf5FGpwmGMZV3I1XP05zx1kIge+5qg7JKwVHR8e4g6Bo6gKh4LCKdPSAr+0rdZrUpluXsf41uemDqXROllXXsNzVbBi+ONApC96Pk0XqW0g2A+41e3gRXUQAQRjzI1UYjFeGzSL0rAdGKscOEZ9f74DtL18Ejoi7A221XgemwR5dOVHgYl35TbKNB+9nWYqGg9vfzuWfSiFJFOUwjNJ7saR/uEVu5KV9zLNPRUo5bBQM6J61YmIq1mWM/c0WTI7Q6cdIqsIKTuNtgS+txVQrap2JKd8mexrp3Ovhr1IxcCpoeCu5haLvWu+YYnjUy5byGo2eQsU3Nzvx281cGl3IDofsk+g2ztdautG6mpX3vGUN6v8/7Nje3dQb49ge/O01/XeDTn4j5+ynM6iSGNCLemPqYfq9iaTaKcJ6AivG0n6DGFYpycIzUzjzVK0rHL93ZBEISEK+fWyuY7b3vvYjuxKIWYZsSm7vQjjLQ1jFkJxvOqXKznfHkiPh0xWGk6+/G5Kp9VMnKeo0nSewqzrguBnm3XEwgWDaBiBhrSSl061ECN75wOwSNjv6wf6+Sle1DaSSfnOUw1YkCQgybcdqUbkWECgn7hNVvEqQE4cubMXiGORSl92i1ulGxFFjaq2nUWNjbyUJ+68ljtr4cdIAUYwriobKYEbVY2Fo6GBeO9EFZUnMGTmUM+bggocW+GhnlmpHRNNZfN19Gu0Zl5oOs42SyaLK3gYSYlfKykfWtFhzd84jeOL3HYUdl7uO2y7YnRZGKlbP4hWfVXWotTqHNn9ULHRjxPf9u3TvaVHlRMgW18XtDQ0d3SVODVFeqddDDN0GCty+Q2VYPshzNRzZ1pmIjhm3gojrRsk8cLAfGuAMeCXRDPtP6atEQ6zdyBVKogh9fBxfXWtLjyuDHh5vhvyypEfqwLS6+7YfIBCaEXBrZTfg9nDfVy9tlOWInbOO9bJE8MPUNq74uVRnLidFaBF62Rhf19fUcFY/Vot/qSLjo1MH2IdwnxpTSQfKELllYsLQz1ubBnlGJ6fdUUJHzw9xPZIai3q8FhM8ZeQzF+0qFYNaX3JsdoBYatpfftlty1y4YaIk3hlikwgovVwzStadRxMmM7jcVlkPO4Nxc7saHEMWpMobRbCXsnbJbH4z76h0esBB/VBd9VZP4ibHtCa/4nKaY0KfEl9LekuBoaPoSWIR5xWQadxw+c4hIiOMPR8w9PRffeBHEZN8asbkypQ69eMcolSbD89ZVcRqJIDcNU0Zdrn5R3opIvT+nVwozSaNgr4wkJY8LYb5sSM3OFfo5oopJO1vkgLdyqtfZJcQVjPfqwdOfbzzFqKzWbNZaYi17tpk9Zxb4kQX3m3/gkvaKhJUhZmLKu/Ih0TrSqTDoZBD49nuGHuXmRWVJ4l8uBBPqMK/8xppsVCB9KvfT1JOOwjGS19CinaqygoRPekZRjWkL0b+dCXnKLKBHjKgWW6CDbgX633TXm+I/PlKtW6x1OvAUKHYBn6MexKq0H2LnR9V3vtjQ69DEsbwhNWcMBw0he3Y0vDQkbaCqR3Alcu+dUO0N7xvRjjVh6MtI+ykl6mCzfvmtjZtDl3ZeG0vt8chrmp4nC/SlVfl0sSIF0eqgiYiMa2I0f/31KbNr1SxH6BqUf4TmlvrJZrNLwpw096U+90tkD/W2y+dago1yjNp/lZyZhqXPkCaWN3AjpljFGQBdD4N4I5hM8DkmaebEaCqrhKMcwOgz+dSaUBJ7KRDWum5n5SMJGh4tE2Okrj47YZkwr1MxVqht6pWeZh144SqA9/WeNoYzyX4XyFyd/fxblKCxKoVWYxPpZ6viNPPzu9Bz2Mkq6STjeu/1/fwrXUAKh5zlxdtPRzxb8kaGybTuY+eENFi2eiLp6e0GhMvLKKkcsfud12UjM1v/gJu1NTXLyfYdvvRILW5Re5m1mt+dtRth4+v13/elnsv9yFA0og7hjFQSx21+khf9fnHqLVii5V23Dl3MSvaSjJVY4BL/8+vTfCxO2uJg96LDzLgsrkedrrXleWXxmpYz04Wh/eF/53lPX/gdQSwMEFAACAAgAKV+PR4l3YEJKAAAAawAAABsAAAB1bml2ZXJzYWwvdW5pdmVyc2FsLnBuZy54bWyzsa/IzVEoSy0qzszPs1Uy1DNQsrfj5bIpKEoty0wtV6gAigEFIUBJoRLINUJwyzNTSjKAQgYWBgjBjNTM9IwSWyULQ4SgPtBMAFBLAQIAABQAAgAIAChfj0daf7mZOgQAAOEOAAAdAAAAAAAAAAEAAAAAAAAAAAB1bml2ZXJzYWwvY29tbW9uX21lc3NhZ2VzLmxuZ1BLAQIAABQAAgAIAChfj0dZhm+oCwMAALUKAAAnAAAAAAAAAAEAAAAAAHUEAAB1bml2ZXJzYWwvZmxhc2hfcHVibGlzaGluZ19zZXR0aW5ncy54bWxQSwECAAAUAAIACAAoX49HtfwJZLoCAABVCgAAIQAAAAAAAAABAAAAAADFBwAAdW5pdmVyc2FsL2ZsYXNoX3NraW5fc2V0dGluZ3MueG1sUEsBAgAAFAACAAgAKF+PRzlO0w7fAgAAxgkAACYAAAAAAAAAAQAAAAAAvgoAAHVuaXZlcnNhbC9odG1sX3B1Ymxpc2hpbmdfc2V0dGluZ3MueG1sUEsBAgAAFAACAAgAKF+PR2hxUpGaAQAAHwYAAB8AAAAAAAAAAQAAAAAA4Q0AAHVuaXZlcnNhbC9odG1sX3NraW5fc2V0dGluZ3MuanNQSwECAAAUAAIACAAoX49HGtrqO6oAAAAfAQAAGgAAAAAAAAABAAAAAAC4DwAAdW5pdmVyc2FsL2kxOG5fcHJlc2V0cy54bWxQSwECAAAUAAIACAAoX49Hs7+zUG0AAAByAAAAHAAAAAAAAAABAAAAAACaEAAAdW5pdmVyc2FsL2xvY2FsX3NldHRpbmdzLnhtbFBLAQIAABQAAgAIAIOAj0XOggk37AIAAIgIAAAUAAAAAAAAAAEAAAAAAEERAAB1bml2ZXJzYWwvcGxheWVyLnhtbFBLAQIAABQAAgAIAChfj0d+2YSjEQgAAF4eAAApAAAAAAAAAAEAAAAAAF8UAAB1bml2ZXJzYWwvc2tpbl9jdXN0b21pemF0aW9uX3NldHRpbmdzLnhtbFBLAQIAABQAAgAIAClfj0dDdnYdvREAABVgAAAXAAAAAAAAAAAAAAAAALccAAB1bml2ZXJzYWwvdW5pdmVyc2FsLnBuZ1BLAQIAABQAAgAIAClfj0eJd2BCSgAAAGsAAAAbAAAAAAAAAAEAAAAAAKkuAAB1bml2ZXJzYWwvdW5pdmVyc2FsLnBuZy54bWxQSwUGAAAAAAsACwBJAwAALC8AAAAA"/>
  <p:tag name="ISPRING_RESOURCE_PATHS_HASH_PRESENTER" val="036dece57157b78570bafe436edb949cf68519"/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自定义 63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B595B5"/>
      </a:accent4>
      <a:accent5>
        <a:srgbClr val="79B6D1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A000120141119A25KPBG</Template>
  <TotalTime>0</TotalTime>
  <Words>1290</Words>
  <Application>Microsoft Office PowerPoint</Application>
  <PresentationFormat>宽屏</PresentationFormat>
  <Paragraphs>202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BrowalliaUPC</vt:lpstr>
      <vt:lpstr>方正兰亭细黑_GBK</vt:lpstr>
      <vt:lpstr>方正兰亭细黑_GBK_M</vt:lpstr>
      <vt:lpstr>方正兰亭中粗黑_GBK</vt:lpstr>
      <vt:lpstr>方正兰亭中黑_GBK</vt:lpstr>
      <vt:lpstr>方正兰亭准黑_GBK</vt:lpstr>
      <vt:lpstr>宋体</vt:lpstr>
      <vt:lpstr>微软雅黑</vt:lpstr>
      <vt:lpstr>文泉驿等宽微米黑</vt:lpstr>
      <vt:lpstr>幼圆</vt:lpstr>
      <vt:lpstr>Arial</vt:lpstr>
      <vt:lpstr>Calibri</vt:lpstr>
      <vt:lpstr>Impact</vt:lpstr>
      <vt:lpstr>Segoe UI Semilight</vt:lpstr>
      <vt:lpstr>Webdings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2016-01-23T03:26:00Z</dcterms:created>
  <dcterms:modified xsi:type="dcterms:W3CDTF">2023-01-10T05:42:42Z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87C096D1F8234F26B53DFA212ACE2379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