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88" r:id="rId2"/>
    <p:sldId id="354" r:id="rId3"/>
    <p:sldId id="358" r:id="rId4"/>
    <p:sldId id="342" r:id="rId5"/>
    <p:sldId id="357" r:id="rId6"/>
    <p:sldId id="359" r:id="rId7"/>
    <p:sldId id="349" r:id="rId8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0066"/>
    <a:srgbClr val="009900"/>
    <a:srgbClr val="FF6E15"/>
    <a:srgbClr val="F3F3F3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346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7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 cmpd="sng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8C5D583D-34EB-4836-BF72-A9E688F343C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819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41A02F7-C655-476B-8347-3A43FEE88A53}" type="slidenum">
              <a:rPr lang="zh-CN" altLang="en-US"/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>
              <a:latin typeface="Arial" panose="020B0604020202020204" pitchFamily="34" charset="0"/>
            </a:endParaRPr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81977AF-13EE-4BEA-A9B7-A486CC37FB29}" type="slidenum">
              <a:rPr lang="zh-CN" altLang="en-US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B985673-3159-4C54-8EA5-7C7FB48399F8}" type="slidenum">
              <a:rPr lang="zh-CN" altLang="en-US"/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未知"/>
          <p:cNvSpPr/>
          <p:nvPr/>
        </p:nvSpPr>
        <p:spPr bwMode="auto">
          <a:xfrm>
            <a:off x="6153150" y="369888"/>
            <a:ext cx="2730500" cy="1808162"/>
          </a:xfrm>
          <a:custGeom>
            <a:avLst/>
            <a:gdLst>
              <a:gd name="T0" fmla="*/ 31898 w 1712"/>
              <a:gd name="T1" fmla="*/ 98859 h 1134"/>
              <a:gd name="T2" fmla="*/ 210529 w 1712"/>
              <a:gd name="T3" fmla="*/ 31890 h 1134"/>
              <a:gd name="T4" fmla="*/ 647537 w 1712"/>
              <a:gd name="T5" fmla="*/ 51024 h 1134"/>
              <a:gd name="T6" fmla="*/ 1189809 w 1712"/>
              <a:gd name="T7" fmla="*/ 12756 h 1134"/>
              <a:gd name="T8" fmla="*/ 1681044 w 1712"/>
              <a:gd name="T9" fmla="*/ 41457 h 1134"/>
              <a:gd name="T10" fmla="*/ 2025546 w 1712"/>
              <a:gd name="T11" fmla="*/ 47835 h 1134"/>
              <a:gd name="T12" fmla="*/ 2350909 w 1712"/>
              <a:gd name="T13" fmla="*/ 9567 h 1134"/>
              <a:gd name="T14" fmla="*/ 2571008 w 1712"/>
              <a:gd name="T15" fmla="*/ 28701 h 1134"/>
              <a:gd name="T16" fmla="*/ 2708171 w 1712"/>
              <a:gd name="T17" fmla="*/ 191340 h 1134"/>
              <a:gd name="T18" fmla="*/ 2701791 w 1712"/>
              <a:gd name="T19" fmla="*/ 538941 h 1134"/>
              <a:gd name="T20" fmla="*/ 2717741 w 1712"/>
              <a:gd name="T21" fmla="*/ 1195874 h 1134"/>
              <a:gd name="T22" fmla="*/ 2701791 w 1712"/>
              <a:gd name="T23" fmla="*/ 1438238 h 1134"/>
              <a:gd name="T24" fmla="*/ 2704981 w 1712"/>
              <a:gd name="T25" fmla="*/ 1655090 h 1134"/>
              <a:gd name="T26" fmla="*/ 2631615 w 1712"/>
              <a:gd name="T27" fmla="*/ 1785839 h 1134"/>
              <a:gd name="T28" fmla="*/ 2350909 w 1712"/>
              <a:gd name="T29" fmla="*/ 1789028 h 1134"/>
              <a:gd name="T30" fmla="*/ 1993648 w 1712"/>
              <a:gd name="T31" fmla="*/ 1757138 h 1134"/>
              <a:gd name="T32" fmla="*/ 1457755 w 1712"/>
              <a:gd name="T33" fmla="*/ 1795406 h 1134"/>
              <a:gd name="T34" fmla="*/ 925053 w 1712"/>
              <a:gd name="T35" fmla="*/ 1753949 h 1134"/>
              <a:gd name="T36" fmla="*/ 548652 w 1712"/>
              <a:gd name="T37" fmla="*/ 1779461 h 1134"/>
              <a:gd name="T38" fmla="*/ 102075 w 1712"/>
              <a:gd name="T39" fmla="*/ 1779461 h 1134"/>
              <a:gd name="T40" fmla="*/ 12759 w 1712"/>
              <a:gd name="T41" fmla="*/ 1626389 h 1134"/>
              <a:gd name="T42" fmla="*/ 25519 w 1712"/>
              <a:gd name="T43" fmla="*/ 1371269 h 1134"/>
              <a:gd name="T44" fmla="*/ 25519 w 1712"/>
              <a:gd name="T45" fmla="*/ 876975 h 1134"/>
              <a:gd name="T46" fmla="*/ 3190 w 1712"/>
              <a:gd name="T47" fmla="*/ 612288 h 1134"/>
              <a:gd name="T48" fmla="*/ 22329 w 1712"/>
              <a:gd name="T49" fmla="*/ 353979 h 1134"/>
              <a:gd name="T50" fmla="*/ 31898 w 1712"/>
              <a:gd name="T51" fmla="*/ 98859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2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未知"/>
          <p:cNvSpPr/>
          <p:nvPr/>
        </p:nvSpPr>
        <p:spPr bwMode="auto">
          <a:xfrm>
            <a:off x="6151563" y="365125"/>
            <a:ext cx="2732087" cy="1822450"/>
          </a:xfrm>
          <a:custGeom>
            <a:avLst/>
            <a:gdLst>
              <a:gd name="T0" fmla="*/ 31917 w 1712"/>
              <a:gd name="T1" fmla="*/ 99640 h 1134"/>
              <a:gd name="T2" fmla="*/ 210652 w 1712"/>
              <a:gd name="T3" fmla="*/ 32142 h 1134"/>
              <a:gd name="T4" fmla="*/ 647913 w 1712"/>
              <a:gd name="T5" fmla="*/ 51427 h 1134"/>
              <a:gd name="T6" fmla="*/ 1190501 w 1712"/>
              <a:gd name="T7" fmla="*/ 12857 h 1134"/>
              <a:gd name="T8" fmla="*/ 1682021 w 1712"/>
              <a:gd name="T9" fmla="*/ 41785 h 1134"/>
              <a:gd name="T10" fmla="*/ 2026723 w 1712"/>
              <a:gd name="T11" fmla="*/ 48213 h 1134"/>
              <a:gd name="T12" fmla="*/ 2352276 w 1712"/>
              <a:gd name="T13" fmla="*/ 9643 h 1134"/>
              <a:gd name="T14" fmla="*/ 2572502 w 1712"/>
              <a:gd name="T15" fmla="*/ 28928 h 1134"/>
              <a:gd name="T16" fmla="*/ 2709745 w 1712"/>
              <a:gd name="T17" fmla="*/ 192852 h 1134"/>
              <a:gd name="T18" fmla="*/ 2703362 w 1712"/>
              <a:gd name="T19" fmla="*/ 543199 h 1134"/>
              <a:gd name="T20" fmla="*/ 2719320 w 1712"/>
              <a:gd name="T21" fmla="*/ 1205324 h 1134"/>
              <a:gd name="T22" fmla="*/ 2703362 w 1712"/>
              <a:gd name="T23" fmla="*/ 1449603 h 1134"/>
              <a:gd name="T24" fmla="*/ 2706553 w 1712"/>
              <a:gd name="T25" fmla="*/ 1668169 h 1134"/>
              <a:gd name="T26" fmla="*/ 2633145 w 1712"/>
              <a:gd name="T27" fmla="*/ 1799951 h 1134"/>
              <a:gd name="T28" fmla="*/ 2352276 w 1712"/>
              <a:gd name="T29" fmla="*/ 1803165 h 1134"/>
              <a:gd name="T30" fmla="*/ 1994807 w 1712"/>
              <a:gd name="T31" fmla="*/ 1771023 h 1134"/>
              <a:gd name="T32" fmla="*/ 1458603 w 1712"/>
              <a:gd name="T33" fmla="*/ 1809593 h 1134"/>
              <a:gd name="T34" fmla="*/ 925590 w 1712"/>
              <a:gd name="T35" fmla="*/ 1767809 h 1134"/>
              <a:gd name="T36" fmla="*/ 548971 w 1712"/>
              <a:gd name="T37" fmla="*/ 1793522 h 1134"/>
              <a:gd name="T38" fmla="*/ 102134 w 1712"/>
              <a:gd name="T39" fmla="*/ 1793522 h 1134"/>
              <a:gd name="T40" fmla="*/ 12767 w 1712"/>
              <a:gd name="T41" fmla="*/ 1639241 h 1134"/>
              <a:gd name="T42" fmla="*/ 25534 w 1712"/>
              <a:gd name="T43" fmla="*/ 1382105 h 1134"/>
              <a:gd name="T44" fmla="*/ 25534 w 1712"/>
              <a:gd name="T45" fmla="*/ 883904 h 1134"/>
              <a:gd name="T46" fmla="*/ 3192 w 1712"/>
              <a:gd name="T47" fmla="*/ 617126 h 1134"/>
              <a:gd name="T48" fmla="*/ 22342 w 1712"/>
              <a:gd name="T49" fmla="*/ 356776 h 1134"/>
              <a:gd name="T50" fmla="*/ 31917 w 1712"/>
              <a:gd name="T51" fmla="*/ 99640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未知" descr="1"/>
          <p:cNvSpPr/>
          <p:nvPr/>
        </p:nvSpPr>
        <p:spPr bwMode="auto">
          <a:xfrm>
            <a:off x="3244850" y="2398713"/>
            <a:ext cx="2717800" cy="1800225"/>
          </a:xfrm>
          <a:custGeom>
            <a:avLst/>
            <a:gdLst>
              <a:gd name="T0" fmla="*/ 31750 w 1712"/>
              <a:gd name="T1" fmla="*/ 98425 h 1134"/>
              <a:gd name="T2" fmla="*/ 209550 w 1712"/>
              <a:gd name="T3" fmla="*/ 31750 h 1134"/>
              <a:gd name="T4" fmla="*/ 644525 w 1712"/>
              <a:gd name="T5" fmla="*/ 50800 h 1134"/>
              <a:gd name="T6" fmla="*/ 1184275 w 1712"/>
              <a:gd name="T7" fmla="*/ 12700 h 1134"/>
              <a:gd name="T8" fmla="*/ 1673225 w 1712"/>
              <a:gd name="T9" fmla="*/ 41275 h 1134"/>
              <a:gd name="T10" fmla="*/ 2016125 w 1712"/>
              <a:gd name="T11" fmla="*/ 47625 h 1134"/>
              <a:gd name="T12" fmla="*/ 2339975 w 1712"/>
              <a:gd name="T13" fmla="*/ 9525 h 1134"/>
              <a:gd name="T14" fmla="*/ 2559050 w 1712"/>
              <a:gd name="T15" fmla="*/ 28575 h 1134"/>
              <a:gd name="T16" fmla="*/ 2695575 w 1712"/>
              <a:gd name="T17" fmla="*/ 190500 h 1134"/>
              <a:gd name="T18" fmla="*/ 2689225 w 1712"/>
              <a:gd name="T19" fmla="*/ 536575 h 1134"/>
              <a:gd name="T20" fmla="*/ 2705100 w 1712"/>
              <a:gd name="T21" fmla="*/ 1190625 h 1134"/>
              <a:gd name="T22" fmla="*/ 2689225 w 1712"/>
              <a:gd name="T23" fmla="*/ 1431925 h 1134"/>
              <a:gd name="T24" fmla="*/ 2692400 w 1712"/>
              <a:gd name="T25" fmla="*/ 1647825 h 1134"/>
              <a:gd name="T26" fmla="*/ 2619375 w 1712"/>
              <a:gd name="T27" fmla="*/ 1778000 h 1134"/>
              <a:gd name="T28" fmla="*/ 2339975 w 1712"/>
              <a:gd name="T29" fmla="*/ 1781175 h 1134"/>
              <a:gd name="T30" fmla="*/ 1984375 w 1712"/>
              <a:gd name="T31" fmla="*/ 1749425 h 1134"/>
              <a:gd name="T32" fmla="*/ 1450975 w 1712"/>
              <a:gd name="T33" fmla="*/ 1787525 h 1134"/>
              <a:gd name="T34" fmla="*/ 920750 w 1712"/>
              <a:gd name="T35" fmla="*/ 1746250 h 1134"/>
              <a:gd name="T36" fmla="*/ 546100 w 1712"/>
              <a:gd name="T37" fmla="*/ 1771650 h 1134"/>
              <a:gd name="T38" fmla="*/ 101600 w 1712"/>
              <a:gd name="T39" fmla="*/ 1771650 h 1134"/>
              <a:gd name="T40" fmla="*/ 12700 w 1712"/>
              <a:gd name="T41" fmla="*/ 1619250 h 1134"/>
              <a:gd name="T42" fmla="*/ 25400 w 1712"/>
              <a:gd name="T43" fmla="*/ 1365250 h 1134"/>
              <a:gd name="T44" fmla="*/ 25400 w 1712"/>
              <a:gd name="T45" fmla="*/ 873125 h 1134"/>
              <a:gd name="T46" fmla="*/ 3175 w 1712"/>
              <a:gd name="T47" fmla="*/ 609600 h 1134"/>
              <a:gd name="T48" fmla="*/ 22225 w 1712"/>
              <a:gd name="T49" fmla="*/ 352425 h 1134"/>
              <a:gd name="T50" fmla="*/ 31750 w 1712"/>
              <a:gd name="T51" fmla="*/ 9842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未知" descr="6"/>
          <p:cNvSpPr/>
          <p:nvPr/>
        </p:nvSpPr>
        <p:spPr bwMode="auto">
          <a:xfrm>
            <a:off x="323850" y="377825"/>
            <a:ext cx="2717800" cy="1800225"/>
          </a:xfrm>
          <a:custGeom>
            <a:avLst/>
            <a:gdLst>
              <a:gd name="T0" fmla="*/ 31750 w 1712"/>
              <a:gd name="T1" fmla="*/ 98425 h 1134"/>
              <a:gd name="T2" fmla="*/ 209550 w 1712"/>
              <a:gd name="T3" fmla="*/ 31750 h 1134"/>
              <a:gd name="T4" fmla="*/ 644525 w 1712"/>
              <a:gd name="T5" fmla="*/ 50800 h 1134"/>
              <a:gd name="T6" fmla="*/ 1184275 w 1712"/>
              <a:gd name="T7" fmla="*/ 12700 h 1134"/>
              <a:gd name="T8" fmla="*/ 1673225 w 1712"/>
              <a:gd name="T9" fmla="*/ 41275 h 1134"/>
              <a:gd name="T10" fmla="*/ 2016125 w 1712"/>
              <a:gd name="T11" fmla="*/ 47625 h 1134"/>
              <a:gd name="T12" fmla="*/ 2339975 w 1712"/>
              <a:gd name="T13" fmla="*/ 9525 h 1134"/>
              <a:gd name="T14" fmla="*/ 2559050 w 1712"/>
              <a:gd name="T15" fmla="*/ 28575 h 1134"/>
              <a:gd name="T16" fmla="*/ 2695575 w 1712"/>
              <a:gd name="T17" fmla="*/ 190500 h 1134"/>
              <a:gd name="T18" fmla="*/ 2689225 w 1712"/>
              <a:gd name="T19" fmla="*/ 536575 h 1134"/>
              <a:gd name="T20" fmla="*/ 2705100 w 1712"/>
              <a:gd name="T21" fmla="*/ 1190625 h 1134"/>
              <a:gd name="T22" fmla="*/ 2689225 w 1712"/>
              <a:gd name="T23" fmla="*/ 1431925 h 1134"/>
              <a:gd name="T24" fmla="*/ 2692400 w 1712"/>
              <a:gd name="T25" fmla="*/ 1647825 h 1134"/>
              <a:gd name="T26" fmla="*/ 2619375 w 1712"/>
              <a:gd name="T27" fmla="*/ 1778000 h 1134"/>
              <a:gd name="T28" fmla="*/ 2339975 w 1712"/>
              <a:gd name="T29" fmla="*/ 1781175 h 1134"/>
              <a:gd name="T30" fmla="*/ 1984375 w 1712"/>
              <a:gd name="T31" fmla="*/ 1749425 h 1134"/>
              <a:gd name="T32" fmla="*/ 1450975 w 1712"/>
              <a:gd name="T33" fmla="*/ 1787525 h 1134"/>
              <a:gd name="T34" fmla="*/ 920750 w 1712"/>
              <a:gd name="T35" fmla="*/ 1746250 h 1134"/>
              <a:gd name="T36" fmla="*/ 546100 w 1712"/>
              <a:gd name="T37" fmla="*/ 1771650 h 1134"/>
              <a:gd name="T38" fmla="*/ 101600 w 1712"/>
              <a:gd name="T39" fmla="*/ 1771650 h 1134"/>
              <a:gd name="T40" fmla="*/ 12700 w 1712"/>
              <a:gd name="T41" fmla="*/ 1619250 h 1134"/>
              <a:gd name="T42" fmla="*/ 25400 w 1712"/>
              <a:gd name="T43" fmla="*/ 1365250 h 1134"/>
              <a:gd name="T44" fmla="*/ 25400 w 1712"/>
              <a:gd name="T45" fmla="*/ 873125 h 1134"/>
              <a:gd name="T46" fmla="*/ 3175 w 1712"/>
              <a:gd name="T47" fmla="*/ 609600 h 1134"/>
              <a:gd name="T48" fmla="*/ 22225 w 1712"/>
              <a:gd name="T49" fmla="*/ 352425 h 1134"/>
              <a:gd name="T50" fmla="*/ 31750 w 1712"/>
              <a:gd name="T51" fmla="*/ 9842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" name="未知" descr="4"/>
          <p:cNvSpPr/>
          <p:nvPr/>
        </p:nvSpPr>
        <p:spPr bwMode="auto">
          <a:xfrm>
            <a:off x="323850" y="4441825"/>
            <a:ext cx="2717800" cy="1800225"/>
          </a:xfrm>
          <a:custGeom>
            <a:avLst/>
            <a:gdLst>
              <a:gd name="T0" fmla="*/ 31750 w 1712"/>
              <a:gd name="T1" fmla="*/ 98425 h 1134"/>
              <a:gd name="T2" fmla="*/ 209550 w 1712"/>
              <a:gd name="T3" fmla="*/ 31750 h 1134"/>
              <a:gd name="T4" fmla="*/ 644525 w 1712"/>
              <a:gd name="T5" fmla="*/ 50800 h 1134"/>
              <a:gd name="T6" fmla="*/ 1184275 w 1712"/>
              <a:gd name="T7" fmla="*/ 12700 h 1134"/>
              <a:gd name="T8" fmla="*/ 1673225 w 1712"/>
              <a:gd name="T9" fmla="*/ 41275 h 1134"/>
              <a:gd name="T10" fmla="*/ 2016125 w 1712"/>
              <a:gd name="T11" fmla="*/ 47625 h 1134"/>
              <a:gd name="T12" fmla="*/ 2339975 w 1712"/>
              <a:gd name="T13" fmla="*/ 9525 h 1134"/>
              <a:gd name="T14" fmla="*/ 2559050 w 1712"/>
              <a:gd name="T15" fmla="*/ 28575 h 1134"/>
              <a:gd name="T16" fmla="*/ 2695575 w 1712"/>
              <a:gd name="T17" fmla="*/ 190500 h 1134"/>
              <a:gd name="T18" fmla="*/ 2689225 w 1712"/>
              <a:gd name="T19" fmla="*/ 536575 h 1134"/>
              <a:gd name="T20" fmla="*/ 2705100 w 1712"/>
              <a:gd name="T21" fmla="*/ 1190625 h 1134"/>
              <a:gd name="T22" fmla="*/ 2689225 w 1712"/>
              <a:gd name="T23" fmla="*/ 1431925 h 1134"/>
              <a:gd name="T24" fmla="*/ 2692400 w 1712"/>
              <a:gd name="T25" fmla="*/ 1647825 h 1134"/>
              <a:gd name="T26" fmla="*/ 2619375 w 1712"/>
              <a:gd name="T27" fmla="*/ 1778000 h 1134"/>
              <a:gd name="T28" fmla="*/ 2339975 w 1712"/>
              <a:gd name="T29" fmla="*/ 1781175 h 1134"/>
              <a:gd name="T30" fmla="*/ 1984375 w 1712"/>
              <a:gd name="T31" fmla="*/ 1749425 h 1134"/>
              <a:gd name="T32" fmla="*/ 1450975 w 1712"/>
              <a:gd name="T33" fmla="*/ 1787525 h 1134"/>
              <a:gd name="T34" fmla="*/ 920750 w 1712"/>
              <a:gd name="T35" fmla="*/ 1746250 h 1134"/>
              <a:gd name="T36" fmla="*/ 546100 w 1712"/>
              <a:gd name="T37" fmla="*/ 1771650 h 1134"/>
              <a:gd name="T38" fmla="*/ 101600 w 1712"/>
              <a:gd name="T39" fmla="*/ 1771650 h 1134"/>
              <a:gd name="T40" fmla="*/ 12700 w 1712"/>
              <a:gd name="T41" fmla="*/ 1619250 h 1134"/>
              <a:gd name="T42" fmla="*/ 25400 w 1712"/>
              <a:gd name="T43" fmla="*/ 1365250 h 1134"/>
              <a:gd name="T44" fmla="*/ 25400 w 1712"/>
              <a:gd name="T45" fmla="*/ 873125 h 1134"/>
              <a:gd name="T46" fmla="*/ 3175 w 1712"/>
              <a:gd name="T47" fmla="*/ 609600 h 1134"/>
              <a:gd name="T48" fmla="*/ 22225 w 1712"/>
              <a:gd name="T49" fmla="*/ 352425 h 1134"/>
              <a:gd name="T50" fmla="*/ 31750 w 1712"/>
              <a:gd name="T51" fmla="*/ 9842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5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未知"/>
          <p:cNvSpPr/>
          <p:nvPr/>
        </p:nvSpPr>
        <p:spPr bwMode="auto">
          <a:xfrm>
            <a:off x="3236913" y="2393950"/>
            <a:ext cx="2725737" cy="1811338"/>
          </a:xfrm>
          <a:custGeom>
            <a:avLst/>
            <a:gdLst>
              <a:gd name="T0" fmla="*/ 31843 w 1712"/>
              <a:gd name="T1" fmla="*/ 99033 h 1134"/>
              <a:gd name="T2" fmla="*/ 210162 w 1712"/>
              <a:gd name="T3" fmla="*/ 31946 h 1134"/>
              <a:gd name="T4" fmla="*/ 646407 w 1712"/>
              <a:gd name="T5" fmla="*/ 51114 h 1134"/>
              <a:gd name="T6" fmla="*/ 1187734 w 1712"/>
              <a:gd name="T7" fmla="*/ 12778 h 1134"/>
              <a:gd name="T8" fmla="*/ 1678111 w 1712"/>
              <a:gd name="T9" fmla="*/ 41530 h 1134"/>
              <a:gd name="T10" fmla="*/ 2022013 w 1712"/>
              <a:gd name="T11" fmla="*/ 47919 h 1134"/>
              <a:gd name="T12" fmla="*/ 2346809 w 1712"/>
              <a:gd name="T13" fmla="*/ 9584 h 1134"/>
              <a:gd name="T14" fmla="*/ 2566523 w 1712"/>
              <a:gd name="T15" fmla="*/ 28751 h 1134"/>
              <a:gd name="T16" fmla="*/ 2703447 w 1712"/>
              <a:gd name="T17" fmla="*/ 191676 h 1134"/>
              <a:gd name="T18" fmla="*/ 2697079 w 1712"/>
              <a:gd name="T19" fmla="*/ 539887 h 1134"/>
              <a:gd name="T20" fmla="*/ 2713000 w 1712"/>
              <a:gd name="T21" fmla="*/ 1197975 h 1134"/>
              <a:gd name="T22" fmla="*/ 2697079 w 1712"/>
              <a:gd name="T23" fmla="*/ 1440764 h 1134"/>
              <a:gd name="T24" fmla="*/ 2700263 w 1712"/>
              <a:gd name="T25" fmla="*/ 1657997 h 1134"/>
              <a:gd name="T26" fmla="*/ 2627025 w 1712"/>
              <a:gd name="T27" fmla="*/ 1788976 h 1134"/>
              <a:gd name="T28" fmla="*/ 2346809 w 1712"/>
              <a:gd name="T29" fmla="*/ 1792170 h 1134"/>
              <a:gd name="T30" fmla="*/ 1990170 w 1712"/>
              <a:gd name="T31" fmla="*/ 1760224 h 1134"/>
              <a:gd name="T32" fmla="*/ 1455212 w 1712"/>
              <a:gd name="T33" fmla="*/ 1798560 h 1134"/>
              <a:gd name="T34" fmla="*/ 923439 w 1712"/>
              <a:gd name="T35" fmla="*/ 1757030 h 1134"/>
              <a:gd name="T36" fmla="*/ 547695 w 1712"/>
              <a:gd name="T37" fmla="*/ 1782587 h 1134"/>
              <a:gd name="T38" fmla="*/ 101897 w 1712"/>
              <a:gd name="T39" fmla="*/ 1782587 h 1134"/>
              <a:gd name="T40" fmla="*/ 12737 w 1712"/>
              <a:gd name="T41" fmla="*/ 1629246 h 1134"/>
              <a:gd name="T42" fmla="*/ 25474 w 1712"/>
              <a:gd name="T43" fmla="*/ 1373678 h 1134"/>
              <a:gd name="T44" fmla="*/ 25474 w 1712"/>
              <a:gd name="T45" fmla="*/ 878515 h 1134"/>
              <a:gd name="T46" fmla="*/ 3184 w 1712"/>
              <a:gd name="T47" fmla="*/ 613363 h 1134"/>
              <a:gd name="T48" fmla="*/ 22290 w 1712"/>
              <a:gd name="T49" fmla="*/ 354601 h 1134"/>
              <a:gd name="T50" fmla="*/ 31843 w 1712"/>
              <a:gd name="T51" fmla="*/ 99033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" name="未知"/>
          <p:cNvSpPr/>
          <p:nvPr/>
        </p:nvSpPr>
        <p:spPr bwMode="auto">
          <a:xfrm>
            <a:off x="320675" y="4437063"/>
            <a:ext cx="2733675" cy="1811337"/>
          </a:xfrm>
          <a:custGeom>
            <a:avLst/>
            <a:gdLst>
              <a:gd name="T0" fmla="*/ 31935 w 1712"/>
              <a:gd name="T1" fmla="*/ 99033 h 1134"/>
              <a:gd name="T2" fmla="*/ 210774 w 1712"/>
              <a:gd name="T3" fmla="*/ 31946 h 1134"/>
              <a:gd name="T4" fmla="*/ 648290 w 1712"/>
              <a:gd name="T5" fmla="*/ 51114 h 1134"/>
              <a:gd name="T6" fmla="*/ 1191192 w 1712"/>
              <a:gd name="T7" fmla="*/ 12778 h 1134"/>
              <a:gd name="T8" fmla="*/ 1682999 w 1712"/>
              <a:gd name="T9" fmla="*/ 41530 h 1134"/>
              <a:gd name="T10" fmla="*/ 2027901 w 1712"/>
              <a:gd name="T11" fmla="*/ 47919 h 1134"/>
              <a:gd name="T12" fmla="*/ 2353643 w 1712"/>
              <a:gd name="T13" fmla="*/ 9584 h 1134"/>
              <a:gd name="T14" fmla="*/ 2573998 w 1712"/>
              <a:gd name="T15" fmla="*/ 28751 h 1134"/>
              <a:gd name="T16" fmla="*/ 2711320 w 1712"/>
              <a:gd name="T17" fmla="*/ 191676 h 1134"/>
              <a:gd name="T18" fmla="*/ 2704933 w 1712"/>
              <a:gd name="T19" fmla="*/ 539887 h 1134"/>
              <a:gd name="T20" fmla="*/ 2720901 w 1712"/>
              <a:gd name="T21" fmla="*/ 1197974 h 1134"/>
              <a:gd name="T22" fmla="*/ 2704933 w 1712"/>
              <a:gd name="T23" fmla="*/ 1440764 h 1134"/>
              <a:gd name="T24" fmla="*/ 2708127 w 1712"/>
              <a:gd name="T25" fmla="*/ 1657996 h 1134"/>
              <a:gd name="T26" fmla="*/ 2634675 w 1712"/>
              <a:gd name="T27" fmla="*/ 1788975 h 1134"/>
              <a:gd name="T28" fmla="*/ 2353643 w 1712"/>
              <a:gd name="T29" fmla="*/ 1792169 h 1134"/>
              <a:gd name="T30" fmla="*/ 1995966 w 1712"/>
              <a:gd name="T31" fmla="*/ 1760223 h 1134"/>
              <a:gd name="T32" fmla="*/ 1459450 w 1712"/>
              <a:gd name="T33" fmla="*/ 1798559 h 1134"/>
              <a:gd name="T34" fmla="*/ 926128 w 1712"/>
              <a:gd name="T35" fmla="*/ 1757029 h 1134"/>
              <a:gd name="T36" fmla="*/ 549290 w 1712"/>
              <a:gd name="T37" fmla="*/ 1782586 h 1134"/>
              <a:gd name="T38" fmla="*/ 102193 w 1712"/>
              <a:gd name="T39" fmla="*/ 1782586 h 1134"/>
              <a:gd name="T40" fmla="*/ 12774 w 1712"/>
              <a:gd name="T41" fmla="*/ 1629245 h 1134"/>
              <a:gd name="T42" fmla="*/ 25548 w 1712"/>
              <a:gd name="T43" fmla="*/ 1373677 h 1134"/>
              <a:gd name="T44" fmla="*/ 25548 w 1712"/>
              <a:gd name="T45" fmla="*/ 878514 h 1134"/>
              <a:gd name="T46" fmla="*/ 3194 w 1712"/>
              <a:gd name="T47" fmla="*/ 613363 h 1134"/>
              <a:gd name="T48" fmla="*/ 22355 w 1712"/>
              <a:gd name="T49" fmla="*/ 354600 h 1134"/>
              <a:gd name="T50" fmla="*/ 31935 w 1712"/>
              <a:gd name="T51" fmla="*/ 99033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" name="未知"/>
          <p:cNvSpPr/>
          <p:nvPr/>
        </p:nvSpPr>
        <p:spPr bwMode="auto">
          <a:xfrm>
            <a:off x="314325" y="373063"/>
            <a:ext cx="2732088" cy="1809750"/>
          </a:xfrm>
          <a:custGeom>
            <a:avLst/>
            <a:gdLst>
              <a:gd name="T0" fmla="*/ 31917 w 1712"/>
              <a:gd name="T1" fmla="*/ 98946 h 1134"/>
              <a:gd name="T2" fmla="*/ 210652 w 1712"/>
              <a:gd name="T3" fmla="*/ 31918 h 1134"/>
              <a:gd name="T4" fmla="*/ 647913 w 1712"/>
              <a:gd name="T5" fmla="*/ 51069 h 1134"/>
              <a:gd name="T6" fmla="*/ 1190501 w 1712"/>
              <a:gd name="T7" fmla="*/ 12767 h 1134"/>
              <a:gd name="T8" fmla="*/ 1682021 w 1712"/>
              <a:gd name="T9" fmla="*/ 41493 h 1134"/>
              <a:gd name="T10" fmla="*/ 2026724 w 1712"/>
              <a:gd name="T11" fmla="*/ 47877 h 1134"/>
              <a:gd name="T12" fmla="*/ 2352277 w 1712"/>
              <a:gd name="T13" fmla="*/ 9575 h 1134"/>
              <a:gd name="T14" fmla="*/ 2572503 w 1712"/>
              <a:gd name="T15" fmla="*/ 28726 h 1134"/>
              <a:gd name="T16" fmla="*/ 2709746 w 1712"/>
              <a:gd name="T17" fmla="*/ 191508 h 1134"/>
              <a:gd name="T18" fmla="*/ 2703363 w 1712"/>
              <a:gd name="T19" fmla="*/ 539414 h 1134"/>
              <a:gd name="T20" fmla="*/ 2719321 w 1712"/>
              <a:gd name="T21" fmla="*/ 1196925 h 1134"/>
              <a:gd name="T22" fmla="*/ 2703363 w 1712"/>
              <a:gd name="T23" fmla="*/ 1439501 h 1134"/>
              <a:gd name="T24" fmla="*/ 2706554 w 1712"/>
              <a:gd name="T25" fmla="*/ 1656544 h 1134"/>
              <a:gd name="T26" fmla="*/ 2633146 w 1712"/>
              <a:gd name="T27" fmla="*/ 1787407 h 1134"/>
              <a:gd name="T28" fmla="*/ 2352277 w 1712"/>
              <a:gd name="T29" fmla="*/ 1790599 h 1134"/>
              <a:gd name="T30" fmla="*/ 1994807 w 1712"/>
              <a:gd name="T31" fmla="*/ 1758681 h 1134"/>
              <a:gd name="T32" fmla="*/ 1458603 w 1712"/>
              <a:gd name="T33" fmla="*/ 1796983 h 1134"/>
              <a:gd name="T34" fmla="*/ 925591 w 1712"/>
              <a:gd name="T35" fmla="*/ 1755489 h 1134"/>
              <a:gd name="T36" fmla="*/ 548971 w 1712"/>
              <a:gd name="T37" fmla="*/ 1781024 h 1134"/>
              <a:gd name="T38" fmla="*/ 102134 w 1712"/>
              <a:gd name="T39" fmla="*/ 1781024 h 1134"/>
              <a:gd name="T40" fmla="*/ 12767 w 1712"/>
              <a:gd name="T41" fmla="*/ 1627817 h 1134"/>
              <a:gd name="T42" fmla="*/ 25534 w 1712"/>
              <a:gd name="T43" fmla="*/ 1372474 h 1134"/>
              <a:gd name="T44" fmla="*/ 25534 w 1712"/>
              <a:gd name="T45" fmla="*/ 877745 h 1134"/>
              <a:gd name="T46" fmla="*/ 3192 w 1712"/>
              <a:gd name="T47" fmla="*/ 612825 h 1134"/>
              <a:gd name="T48" fmla="*/ 22342 w 1712"/>
              <a:gd name="T49" fmla="*/ 354290 h 1134"/>
              <a:gd name="T50" fmla="*/ 31917 w 1712"/>
              <a:gd name="T51" fmla="*/ 98946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未知"/>
          <p:cNvSpPr/>
          <p:nvPr/>
        </p:nvSpPr>
        <p:spPr bwMode="auto">
          <a:xfrm>
            <a:off x="3235325" y="377825"/>
            <a:ext cx="2727325" cy="1800225"/>
          </a:xfrm>
          <a:custGeom>
            <a:avLst/>
            <a:gdLst>
              <a:gd name="T0" fmla="*/ 50800 w 1718"/>
              <a:gd name="T1" fmla="*/ 111125 h 1134"/>
              <a:gd name="T2" fmla="*/ 219075 w 1718"/>
              <a:gd name="T3" fmla="*/ 31750 h 1134"/>
              <a:gd name="T4" fmla="*/ 654050 w 1718"/>
              <a:gd name="T5" fmla="*/ 50800 h 1134"/>
              <a:gd name="T6" fmla="*/ 1082675 w 1718"/>
              <a:gd name="T7" fmla="*/ 17463 h 1134"/>
              <a:gd name="T8" fmla="*/ 1603375 w 1718"/>
              <a:gd name="T9" fmla="*/ 26988 h 1134"/>
              <a:gd name="T10" fmla="*/ 2025650 w 1718"/>
              <a:gd name="T11" fmla="*/ 47625 h 1134"/>
              <a:gd name="T12" fmla="*/ 2320925 w 1718"/>
              <a:gd name="T13" fmla="*/ 17463 h 1134"/>
              <a:gd name="T14" fmla="*/ 2568575 w 1718"/>
              <a:gd name="T15" fmla="*/ 28575 h 1134"/>
              <a:gd name="T16" fmla="*/ 2705100 w 1718"/>
              <a:gd name="T17" fmla="*/ 190500 h 1134"/>
              <a:gd name="T18" fmla="*/ 2698750 w 1718"/>
              <a:gd name="T19" fmla="*/ 536575 h 1134"/>
              <a:gd name="T20" fmla="*/ 2711450 w 1718"/>
              <a:gd name="T21" fmla="*/ 1055688 h 1134"/>
              <a:gd name="T22" fmla="*/ 2695575 w 1718"/>
              <a:gd name="T23" fmla="*/ 1360488 h 1134"/>
              <a:gd name="T24" fmla="*/ 2714625 w 1718"/>
              <a:gd name="T25" fmla="*/ 1655763 h 1134"/>
              <a:gd name="T26" fmla="*/ 2628900 w 1718"/>
              <a:gd name="T27" fmla="*/ 1778000 h 1134"/>
              <a:gd name="T28" fmla="*/ 2349500 w 1718"/>
              <a:gd name="T29" fmla="*/ 1781175 h 1134"/>
              <a:gd name="T30" fmla="*/ 1990725 w 1718"/>
              <a:gd name="T31" fmla="*/ 1763713 h 1134"/>
              <a:gd name="T32" fmla="*/ 1460500 w 1718"/>
              <a:gd name="T33" fmla="*/ 1787525 h 1134"/>
              <a:gd name="T34" fmla="*/ 927100 w 1718"/>
              <a:gd name="T35" fmla="*/ 1760538 h 1134"/>
              <a:gd name="T36" fmla="*/ 511175 w 1718"/>
              <a:gd name="T37" fmla="*/ 1782763 h 1134"/>
              <a:gd name="T38" fmla="*/ 139700 w 1718"/>
              <a:gd name="T39" fmla="*/ 1771650 h 1134"/>
              <a:gd name="T40" fmla="*/ 22225 w 1718"/>
              <a:gd name="T41" fmla="*/ 1633538 h 1134"/>
              <a:gd name="T42" fmla="*/ 36513 w 1718"/>
              <a:gd name="T43" fmla="*/ 1344613 h 1134"/>
              <a:gd name="T44" fmla="*/ 31750 w 1718"/>
              <a:gd name="T45" fmla="*/ 1042988 h 1134"/>
              <a:gd name="T46" fmla="*/ 6350 w 1718"/>
              <a:gd name="T47" fmla="*/ 642938 h 1134"/>
              <a:gd name="T48" fmla="*/ 31750 w 1718"/>
              <a:gd name="T49" fmla="*/ 352425 h 1134"/>
              <a:gd name="T50" fmla="*/ 50800 w 1718"/>
              <a:gd name="T51" fmla="*/ 11112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6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未知"/>
          <p:cNvSpPr/>
          <p:nvPr/>
        </p:nvSpPr>
        <p:spPr bwMode="auto">
          <a:xfrm>
            <a:off x="6156325" y="2398713"/>
            <a:ext cx="2727325" cy="1800225"/>
          </a:xfrm>
          <a:custGeom>
            <a:avLst/>
            <a:gdLst>
              <a:gd name="T0" fmla="*/ 50800 w 1718"/>
              <a:gd name="T1" fmla="*/ 111125 h 1134"/>
              <a:gd name="T2" fmla="*/ 219075 w 1718"/>
              <a:gd name="T3" fmla="*/ 31750 h 1134"/>
              <a:gd name="T4" fmla="*/ 654050 w 1718"/>
              <a:gd name="T5" fmla="*/ 50800 h 1134"/>
              <a:gd name="T6" fmla="*/ 1082675 w 1718"/>
              <a:gd name="T7" fmla="*/ 17463 h 1134"/>
              <a:gd name="T8" fmla="*/ 1603375 w 1718"/>
              <a:gd name="T9" fmla="*/ 26988 h 1134"/>
              <a:gd name="T10" fmla="*/ 2025650 w 1718"/>
              <a:gd name="T11" fmla="*/ 47625 h 1134"/>
              <a:gd name="T12" fmla="*/ 2320925 w 1718"/>
              <a:gd name="T13" fmla="*/ 17463 h 1134"/>
              <a:gd name="T14" fmla="*/ 2568575 w 1718"/>
              <a:gd name="T15" fmla="*/ 28575 h 1134"/>
              <a:gd name="T16" fmla="*/ 2705100 w 1718"/>
              <a:gd name="T17" fmla="*/ 190500 h 1134"/>
              <a:gd name="T18" fmla="*/ 2698750 w 1718"/>
              <a:gd name="T19" fmla="*/ 536575 h 1134"/>
              <a:gd name="T20" fmla="*/ 2711450 w 1718"/>
              <a:gd name="T21" fmla="*/ 1055688 h 1134"/>
              <a:gd name="T22" fmla="*/ 2695575 w 1718"/>
              <a:gd name="T23" fmla="*/ 1360488 h 1134"/>
              <a:gd name="T24" fmla="*/ 2714625 w 1718"/>
              <a:gd name="T25" fmla="*/ 1655763 h 1134"/>
              <a:gd name="T26" fmla="*/ 2628900 w 1718"/>
              <a:gd name="T27" fmla="*/ 1778000 h 1134"/>
              <a:gd name="T28" fmla="*/ 2349500 w 1718"/>
              <a:gd name="T29" fmla="*/ 1781175 h 1134"/>
              <a:gd name="T30" fmla="*/ 1990725 w 1718"/>
              <a:gd name="T31" fmla="*/ 1763713 h 1134"/>
              <a:gd name="T32" fmla="*/ 1460500 w 1718"/>
              <a:gd name="T33" fmla="*/ 1787525 h 1134"/>
              <a:gd name="T34" fmla="*/ 927100 w 1718"/>
              <a:gd name="T35" fmla="*/ 1760538 h 1134"/>
              <a:gd name="T36" fmla="*/ 511175 w 1718"/>
              <a:gd name="T37" fmla="*/ 1782763 h 1134"/>
              <a:gd name="T38" fmla="*/ 139700 w 1718"/>
              <a:gd name="T39" fmla="*/ 1771650 h 1134"/>
              <a:gd name="T40" fmla="*/ 22225 w 1718"/>
              <a:gd name="T41" fmla="*/ 1633538 h 1134"/>
              <a:gd name="T42" fmla="*/ 36513 w 1718"/>
              <a:gd name="T43" fmla="*/ 1344613 h 1134"/>
              <a:gd name="T44" fmla="*/ 31750 w 1718"/>
              <a:gd name="T45" fmla="*/ 1042988 h 1134"/>
              <a:gd name="T46" fmla="*/ 6350 w 1718"/>
              <a:gd name="T47" fmla="*/ 642938 h 1134"/>
              <a:gd name="T48" fmla="*/ 31750 w 1718"/>
              <a:gd name="T49" fmla="*/ 352425 h 1134"/>
              <a:gd name="T50" fmla="*/ 50800 w 1718"/>
              <a:gd name="T51" fmla="*/ 11112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7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未知" descr="3"/>
          <p:cNvSpPr/>
          <p:nvPr/>
        </p:nvSpPr>
        <p:spPr bwMode="auto">
          <a:xfrm>
            <a:off x="314325" y="2398713"/>
            <a:ext cx="2727325" cy="1800225"/>
          </a:xfrm>
          <a:custGeom>
            <a:avLst/>
            <a:gdLst>
              <a:gd name="T0" fmla="*/ 50800 w 1718"/>
              <a:gd name="T1" fmla="*/ 111125 h 1134"/>
              <a:gd name="T2" fmla="*/ 219075 w 1718"/>
              <a:gd name="T3" fmla="*/ 31750 h 1134"/>
              <a:gd name="T4" fmla="*/ 654050 w 1718"/>
              <a:gd name="T5" fmla="*/ 50800 h 1134"/>
              <a:gd name="T6" fmla="*/ 1082675 w 1718"/>
              <a:gd name="T7" fmla="*/ 17463 h 1134"/>
              <a:gd name="T8" fmla="*/ 1603375 w 1718"/>
              <a:gd name="T9" fmla="*/ 26988 h 1134"/>
              <a:gd name="T10" fmla="*/ 2025650 w 1718"/>
              <a:gd name="T11" fmla="*/ 47625 h 1134"/>
              <a:gd name="T12" fmla="*/ 2320925 w 1718"/>
              <a:gd name="T13" fmla="*/ 17463 h 1134"/>
              <a:gd name="T14" fmla="*/ 2568575 w 1718"/>
              <a:gd name="T15" fmla="*/ 28575 h 1134"/>
              <a:gd name="T16" fmla="*/ 2705100 w 1718"/>
              <a:gd name="T17" fmla="*/ 190500 h 1134"/>
              <a:gd name="T18" fmla="*/ 2698750 w 1718"/>
              <a:gd name="T19" fmla="*/ 536575 h 1134"/>
              <a:gd name="T20" fmla="*/ 2711450 w 1718"/>
              <a:gd name="T21" fmla="*/ 1055688 h 1134"/>
              <a:gd name="T22" fmla="*/ 2695575 w 1718"/>
              <a:gd name="T23" fmla="*/ 1360488 h 1134"/>
              <a:gd name="T24" fmla="*/ 2714625 w 1718"/>
              <a:gd name="T25" fmla="*/ 1655763 h 1134"/>
              <a:gd name="T26" fmla="*/ 2628900 w 1718"/>
              <a:gd name="T27" fmla="*/ 1778000 h 1134"/>
              <a:gd name="T28" fmla="*/ 2349500 w 1718"/>
              <a:gd name="T29" fmla="*/ 1781175 h 1134"/>
              <a:gd name="T30" fmla="*/ 1990725 w 1718"/>
              <a:gd name="T31" fmla="*/ 1763713 h 1134"/>
              <a:gd name="T32" fmla="*/ 1460500 w 1718"/>
              <a:gd name="T33" fmla="*/ 1787525 h 1134"/>
              <a:gd name="T34" fmla="*/ 927100 w 1718"/>
              <a:gd name="T35" fmla="*/ 1760538 h 1134"/>
              <a:gd name="T36" fmla="*/ 511175 w 1718"/>
              <a:gd name="T37" fmla="*/ 1782763 h 1134"/>
              <a:gd name="T38" fmla="*/ 139700 w 1718"/>
              <a:gd name="T39" fmla="*/ 1771650 h 1134"/>
              <a:gd name="T40" fmla="*/ 22225 w 1718"/>
              <a:gd name="T41" fmla="*/ 1633538 h 1134"/>
              <a:gd name="T42" fmla="*/ 36513 w 1718"/>
              <a:gd name="T43" fmla="*/ 1344613 h 1134"/>
              <a:gd name="T44" fmla="*/ 31750 w 1718"/>
              <a:gd name="T45" fmla="*/ 1042988 h 1134"/>
              <a:gd name="T46" fmla="*/ 6350 w 1718"/>
              <a:gd name="T47" fmla="*/ 642938 h 1134"/>
              <a:gd name="T48" fmla="*/ 31750 w 1718"/>
              <a:gd name="T49" fmla="*/ 352425 h 1134"/>
              <a:gd name="T50" fmla="*/ 50800 w 1718"/>
              <a:gd name="T51" fmla="*/ 11112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8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zh-CN" altLang="en-US" smtClean="0">
              <a:ea typeface="宋体" panose="02010600030101010101" pitchFamily="2" charset="-122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459663" y="1695450"/>
            <a:ext cx="13033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zh-CN" sz="2200" smtClean="0">
                <a:solidFill>
                  <a:srgbClr val="FFFFFF"/>
                </a:solidFill>
                <a:latin typeface="Arial Black" panose="020B0A04020102020204" pitchFamily="34" charset="0"/>
                <a:ea typeface="宋体" panose="02010600030101010101" pitchFamily="2" charset="-122"/>
              </a:rPr>
              <a:t>L/O/G/O</a:t>
            </a:r>
          </a:p>
        </p:txBody>
      </p:sp>
      <p:pic>
        <p:nvPicPr>
          <p:cNvPr id="17" name="Picture 15" descr="OPENAS_31874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4287838"/>
            <a:ext cx="4267200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990600" y="4486275"/>
            <a:ext cx="7772400" cy="1165225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anose="02020603050405020304" pitchFamily="18" charset="0"/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1029D725-04B9-40CE-8F05-7093852B8BDA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AC5B91-6D93-48F8-AD85-1E7D70D79CB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047172-55A8-43A5-B95F-AB77E37AE17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9F14F-5308-4F09-868F-9047EE3B7316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D5B4A-BA71-4F25-8041-29D3ADF106F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D2334-91E3-47A3-B1D8-9B886CFA805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3E278-8BA7-4F60-919C-180F6329127B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7997E5-6AEC-4B4B-BC3A-6B2143D70CF7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32A96-F71B-4F6B-968E-BEEDC15B5D94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2123A-7A46-4329-A0EA-A75E8B53F75E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未知"/>
          <p:cNvSpPr/>
          <p:nvPr/>
        </p:nvSpPr>
        <p:spPr bwMode="auto">
          <a:xfrm>
            <a:off x="107950" y="260985"/>
            <a:ext cx="8848725" cy="6515100"/>
          </a:xfrm>
          <a:custGeom>
            <a:avLst/>
            <a:gdLst>
              <a:gd name="T0" fmla="*/ 8848725 w 5574"/>
              <a:gd name="T1" fmla="*/ 6515100 h 4104"/>
              <a:gd name="T2" fmla="*/ 8848725 w 5574"/>
              <a:gd name="T3" fmla="*/ 38100 h 4104"/>
              <a:gd name="T4" fmla="*/ 6657975 w 5574"/>
              <a:gd name="T5" fmla="*/ 38100 h 4104"/>
              <a:gd name="T6" fmla="*/ 3667125 w 5574"/>
              <a:gd name="T7" fmla="*/ 38100 h 4104"/>
              <a:gd name="T8" fmla="*/ 228600 w 5574"/>
              <a:gd name="T9" fmla="*/ 66675 h 4104"/>
              <a:gd name="T10" fmla="*/ 25400 w 5574"/>
              <a:gd name="T11" fmla="*/ 320675 h 4104"/>
              <a:gd name="T12" fmla="*/ 25400 w 5574"/>
              <a:gd name="T13" fmla="*/ 1325563 h 4104"/>
              <a:gd name="T14" fmla="*/ 19050 w 5574"/>
              <a:gd name="T15" fmla="*/ 4286250 h 4104"/>
              <a:gd name="T16" fmla="*/ 9525 w 5574"/>
              <a:gd name="T17" fmla="*/ 6515100 h 4104"/>
              <a:gd name="T18" fmla="*/ 8848725 w 5574"/>
              <a:gd name="T19" fmla="*/ 6515100 h 410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未知"/>
          <p:cNvSpPr/>
          <p:nvPr/>
        </p:nvSpPr>
        <p:spPr bwMode="auto">
          <a:xfrm>
            <a:off x="328613" y="0"/>
            <a:ext cx="8821737" cy="314325"/>
          </a:xfrm>
          <a:custGeom>
            <a:avLst/>
            <a:gdLst>
              <a:gd name="T0" fmla="*/ 8815387 w 5557"/>
              <a:gd name="T1" fmla="*/ 0 h 198"/>
              <a:gd name="T2" fmla="*/ 8815387 w 5557"/>
              <a:gd name="T3" fmla="*/ 238125 h 198"/>
              <a:gd name="T4" fmla="*/ 7278687 w 5557"/>
              <a:gd name="T5" fmla="*/ 295275 h 198"/>
              <a:gd name="T6" fmla="*/ 3565525 w 5557"/>
              <a:gd name="T7" fmla="*/ 285750 h 198"/>
              <a:gd name="T8" fmla="*/ 1524000 w 5557"/>
              <a:gd name="T9" fmla="*/ 285750 h 198"/>
              <a:gd name="T10" fmla="*/ 120650 w 5557"/>
              <a:gd name="T11" fmla="*/ 314325 h 198"/>
              <a:gd name="T12" fmla="*/ 1587 w 5557"/>
              <a:gd name="T13" fmla="*/ 242888 h 198"/>
              <a:gd name="T14" fmla="*/ 1587 w 5557"/>
              <a:gd name="T15" fmla="*/ 0 h 198"/>
              <a:gd name="T16" fmla="*/ 8815387 w 5557"/>
              <a:gd name="T17" fmla="*/ 0 h 19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未知"/>
          <p:cNvSpPr/>
          <p:nvPr/>
        </p:nvSpPr>
        <p:spPr bwMode="auto">
          <a:xfrm>
            <a:off x="0" y="393700"/>
            <a:ext cx="241300" cy="6469063"/>
          </a:xfrm>
          <a:custGeom>
            <a:avLst/>
            <a:gdLst>
              <a:gd name="T0" fmla="*/ 0 w 153"/>
              <a:gd name="T1" fmla="*/ 6459519 h 4067"/>
              <a:gd name="T2" fmla="*/ 228683 w 153"/>
              <a:gd name="T3" fmla="*/ 6464291 h 4067"/>
              <a:gd name="T4" fmla="*/ 234992 w 153"/>
              <a:gd name="T5" fmla="*/ 5350855 h 4067"/>
              <a:gd name="T6" fmla="*/ 216066 w 153"/>
              <a:gd name="T7" fmla="*/ 2626118 h 4067"/>
              <a:gd name="T8" fmla="*/ 219220 w 153"/>
              <a:gd name="T9" fmla="*/ 1129342 h 4067"/>
              <a:gd name="T10" fmla="*/ 214489 w 153"/>
              <a:gd name="T11" fmla="*/ 103390 h 4067"/>
              <a:gd name="T12" fmla="*/ 160867 w 153"/>
              <a:gd name="T13" fmla="*/ 28631 h 4067"/>
              <a:gd name="T14" fmla="*/ 1577 w 153"/>
              <a:gd name="T15" fmla="*/ 11134 h 4067"/>
              <a:gd name="T16" fmla="*/ 0 w 153"/>
              <a:gd name="T17" fmla="*/ 6459519 h 40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9" name="未知"/>
          <p:cNvSpPr/>
          <p:nvPr/>
        </p:nvSpPr>
        <p:spPr bwMode="auto">
          <a:xfrm>
            <a:off x="-1588" y="0"/>
            <a:ext cx="246063" cy="327025"/>
          </a:xfrm>
          <a:custGeom>
            <a:avLst/>
            <a:gdLst>
              <a:gd name="T0" fmla="*/ 3155 w 156"/>
              <a:gd name="T1" fmla="*/ 0 h 206"/>
              <a:gd name="T2" fmla="*/ 236599 w 156"/>
              <a:gd name="T3" fmla="*/ 0 h 206"/>
              <a:gd name="T4" fmla="*/ 227135 w 156"/>
              <a:gd name="T5" fmla="*/ 236538 h 206"/>
              <a:gd name="T6" fmla="*/ 137227 w 156"/>
              <a:gd name="T7" fmla="*/ 312738 h 206"/>
              <a:gd name="T8" fmla="*/ 0 w 156"/>
              <a:gd name="T9" fmla="*/ 312738 h 206"/>
              <a:gd name="T10" fmla="*/ 3155 w 156"/>
              <a:gd name="T11" fmla="*/ 0 h 2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ea typeface="宋体" panose="02010600030101010101" pitchFamily="2" charset="-122"/>
              </a:defRPr>
            </a:lvl1pPr>
          </a:lstStyle>
          <a:p>
            <a:fld id="{4F88370C-BCAC-4A0C-8422-8F3344CE9262}" type="slidenum">
              <a:rPr lang="zh-CN" altLang="en-US"/>
              <a:t>‹#›</a:t>
            </a:fld>
            <a:endParaRPr lang="en-US" altLang="zh-CN"/>
          </a:p>
        </p:txBody>
      </p:sp>
      <p:sp>
        <p:nvSpPr>
          <p:cNvPr id="1034" name="未知"/>
          <p:cNvSpPr/>
          <p:nvPr/>
        </p:nvSpPr>
        <p:spPr bwMode="auto">
          <a:xfrm>
            <a:off x="6132513" y="457200"/>
            <a:ext cx="917575" cy="635000"/>
          </a:xfrm>
          <a:custGeom>
            <a:avLst/>
            <a:gdLst>
              <a:gd name="T0" fmla="*/ 17091 w 1718"/>
              <a:gd name="T1" fmla="*/ 39198 h 1134"/>
              <a:gd name="T2" fmla="*/ 73705 w 1718"/>
              <a:gd name="T3" fmla="*/ 11199 h 1134"/>
              <a:gd name="T4" fmla="*/ 220047 w 1718"/>
              <a:gd name="T5" fmla="*/ 17919 h 1134"/>
              <a:gd name="T6" fmla="*/ 364253 w 1718"/>
              <a:gd name="T7" fmla="*/ 6160 h 1134"/>
              <a:gd name="T8" fmla="*/ 539436 w 1718"/>
              <a:gd name="T9" fmla="*/ 9519 h 1134"/>
              <a:gd name="T10" fmla="*/ 681505 w 1718"/>
              <a:gd name="T11" fmla="*/ 16799 h 1134"/>
              <a:gd name="T12" fmla="*/ 780847 w 1718"/>
              <a:gd name="T13" fmla="*/ 6160 h 1134"/>
              <a:gd name="T14" fmla="*/ 864166 w 1718"/>
              <a:gd name="T15" fmla="*/ 10079 h 1134"/>
              <a:gd name="T16" fmla="*/ 910098 w 1718"/>
              <a:gd name="T17" fmla="*/ 67196 h 1134"/>
              <a:gd name="T18" fmla="*/ 907961 w 1718"/>
              <a:gd name="T19" fmla="*/ 189268 h 1134"/>
              <a:gd name="T20" fmla="*/ 912234 w 1718"/>
              <a:gd name="T21" fmla="*/ 372377 h 1134"/>
              <a:gd name="T22" fmla="*/ 906893 w 1718"/>
              <a:gd name="T23" fmla="*/ 479890 h 1134"/>
              <a:gd name="T24" fmla="*/ 913302 w 1718"/>
              <a:gd name="T25" fmla="*/ 584043 h 1134"/>
              <a:gd name="T26" fmla="*/ 884461 w 1718"/>
              <a:gd name="T27" fmla="*/ 627160 h 1134"/>
              <a:gd name="T28" fmla="*/ 790460 w 1718"/>
              <a:gd name="T29" fmla="*/ 628280 h 1134"/>
              <a:gd name="T30" fmla="*/ 669755 w 1718"/>
              <a:gd name="T31" fmla="*/ 622121 h 1134"/>
              <a:gd name="T32" fmla="*/ 491367 w 1718"/>
              <a:gd name="T33" fmla="*/ 630520 h 1134"/>
              <a:gd name="T34" fmla="*/ 311911 w 1718"/>
              <a:gd name="T35" fmla="*/ 621001 h 1134"/>
              <a:gd name="T36" fmla="*/ 171979 w 1718"/>
              <a:gd name="T37" fmla="*/ 628840 h 1134"/>
              <a:gd name="T38" fmla="*/ 47000 w 1718"/>
              <a:gd name="T39" fmla="*/ 624921 h 1134"/>
              <a:gd name="T40" fmla="*/ 7477 w 1718"/>
              <a:gd name="T41" fmla="*/ 576204 h 1134"/>
              <a:gd name="T42" fmla="*/ 12284 w 1718"/>
              <a:gd name="T43" fmla="*/ 474290 h 1134"/>
              <a:gd name="T44" fmla="*/ 10682 w 1718"/>
              <a:gd name="T45" fmla="*/ 367897 h 1134"/>
              <a:gd name="T46" fmla="*/ 2136 w 1718"/>
              <a:gd name="T47" fmla="*/ 226786 h 1134"/>
              <a:gd name="T48" fmla="*/ 10682 w 1718"/>
              <a:gd name="T49" fmla="*/ 124312 h 1134"/>
              <a:gd name="T50" fmla="*/ 17091 w 1718"/>
              <a:gd name="T51" fmla="*/ 39198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5" name="未知"/>
          <p:cNvSpPr/>
          <p:nvPr/>
        </p:nvSpPr>
        <p:spPr bwMode="auto">
          <a:xfrm>
            <a:off x="8085138" y="457200"/>
            <a:ext cx="917575" cy="636588"/>
          </a:xfrm>
          <a:custGeom>
            <a:avLst/>
            <a:gdLst>
              <a:gd name="T0" fmla="*/ 10719 w 1712"/>
              <a:gd name="T1" fmla="*/ 34805 h 1134"/>
              <a:gd name="T2" fmla="*/ 70748 w 1712"/>
              <a:gd name="T3" fmla="*/ 11227 h 1134"/>
              <a:gd name="T4" fmla="*/ 217602 w 1712"/>
              <a:gd name="T5" fmla="*/ 17964 h 1134"/>
              <a:gd name="T6" fmla="*/ 399831 w 1712"/>
              <a:gd name="T7" fmla="*/ 4491 h 1134"/>
              <a:gd name="T8" fmla="*/ 564909 w 1712"/>
              <a:gd name="T9" fmla="*/ 14595 h 1134"/>
              <a:gd name="T10" fmla="*/ 680678 w 1712"/>
              <a:gd name="T11" fmla="*/ 16841 h 1134"/>
              <a:gd name="T12" fmla="*/ 790015 w 1712"/>
              <a:gd name="T13" fmla="*/ 3368 h 1134"/>
              <a:gd name="T14" fmla="*/ 863978 w 1712"/>
              <a:gd name="T15" fmla="*/ 10105 h 1134"/>
              <a:gd name="T16" fmla="*/ 910071 w 1712"/>
              <a:gd name="T17" fmla="*/ 67364 h 1134"/>
              <a:gd name="T18" fmla="*/ 907928 w 1712"/>
              <a:gd name="T19" fmla="*/ 189741 h 1134"/>
              <a:gd name="T20" fmla="*/ 913287 w 1712"/>
              <a:gd name="T21" fmla="*/ 421024 h 1134"/>
              <a:gd name="T22" fmla="*/ 907928 w 1712"/>
              <a:gd name="T23" fmla="*/ 506351 h 1134"/>
              <a:gd name="T24" fmla="*/ 909000 w 1712"/>
              <a:gd name="T25" fmla="*/ 582697 h 1134"/>
              <a:gd name="T26" fmla="*/ 884345 w 1712"/>
              <a:gd name="T27" fmla="*/ 628729 h 1134"/>
              <a:gd name="T28" fmla="*/ 790015 w 1712"/>
              <a:gd name="T29" fmla="*/ 629852 h 1134"/>
              <a:gd name="T30" fmla="*/ 669958 w 1712"/>
              <a:gd name="T31" fmla="*/ 618624 h 1134"/>
              <a:gd name="T32" fmla="*/ 489874 w 1712"/>
              <a:gd name="T33" fmla="*/ 632097 h 1134"/>
              <a:gd name="T34" fmla="*/ 310861 w 1712"/>
              <a:gd name="T35" fmla="*/ 617502 h 1134"/>
              <a:gd name="T36" fmla="*/ 184373 w 1712"/>
              <a:gd name="T37" fmla="*/ 626483 h 1134"/>
              <a:gd name="T38" fmla="*/ 34302 w 1712"/>
              <a:gd name="T39" fmla="*/ 626483 h 1134"/>
              <a:gd name="T40" fmla="*/ 4288 w 1712"/>
              <a:gd name="T41" fmla="*/ 572592 h 1134"/>
              <a:gd name="T42" fmla="*/ 8575 w 1712"/>
              <a:gd name="T43" fmla="*/ 482774 h 1134"/>
              <a:gd name="T44" fmla="*/ 8575 w 1712"/>
              <a:gd name="T45" fmla="*/ 308751 h 1134"/>
              <a:gd name="T46" fmla="*/ 1072 w 1712"/>
              <a:gd name="T47" fmla="*/ 215564 h 1134"/>
              <a:gd name="T48" fmla="*/ 7504 w 1712"/>
              <a:gd name="T49" fmla="*/ 124623 h 1134"/>
              <a:gd name="T50" fmla="*/ 10719 w 1712"/>
              <a:gd name="T51" fmla="*/ 3480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6" name="未知"/>
          <p:cNvSpPr/>
          <p:nvPr/>
        </p:nvSpPr>
        <p:spPr bwMode="auto">
          <a:xfrm>
            <a:off x="7113588" y="457200"/>
            <a:ext cx="917575" cy="636588"/>
          </a:xfrm>
          <a:custGeom>
            <a:avLst/>
            <a:gdLst>
              <a:gd name="T0" fmla="*/ 10719 w 1712"/>
              <a:gd name="T1" fmla="*/ 34805 h 1134"/>
              <a:gd name="T2" fmla="*/ 70748 w 1712"/>
              <a:gd name="T3" fmla="*/ 11227 h 1134"/>
              <a:gd name="T4" fmla="*/ 217602 w 1712"/>
              <a:gd name="T5" fmla="*/ 17964 h 1134"/>
              <a:gd name="T6" fmla="*/ 399831 w 1712"/>
              <a:gd name="T7" fmla="*/ 4491 h 1134"/>
              <a:gd name="T8" fmla="*/ 564909 w 1712"/>
              <a:gd name="T9" fmla="*/ 14595 h 1134"/>
              <a:gd name="T10" fmla="*/ 680678 w 1712"/>
              <a:gd name="T11" fmla="*/ 16841 h 1134"/>
              <a:gd name="T12" fmla="*/ 790015 w 1712"/>
              <a:gd name="T13" fmla="*/ 3368 h 1134"/>
              <a:gd name="T14" fmla="*/ 863978 w 1712"/>
              <a:gd name="T15" fmla="*/ 10105 h 1134"/>
              <a:gd name="T16" fmla="*/ 910071 w 1712"/>
              <a:gd name="T17" fmla="*/ 67364 h 1134"/>
              <a:gd name="T18" fmla="*/ 907928 w 1712"/>
              <a:gd name="T19" fmla="*/ 189741 h 1134"/>
              <a:gd name="T20" fmla="*/ 913287 w 1712"/>
              <a:gd name="T21" fmla="*/ 421024 h 1134"/>
              <a:gd name="T22" fmla="*/ 907928 w 1712"/>
              <a:gd name="T23" fmla="*/ 506351 h 1134"/>
              <a:gd name="T24" fmla="*/ 909000 w 1712"/>
              <a:gd name="T25" fmla="*/ 582697 h 1134"/>
              <a:gd name="T26" fmla="*/ 884345 w 1712"/>
              <a:gd name="T27" fmla="*/ 628729 h 1134"/>
              <a:gd name="T28" fmla="*/ 790015 w 1712"/>
              <a:gd name="T29" fmla="*/ 629852 h 1134"/>
              <a:gd name="T30" fmla="*/ 669958 w 1712"/>
              <a:gd name="T31" fmla="*/ 618624 h 1134"/>
              <a:gd name="T32" fmla="*/ 489874 w 1712"/>
              <a:gd name="T33" fmla="*/ 632097 h 1134"/>
              <a:gd name="T34" fmla="*/ 310861 w 1712"/>
              <a:gd name="T35" fmla="*/ 617502 h 1134"/>
              <a:gd name="T36" fmla="*/ 184373 w 1712"/>
              <a:gd name="T37" fmla="*/ 626483 h 1134"/>
              <a:gd name="T38" fmla="*/ 34302 w 1712"/>
              <a:gd name="T39" fmla="*/ 626483 h 1134"/>
              <a:gd name="T40" fmla="*/ 4288 w 1712"/>
              <a:gd name="T41" fmla="*/ 572592 h 1134"/>
              <a:gd name="T42" fmla="*/ 8575 w 1712"/>
              <a:gd name="T43" fmla="*/ 482774 h 1134"/>
              <a:gd name="T44" fmla="*/ 8575 w 1712"/>
              <a:gd name="T45" fmla="*/ 308751 h 1134"/>
              <a:gd name="T46" fmla="*/ 1072 w 1712"/>
              <a:gd name="T47" fmla="*/ 215564 h 1134"/>
              <a:gd name="T48" fmla="*/ 7504 w 1712"/>
              <a:gd name="T49" fmla="*/ 124623 h 1134"/>
              <a:gd name="T50" fmla="*/ 10719 w 1712"/>
              <a:gd name="T51" fmla="*/ 3480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3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7" name="未知"/>
          <p:cNvSpPr/>
          <p:nvPr/>
        </p:nvSpPr>
        <p:spPr bwMode="auto">
          <a:xfrm>
            <a:off x="6132513" y="457200"/>
            <a:ext cx="917575" cy="635000"/>
          </a:xfrm>
          <a:custGeom>
            <a:avLst/>
            <a:gdLst>
              <a:gd name="T0" fmla="*/ 17091 w 1718"/>
              <a:gd name="T1" fmla="*/ 39198 h 1134"/>
              <a:gd name="T2" fmla="*/ 73705 w 1718"/>
              <a:gd name="T3" fmla="*/ 11199 h 1134"/>
              <a:gd name="T4" fmla="*/ 220047 w 1718"/>
              <a:gd name="T5" fmla="*/ 17919 h 1134"/>
              <a:gd name="T6" fmla="*/ 364253 w 1718"/>
              <a:gd name="T7" fmla="*/ 6160 h 1134"/>
              <a:gd name="T8" fmla="*/ 539436 w 1718"/>
              <a:gd name="T9" fmla="*/ 9519 h 1134"/>
              <a:gd name="T10" fmla="*/ 681505 w 1718"/>
              <a:gd name="T11" fmla="*/ 16799 h 1134"/>
              <a:gd name="T12" fmla="*/ 780847 w 1718"/>
              <a:gd name="T13" fmla="*/ 6160 h 1134"/>
              <a:gd name="T14" fmla="*/ 864166 w 1718"/>
              <a:gd name="T15" fmla="*/ 10079 h 1134"/>
              <a:gd name="T16" fmla="*/ 910098 w 1718"/>
              <a:gd name="T17" fmla="*/ 67196 h 1134"/>
              <a:gd name="T18" fmla="*/ 907961 w 1718"/>
              <a:gd name="T19" fmla="*/ 189268 h 1134"/>
              <a:gd name="T20" fmla="*/ 912234 w 1718"/>
              <a:gd name="T21" fmla="*/ 372377 h 1134"/>
              <a:gd name="T22" fmla="*/ 906893 w 1718"/>
              <a:gd name="T23" fmla="*/ 479890 h 1134"/>
              <a:gd name="T24" fmla="*/ 913302 w 1718"/>
              <a:gd name="T25" fmla="*/ 584043 h 1134"/>
              <a:gd name="T26" fmla="*/ 884461 w 1718"/>
              <a:gd name="T27" fmla="*/ 627160 h 1134"/>
              <a:gd name="T28" fmla="*/ 790460 w 1718"/>
              <a:gd name="T29" fmla="*/ 628280 h 1134"/>
              <a:gd name="T30" fmla="*/ 669755 w 1718"/>
              <a:gd name="T31" fmla="*/ 622121 h 1134"/>
              <a:gd name="T32" fmla="*/ 491367 w 1718"/>
              <a:gd name="T33" fmla="*/ 630520 h 1134"/>
              <a:gd name="T34" fmla="*/ 311911 w 1718"/>
              <a:gd name="T35" fmla="*/ 621001 h 1134"/>
              <a:gd name="T36" fmla="*/ 171979 w 1718"/>
              <a:gd name="T37" fmla="*/ 628840 h 1134"/>
              <a:gd name="T38" fmla="*/ 47000 w 1718"/>
              <a:gd name="T39" fmla="*/ 624921 h 1134"/>
              <a:gd name="T40" fmla="*/ 7477 w 1718"/>
              <a:gd name="T41" fmla="*/ 576204 h 1134"/>
              <a:gd name="T42" fmla="*/ 12284 w 1718"/>
              <a:gd name="T43" fmla="*/ 474290 h 1134"/>
              <a:gd name="T44" fmla="*/ 10682 w 1718"/>
              <a:gd name="T45" fmla="*/ 367897 h 1134"/>
              <a:gd name="T46" fmla="*/ 2136 w 1718"/>
              <a:gd name="T47" fmla="*/ 226786 h 1134"/>
              <a:gd name="T48" fmla="*/ 10682 w 1718"/>
              <a:gd name="T49" fmla="*/ 124312 h 1134"/>
              <a:gd name="T50" fmla="*/ 17091 w 1718"/>
              <a:gd name="T51" fmla="*/ 39198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4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8" name="未知"/>
          <p:cNvSpPr/>
          <p:nvPr/>
        </p:nvSpPr>
        <p:spPr bwMode="auto">
          <a:xfrm>
            <a:off x="7107238" y="452438"/>
            <a:ext cx="930275" cy="644525"/>
          </a:xfrm>
          <a:custGeom>
            <a:avLst/>
            <a:gdLst>
              <a:gd name="T0" fmla="*/ 10868 w 1712"/>
              <a:gd name="T1" fmla="*/ 35239 h 1134"/>
              <a:gd name="T2" fmla="*/ 71727 w 1712"/>
              <a:gd name="T3" fmla="*/ 11367 h 1134"/>
              <a:gd name="T4" fmla="*/ 220614 w 1712"/>
              <a:gd name="T5" fmla="*/ 18188 h 1134"/>
              <a:gd name="T6" fmla="*/ 405365 w 1712"/>
              <a:gd name="T7" fmla="*/ 4547 h 1134"/>
              <a:gd name="T8" fmla="*/ 572728 w 1712"/>
              <a:gd name="T9" fmla="*/ 14777 h 1134"/>
              <a:gd name="T10" fmla="*/ 690099 w 1712"/>
              <a:gd name="T11" fmla="*/ 17051 h 1134"/>
              <a:gd name="T12" fmla="*/ 800949 w 1712"/>
              <a:gd name="T13" fmla="*/ 3410 h 1134"/>
              <a:gd name="T14" fmla="*/ 875937 w 1712"/>
              <a:gd name="T15" fmla="*/ 10231 h 1134"/>
              <a:gd name="T16" fmla="*/ 922668 w 1712"/>
              <a:gd name="T17" fmla="*/ 68204 h 1134"/>
              <a:gd name="T18" fmla="*/ 920494 w 1712"/>
              <a:gd name="T19" fmla="*/ 192107 h 1134"/>
              <a:gd name="T20" fmla="*/ 925928 w 1712"/>
              <a:gd name="T21" fmla="*/ 426273 h 1134"/>
              <a:gd name="T22" fmla="*/ 920494 w 1712"/>
              <a:gd name="T23" fmla="*/ 512665 h 1134"/>
              <a:gd name="T24" fmla="*/ 921581 w 1712"/>
              <a:gd name="T25" fmla="*/ 589962 h 1134"/>
              <a:gd name="T26" fmla="*/ 896585 w 1712"/>
              <a:gd name="T27" fmla="*/ 636568 h 1134"/>
              <a:gd name="T28" fmla="*/ 800949 w 1712"/>
              <a:gd name="T29" fmla="*/ 637705 h 1134"/>
              <a:gd name="T30" fmla="*/ 679231 w 1712"/>
              <a:gd name="T31" fmla="*/ 626337 h 1134"/>
              <a:gd name="T32" fmla="*/ 496654 w 1712"/>
              <a:gd name="T33" fmla="*/ 639978 h 1134"/>
              <a:gd name="T34" fmla="*/ 315163 w 1712"/>
              <a:gd name="T35" fmla="*/ 625201 h 1134"/>
              <a:gd name="T36" fmla="*/ 186924 w 1712"/>
              <a:gd name="T37" fmla="*/ 634294 h 1134"/>
              <a:gd name="T38" fmla="*/ 34777 w 1712"/>
              <a:gd name="T39" fmla="*/ 634294 h 1134"/>
              <a:gd name="T40" fmla="*/ 4347 w 1712"/>
              <a:gd name="T41" fmla="*/ 579731 h 1134"/>
              <a:gd name="T42" fmla="*/ 8694 w 1712"/>
              <a:gd name="T43" fmla="*/ 488793 h 1134"/>
              <a:gd name="T44" fmla="*/ 8694 w 1712"/>
              <a:gd name="T45" fmla="*/ 312600 h 1134"/>
              <a:gd name="T46" fmla="*/ 1087 w 1712"/>
              <a:gd name="T47" fmla="*/ 218252 h 1134"/>
              <a:gd name="T48" fmla="*/ 7607 w 1712"/>
              <a:gd name="T49" fmla="*/ 126177 h 1134"/>
              <a:gd name="T50" fmla="*/ 10868 w 1712"/>
              <a:gd name="T51" fmla="*/ 35239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9" name="未知"/>
          <p:cNvSpPr/>
          <p:nvPr/>
        </p:nvSpPr>
        <p:spPr bwMode="auto">
          <a:xfrm>
            <a:off x="8085138" y="457200"/>
            <a:ext cx="917575" cy="636588"/>
          </a:xfrm>
          <a:custGeom>
            <a:avLst/>
            <a:gdLst>
              <a:gd name="T0" fmla="*/ 10719 w 1712"/>
              <a:gd name="T1" fmla="*/ 34805 h 1134"/>
              <a:gd name="T2" fmla="*/ 70748 w 1712"/>
              <a:gd name="T3" fmla="*/ 11227 h 1134"/>
              <a:gd name="T4" fmla="*/ 217602 w 1712"/>
              <a:gd name="T5" fmla="*/ 17964 h 1134"/>
              <a:gd name="T6" fmla="*/ 399831 w 1712"/>
              <a:gd name="T7" fmla="*/ 4491 h 1134"/>
              <a:gd name="T8" fmla="*/ 564909 w 1712"/>
              <a:gd name="T9" fmla="*/ 14595 h 1134"/>
              <a:gd name="T10" fmla="*/ 680678 w 1712"/>
              <a:gd name="T11" fmla="*/ 16841 h 1134"/>
              <a:gd name="T12" fmla="*/ 790015 w 1712"/>
              <a:gd name="T13" fmla="*/ 3368 h 1134"/>
              <a:gd name="T14" fmla="*/ 863978 w 1712"/>
              <a:gd name="T15" fmla="*/ 10105 h 1134"/>
              <a:gd name="T16" fmla="*/ 910071 w 1712"/>
              <a:gd name="T17" fmla="*/ 67364 h 1134"/>
              <a:gd name="T18" fmla="*/ 907928 w 1712"/>
              <a:gd name="T19" fmla="*/ 189741 h 1134"/>
              <a:gd name="T20" fmla="*/ 913287 w 1712"/>
              <a:gd name="T21" fmla="*/ 421024 h 1134"/>
              <a:gd name="T22" fmla="*/ 907928 w 1712"/>
              <a:gd name="T23" fmla="*/ 506351 h 1134"/>
              <a:gd name="T24" fmla="*/ 909000 w 1712"/>
              <a:gd name="T25" fmla="*/ 582697 h 1134"/>
              <a:gd name="T26" fmla="*/ 884345 w 1712"/>
              <a:gd name="T27" fmla="*/ 628729 h 1134"/>
              <a:gd name="T28" fmla="*/ 790015 w 1712"/>
              <a:gd name="T29" fmla="*/ 629852 h 1134"/>
              <a:gd name="T30" fmla="*/ 669958 w 1712"/>
              <a:gd name="T31" fmla="*/ 618624 h 1134"/>
              <a:gd name="T32" fmla="*/ 489874 w 1712"/>
              <a:gd name="T33" fmla="*/ 632097 h 1134"/>
              <a:gd name="T34" fmla="*/ 310861 w 1712"/>
              <a:gd name="T35" fmla="*/ 617502 h 1134"/>
              <a:gd name="T36" fmla="*/ 184373 w 1712"/>
              <a:gd name="T37" fmla="*/ 626483 h 1134"/>
              <a:gd name="T38" fmla="*/ 34302 w 1712"/>
              <a:gd name="T39" fmla="*/ 626483 h 1134"/>
              <a:gd name="T40" fmla="*/ 4288 w 1712"/>
              <a:gd name="T41" fmla="*/ 572592 h 1134"/>
              <a:gd name="T42" fmla="*/ 8575 w 1712"/>
              <a:gd name="T43" fmla="*/ 482774 h 1134"/>
              <a:gd name="T44" fmla="*/ 8575 w 1712"/>
              <a:gd name="T45" fmla="*/ 308751 h 1134"/>
              <a:gd name="T46" fmla="*/ 1072 w 1712"/>
              <a:gd name="T47" fmla="*/ 215564 h 1134"/>
              <a:gd name="T48" fmla="*/ 7504 w 1712"/>
              <a:gd name="T49" fmla="*/ 124623 h 1134"/>
              <a:gd name="T50" fmla="*/ 10719 w 1712"/>
              <a:gd name="T51" fmla="*/ 34805 h 1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5" cstate="email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40" name="Picture 16" descr="OPENAS_318748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284163"/>
            <a:ext cx="58197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7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8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2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2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3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17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8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28" grpId="0" animBg="1"/>
      <p:bldP spid="1029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Unit1PartBLet&#8217;slearnmore&#35838;&#25991;&#21160;&#30011;.avi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357188" y="1428750"/>
            <a:ext cx="835818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陕旅版英语六年级上册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Unit1 It’s time to play the violin</a:t>
            </a:r>
          </a:p>
          <a:p>
            <a:pPr algn="ctr" eaLnBrk="1" hangingPunct="1"/>
            <a:r>
              <a:rPr lang="zh-CN" altLang="en-US" sz="36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36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36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  <a:r>
              <a:rPr lang="en-US" altLang="zh-CN" sz="3600" b="1" dirty="0">
                <a:solidFill>
                  <a:srgbClr val="FF9D6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endParaRPr lang="zh-CN" altLang="en-US" sz="3600" b="1" dirty="0">
              <a:solidFill>
                <a:srgbClr val="FF9D6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89035" y="577170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8"/>
          <p:cNvSpPr txBox="1">
            <a:spLocks noChangeArrowheads="1"/>
          </p:cNvSpPr>
          <p:nvPr/>
        </p:nvSpPr>
        <p:spPr bwMode="auto">
          <a:xfrm>
            <a:off x="2555875" y="2701925"/>
            <a:ext cx="338455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6000" b="1">
                <a:solidFill>
                  <a:srgbClr val="FF0000"/>
                </a:solidFill>
                <a:ea typeface="宋体" panose="02010600030101010101" pitchFamily="2" charset="-122"/>
              </a:rPr>
              <a:t>演一演</a:t>
            </a:r>
          </a:p>
        </p:txBody>
      </p:sp>
      <p:sp>
        <p:nvSpPr>
          <p:cNvPr id="5123" name="TextBox 8"/>
          <p:cNvSpPr txBox="1">
            <a:spLocks noChangeArrowheads="1"/>
          </p:cNvSpPr>
          <p:nvPr/>
        </p:nvSpPr>
        <p:spPr bwMode="auto">
          <a:xfrm>
            <a:off x="9251950" y="2717800"/>
            <a:ext cx="2376488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800">
                <a:ea typeface="宋体" panose="02010600030101010101" pitchFamily="2" charset="-122"/>
              </a:rPr>
              <a:t>老师和全班学生一起表演上节课所学的</a:t>
            </a:r>
            <a:r>
              <a:rPr lang="en-US" altLang="zh-CN" sz="1800">
                <a:ea typeface="宋体" panose="02010600030101010101" pitchFamily="2" charset="-122"/>
              </a:rPr>
              <a:t>Let’s talk</a:t>
            </a:r>
            <a:r>
              <a:rPr lang="zh-CN" altLang="en-US" sz="1800">
                <a:ea typeface="宋体" panose="02010600030101010101" pitchFamily="2" charset="-122"/>
              </a:rPr>
              <a:t>部分内容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文本框 1"/>
          <p:cNvSpPr txBox="1">
            <a:spLocks noChangeArrowheads="1"/>
          </p:cNvSpPr>
          <p:nvPr/>
        </p:nvSpPr>
        <p:spPr bwMode="auto">
          <a:xfrm>
            <a:off x="323850" y="911225"/>
            <a:ext cx="579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</a:rPr>
              <a:t>Fill in the form and talk</a:t>
            </a:r>
            <a:endParaRPr lang="zh-CN" altLang="en-US" sz="36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pic>
        <p:nvPicPr>
          <p:cNvPr id="6147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1773238"/>
            <a:ext cx="815657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5"/>
          <p:cNvSpPr txBox="1">
            <a:spLocks noChangeArrowheads="1"/>
          </p:cNvSpPr>
          <p:nvPr/>
        </p:nvSpPr>
        <p:spPr bwMode="auto">
          <a:xfrm>
            <a:off x="34925" y="757238"/>
            <a:ext cx="75009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b="1" dirty="0">
                <a:ea typeface="宋体" panose="02010600030101010101" pitchFamily="2" charset="-122"/>
              </a:rPr>
              <a:t>观看课文动画</a:t>
            </a:r>
          </a:p>
        </p:txBody>
      </p:sp>
      <p:pic>
        <p:nvPicPr>
          <p:cNvPr id="7171" name="图片 1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4138" y="1773238"/>
            <a:ext cx="61817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6013" y="1196975"/>
            <a:ext cx="5670550" cy="5019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6:30	gets up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5334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brushes her teeth and washes her face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7:00	runs with her father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7:30	has breakfast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5334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does her homework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9:00	watches TV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10:40	plays the violin for an hour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533400"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has lunch and has a rest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n-US" altLang="zh-CN" sz="24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2:30	goes out to play with her friends</a:t>
            </a:r>
            <a:endParaRPr lang="zh-CN" altLang="zh-CN" sz="2400" b="1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温馨小贴士：</a:t>
            </a:r>
          </a:p>
        </p:txBody>
      </p:sp>
      <p:sp>
        <p:nvSpPr>
          <p:cNvPr id="11267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944"/>
          </a:xfrm>
        </p:spPr>
        <p:txBody>
          <a:bodyPr/>
          <a:lstStyle/>
          <a:p>
            <a:pPr marL="0" indent="0">
              <a:lnSpc>
                <a:spcPct val="150000"/>
              </a:lnSpc>
              <a:buFontTx/>
              <a:buNone/>
            </a:pPr>
            <a:r>
              <a:rPr lang="zh-CN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频度副词常用于一般现在时态中，用来表示某人的日常活动发生的频率。目前学生已经学过的频度副词有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often</a:t>
            </a:r>
            <a:r>
              <a:rPr lang="zh-CN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经常，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sometimes</a:t>
            </a:r>
            <a:r>
              <a:rPr lang="zh-CN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有时，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usually </a:t>
            </a:r>
            <a:r>
              <a:rPr lang="zh-CN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通常，</a:t>
            </a:r>
            <a:r>
              <a:rPr lang="en-US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always</a:t>
            </a:r>
            <a:r>
              <a:rPr lang="zh-CN" altLang="zh-CN" dirty="0" smtClean="0">
                <a:latin typeface="宋体" panose="02010600030101010101" pitchFamily="2" charset="-122"/>
                <a:ea typeface="宋体" panose="02010600030101010101" pitchFamily="2" charset="-122"/>
              </a:rPr>
              <a:t>总是</a:t>
            </a:r>
            <a:r>
              <a:rPr lang="zh-CN" altLang="en-US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9"/>
          <p:cNvSpPr txBox="1">
            <a:spLocks noChangeArrowheads="1"/>
          </p:cNvSpPr>
          <p:nvPr/>
        </p:nvSpPr>
        <p:spPr bwMode="auto">
          <a:xfrm>
            <a:off x="357188" y="550863"/>
            <a:ext cx="3927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Look and talk</a:t>
            </a:r>
            <a:endParaRPr lang="zh-CN" altLang="en-US" sz="3600" b="1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291" name="图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196975"/>
            <a:ext cx="60674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e7d721ea7167cccb84fc231a251f7fb577c0ab"/>
</p:tagLst>
</file>

<file path=ppt/theme/theme1.xml><?xml version="1.0" encoding="utf-8"?>
<a:theme xmlns:a="http://schemas.openxmlformats.org/drawingml/2006/main" name="WWW.2PPT.COM&#10;">
  <a:themeElements>
    <a:clrScheme name="591TGp_ChildArt_light_ani 1">
      <a:dk1>
        <a:srgbClr val="000000"/>
      </a:dk1>
      <a:lt1>
        <a:srgbClr val="FFFFFF"/>
      </a:lt1>
      <a:dk2>
        <a:srgbClr val="3160AD"/>
      </a:dk2>
      <a:lt2>
        <a:srgbClr val="808080"/>
      </a:lt2>
      <a:accent1>
        <a:srgbClr val="FF9900"/>
      </a:accent1>
      <a:accent2>
        <a:srgbClr val="8CD32D"/>
      </a:accent2>
      <a:accent3>
        <a:srgbClr val="FFFFFF"/>
      </a:accent3>
      <a:accent4>
        <a:srgbClr val="000000"/>
      </a:accent4>
      <a:accent5>
        <a:srgbClr val="FFCAAA"/>
      </a:accent5>
      <a:accent6>
        <a:srgbClr val="7EBF28"/>
      </a:accent6>
      <a:hlink>
        <a:srgbClr val="F45E5E"/>
      </a:hlink>
      <a:folHlink>
        <a:srgbClr val="5CB1FE"/>
      </a:folHlink>
    </a:clrScheme>
    <a:fontScheme name="591TGp_ChildArt_light_a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91TGp_ChildArt_light_ani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1TGp_ChildArt_light_ani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91TGp_ChildArt_light_ani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591TGp_ChildArt_light_ani</Template>
  <TotalTime>0</TotalTime>
  <Words>96</Words>
  <Application>Microsoft Office PowerPoint</Application>
  <PresentationFormat>全屏显示(4:3)</PresentationFormat>
  <Paragraphs>25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楷体</vt:lpstr>
      <vt:lpstr>宋体</vt:lpstr>
      <vt:lpstr>微软雅黑</vt:lpstr>
      <vt:lpstr>Arial</vt:lpstr>
      <vt:lpstr>Arial Black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温馨小贴士：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2011-10-08T12:06:00Z</dcterms:created>
  <dcterms:modified xsi:type="dcterms:W3CDTF">2023-01-16T17:42:03Z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4143CC42D0C94890985F518C0DCC95CE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