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1" r:id="rId4"/>
    <p:sldId id="269" r:id="rId5"/>
    <p:sldId id="279" r:id="rId6"/>
    <p:sldId id="275" r:id="rId7"/>
    <p:sldId id="270" r:id="rId8"/>
    <p:sldId id="280" r:id="rId9"/>
    <p:sldId id="263" r:id="rId10"/>
    <p:sldId id="265" r:id="rId11"/>
    <p:sldId id="259" r:id="rId12"/>
    <p:sldId id="274" r:id="rId13"/>
    <p:sldId id="271" r:id="rId14"/>
    <p:sldId id="266" r:id="rId15"/>
    <p:sldId id="283" r:id="rId16"/>
    <p:sldId id="262" r:id="rId17"/>
    <p:sldId id="267" r:id="rId18"/>
    <p:sldId id="282" r:id="rId19"/>
    <p:sldId id="268" r:id="rId20"/>
    <p:sldId id="281" r:id="rId21"/>
    <p:sldId id="272" r:id="rId22"/>
    <p:sldId id="264" r:id="rId23"/>
    <p:sldId id="273" r:id="rId24"/>
    <p:sldId id="276" r:id="rId25"/>
    <p:sldId id="277" r:id="rId26"/>
    <p:sldId id="284" r:id="rId27"/>
    <p:sldId id="278" r:id="rId28"/>
    <p:sldId id="28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pos="325">
          <p15:clr>
            <a:srgbClr val="A4A3A4"/>
          </p15:clr>
        </p15:guide>
        <p15:guide id="7" pos="7355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66" y="-1758"/>
      </p:cViewPr>
      <p:guideLst>
        <p:guide orient="horz" pos="2160"/>
        <p:guide orient="horz" pos="346"/>
        <p:guide orient="horz" pos="3974"/>
        <p:guide orient="horz" pos="572"/>
        <p:guide orient="horz" pos="3748"/>
        <p:guide pos="325"/>
        <p:guide pos="73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981552" y="1548399"/>
            <a:ext cx="2033475" cy="2127670"/>
          </a:xfrm>
          <a:custGeom>
            <a:avLst/>
            <a:gdLst>
              <a:gd name="connsiteX0" fmla="*/ 0 w 2033475"/>
              <a:gd name="connsiteY0" fmla="*/ 0 h 2127670"/>
              <a:gd name="connsiteX1" fmla="*/ 2033475 w 2033475"/>
              <a:gd name="connsiteY1" fmla="*/ 0 h 2127670"/>
              <a:gd name="connsiteX2" fmla="*/ 2033475 w 2033475"/>
              <a:gd name="connsiteY2" fmla="*/ 2127670 h 2127670"/>
              <a:gd name="connsiteX3" fmla="*/ 0 w 2033475"/>
              <a:gd name="connsiteY3" fmla="*/ 2127670 h 21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75" h="2127670">
                <a:moveTo>
                  <a:pt x="0" y="0"/>
                </a:moveTo>
                <a:lnTo>
                  <a:pt x="2033475" y="0"/>
                </a:lnTo>
                <a:lnTo>
                  <a:pt x="2033475" y="2127670"/>
                </a:lnTo>
                <a:lnTo>
                  <a:pt x="0" y="21276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079267" y="3735315"/>
            <a:ext cx="2033475" cy="2127670"/>
          </a:xfrm>
          <a:custGeom>
            <a:avLst/>
            <a:gdLst>
              <a:gd name="connsiteX0" fmla="*/ 0 w 2033475"/>
              <a:gd name="connsiteY0" fmla="*/ 0 h 2127670"/>
              <a:gd name="connsiteX1" fmla="*/ 2033475 w 2033475"/>
              <a:gd name="connsiteY1" fmla="*/ 0 h 2127670"/>
              <a:gd name="connsiteX2" fmla="*/ 2033475 w 2033475"/>
              <a:gd name="connsiteY2" fmla="*/ 2127670 h 2127670"/>
              <a:gd name="connsiteX3" fmla="*/ 0 w 2033475"/>
              <a:gd name="connsiteY3" fmla="*/ 2127670 h 21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75" h="2127670">
                <a:moveTo>
                  <a:pt x="0" y="0"/>
                </a:moveTo>
                <a:lnTo>
                  <a:pt x="2033475" y="0"/>
                </a:lnTo>
                <a:lnTo>
                  <a:pt x="2033475" y="2127670"/>
                </a:lnTo>
                <a:lnTo>
                  <a:pt x="0" y="21276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9274695" y="1548399"/>
            <a:ext cx="2033475" cy="2127670"/>
          </a:xfrm>
          <a:custGeom>
            <a:avLst/>
            <a:gdLst>
              <a:gd name="connsiteX0" fmla="*/ 0 w 2033475"/>
              <a:gd name="connsiteY0" fmla="*/ 0 h 2127670"/>
              <a:gd name="connsiteX1" fmla="*/ 2033475 w 2033475"/>
              <a:gd name="connsiteY1" fmla="*/ 0 h 2127670"/>
              <a:gd name="connsiteX2" fmla="*/ 2033475 w 2033475"/>
              <a:gd name="connsiteY2" fmla="*/ 2127670 h 2127670"/>
              <a:gd name="connsiteX3" fmla="*/ 0 w 2033475"/>
              <a:gd name="connsiteY3" fmla="*/ 2127670 h 21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75" h="2127670">
                <a:moveTo>
                  <a:pt x="0" y="0"/>
                </a:moveTo>
                <a:lnTo>
                  <a:pt x="2033475" y="0"/>
                </a:lnTo>
                <a:lnTo>
                  <a:pt x="2033475" y="2127670"/>
                </a:lnTo>
                <a:lnTo>
                  <a:pt x="0" y="21276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03594" y="1906408"/>
            <a:ext cx="9784813" cy="3993931"/>
            <a:chOff x="1206500" y="1708150"/>
            <a:chExt cx="9785350" cy="3994150"/>
          </a:xfrm>
        </p:grpSpPr>
        <p:sp>
          <p:nvSpPr>
            <p:cNvPr id="8" name="矩形 7"/>
            <p:cNvSpPr/>
            <p:nvPr/>
          </p:nvSpPr>
          <p:spPr>
            <a:xfrm>
              <a:off x="1206500" y="1708150"/>
              <a:ext cx="2120900" cy="3994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61317" y="1708150"/>
              <a:ext cx="2120900" cy="3994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16134" y="1708150"/>
              <a:ext cx="2120900" cy="3994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70950" y="1708150"/>
              <a:ext cx="2120900" cy="3994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图片占位符 25"/>
          <p:cNvSpPr>
            <a:spLocks noGrp="1"/>
          </p:cNvSpPr>
          <p:nvPr userDrawn="1">
            <p:ph type="pic" sz="quarter" idx="11"/>
          </p:nvPr>
        </p:nvSpPr>
        <p:spPr>
          <a:xfrm>
            <a:off x="1203595" y="2268338"/>
            <a:ext cx="2120783" cy="2019189"/>
          </a:xfrm>
          <a:custGeom>
            <a:avLst/>
            <a:gdLst>
              <a:gd name="connsiteX0" fmla="*/ 0 w 2120783"/>
              <a:gd name="connsiteY0" fmla="*/ 0 h 2019189"/>
              <a:gd name="connsiteX1" fmla="*/ 2120783 w 2120783"/>
              <a:gd name="connsiteY1" fmla="*/ 0 h 2019189"/>
              <a:gd name="connsiteX2" fmla="*/ 2120783 w 2120783"/>
              <a:gd name="connsiteY2" fmla="*/ 2019189 h 2019189"/>
              <a:gd name="connsiteX3" fmla="*/ 0 w 2120783"/>
              <a:gd name="connsiteY3" fmla="*/ 2019189 h 201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783" h="2019189">
                <a:moveTo>
                  <a:pt x="0" y="0"/>
                </a:moveTo>
                <a:lnTo>
                  <a:pt x="2120783" y="0"/>
                </a:lnTo>
                <a:lnTo>
                  <a:pt x="2120783" y="2019189"/>
                </a:lnTo>
                <a:lnTo>
                  <a:pt x="0" y="201918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7" name="图片占位符 26"/>
          <p:cNvSpPr>
            <a:spLocks noGrp="1"/>
          </p:cNvSpPr>
          <p:nvPr>
            <p:ph type="pic" sz="quarter" idx="12"/>
          </p:nvPr>
        </p:nvSpPr>
        <p:spPr>
          <a:xfrm>
            <a:off x="3758270" y="2268338"/>
            <a:ext cx="2120784" cy="2019189"/>
          </a:xfrm>
          <a:custGeom>
            <a:avLst/>
            <a:gdLst>
              <a:gd name="connsiteX0" fmla="*/ 0 w 2120784"/>
              <a:gd name="connsiteY0" fmla="*/ 0 h 2019189"/>
              <a:gd name="connsiteX1" fmla="*/ 2120784 w 2120784"/>
              <a:gd name="connsiteY1" fmla="*/ 0 h 2019189"/>
              <a:gd name="connsiteX2" fmla="*/ 2120784 w 2120784"/>
              <a:gd name="connsiteY2" fmla="*/ 2019189 h 2019189"/>
              <a:gd name="connsiteX3" fmla="*/ 0 w 2120784"/>
              <a:gd name="connsiteY3" fmla="*/ 2019189 h 201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784" h="2019189">
                <a:moveTo>
                  <a:pt x="0" y="0"/>
                </a:moveTo>
                <a:lnTo>
                  <a:pt x="2120784" y="0"/>
                </a:lnTo>
                <a:lnTo>
                  <a:pt x="2120784" y="2019189"/>
                </a:lnTo>
                <a:lnTo>
                  <a:pt x="0" y="201918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3"/>
          </p:nvPr>
        </p:nvSpPr>
        <p:spPr>
          <a:xfrm>
            <a:off x="6312948" y="2268338"/>
            <a:ext cx="2120784" cy="2019189"/>
          </a:xfrm>
          <a:custGeom>
            <a:avLst/>
            <a:gdLst>
              <a:gd name="connsiteX0" fmla="*/ 0 w 2120784"/>
              <a:gd name="connsiteY0" fmla="*/ 0 h 2019189"/>
              <a:gd name="connsiteX1" fmla="*/ 2120784 w 2120784"/>
              <a:gd name="connsiteY1" fmla="*/ 0 h 2019189"/>
              <a:gd name="connsiteX2" fmla="*/ 2120784 w 2120784"/>
              <a:gd name="connsiteY2" fmla="*/ 2019189 h 2019189"/>
              <a:gd name="connsiteX3" fmla="*/ 0 w 2120784"/>
              <a:gd name="connsiteY3" fmla="*/ 2019189 h 201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784" h="2019189">
                <a:moveTo>
                  <a:pt x="0" y="0"/>
                </a:moveTo>
                <a:lnTo>
                  <a:pt x="2120784" y="0"/>
                </a:lnTo>
                <a:lnTo>
                  <a:pt x="2120784" y="2019189"/>
                </a:lnTo>
                <a:lnTo>
                  <a:pt x="0" y="201918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4"/>
          </p:nvPr>
        </p:nvSpPr>
        <p:spPr>
          <a:xfrm>
            <a:off x="8867623" y="2261989"/>
            <a:ext cx="2120784" cy="2019189"/>
          </a:xfrm>
          <a:custGeom>
            <a:avLst/>
            <a:gdLst>
              <a:gd name="connsiteX0" fmla="*/ 0 w 2120784"/>
              <a:gd name="connsiteY0" fmla="*/ 0 h 2019189"/>
              <a:gd name="connsiteX1" fmla="*/ 2120784 w 2120784"/>
              <a:gd name="connsiteY1" fmla="*/ 0 h 2019189"/>
              <a:gd name="connsiteX2" fmla="*/ 2120784 w 2120784"/>
              <a:gd name="connsiteY2" fmla="*/ 2019189 h 2019189"/>
              <a:gd name="connsiteX3" fmla="*/ 0 w 2120784"/>
              <a:gd name="connsiteY3" fmla="*/ 2019189 h 201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784" h="2019189">
                <a:moveTo>
                  <a:pt x="0" y="0"/>
                </a:moveTo>
                <a:lnTo>
                  <a:pt x="2120784" y="0"/>
                </a:lnTo>
                <a:lnTo>
                  <a:pt x="2120784" y="2019189"/>
                </a:lnTo>
                <a:lnTo>
                  <a:pt x="0" y="201918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000507" y="3801564"/>
            <a:ext cx="2435109" cy="2095281"/>
          </a:xfrm>
          <a:custGeom>
            <a:avLst/>
            <a:gdLst>
              <a:gd name="connsiteX0" fmla="*/ 0 w 2435109"/>
              <a:gd name="connsiteY0" fmla="*/ 0 h 2095281"/>
              <a:gd name="connsiteX1" fmla="*/ 2435109 w 2435109"/>
              <a:gd name="connsiteY1" fmla="*/ 0 h 2095281"/>
              <a:gd name="connsiteX2" fmla="*/ 2435109 w 2435109"/>
              <a:gd name="connsiteY2" fmla="*/ 2095281 h 2095281"/>
              <a:gd name="connsiteX3" fmla="*/ 0 w 2435109"/>
              <a:gd name="connsiteY3" fmla="*/ 2095281 h 20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109" h="2095281">
                <a:moveTo>
                  <a:pt x="0" y="0"/>
                </a:moveTo>
                <a:lnTo>
                  <a:pt x="2435109" y="0"/>
                </a:lnTo>
                <a:lnTo>
                  <a:pt x="2435109" y="2095281"/>
                </a:lnTo>
                <a:lnTo>
                  <a:pt x="0" y="209528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8463538" y="1648352"/>
            <a:ext cx="2435109" cy="2095281"/>
          </a:xfrm>
          <a:custGeom>
            <a:avLst/>
            <a:gdLst>
              <a:gd name="connsiteX0" fmla="*/ 0 w 2435109"/>
              <a:gd name="connsiteY0" fmla="*/ 0 h 2095281"/>
              <a:gd name="connsiteX1" fmla="*/ 2435109 w 2435109"/>
              <a:gd name="connsiteY1" fmla="*/ 0 h 2095281"/>
              <a:gd name="connsiteX2" fmla="*/ 2435109 w 2435109"/>
              <a:gd name="connsiteY2" fmla="*/ 2095281 h 2095281"/>
              <a:gd name="connsiteX3" fmla="*/ 0 w 2435109"/>
              <a:gd name="connsiteY3" fmla="*/ 2095281 h 20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109" h="2095281">
                <a:moveTo>
                  <a:pt x="0" y="0"/>
                </a:moveTo>
                <a:lnTo>
                  <a:pt x="2435109" y="0"/>
                </a:lnTo>
                <a:lnTo>
                  <a:pt x="2435109" y="2095281"/>
                </a:lnTo>
                <a:lnTo>
                  <a:pt x="0" y="209528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726011" y="1380773"/>
            <a:ext cx="4832990" cy="4914809"/>
          </a:xfrm>
          <a:custGeom>
            <a:avLst/>
            <a:gdLst>
              <a:gd name="connsiteX0" fmla="*/ 0 w 4832990"/>
              <a:gd name="connsiteY0" fmla="*/ 0 h 4914809"/>
              <a:gd name="connsiteX1" fmla="*/ 4832990 w 4832990"/>
              <a:gd name="connsiteY1" fmla="*/ 0 h 4914809"/>
              <a:gd name="connsiteX2" fmla="*/ 4832990 w 4832990"/>
              <a:gd name="connsiteY2" fmla="*/ 4914809 h 4914809"/>
              <a:gd name="connsiteX3" fmla="*/ 0 w 4832990"/>
              <a:gd name="connsiteY3" fmla="*/ 4914809 h 491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2990" h="4914809">
                <a:moveTo>
                  <a:pt x="0" y="0"/>
                </a:moveTo>
                <a:lnTo>
                  <a:pt x="4832990" y="0"/>
                </a:lnTo>
                <a:lnTo>
                  <a:pt x="4832990" y="4914809"/>
                </a:lnTo>
                <a:lnTo>
                  <a:pt x="0" y="491480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矩形 112"/>
          <p:cNvSpPr/>
          <p:nvPr userDrawn="1">
            <p:custDataLst>
              <p:tags r:id="rId1"/>
            </p:custDataLst>
          </p:nvPr>
        </p:nvSpPr>
        <p:spPr>
          <a:xfrm>
            <a:off x="335" y="1699797"/>
            <a:ext cx="12191331" cy="329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1"/>
          </p:nvPr>
        </p:nvSpPr>
        <p:spPr>
          <a:xfrm>
            <a:off x="770849" y="2269610"/>
            <a:ext cx="1884173" cy="2159881"/>
          </a:xfrm>
          <a:custGeom>
            <a:avLst/>
            <a:gdLst>
              <a:gd name="connsiteX0" fmla="*/ 0 w 1884173"/>
              <a:gd name="connsiteY0" fmla="*/ 0 h 2159881"/>
              <a:gd name="connsiteX1" fmla="*/ 1884173 w 1884173"/>
              <a:gd name="connsiteY1" fmla="*/ 0 h 2159881"/>
              <a:gd name="connsiteX2" fmla="*/ 1884173 w 1884173"/>
              <a:gd name="connsiteY2" fmla="*/ 1906084 h 2159881"/>
              <a:gd name="connsiteX3" fmla="*/ 1035960 w 1884173"/>
              <a:gd name="connsiteY3" fmla="*/ 1906084 h 2159881"/>
              <a:gd name="connsiteX4" fmla="*/ 931131 w 1884173"/>
              <a:gd name="connsiteY4" fmla="*/ 2159881 h 2159881"/>
              <a:gd name="connsiteX5" fmla="*/ 826302 w 1884173"/>
              <a:gd name="connsiteY5" fmla="*/ 1906084 h 2159881"/>
              <a:gd name="connsiteX6" fmla="*/ 0 w 1884173"/>
              <a:gd name="connsiteY6" fmla="*/ 1906084 h 215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173" h="2159881">
                <a:moveTo>
                  <a:pt x="0" y="0"/>
                </a:moveTo>
                <a:lnTo>
                  <a:pt x="1884173" y="0"/>
                </a:lnTo>
                <a:lnTo>
                  <a:pt x="1884173" y="1906084"/>
                </a:lnTo>
                <a:lnTo>
                  <a:pt x="1035960" y="1906084"/>
                </a:lnTo>
                <a:lnTo>
                  <a:pt x="931131" y="2159881"/>
                </a:lnTo>
                <a:lnTo>
                  <a:pt x="826302" y="1906084"/>
                </a:lnTo>
                <a:lnTo>
                  <a:pt x="0" y="1906084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2"/>
          </p:nvPr>
        </p:nvSpPr>
        <p:spPr>
          <a:xfrm>
            <a:off x="2951692" y="2269610"/>
            <a:ext cx="1884173" cy="2159881"/>
          </a:xfrm>
          <a:custGeom>
            <a:avLst/>
            <a:gdLst>
              <a:gd name="connsiteX0" fmla="*/ 0 w 1884173"/>
              <a:gd name="connsiteY0" fmla="*/ 0 h 2159881"/>
              <a:gd name="connsiteX1" fmla="*/ 1884173 w 1884173"/>
              <a:gd name="connsiteY1" fmla="*/ 0 h 2159881"/>
              <a:gd name="connsiteX2" fmla="*/ 1884173 w 1884173"/>
              <a:gd name="connsiteY2" fmla="*/ 1906084 h 2159881"/>
              <a:gd name="connsiteX3" fmla="*/ 1035960 w 1884173"/>
              <a:gd name="connsiteY3" fmla="*/ 1906084 h 2159881"/>
              <a:gd name="connsiteX4" fmla="*/ 931131 w 1884173"/>
              <a:gd name="connsiteY4" fmla="*/ 2159881 h 2159881"/>
              <a:gd name="connsiteX5" fmla="*/ 826302 w 1884173"/>
              <a:gd name="connsiteY5" fmla="*/ 1906084 h 2159881"/>
              <a:gd name="connsiteX6" fmla="*/ 0 w 1884173"/>
              <a:gd name="connsiteY6" fmla="*/ 1906084 h 215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173" h="2159881">
                <a:moveTo>
                  <a:pt x="0" y="0"/>
                </a:moveTo>
                <a:lnTo>
                  <a:pt x="1884173" y="0"/>
                </a:lnTo>
                <a:lnTo>
                  <a:pt x="1884173" y="1906084"/>
                </a:lnTo>
                <a:lnTo>
                  <a:pt x="1035960" y="1906084"/>
                </a:lnTo>
                <a:lnTo>
                  <a:pt x="931131" y="2159881"/>
                </a:lnTo>
                <a:lnTo>
                  <a:pt x="826302" y="1906084"/>
                </a:lnTo>
                <a:lnTo>
                  <a:pt x="0" y="1906084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5132534" y="2269610"/>
            <a:ext cx="1884173" cy="2159881"/>
          </a:xfrm>
          <a:custGeom>
            <a:avLst/>
            <a:gdLst>
              <a:gd name="connsiteX0" fmla="*/ 0 w 1884173"/>
              <a:gd name="connsiteY0" fmla="*/ 0 h 2159881"/>
              <a:gd name="connsiteX1" fmla="*/ 1884173 w 1884173"/>
              <a:gd name="connsiteY1" fmla="*/ 0 h 2159881"/>
              <a:gd name="connsiteX2" fmla="*/ 1884173 w 1884173"/>
              <a:gd name="connsiteY2" fmla="*/ 1906084 h 2159881"/>
              <a:gd name="connsiteX3" fmla="*/ 1035960 w 1884173"/>
              <a:gd name="connsiteY3" fmla="*/ 1906084 h 2159881"/>
              <a:gd name="connsiteX4" fmla="*/ 931131 w 1884173"/>
              <a:gd name="connsiteY4" fmla="*/ 2159881 h 2159881"/>
              <a:gd name="connsiteX5" fmla="*/ 826302 w 1884173"/>
              <a:gd name="connsiteY5" fmla="*/ 1906084 h 2159881"/>
              <a:gd name="connsiteX6" fmla="*/ 0 w 1884173"/>
              <a:gd name="connsiteY6" fmla="*/ 1906084 h 215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173" h="2159881">
                <a:moveTo>
                  <a:pt x="0" y="0"/>
                </a:moveTo>
                <a:lnTo>
                  <a:pt x="1884173" y="0"/>
                </a:lnTo>
                <a:lnTo>
                  <a:pt x="1884173" y="1906084"/>
                </a:lnTo>
                <a:lnTo>
                  <a:pt x="1035960" y="1906084"/>
                </a:lnTo>
                <a:lnTo>
                  <a:pt x="931131" y="2159881"/>
                </a:lnTo>
                <a:lnTo>
                  <a:pt x="826302" y="1906084"/>
                </a:lnTo>
                <a:lnTo>
                  <a:pt x="0" y="1906084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4"/>
          </p:nvPr>
        </p:nvSpPr>
        <p:spPr>
          <a:xfrm>
            <a:off x="7313376" y="2269610"/>
            <a:ext cx="1884173" cy="2159881"/>
          </a:xfrm>
          <a:custGeom>
            <a:avLst/>
            <a:gdLst>
              <a:gd name="connsiteX0" fmla="*/ 0 w 1884173"/>
              <a:gd name="connsiteY0" fmla="*/ 0 h 2159881"/>
              <a:gd name="connsiteX1" fmla="*/ 1884173 w 1884173"/>
              <a:gd name="connsiteY1" fmla="*/ 0 h 2159881"/>
              <a:gd name="connsiteX2" fmla="*/ 1884173 w 1884173"/>
              <a:gd name="connsiteY2" fmla="*/ 1906084 h 2159881"/>
              <a:gd name="connsiteX3" fmla="*/ 1035960 w 1884173"/>
              <a:gd name="connsiteY3" fmla="*/ 1906084 h 2159881"/>
              <a:gd name="connsiteX4" fmla="*/ 931131 w 1884173"/>
              <a:gd name="connsiteY4" fmla="*/ 2159881 h 2159881"/>
              <a:gd name="connsiteX5" fmla="*/ 826302 w 1884173"/>
              <a:gd name="connsiteY5" fmla="*/ 1906084 h 2159881"/>
              <a:gd name="connsiteX6" fmla="*/ 0 w 1884173"/>
              <a:gd name="connsiteY6" fmla="*/ 1906084 h 215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173" h="2159881">
                <a:moveTo>
                  <a:pt x="0" y="0"/>
                </a:moveTo>
                <a:lnTo>
                  <a:pt x="1884173" y="0"/>
                </a:lnTo>
                <a:lnTo>
                  <a:pt x="1884173" y="1906084"/>
                </a:lnTo>
                <a:lnTo>
                  <a:pt x="1035960" y="1906084"/>
                </a:lnTo>
                <a:lnTo>
                  <a:pt x="931131" y="2159881"/>
                </a:lnTo>
                <a:lnTo>
                  <a:pt x="826302" y="1906084"/>
                </a:lnTo>
                <a:lnTo>
                  <a:pt x="0" y="1906084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7" name="图片占位符 26"/>
          <p:cNvSpPr>
            <a:spLocks noGrp="1"/>
          </p:cNvSpPr>
          <p:nvPr>
            <p:ph type="pic" sz="quarter" idx="15"/>
          </p:nvPr>
        </p:nvSpPr>
        <p:spPr>
          <a:xfrm>
            <a:off x="9494220" y="2269610"/>
            <a:ext cx="1884173" cy="2159881"/>
          </a:xfrm>
          <a:custGeom>
            <a:avLst/>
            <a:gdLst>
              <a:gd name="connsiteX0" fmla="*/ 0 w 1884173"/>
              <a:gd name="connsiteY0" fmla="*/ 0 h 2159881"/>
              <a:gd name="connsiteX1" fmla="*/ 1884173 w 1884173"/>
              <a:gd name="connsiteY1" fmla="*/ 0 h 2159881"/>
              <a:gd name="connsiteX2" fmla="*/ 1884173 w 1884173"/>
              <a:gd name="connsiteY2" fmla="*/ 1906084 h 2159881"/>
              <a:gd name="connsiteX3" fmla="*/ 1035960 w 1884173"/>
              <a:gd name="connsiteY3" fmla="*/ 1906084 h 2159881"/>
              <a:gd name="connsiteX4" fmla="*/ 931131 w 1884173"/>
              <a:gd name="connsiteY4" fmla="*/ 2159881 h 2159881"/>
              <a:gd name="connsiteX5" fmla="*/ 826302 w 1884173"/>
              <a:gd name="connsiteY5" fmla="*/ 1906084 h 2159881"/>
              <a:gd name="connsiteX6" fmla="*/ 0 w 1884173"/>
              <a:gd name="connsiteY6" fmla="*/ 1906084 h 215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173" h="2159881">
                <a:moveTo>
                  <a:pt x="0" y="0"/>
                </a:moveTo>
                <a:lnTo>
                  <a:pt x="1884173" y="0"/>
                </a:lnTo>
                <a:lnTo>
                  <a:pt x="1884173" y="1906084"/>
                </a:lnTo>
                <a:lnTo>
                  <a:pt x="1035960" y="1906084"/>
                </a:lnTo>
                <a:lnTo>
                  <a:pt x="931131" y="2159881"/>
                </a:lnTo>
                <a:lnTo>
                  <a:pt x="826302" y="1906084"/>
                </a:lnTo>
                <a:lnTo>
                  <a:pt x="0" y="1906084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336" y="1428846"/>
            <a:ext cx="12191331" cy="4762272"/>
          </a:xfrm>
          <a:custGeom>
            <a:avLst/>
            <a:gdLst>
              <a:gd name="connsiteX0" fmla="*/ 0 w 12191331"/>
              <a:gd name="connsiteY0" fmla="*/ 0 h 4762272"/>
              <a:gd name="connsiteX1" fmla="*/ 12191331 w 12191331"/>
              <a:gd name="connsiteY1" fmla="*/ 0 h 4762272"/>
              <a:gd name="connsiteX2" fmla="*/ 12191331 w 12191331"/>
              <a:gd name="connsiteY2" fmla="*/ 4762272 h 4762272"/>
              <a:gd name="connsiteX3" fmla="*/ 0 w 12191331"/>
              <a:gd name="connsiteY3" fmla="*/ 4762272 h 4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331" h="4762272">
                <a:moveTo>
                  <a:pt x="0" y="0"/>
                </a:moveTo>
                <a:lnTo>
                  <a:pt x="12191331" y="0"/>
                </a:lnTo>
                <a:lnTo>
                  <a:pt x="12191331" y="4762272"/>
                </a:lnTo>
                <a:lnTo>
                  <a:pt x="0" y="476227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6096001" y="1136801"/>
            <a:ext cx="6095664" cy="5461941"/>
          </a:xfrm>
          <a:custGeom>
            <a:avLst/>
            <a:gdLst>
              <a:gd name="connsiteX0" fmla="*/ 0 w 6095664"/>
              <a:gd name="connsiteY0" fmla="*/ 0 h 5461941"/>
              <a:gd name="connsiteX1" fmla="*/ 6095664 w 6095664"/>
              <a:gd name="connsiteY1" fmla="*/ 0 h 5461941"/>
              <a:gd name="connsiteX2" fmla="*/ 6095664 w 6095664"/>
              <a:gd name="connsiteY2" fmla="*/ 5461941 h 5461941"/>
              <a:gd name="connsiteX3" fmla="*/ 0 w 6095664"/>
              <a:gd name="connsiteY3" fmla="*/ 5461941 h 546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664" h="5461941">
                <a:moveTo>
                  <a:pt x="0" y="0"/>
                </a:moveTo>
                <a:lnTo>
                  <a:pt x="6095664" y="0"/>
                </a:lnTo>
                <a:lnTo>
                  <a:pt x="6095664" y="5461941"/>
                </a:lnTo>
                <a:lnTo>
                  <a:pt x="0" y="546194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母板空白（中文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母板空白（英文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v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32885" y="1356361"/>
            <a:ext cx="1940982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+mn-lt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1" name="Rounded Rectangle 30"/>
          <p:cNvSpPr/>
          <p:nvPr userDrawn="1"/>
        </p:nvSpPr>
        <p:spPr>
          <a:xfrm>
            <a:off x="622448" y="4606286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2800352" y="1356361"/>
            <a:ext cx="1940982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+mn-lt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7" name="Rounded Rectangle 30"/>
          <p:cNvSpPr/>
          <p:nvPr userDrawn="1"/>
        </p:nvSpPr>
        <p:spPr>
          <a:xfrm>
            <a:off x="2789914" y="4606286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5065332" y="1356361"/>
            <a:ext cx="1940982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+mn-lt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9" name="Rounded Rectangle 30"/>
          <p:cNvSpPr/>
          <p:nvPr userDrawn="1"/>
        </p:nvSpPr>
        <p:spPr>
          <a:xfrm>
            <a:off x="5054894" y="4606286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7351332" y="1356361"/>
            <a:ext cx="1940982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+mn-lt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41" name="Rounded Rectangle 30"/>
          <p:cNvSpPr/>
          <p:nvPr userDrawn="1"/>
        </p:nvSpPr>
        <p:spPr>
          <a:xfrm>
            <a:off x="7340894" y="4606286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9624485" y="1356361"/>
            <a:ext cx="1940982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+mn-lt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43" name="Rounded Rectangle 30"/>
          <p:cNvSpPr/>
          <p:nvPr userDrawn="1"/>
        </p:nvSpPr>
        <p:spPr>
          <a:xfrm>
            <a:off x="9614047" y="4606286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6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4393" y="1482278"/>
            <a:ext cx="2990142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447916"/>
            <a:ext cx="869950" cy="7829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3" y="449363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7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5357393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72" name="Rounded Rectangle 71"/>
          <p:cNvSpPr/>
          <p:nvPr userDrawn="1"/>
        </p:nvSpPr>
        <p:spPr>
          <a:xfrm>
            <a:off x="4535315" y="4447916"/>
            <a:ext cx="869950" cy="78295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616456" y="449363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54133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5357393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8504770" y="4447916"/>
            <a:ext cx="869950" cy="78295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585912" y="449363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510184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2" y="5357393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7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554133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10184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4588233" y="1482278"/>
            <a:ext cx="2990142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8504770" y="1482278"/>
            <a:ext cx="2990142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9753978" y="31545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4393" y="1482278"/>
            <a:ext cx="2990142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447916"/>
            <a:ext cx="869950" cy="7829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3" y="449363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7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5357393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72" name="Rounded Rectangle 71"/>
          <p:cNvSpPr/>
          <p:nvPr userDrawn="1"/>
        </p:nvSpPr>
        <p:spPr>
          <a:xfrm>
            <a:off x="4535315" y="4447916"/>
            <a:ext cx="869950" cy="78295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616456" y="449363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54133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5357393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8504770" y="4447916"/>
            <a:ext cx="869950" cy="78295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585912" y="449363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510184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2" y="5357393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7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554133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10184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4588233" y="1482278"/>
            <a:ext cx="2990142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8504770" y="1482278"/>
            <a:ext cx="2990142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03251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10171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110171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2">
                    <a:lumMod val="50000"/>
                  </a:schemeClr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8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4345518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3" name="Rounded Rectangle 28"/>
          <p:cNvSpPr/>
          <p:nvPr userDrawn="1"/>
        </p:nvSpPr>
        <p:spPr>
          <a:xfrm>
            <a:off x="4345518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4852438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852438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>
                    <a:lumMod val="50000"/>
                  </a:schemeClr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315782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8315782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9" name="Rounded Rectangle 28"/>
          <p:cNvSpPr/>
          <p:nvPr userDrawn="1"/>
        </p:nvSpPr>
        <p:spPr>
          <a:xfrm>
            <a:off x="8315782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+mn-lt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8822702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8822702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4">
                    <a:lumMod val="50000"/>
                  </a:schemeClr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9" grpId="0" animBg="1"/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images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721785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8" name="Rounded Rectangle 18"/>
          <p:cNvSpPr/>
          <p:nvPr userDrawn="1"/>
        </p:nvSpPr>
        <p:spPr>
          <a:xfrm>
            <a:off x="721785" y="2929890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066801" y="2991378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1066801" y="3286159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608235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44" name="Rounded Rectangle 18"/>
          <p:cNvSpPr/>
          <p:nvPr userDrawn="1"/>
        </p:nvSpPr>
        <p:spPr>
          <a:xfrm>
            <a:off x="6608235" y="2929890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953252" y="2991378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6953252" y="3286159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721785" y="4061012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chemeClr val="bg1"/>
                </a:solidFill>
                <a:latin typeface="+mn-lt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52" name="Rounded Rectangle 18"/>
          <p:cNvSpPr/>
          <p:nvPr userDrawn="1"/>
        </p:nvSpPr>
        <p:spPr>
          <a:xfrm>
            <a:off x="721785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1066801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1066801" y="5953159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6608235" y="4061012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chemeClr val="bg1"/>
                </a:solidFill>
                <a:latin typeface="+mn-lt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56" name="Rounded Rectangle 18"/>
          <p:cNvSpPr/>
          <p:nvPr userDrawn="1"/>
        </p:nvSpPr>
        <p:spPr>
          <a:xfrm>
            <a:off x="6608235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53252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+mn-l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6953252" y="5953159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94700" y="4972834"/>
            <a:ext cx="2546636" cy="13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9111" y="1836068"/>
            <a:ext cx="2537814" cy="31300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9897" y="5340469"/>
            <a:ext cx="2376238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6571" y="5065866"/>
            <a:ext cx="2382891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3447765" y="4972834"/>
            <a:ext cx="2546636" cy="132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452176" y="1836068"/>
            <a:ext cx="2537814" cy="31300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32962" y="5340469"/>
            <a:ext cx="2376238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29636" y="5065866"/>
            <a:ext cx="2382891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6190965" y="4972834"/>
            <a:ext cx="2546636" cy="132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195376" y="1836068"/>
            <a:ext cx="2537814" cy="31300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76162" y="5340469"/>
            <a:ext cx="2376238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72837" y="5065866"/>
            <a:ext cx="2382891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8934165" y="4972834"/>
            <a:ext cx="2546636" cy="132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38576" y="1836068"/>
            <a:ext cx="2537814" cy="31300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9019362" y="5340469"/>
            <a:ext cx="2376238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16036" y="5065866"/>
            <a:ext cx="2382891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94698" y="4871234"/>
            <a:ext cx="3457479" cy="13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00686" y="1734468"/>
            <a:ext cx="3445501" cy="31300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810369" y="5238868"/>
            <a:ext cx="3226134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854" y="4964265"/>
            <a:ext cx="323516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375512" y="4871234"/>
            <a:ext cx="3457479" cy="132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81500" y="1734468"/>
            <a:ext cx="3445501" cy="31300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91184" y="5238868"/>
            <a:ext cx="3226134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6668" y="4964265"/>
            <a:ext cx="323516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8037562" y="4871234"/>
            <a:ext cx="3457479" cy="132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n-lt"/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043550" y="1734468"/>
            <a:ext cx="3445501" cy="31300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153233" y="5238868"/>
            <a:ext cx="3226134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8148718" y="4964265"/>
            <a:ext cx="323516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82875" y="2232092"/>
            <a:ext cx="1673570" cy="1442734"/>
          </a:xfrm>
          <a:custGeom>
            <a:avLst/>
            <a:gdLst>
              <a:gd name="connsiteX0" fmla="*/ 360684 w 1673570"/>
              <a:gd name="connsiteY0" fmla="*/ 0 h 1442734"/>
              <a:gd name="connsiteX1" fmla="*/ 1312887 w 1673570"/>
              <a:gd name="connsiteY1" fmla="*/ 0 h 1442734"/>
              <a:gd name="connsiteX2" fmla="*/ 1673570 w 1673570"/>
              <a:gd name="connsiteY2" fmla="*/ 721367 h 1442734"/>
              <a:gd name="connsiteX3" fmla="*/ 1312887 w 1673570"/>
              <a:gd name="connsiteY3" fmla="*/ 1442734 h 1442734"/>
              <a:gd name="connsiteX4" fmla="*/ 360684 w 1673570"/>
              <a:gd name="connsiteY4" fmla="*/ 1442734 h 1442734"/>
              <a:gd name="connsiteX5" fmla="*/ 0 w 1673570"/>
              <a:gd name="connsiteY5" fmla="*/ 721367 h 14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570" h="1442734">
                <a:moveTo>
                  <a:pt x="360684" y="0"/>
                </a:moveTo>
                <a:lnTo>
                  <a:pt x="1312887" y="0"/>
                </a:lnTo>
                <a:lnTo>
                  <a:pt x="1673570" y="721367"/>
                </a:lnTo>
                <a:lnTo>
                  <a:pt x="1312887" y="1442734"/>
                </a:lnTo>
                <a:lnTo>
                  <a:pt x="360684" y="1442734"/>
                </a:lnTo>
                <a:lnTo>
                  <a:pt x="0" y="72136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725547" y="2232092"/>
            <a:ext cx="1673570" cy="1442734"/>
          </a:xfrm>
          <a:custGeom>
            <a:avLst/>
            <a:gdLst>
              <a:gd name="connsiteX0" fmla="*/ 360684 w 1673570"/>
              <a:gd name="connsiteY0" fmla="*/ 0 h 1442734"/>
              <a:gd name="connsiteX1" fmla="*/ 1312887 w 1673570"/>
              <a:gd name="connsiteY1" fmla="*/ 0 h 1442734"/>
              <a:gd name="connsiteX2" fmla="*/ 1673570 w 1673570"/>
              <a:gd name="connsiteY2" fmla="*/ 721367 h 1442734"/>
              <a:gd name="connsiteX3" fmla="*/ 1312887 w 1673570"/>
              <a:gd name="connsiteY3" fmla="*/ 1442734 h 1442734"/>
              <a:gd name="connsiteX4" fmla="*/ 360684 w 1673570"/>
              <a:gd name="connsiteY4" fmla="*/ 1442734 h 1442734"/>
              <a:gd name="connsiteX5" fmla="*/ 0 w 1673570"/>
              <a:gd name="connsiteY5" fmla="*/ 721367 h 14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570" h="1442734">
                <a:moveTo>
                  <a:pt x="360684" y="0"/>
                </a:moveTo>
                <a:lnTo>
                  <a:pt x="1312887" y="0"/>
                </a:lnTo>
                <a:lnTo>
                  <a:pt x="1673570" y="721367"/>
                </a:lnTo>
                <a:lnTo>
                  <a:pt x="1312887" y="1442734"/>
                </a:lnTo>
                <a:lnTo>
                  <a:pt x="360684" y="1442734"/>
                </a:lnTo>
                <a:lnTo>
                  <a:pt x="0" y="72136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278125" y="4572200"/>
            <a:ext cx="1673570" cy="1442734"/>
          </a:xfrm>
          <a:custGeom>
            <a:avLst/>
            <a:gdLst>
              <a:gd name="connsiteX0" fmla="*/ 360684 w 1673570"/>
              <a:gd name="connsiteY0" fmla="*/ 0 h 1442734"/>
              <a:gd name="connsiteX1" fmla="*/ 1312887 w 1673570"/>
              <a:gd name="connsiteY1" fmla="*/ 0 h 1442734"/>
              <a:gd name="connsiteX2" fmla="*/ 1673570 w 1673570"/>
              <a:gd name="connsiteY2" fmla="*/ 721367 h 1442734"/>
              <a:gd name="connsiteX3" fmla="*/ 1312887 w 1673570"/>
              <a:gd name="connsiteY3" fmla="*/ 1442734 h 1442734"/>
              <a:gd name="connsiteX4" fmla="*/ 360684 w 1673570"/>
              <a:gd name="connsiteY4" fmla="*/ 1442734 h 1442734"/>
              <a:gd name="connsiteX5" fmla="*/ 0 w 1673570"/>
              <a:gd name="connsiteY5" fmla="*/ 721367 h 14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570" h="1442734">
                <a:moveTo>
                  <a:pt x="360684" y="0"/>
                </a:moveTo>
                <a:lnTo>
                  <a:pt x="1312887" y="0"/>
                </a:lnTo>
                <a:lnTo>
                  <a:pt x="1673570" y="721367"/>
                </a:lnTo>
                <a:lnTo>
                  <a:pt x="1312887" y="1442734"/>
                </a:lnTo>
                <a:lnTo>
                  <a:pt x="360684" y="1442734"/>
                </a:lnTo>
                <a:lnTo>
                  <a:pt x="0" y="72136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电子产品, 电路&#10;&#10;已生成极高可信度的说明"/>
          <p:cNvPicPr>
            <a:picLocks noChangeAspect="1"/>
          </p:cNvPicPr>
          <p:nvPr userDrawn="1"/>
        </p:nvPicPr>
        <p:blipFill rotWithShape="1">
          <a:blip r:embed="rId2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天空, 户外&#10;&#10;已生成极高可信度的说明"/>
          <p:cNvPicPr>
            <a:picLocks noChangeAspect="1"/>
          </p:cNvPicPr>
          <p:nvPr userDrawn="1"/>
        </p:nvPicPr>
        <p:blipFill rotWithShape="1">
          <a:blip r:embed="rId22" cstate="screen"/>
          <a:srcRect/>
          <a:stretch>
            <a:fillRect/>
          </a:stretch>
        </p:blipFill>
        <p:spPr>
          <a:xfrm>
            <a:off x="0" y="-58119"/>
            <a:ext cx="12192000" cy="6974237"/>
          </a:xfrm>
          <a:prstGeom prst="rect">
            <a:avLst/>
          </a:prstGeom>
        </p:spPr>
      </p:pic>
      <p:pic>
        <p:nvPicPr>
          <p:cNvPr id="5" name="图片 4" descr="图片包含 室内, 红色&#10;&#10;已生成极高可信度的说明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361016"/>
            <a:ext cx="12192000" cy="526043"/>
          </a:xfrm>
          <a:prstGeom prst="rect">
            <a:avLst/>
          </a:prstGeom>
        </p:spPr>
      </p:pic>
      <p:pic>
        <p:nvPicPr>
          <p:cNvPr id="7" name="图片 6" descr="图片包含 室内, 就坐, 红色&#10;&#10;已生成极高可信度的说明"/>
          <p:cNvPicPr>
            <a:picLocks noChangeAspect="1"/>
          </p:cNvPicPr>
          <p:nvPr userDrawn="1"/>
        </p:nvPicPr>
        <p:blipFill>
          <a:blip r:embed="rId24" cstate="screen"/>
          <a:stretch>
            <a:fillRect/>
          </a:stretch>
        </p:blipFill>
        <p:spPr>
          <a:xfrm>
            <a:off x="0" y="6531429"/>
            <a:ext cx="12192000" cy="35563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1" y="0"/>
            <a:ext cx="1611086" cy="705999"/>
            <a:chOff x="0" y="0"/>
            <a:chExt cx="4305795" cy="1886857"/>
          </a:xfrm>
        </p:grpSpPr>
        <p:pic>
          <p:nvPicPr>
            <p:cNvPr id="9" name="图片 8" descr="图片包含 轮廓&#10;&#10;已生成高可信度的说明"/>
            <p:cNvPicPr>
              <a:picLocks noChangeAspect="1"/>
            </p:cNvPicPr>
            <p:nvPr/>
          </p:nvPicPr>
          <p:blipFill>
            <a:blip r:embed="rId25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10" name="图片 9" descr="图片包含 物体&#10;&#10;已生成高可信度的说明"/>
            <p:cNvPicPr>
              <a:picLocks noChangeAspect="1"/>
            </p:cNvPicPr>
            <p:nvPr/>
          </p:nvPicPr>
          <p:blipFill>
            <a:blip r:embed="rId26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2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35.jpe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34.jpeg"/><Relationship Id="rId2" Type="http://schemas.openxmlformats.org/officeDocument/2006/relationships/tags" Target="../tags/tag32.xml"/><Relationship Id="rId16" Type="http://schemas.openxmlformats.org/officeDocument/2006/relationships/notesSlide" Target="../notesSlides/notesSlide13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40.xml"/><Relationship Id="rId19" Type="http://schemas.openxmlformats.org/officeDocument/2006/relationships/image" Target="../media/image36.jpe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9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2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5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9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8.jpeg"/><Relationship Id="rId5" Type="http://schemas.openxmlformats.org/officeDocument/2006/relationships/tags" Target="../tags/tag61.xml"/><Relationship Id="rId10" Type="http://schemas.openxmlformats.org/officeDocument/2006/relationships/image" Target="../media/image47.jpeg"/><Relationship Id="rId4" Type="http://schemas.openxmlformats.org/officeDocument/2006/relationships/tags" Target="../tags/tag60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3.jpe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52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1.jpeg"/><Relationship Id="rId5" Type="http://schemas.openxmlformats.org/officeDocument/2006/relationships/tags" Target="../tags/tag68.xml"/><Relationship Id="rId10" Type="http://schemas.openxmlformats.org/officeDocument/2006/relationships/image" Target="../media/image50.jpeg"/><Relationship Id="rId4" Type="http://schemas.openxmlformats.org/officeDocument/2006/relationships/tags" Target="../tags/tag67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7.jpe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56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5.jpeg"/><Relationship Id="rId5" Type="http://schemas.openxmlformats.org/officeDocument/2006/relationships/tags" Target="../tags/tag75.xml"/><Relationship Id="rId10" Type="http://schemas.openxmlformats.org/officeDocument/2006/relationships/image" Target="../media/image54.jpeg"/><Relationship Id="rId4" Type="http://schemas.openxmlformats.org/officeDocument/2006/relationships/tags" Target="../tags/tag74.xml"/><Relationship Id="rId9" Type="http://schemas.openxmlformats.org/officeDocument/2006/relationships/notesSlide" Target="../notesSlides/notesSlide24.xml"/><Relationship Id="rId1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59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60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88.xml"/><Relationship Id="rId10" Type="http://schemas.openxmlformats.org/officeDocument/2006/relationships/slideLayout" Target="../slideLayouts/slideLayout16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6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19351"/>
            <a:ext cx="12192000" cy="6974237"/>
            <a:chOff x="0" y="-58119"/>
            <a:chExt cx="12192000" cy="6974237"/>
          </a:xfrm>
        </p:grpSpPr>
        <p:pic>
          <p:nvPicPr>
            <p:cNvPr id="25" name="图片 24" descr="图片包含 电子产品, 电路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图片 12" descr="图片包含 天空, 户外&#10;&#10;已生成极高可信度的说明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-58119"/>
              <a:ext cx="12192000" cy="6974237"/>
            </a:xfrm>
            <a:prstGeom prst="rect">
              <a:avLst/>
            </a:prstGeom>
          </p:spPr>
        </p:pic>
        <p:pic>
          <p:nvPicPr>
            <p:cNvPr id="5" name="图片 4" descr="图片包含 事情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512491"/>
              <a:ext cx="12192000" cy="234550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96000" y="4456166"/>
              <a:ext cx="922440" cy="1792514"/>
            </a:xfrm>
            <a:prstGeom prst="rect">
              <a:avLst/>
            </a:prstGeom>
          </p:spPr>
        </p:pic>
        <p:pic>
          <p:nvPicPr>
            <p:cNvPr id="15" name="图片 14" descr="图片包含 室内, 红色&#10;&#10;已生成极高可信度的说明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61016"/>
              <a:ext cx="12192000" cy="526043"/>
            </a:xfrm>
            <a:prstGeom prst="rect">
              <a:avLst/>
            </a:prstGeom>
          </p:spPr>
        </p:pic>
        <p:pic>
          <p:nvPicPr>
            <p:cNvPr id="17" name="图片 16" descr="图片包含 室内, 就坐, 红色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0" y="5834743"/>
              <a:ext cx="12192000" cy="105231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-19050" y="-57150"/>
            <a:ext cx="4305795" cy="1886857"/>
            <a:chOff x="0" y="0"/>
            <a:chExt cx="4305795" cy="1886857"/>
          </a:xfrm>
        </p:grpSpPr>
        <p:pic>
          <p:nvPicPr>
            <p:cNvPr id="9" name="图片 8" descr="图片包含 轮廓&#10;&#10;已生成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11" name="图片 10" descr="图片包含 物体&#10;&#10;已生成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  <p:pic>
        <p:nvPicPr>
          <p:cNvPr id="19" name="图片 18" descr="图片包含 事情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58202" y="3829539"/>
            <a:ext cx="3901730" cy="2988699"/>
          </a:xfrm>
          <a:prstGeom prst="rect">
            <a:avLst/>
          </a:prstGeom>
        </p:spPr>
      </p:pic>
      <p:pic>
        <p:nvPicPr>
          <p:cNvPr id="21" name="图片 20" descr="图片包含 事情, 物体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1320" y="4359593"/>
            <a:ext cx="3901730" cy="2556525"/>
          </a:xfrm>
          <a:prstGeom prst="rect">
            <a:avLst/>
          </a:prstGeom>
        </p:spPr>
      </p:pic>
      <p:pic>
        <p:nvPicPr>
          <p:cNvPr id="23" name="图片 22" descr="图片包含 事情, 物体&#10;&#10;已生成极高可信度的说明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89288" y="5206036"/>
            <a:ext cx="3901730" cy="166915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518102" y="1737168"/>
            <a:ext cx="7840608" cy="10895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spc="300" dirty="0">
                <a:ln w="3175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社会主义      </a:t>
            </a:r>
            <a:r>
              <a:rPr lang="zh-CN" altLang="en-US" sz="5400" b="1" spc="300" dirty="0" smtClean="0">
                <a:ln w="3175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    价</a:t>
            </a:r>
            <a:r>
              <a:rPr lang="zh-CN" altLang="en-US" sz="5400" b="1" spc="300" dirty="0">
                <a:ln w="3175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值观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58889" y="416449"/>
            <a:ext cx="1659429" cy="20360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b="1" dirty="0">
                <a:ln w="0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心</a:t>
            </a:r>
          </a:p>
        </p:txBody>
      </p:sp>
      <p:sp>
        <p:nvSpPr>
          <p:cNvPr id="28" name="矩形 27"/>
          <p:cNvSpPr/>
          <p:nvPr/>
        </p:nvSpPr>
        <p:spPr>
          <a:xfrm>
            <a:off x="5382182" y="888912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ln w="0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核</a:t>
            </a:r>
          </a:p>
        </p:txBody>
      </p:sp>
      <p:sp>
        <p:nvSpPr>
          <p:cNvPr id="31" name="矩形 30"/>
          <p:cNvSpPr/>
          <p:nvPr/>
        </p:nvSpPr>
        <p:spPr>
          <a:xfrm>
            <a:off x="2690942" y="2839380"/>
            <a:ext cx="7412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 smtClean="0">
                <a:solidFill>
                  <a:srgbClr val="C00000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党建党课学习</a:t>
            </a:r>
            <a:r>
              <a:rPr lang="en-US" altLang="zh-CN" sz="5400" spc="300" dirty="0" smtClean="0">
                <a:solidFill>
                  <a:srgbClr val="C00000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5400" spc="300" dirty="0">
                <a:solidFill>
                  <a:srgbClr val="C00000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69831" y="3784814"/>
            <a:ext cx="3868367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C00000"/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最新动态会议，工作报告 </a:t>
            </a:r>
            <a:r>
              <a:rPr lang="en-US" altLang="zh-CN" dirty="0">
                <a:solidFill>
                  <a:srgbClr val="C00000"/>
                </a:solidFill>
                <a:cs typeface="+mn-ea"/>
                <a:sym typeface="+mn-lt"/>
              </a:rPr>
              <a:t>PPT</a:t>
            </a: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模板</a:t>
            </a:r>
            <a:r>
              <a:rPr lang="en-US" altLang="zh-CN" dirty="0">
                <a:solidFill>
                  <a:srgbClr val="C00000"/>
                </a:solidFill>
                <a:cs typeface="+mn-ea"/>
                <a:sym typeface="+mn-lt"/>
              </a:rPr>
              <a:t>-</a:t>
            </a:r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diam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mattis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dapibus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vitae,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non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purus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lacus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nec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mauris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feugiat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tristique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non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purus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lacus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nec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mauris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feugiat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tristique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in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metus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Duis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eros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lectus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semper.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Nullam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finibus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nisl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vestibulum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ex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suscipit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Cras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fringilla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suscipit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cursus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malesuada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hendrerit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orbi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sit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Description about gallery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65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66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67"/>
          </p:nvPr>
        </p:nvPicPr>
        <p:blipFill>
          <a:blip r:embed="rId8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68"/>
          </p:nvPr>
        </p:nvPicPr>
        <p:blipFill>
          <a:blip r:embed="rId9" cstate="screen"/>
          <a:srcRect/>
          <a:stretch>
            <a:fillRect/>
          </a:stretch>
        </p:blipFill>
        <p:spPr/>
      </p:pic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grpSp>
        <p:nvGrpSpPr>
          <p:cNvPr id="6" name="Group 39"/>
          <p:cNvGrpSpPr/>
          <p:nvPr/>
        </p:nvGrpSpPr>
        <p:grpSpPr>
          <a:xfrm>
            <a:off x="5758178" y="2244116"/>
            <a:ext cx="656206" cy="656206"/>
            <a:chOff x="6369311" y="2040370"/>
            <a:chExt cx="755703" cy="755703"/>
          </a:xfrm>
        </p:grpSpPr>
        <p:sp>
          <p:nvSpPr>
            <p:cNvPr id="7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6417456" y="2208372"/>
              <a:ext cx="659412" cy="399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dirty="0">
                  <a:solidFill>
                    <a:schemeClr val="bg1"/>
                  </a:solidFill>
                  <a:cs typeface="+mn-ea"/>
                  <a:sym typeface="+mn-lt"/>
                </a:rPr>
                <a:t>93%</a:t>
              </a:r>
              <a:endParaRPr lang="en-GB" sz="15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5758178" y="3070845"/>
            <a:ext cx="656206" cy="656206"/>
            <a:chOff x="6369311" y="2992454"/>
            <a:chExt cx="755703" cy="755703"/>
          </a:xfrm>
        </p:grpSpPr>
        <p:sp>
          <p:nvSpPr>
            <p:cNvPr id="10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6417456" y="3160455"/>
              <a:ext cx="659412" cy="399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>
                  <a:solidFill>
                    <a:schemeClr val="bg1"/>
                  </a:solidFill>
                  <a:cs typeface="+mn-ea"/>
                  <a:sym typeface="+mn-lt"/>
                </a:rPr>
                <a:t>82%</a:t>
              </a: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5758178" y="3897575"/>
            <a:ext cx="656206" cy="656206"/>
            <a:chOff x="6369310" y="3944537"/>
            <a:chExt cx="755703" cy="755703"/>
          </a:xfrm>
        </p:grpSpPr>
        <p:sp>
          <p:nvSpPr>
            <p:cNvPr id="13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7455" y="4114593"/>
              <a:ext cx="659412" cy="399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42"/>
          <p:cNvGrpSpPr/>
          <p:nvPr/>
        </p:nvGrpSpPr>
        <p:grpSpPr>
          <a:xfrm>
            <a:off x="5758178" y="4727869"/>
            <a:ext cx="656206" cy="656206"/>
            <a:chOff x="6369311" y="4900725"/>
            <a:chExt cx="755703" cy="755703"/>
          </a:xfrm>
        </p:grpSpPr>
        <p:sp>
          <p:nvSpPr>
            <p:cNvPr id="16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6417456" y="5068727"/>
              <a:ext cx="659412" cy="399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6606657" y="3078571"/>
            <a:ext cx="2887295" cy="3348875"/>
            <a:chOff x="7346437" y="3001349"/>
            <a:chExt cx="3325083" cy="3856651"/>
          </a:xfrm>
        </p:grpSpPr>
        <p:sp>
          <p:nvSpPr>
            <p:cNvPr id="19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7"/>
          <p:cNvGrpSpPr/>
          <p:nvPr/>
        </p:nvGrpSpPr>
        <p:grpSpPr>
          <a:xfrm>
            <a:off x="6606653" y="3909177"/>
            <a:ext cx="2276524" cy="2518266"/>
            <a:chOff x="7346434" y="3957897"/>
            <a:chExt cx="2621703" cy="2900101"/>
          </a:xfrm>
        </p:grpSpPr>
        <p:sp>
          <p:nvSpPr>
            <p:cNvPr id="22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35"/>
          <p:cNvGrpSpPr/>
          <p:nvPr/>
        </p:nvGrpSpPr>
        <p:grpSpPr>
          <a:xfrm>
            <a:off x="6606656" y="2251840"/>
            <a:ext cx="3498066" cy="4175606"/>
            <a:chOff x="7346438" y="2049265"/>
            <a:chExt cx="4028463" cy="4808735"/>
          </a:xfrm>
        </p:grpSpPr>
        <p:sp>
          <p:nvSpPr>
            <p:cNvPr id="25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6606654" y="4735594"/>
            <a:ext cx="1665749" cy="1691850"/>
            <a:chOff x="7346434" y="4909620"/>
            <a:chExt cx="1918320" cy="1948378"/>
          </a:xfrm>
        </p:grpSpPr>
        <p:sp>
          <p:nvSpPr>
            <p:cNvPr id="28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19"/>
          <p:cNvGrpSpPr/>
          <p:nvPr/>
        </p:nvGrpSpPr>
        <p:grpSpPr>
          <a:xfrm>
            <a:off x="2175171" y="2410278"/>
            <a:ext cx="398037" cy="298720"/>
            <a:chOff x="789999" y="2242985"/>
            <a:chExt cx="504229" cy="378415"/>
          </a:xfrm>
        </p:grpSpPr>
        <p:sp>
          <p:nvSpPr>
            <p:cNvPr id="3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Rectangle 22"/>
          <p:cNvSpPr/>
          <p:nvPr/>
        </p:nvSpPr>
        <p:spPr>
          <a:xfrm>
            <a:off x="2668366" y="2377304"/>
            <a:ext cx="2869787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Group 23"/>
          <p:cNvGrpSpPr/>
          <p:nvPr/>
        </p:nvGrpSpPr>
        <p:grpSpPr>
          <a:xfrm>
            <a:off x="2175171" y="3319682"/>
            <a:ext cx="398037" cy="298720"/>
            <a:chOff x="789999" y="2242985"/>
            <a:chExt cx="504229" cy="378415"/>
          </a:xfrm>
        </p:grpSpPr>
        <p:sp>
          <p:nvSpPr>
            <p:cNvPr id="3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 26"/>
          <p:cNvSpPr/>
          <p:nvPr/>
        </p:nvSpPr>
        <p:spPr>
          <a:xfrm>
            <a:off x="2668366" y="3286706"/>
            <a:ext cx="2869787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Group 27"/>
          <p:cNvGrpSpPr/>
          <p:nvPr/>
        </p:nvGrpSpPr>
        <p:grpSpPr>
          <a:xfrm>
            <a:off x="2175171" y="4251230"/>
            <a:ext cx="398037" cy="298720"/>
            <a:chOff x="789999" y="2242985"/>
            <a:chExt cx="504229" cy="378415"/>
          </a:xfrm>
        </p:grpSpPr>
        <p:sp>
          <p:nvSpPr>
            <p:cNvPr id="3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Rectangle 30"/>
          <p:cNvSpPr/>
          <p:nvPr/>
        </p:nvSpPr>
        <p:spPr>
          <a:xfrm>
            <a:off x="2668366" y="4218255"/>
            <a:ext cx="2869787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Group 31"/>
          <p:cNvGrpSpPr/>
          <p:nvPr/>
        </p:nvGrpSpPr>
        <p:grpSpPr>
          <a:xfrm>
            <a:off x="2175171" y="5142409"/>
            <a:ext cx="398037" cy="298720"/>
            <a:chOff x="789999" y="2242985"/>
            <a:chExt cx="504229" cy="378415"/>
          </a:xfrm>
        </p:grpSpPr>
        <p:sp>
          <p:nvSpPr>
            <p:cNvPr id="4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Rectangle 34"/>
          <p:cNvSpPr/>
          <p:nvPr/>
        </p:nvSpPr>
        <p:spPr>
          <a:xfrm>
            <a:off x="2668366" y="5109434"/>
            <a:ext cx="2869787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41"/>
          <p:cNvGrpSpPr/>
          <p:nvPr>
            <p:custDataLst>
              <p:tags r:id="rId1"/>
            </p:custDataLst>
          </p:nvPr>
        </p:nvGrpSpPr>
        <p:grpSpPr>
          <a:xfrm>
            <a:off x="1293355" y="1648352"/>
            <a:ext cx="2639192" cy="4248493"/>
            <a:chOff x="1293091" y="1708726"/>
            <a:chExt cx="2639337" cy="4248726"/>
          </a:xfrm>
        </p:grpSpPr>
        <p:sp>
          <p:nvSpPr>
            <p:cNvPr id="5" name="Rectangle 42"/>
            <p:cNvSpPr/>
            <p:nvPr/>
          </p:nvSpPr>
          <p:spPr>
            <a:xfrm>
              <a:off x="1293091" y="1708726"/>
              <a:ext cx="2639337" cy="4248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7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 Placeholder 32"/>
            <p:cNvSpPr txBox="1"/>
            <p:nvPr/>
          </p:nvSpPr>
          <p:spPr>
            <a:xfrm>
              <a:off x="1527049" y="2883040"/>
              <a:ext cx="2130552" cy="139994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r>
                <a:rPr kumimoji="0" lang="en-US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 </a:t>
              </a:r>
              <a:r>
                <a:rPr kumimoji="0" lang="zh-CN" altLang="en-US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" name="Text Placeholder 33"/>
            <p:cNvSpPr txBox="1"/>
            <p:nvPr/>
          </p:nvSpPr>
          <p:spPr>
            <a:xfrm>
              <a:off x="1527049" y="2511283"/>
              <a:ext cx="1551209" cy="2042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</a:t>
              </a:r>
              <a:endParaRPr kumimoji="0" lang="en-AU" altLang="zh-CN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" name="PA_组合 65"/>
          <p:cNvGrpSpPr/>
          <p:nvPr>
            <p:custDataLst>
              <p:tags r:id="rId2"/>
            </p:custDataLst>
          </p:nvPr>
        </p:nvGrpSpPr>
        <p:grpSpPr>
          <a:xfrm>
            <a:off x="4000506" y="1648352"/>
            <a:ext cx="4395072" cy="2095280"/>
            <a:chOff x="4000390" y="1708726"/>
            <a:chExt cx="4395314" cy="2095396"/>
          </a:xfrm>
        </p:grpSpPr>
        <p:sp>
          <p:nvSpPr>
            <p:cNvPr id="9" name="Rectangle 66"/>
            <p:cNvSpPr/>
            <p:nvPr/>
          </p:nvSpPr>
          <p:spPr>
            <a:xfrm>
              <a:off x="4000390" y="1708726"/>
              <a:ext cx="4395314" cy="20953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7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 Placeholder 32"/>
            <p:cNvSpPr txBox="1"/>
            <p:nvPr/>
          </p:nvSpPr>
          <p:spPr>
            <a:xfrm>
              <a:off x="4305080" y="2594238"/>
              <a:ext cx="3566148" cy="8749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r>
                <a:rPr kumimoji="0" lang="en-US" altLang="zh-CN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 </a:t>
              </a:r>
              <a:r>
                <a:rPr kumimoji="0" lang="zh-CN" altLang="en-US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" name="Text Placeholder 33"/>
            <p:cNvSpPr txBox="1"/>
            <p:nvPr/>
          </p:nvSpPr>
          <p:spPr>
            <a:xfrm>
              <a:off x="4305080" y="2229297"/>
              <a:ext cx="1586086" cy="2042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</a:t>
              </a:r>
              <a:endParaRPr kumimoji="0" lang="en-AU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2" name="PA_组合 69"/>
          <p:cNvGrpSpPr/>
          <p:nvPr>
            <p:custDataLst>
              <p:tags r:id="rId3"/>
            </p:custDataLst>
          </p:nvPr>
        </p:nvGrpSpPr>
        <p:grpSpPr>
          <a:xfrm>
            <a:off x="6503573" y="3801564"/>
            <a:ext cx="4395072" cy="2095281"/>
            <a:chOff x="6503595" y="3862056"/>
            <a:chExt cx="4395314" cy="2095396"/>
          </a:xfrm>
        </p:grpSpPr>
        <p:sp>
          <p:nvSpPr>
            <p:cNvPr id="13" name="Rectangle 70"/>
            <p:cNvSpPr/>
            <p:nvPr/>
          </p:nvSpPr>
          <p:spPr>
            <a:xfrm flipH="1">
              <a:off x="6503595" y="3862056"/>
              <a:ext cx="4395314" cy="20953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7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6847112" y="4735354"/>
              <a:ext cx="3723351" cy="121902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r>
                <a:rPr kumimoji="0" lang="en-US" altLang="zh-CN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 </a:t>
              </a:r>
              <a:r>
                <a:rPr kumimoji="0" lang="zh-CN" altLang="en-US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Text Placeholder 33"/>
            <p:cNvSpPr txBox="1"/>
            <p:nvPr/>
          </p:nvSpPr>
          <p:spPr>
            <a:xfrm>
              <a:off x="6847112" y="4350709"/>
              <a:ext cx="1365506" cy="2042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请替换文字内容</a:t>
              </a:r>
              <a:endParaRPr kumimoji="0" lang="en-AU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screen"/>
          <a:srcRect/>
          <a:stretch>
            <a:fillRect/>
          </a:stretch>
        </p:blipFill>
        <p:spPr/>
      </p:pic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六边形 24"/>
          <p:cNvSpPr/>
          <p:nvPr>
            <p:custDataLst>
              <p:tags r:id="rId1"/>
            </p:custDataLst>
          </p:nvPr>
        </p:nvSpPr>
        <p:spPr>
          <a:xfrm>
            <a:off x="5259215" y="1527021"/>
            <a:ext cx="1673570" cy="144273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_六边形 32"/>
          <p:cNvSpPr/>
          <p:nvPr>
            <p:custDataLst>
              <p:tags r:id="rId2"/>
            </p:custDataLst>
          </p:nvPr>
        </p:nvSpPr>
        <p:spPr>
          <a:xfrm>
            <a:off x="6720571" y="3851067"/>
            <a:ext cx="1673570" cy="144273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_六边形 34"/>
          <p:cNvSpPr/>
          <p:nvPr>
            <p:custDataLst>
              <p:tags r:id="rId3"/>
            </p:custDataLst>
          </p:nvPr>
        </p:nvSpPr>
        <p:spPr>
          <a:xfrm>
            <a:off x="3782875" y="3851067"/>
            <a:ext cx="1673570" cy="144273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PA_组合 7"/>
          <p:cNvGrpSpPr/>
          <p:nvPr>
            <p:custDataLst>
              <p:tags r:id="rId4"/>
            </p:custDataLst>
          </p:nvPr>
        </p:nvGrpSpPr>
        <p:grpSpPr>
          <a:xfrm>
            <a:off x="2327716" y="3034566"/>
            <a:ext cx="7522872" cy="1452009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9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18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1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1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16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1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1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12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1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3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14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86325" tIns="43163" rIns="86325" bIns="4316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21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86325" tIns="43163" rIns="86325" bIns="4316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21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0" name="PA_TextPlaceholder 32"/>
          <p:cNvSpPr txBox="1"/>
          <p:nvPr>
            <p:custDataLst>
              <p:tags r:id="rId5"/>
            </p:custDataLst>
          </p:nvPr>
        </p:nvSpPr>
        <p:spPr>
          <a:xfrm>
            <a:off x="1463645" y="1607902"/>
            <a:ext cx="2527899" cy="874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US" altLang="zh-CN" sz="7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1" name="PA_TextPlaceholder 33"/>
          <p:cNvSpPr txBox="1"/>
          <p:nvPr>
            <p:custDataLst>
              <p:tags r:id="rId6"/>
            </p:custDataLst>
          </p:nvPr>
        </p:nvSpPr>
        <p:spPr>
          <a:xfrm>
            <a:off x="1449978" y="1322748"/>
            <a:ext cx="1616299" cy="204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</a:t>
            </a:r>
            <a:endParaRPr kumimoji="0" lang="en-AU" sz="132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2" name="PA_TextPlaceholder 32"/>
          <p:cNvSpPr txBox="1"/>
          <p:nvPr>
            <p:custDataLst>
              <p:tags r:id="rId7"/>
            </p:custDataLst>
          </p:nvPr>
        </p:nvSpPr>
        <p:spPr>
          <a:xfrm>
            <a:off x="8180478" y="1607902"/>
            <a:ext cx="2527899" cy="874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US" altLang="zh-CN" sz="7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3" name="PA_TextPlaceholder 33"/>
          <p:cNvSpPr txBox="1"/>
          <p:nvPr>
            <p:custDataLst>
              <p:tags r:id="rId8"/>
            </p:custDataLst>
          </p:nvPr>
        </p:nvSpPr>
        <p:spPr>
          <a:xfrm>
            <a:off x="9092078" y="1322748"/>
            <a:ext cx="1616299" cy="204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</a:t>
            </a:r>
            <a:endParaRPr kumimoji="0" lang="en-AU" sz="132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4" name="PA_TextPlaceholder 32"/>
          <p:cNvSpPr txBox="1"/>
          <p:nvPr>
            <p:custDataLst>
              <p:tags r:id="rId9"/>
            </p:custDataLst>
          </p:nvPr>
        </p:nvSpPr>
        <p:spPr>
          <a:xfrm>
            <a:off x="1463645" y="5296036"/>
            <a:ext cx="2527899" cy="874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US" altLang="zh-CN" sz="7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5" name="PA_TextPlaceholder 33"/>
          <p:cNvSpPr txBox="1"/>
          <p:nvPr>
            <p:custDataLst>
              <p:tags r:id="rId10"/>
            </p:custDataLst>
          </p:nvPr>
        </p:nvSpPr>
        <p:spPr>
          <a:xfrm>
            <a:off x="1449978" y="5010882"/>
            <a:ext cx="1616299" cy="204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</a:t>
            </a:r>
            <a:endParaRPr kumimoji="0" lang="en-AU" sz="132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6" name="PA_TextPlaceholder 32"/>
          <p:cNvSpPr txBox="1"/>
          <p:nvPr>
            <p:custDataLst>
              <p:tags r:id="rId11"/>
            </p:custDataLst>
          </p:nvPr>
        </p:nvSpPr>
        <p:spPr>
          <a:xfrm>
            <a:off x="8180478" y="5296036"/>
            <a:ext cx="2527899" cy="874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US" altLang="zh-CN" sz="7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7" name="PA_TextPlaceholder 33"/>
          <p:cNvSpPr txBox="1"/>
          <p:nvPr>
            <p:custDataLst>
              <p:tags r:id="rId12"/>
            </p:custDataLst>
          </p:nvPr>
        </p:nvSpPr>
        <p:spPr>
          <a:xfrm>
            <a:off x="9092078" y="5010882"/>
            <a:ext cx="1616299" cy="204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</a:t>
            </a:r>
            <a:endParaRPr kumimoji="0" lang="en-AU" sz="132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17" cstate="screen"/>
          <a:srcRect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18" cstate="screen"/>
          <a:srcRect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3"/>
          </p:nvPr>
        </p:nvPicPr>
        <p:blipFill>
          <a:blip r:embed="rId19" cstate="screen"/>
          <a:srcRect/>
          <a:stretch>
            <a:fillRect/>
          </a:stretch>
        </p:blipFill>
        <p:spPr/>
      </p:pic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>
            <p:custDataLst>
              <p:tags r:id="rId14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1325" dirty="0">
                <a:cs typeface="+mn-ea"/>
                <a:sym typeface="+mn-lt"/>
              </a:rPr>
              <a:t>TEXT</a:t>
            </a:r>
          </a:p>
          <a:p>
            <a:r>
              <a:rPr lang="en-US" sz="1325" dirty="0">
                <a:cs typeface="+mn-ea"/>
                <a:sym typeface="+mn-lt"/>
              </a:rPr>
              <a:t>HERE</a:t>
            </a:r>
            <a:endParaRPr lang="en-US" sz="2655" dirty="0"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Subtitle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diam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mattis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dapibus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vitae,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purus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aecenas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lvl="0"/>
            <a:r>
              <a:rPr lang="en-US" altLang="zh-CN" sz="1320" dirty="0">
                <a:cs typeface="+mn-ea"/>
                <a:sym typeface="+mn-lt"/>
              </a:rPr>
              <a:t>TEXT</a:t>
            </a:r>
          </a:p>
          <a:p>
            <a:pPr lvl="0"/>
            <a:r>
              <a:rPr lang="en-US" altLang="zh-CN" sz="1320" dirty="0">
                <a:cs typeface="+mn-ea"/>
                <a:sym typeface="+mn-lt"/>
              </a:rPr>
              <a:t>HERE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Subtitle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lvl="0"/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diam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mattis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dapibus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vitae,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purus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aecenas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lvl="0"/>
            <a:r>
              <a:rPr lang="en-US" altLang="zh-CN" sz="1320">
                <a:cs typeface="+mn-ea"/>
                <a:sym typeface="+mn-lt"/>
              </a:rPr>
              <a:t>TEXT</a:t>
            </a:r>
          </a:p>
          <a:p>
            <a:pPr lvl="0"/>
            <a:r>
              <a:rPr lang="en-US" altLang="zh-CN" sz="1320">
                <a:cs typeface="+mn-ea"/>
                <a:sym typeface="+mn-lt"/>
              </a:rPr>
              <a:t>HERE</a:t>
            </a:r>
            <a:endParaRPr lang="en-US"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Subtitle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pPr lvl="0"/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diam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mattis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dapibus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vitae,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purus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aecenas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5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65%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58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59"/>
          </p:nvPr>
        </p:nvPicPr>
        <p:blipFill>
          <a:blip r:embed="rId7" cstate="screen"/>
          <a:srcRect/>
          <a:stretch>
            <a:fillRect/>
          </a:stretch>
        </p:blipFill>
        <p:spPr/>
      </p:pic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"/>
          <p:cNvSpPr txBox="1"/>
          <p:nvPr/>
        </p:nvSpPr>
        <p:spPr>
          <a:xfrm>
            <a:off x="1558899" y="4100097"/>
            <a:ext cx="1620957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027704" y="4100097"/>
            <a:ext cx="1620958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"/>
          <p:cNvSpPr txBox="1"/>
          <p:nvPr/>
        </p:nvSpPr>
        <p:spPr>
          <a:xfrm>
            <a:off x="6466484" y="4100097"/>
            <a:ext cx="1620958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6"/>
          <p:cNvSpPr txBox="1"/>
          <p:nvPr/>
        </p:nvSpPr>
        <p:spPr>
          <a:xfrm>
            <a:off x="8892597" y="4100097"/>
            <a:ext cx="1620957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Rectangle 57"/>
          <p:cNvSpPr/>
          <p:nvPr/>
        </p:nvSpPr>
        <p:spPr>
          <a:xfrm>
            <a:off x="1168655" y="4429622"/>
            <a:ext cx="2521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Rectangle 58"/>
          <p:cNvSpPr/>
          <p:nvPr/>
        </p:nvSpPr>
        <p:spPr>
          <a:xfrm>
            <a:off x="3567615" y="4429622"/>
            <a:ext cx="2521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59"/>
          <p:cNvSpPr/>
          <p:nvPr/>
        </p:nvSpPr>
        <p:spPr>
          <a:xfrm>
            <a:off x="6026119" y="4429622"/>
            <a:ext cx="2521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60"/>
          <p:cNvSpPr/>
          <p:nvPr/>
        </p:nvSpPr>
        <p:spPr>
          <a:xfrm>
            <a:off x="8437089" y="4429622"/>
            <a:ext cx="2521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Group 39"/>
          <p:cNvGrpSpPr/>
          <p:nvPr/>
        </p:nvGrpSpPr>
        <p:grpSpPr>
          <a:xfrm>
            <a:off x="6450299" y="2245601"/>
            <a:ext cx="1534460" cy="1534457"/>
            <a:chOff x="1548381" y="2334443"/>
            <a:chExt cx="1534544" cy="1534542"/>
          </a:xfrm>
        </p:grpSpPr>
        <p:sp>
          <p:nvSpPr>
            <p:cNvPr id="59" name="Rectangle 40"/>
            <p:cNvSpPr/>
            <p:nvPr/>
          </p:nvSpPr>
          <p:spPr>
            <a:xfrm>
              <a:off x="1632259" y="2414447"/>
              <a:ext cx="1376313" cy="1376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05">
                <a:cs typeface="+mn-ea"/>
                <a:sym typeface="+mn-lt"/>
              </a:endParaRPr>
            </a:p>
          </p:txBody>
        </p:sp>
        <p:sp>
          <p:nvSpPr>
            <p:cNvPr id="60" name="Shape 2102"/>
            <p:cNvSpPr/>
            <p:nvPr/>
          </p:nvSpPr>
          <p:spPr>
            <a:xfrm>
              <a:off x="1884683" y="2727092"/>
              <a:ext cx="871464" cy="69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cs typeface="+mn-ea"/>
                <a:sym typeface="+mn-lt"/>
              </a:endParaRPr>
            </a:p>
          </p:txBody>
        </p:sp>
        <p:sp>
          <p:nvSpPr>
            <p:cNvPr id="61" name="Rectangle 42"/>
            <p:cNvSpPr/>
            <p:nvPr/>
          </p:nvSpPr>
          <p:spPr>
            <a:xfrm>
              <a:off x="1548381" y="2334443"/>
              <a:ext cx="1534544" cy="153454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05">
                <a:cs typeface="+mn-ea"/>
                <a:sym typeface="+mn-lt"/>
              </a:endParaRPr>
            </a:p>
          </p:txBody>
        </p:sp>
      </p:grpSp>
      <p:grpSp>
        <p:nvGrpSpPr>
          <p:cNvPr id="62" name="Group 2"/>
          <p:cNvGrpSpPr/>
          <p:nvPr/>
        </p:nvGrpSpPr>
        <p:grpSpPr>
          <a:xfrm>
            <a:off x="3989940" y="2245601"/>
            <a:ext cx="1534460" cy="1534457"/>
            <a:chOff x="3989825" y="2372543"/>
            <a:chExt cx="1534544" cy="1534542"/>
          </a:xfrm>
        </p:grpSpPr>
        <p:grpSp>
          <p:nvGrpSpPr>
            <p:cNvPr id="63" name="Group 64"/>
            <p:cNvGrpSpPr/>
            <p:nvPr/>
          </p:nvGrpSpPr>
          <p:grpSpPr>
            <a:xfrm>
              <a:off x="3989825" y="2372543"/>
              <a:ext cx="1534544" cy="1534542"/>
              <a:chOff x="1548381" y="2334443"/>
              <a:chExt cx="1534544" cy="1534542"/>
            </a:xfrm>
          </p:grpSpPr>
          <p:sp>
            <p:nvSpPr>
              <p:cNvPr id="65" name="Rectangle 65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05">
                  <a:cs typeface="+mn-ea"/>
                  <a:sym typeface="+mn-lt"/>
                </a:endParaRPr>
              </a:p>
            </p:txBody>
          </p:sp>
          <p:sp>
            <p:nvSpPr>
              <p:cNvPr id="66" name="Rectangle 67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05">
                  <a:cs typeface="+mn-ea"/>
                  <a:sym typeface="+mn-lt"/>
                </a:endParaRPr>
              </a:p>
            </p:txBody>
          </p:sp>
        </p:grpSp>
        <p:sp>
          <p:nvSpPr>
            <p:cNvPr id="64" name="Shape 823"/>
            <p:cNvSpPr/>
            <p:nvPr/>
          </p:nvSpPr>
          <p:spPr>
            <a:xfrm>
              <a:off x="4494910" y="2765085"/>
              <a:ext cx="669367" cy="6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cs typeface="+mn-ea"/>
                <a:sym typeface="+mn-lt"/>
              </a:endParaRPr>
            </a:p>
          </p:txBody>
        </p:sp>
      </p:grpSp>
      <p:grpSp>
        <p:nvGrpSpPr>
          <p:cNvPr id="67" name="Group 7"/>
          <p:cNvGrpSpPr/>
          <p:nvPr/>
        </p:nvGrpSpPr>
        <p:grpSpPr>
          <a:xfrm>
            <a:off x="8930634" y="2245601"/>
            <a:ext cx="1534460" cy="1534457"/>
            <a:chOff x="8930790" y="2372543"/>
            <a:chExt cx="1534544" cy="1534542"/>
          </a:xfrm>
        </p:grpSpPr>
        <p:grpSp>
          <p:nvGrpSpPr>
            <p:cNvPr id="68" name="Group 43"/>
            <p:cNvGrpSpPr/>
            <p:nvPr/>
          </p:nvGrpSpPr>
          <p:grpSpPr>
            <a:xfrm>
              <a:off x="8930790" y="2372543"/>
              <a:ext cx="1534544" cy="1534542"/>
              <a:chOff x="1548381" y="2334443"/>
              <a:chExt cx="1534544" cy="1534542"/>
            </a:xfrm>
          </p:grpSpPr>
          <p:sp>
            <p:nvSpPr>
              <p:cNvPr id="70" name="Rectangle 44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05">
                  <a:cs typeface="+mn-ea"/>
                  <a:sym typeface="+mn-lt"/>
                </a:endParaRPr>
              </a:p>
            </p:txBody>
          </p:sp>
          <p:sp>
            <p:nvSpPr>
              <p:cNvPr id="71" name="Rectangle 63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05">
                  <a:cs typeface="+mn-ea"/>
                  <a:sym typeface="+mn-lt"/>
                </a:endParaRPr>
              </a:p>
            </p:txBody>
          </p:sp>
        </p:grpSp>
        <p:sp>
          <p:nvSpPr>
            <p:cNvPr id="69" name="Shape 1102"/>
            <p:cNvSpPr/>
            <p:nvPr/>
          </p:nvSpPr>
          <p:spPr>
            <a:xfrm>
              <a:off x="9340837" y="2771984"/>
              <a:ext cx="677222" cy="70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cs typeface="+mn-ea"/>
                <a:sym typeface="+mn-lt"/>
              </a:endParaRPr>
            </a:p>
          </p:txBody>
        </p:sp>
      </p:grpSp>
      <p:grpSp>
        <p:nvGrpSpPr>
          <p:cNvPr id="72" name="Group 1"/>
          <p:cNvGrpSpPr/>
          <p:nvPr/>
        </p:nvGrpSpPr>
        <p:grpSpPr>
          <a:xfrm>
            <a:off x="1548630" y="2207504"/>
            <a:ext cx="1534460" cy="1534457"/>
            <a:chOff x="1548381" y="2334443"/>
            <a:chExt cx="1534544" cy="1534542"/>
          </a:xfrm>
        </p:grpSpPr>
        <p:grpSp>
          <p:nvGrpSpPr>
            <p:cNvPr id="73" name="Group 9"/>
            <p:cNvGrpSpPr/>
            <p:nvPr/>
          </p:nvGrpSpPr>
          <p:grpSpPr>
            <a:xfrm>
              <a:off x="1548381" y="2334443"/>
              <a:ext cx="1534544" cy="1534542"/>
              <a:chOff x="1548381" y="2334443"/>
              <a:chExt cx="1534544" cy="1534542"/>
            </a:xfrm>
          </p:grpSpPr>
          <p:sp>
            <p:nvSpPr>
              <p:cNvPr id="75" name="Rectangle 13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05">
                  <a:cs typeface="+mn-ea"/>
                  <a:sym typeface="+mn-lt"/>
                </a:endParaRPr>
              </a:p>
            </p:txBody>
          </p:sp>
          <p:sp>
            <p:nvSpPr>
              <p:cNvPr id="76" name="Rectangle 32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05">
                  <a:cs typeface="+mn-ea"/>
                  <a:sym typeface="+mn-lt"/>
                </a:endParaRPr>
              </a:p>
            </p:txBody>
          </p:sp>
        </p:grpSp>
        <p:sp>
          <p:nvSpPr>
            <p:cNvPr id="74" name="Shape 802"/>
            <p:cNvSpPr/>
            <p:nvPr/>
          </p:nvSpPr>
          <p:spPr>
            <a:xfrm>
              <a:off x="1892119" y="2751593"/>
              <a:ext cx="745498" cy="74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-58119"/>
            <a:ext cx="12192000" cy="6974237"/>
            <a:chOff x="0" y="-58119"/>
            <a:chExt cx="12192000" cy="6974237"/>
          </a:xfrm>
        </p:grpSpPr>
        <p:pic>
          <p:nvPicPr>
            <p:cNvPr id="71" name="图片 70" descr="图片包含 电子产品, 电路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2" name="图片 71" descr="图片包含 天空, 户外&#10;&#10;已生成极高可信度的说明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-58119"/>
              <a:ext cx="12192000" cy="6974237"/>
            </a:xfrm>
            <a:prstGeom prst="rect">
              <a:avLst/>
            </a:prstGeom>
          </p:spPr>
        </p:pic>
        <p:pic>
          <p:nvPicPr>
            <p:cNvPr id="73" name="图片 72" descr="图片包含 事情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512491"/>
              <a:ext cx="12192000" cy="2345509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96000" y="4456166"/>
              <a:ext cx="922440" cy="1792514"/>
            </a:xfrm>
            <a:prstGeom prst="rect">
              <a:avLst/>
            </a:prstGeom>
          </p:spPr>
        </p:pic>
        <p:pic>
          <p:nvPicPr>
            <p:cNvPr id="76" name="图片 75" descr="图片包含 室内, 红色&#10;&#10;已生成极高可信度的说明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61016"/>
              <a:ext cx="12192000" cy="526043"/>
            </a:xfrm>
            <a:prstGeom prst="rect">
              <a:avLst/>
            </a:prstGeom>
          </p:spPr>
        </p:pic>
        <p:pic>
          <p:nvPicPr>
            <p:cNvPr id="77" name="图片 76" descr="图片包含 室内, 就坐, 红色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0" y="5834743"/>
              <a:ext cx="12192000" cy="1052316"/>
            </a:xfrm>
            <a:prstGeom prst="rect">
              <a:avLst/>
            </a:prstGeom>
          </p:spPr>
        </p:pic>
      </p:grpSp>
      <p:grpSp>
        <p:nvGrpSpPr>
          <p:cNvPr id="78" name="组合 77"/>
          <p:cNvGrpSpPr/>
          <p:nvPr/>
        </p:nvGrpSpPr>
        <p:grpSpPr>
          <a:xfrm>
            <a:off x="0" y="0"/>
            <a:ext cx="4305795" cy="1886857"/>
            <a:chOff x="0" y="0"/>
            <a:chExt cx="4305795" cy="1886857"/>
          </a:xfrm>
        </p:grpSpPr>
        <p:pic>
          <p:nvPicPr>
            <p:cNvPr id="79" name="图片 78" descr="图片包含 轮廓&#10;&#10;已生成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80" name="图片 79" descr="图片包含 物体&#10;&#10;已生成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  <p:pic>
        <p:nvPicPr>
          <p:cNvPr id="81" name="图片 80" descr="图片包含 事情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58202" y="3829539"/>
            <a:ext cx="3901730" cy="2988699"/>
          </a:xfrm>
          <a:prstGeom prst="rect">
            <a:avLst/>
          </a:prstGeom>
        </p:spPr>
      </p:pic>
      <p:pic>
        <p:nvPicPr>
          <p:cNvPr id="82" name="图片 81" descr="图片包含 事情, 物体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1320" y="4359593"/>
            <a:ext cx="3901730" cy="2556525"/>
          </a:xfrm>
          <a:prstGeom prst="rect">
            <a:avLst/>
          </a:prstGeom>
        </p:spPr>
      </p:pic>
      <p:pic>
        <p:nvPicPr>
          <p:cNvPr id="83" name="图片 82" descr="图片包含 事情, 物体&#10;&#10;已生成极高可信度的说明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89288" y="5206036"/>
            <a:ext cx="3901730" cy="166915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049654" y="1909004"/>
            <a:ext cx="4092692" cy="700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spc="300" dirty="0">
                <a:solidFill>
                  <a:srgbClr val="DF2720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974995" y="2612113"/>
            <a:ext cx="8242010" cy="835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r>
              <a:rPr lang="en-US" altLang="zh-CN" sz="4400" spc="300" dirty="0">
                <a:solidFill>
                  <a:srgbClr val="DF2720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8" name="矩形 37"/>
          <p:cNvSpPr/>
          <p:nvPr/>
        </p:nvSpPr>
        <p:spPr>
          <a:xfrm>
            <a:off x="3214914" y="3482544"/>
            <a:ext cx="57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99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64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Duis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eros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lectus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semper.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Nullam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nisl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vestibulum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ex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suscipit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fringillascipit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cursus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malesuada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hendrerit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Morbi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153,789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Total Shares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6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Duis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eros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lectus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semper.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Nullam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nisl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vestibulum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ex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suscipit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fringillascipit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cursus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malesuada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hendrerit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Morbi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69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98,358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70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Total </a:t>
            </a:r>
            <a:r>
              <a:rPr lang="en-US" err="1">
                <a:solidFill>
                  <a:schemeClr val="bg1"/>
                </a:solidFill>
                <a:cs typeface="+mn-ea"/>
                <a:sym typeface="+mn-lt"/>
              </a:rPr>
              <a:t>Retweets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Duis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eros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lectus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semper.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Nullam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nisl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vestibulum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semper ex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suscipit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fringillascipit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cursus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malesuada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hendrerit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Morbi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74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17,587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75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Total likes</a:t>
            </a: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67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72"/>
          </p:nvPr>
        </p:nvPicPr>
        <p:blipFill>
          <a:blip r:embed="rId7" cstate="screen"/>
          <a:srcRect/>
          <a:stretch>
            <a:fillRect/>
          </a:stretch>
        </p:blipFill>
        <p:spPr/>
      </p:pic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8"/>
          <p:cNvSpPr/>
          <p:nvPr/>
        </p:nvSpPr>
        <p:spPr>
          <a:xfrm>
            <a:off x="6113207" y="1738404"/>
            <a:ext cx="629021" cy="629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ectangle 149"/>
          <p:cNvSpPr/>
          <p:nvPr/>
        </p:nvSpPr>
        <p:spPr>
          <a:xfrm>
            <a:off x="6113207" y="2659762"/>
            <a:ext cx="629021" cy="629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" name="Rectangle 150"/>
          <p:cNvSpPr/>
          <p:nvPr/>
        </p:nvSpPr>
        <p:spPr>
          <a:xfrm>
            <a:off x="6113207" y="3575723"/>
            <a:ext cx="629021" cy="629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 151"/>
          <p:cNvSpPr/>
          <p:nvPr/>
        </p:nvSpPr>
        <p:spPr>
          <a:xfrm>
            <a:off x="6113207" y="4492546"/>
            <a:ext cx="629021" cy="629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extBox 152"/>
          <p:cNvSpPr txBox="1"/>
          <p:nvPr/>
        </p:nvSpPr>
        <p:spPr>
          <a:xfrm>
            <a:off x="6983731" y="1976382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153"/>
          <p:cNvSpPr txBox="1"/>
          <p:nvPr/>
        </p:nvSpPr>
        <p:spPr>
          <a:xfrm>
            <a:off x="6978129" y="1643707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TextBox 154"/>
          <p:cNvSpPr txBox="1"/>
          <p:nvPr/>
        </p:nvSpPr>
        <p:spPr>
          <a:xfrm>
            <a:off x="6983731" y="2889413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155"/>
          <p:cNvSpPr txBox="1"/>
          <p:nvPr/>
        </p:nvSpPr>
        <p:spPr>
          <a:xfrm>
            <a:off x="6978129" y="2556739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TextBox 156"/>
          <p:cNvSpPr txBox="1"/>
          <p:nvPr/>
        </p:nvSpPr>
        <p:spPr>
          <a:xfrm>
            <a:off x="6983731" y="3791753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57"/>
          <p:cNvSpPr txBox="1"/>
          <p:nvPr/>
        </p:nvSpPr>
        <p:spPr>
          <a:xfrm>
            <a:off x="6978129" y="3459079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2" name="TextBox 158"/>
          <p:cNvSpPr txBox="1"/>
          <p:nvPr/>
        </p:nvSpPr>
        <p:spPr>
          <a:xfrm>
            <a:off x="6983731" y="4689470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59"/>
          <p:cNvSpPr txBox="1"/>
          <p:nvPr/>
        </p:nvSpPr>
        <p:spPr>
          <a:xfrm>
            <a:off x="6978129" y="4356795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4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4" name="Shape 581"/>
          <p:cNvSpPr/>
          <p:nvPr/>
        </p:nvSpPr>
        <p:spPr>
          <a:xfrm rot="18900000" flipV="1">
            <a:off x="2563834" y="2564382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5" name="Shape 581"/>
          <p:cNvSpPr/>
          <p:nvPr/>
        </p:nvSpPr>
        <p:spPr>
          <a:xfrm rot="2700000">
            <a:off x="3905162" y="2336667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6" name="Shape 581"/>
          <p:cNvSpPr/>
          <p:nvPr/>
        </p:nvSpPr>
        <p:spPr>
          <a:xfrm rot="18900000" flipH="1">
            <a:off x="4053649" y="3669621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7" name="Shape 581"/>
          <p:cNvSpPr/>
          <p:nvPr/>
        </p:nvSpPr>
        <p:spPr>
          <a:xfrm rot="2700000" flipH="1" flipV="1">
            <a:off x="2756334" y="3883090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8" name="Group 1"/>
          <p:cNvGrpSpPr/>
          <p:nvPr/>
        </p:nvGrpSpPr>
        <p:grpSpPr>
          <a:xfrm>
            <a:off x="1638353" y="2754736"/>
            <a:ext cx="1273413" cy="1275144"/>
            <a:chOff x="1866720" y="3326230"/>
            <a:chExt cx="1273483" cy="1275214"/>
          </a:xfrm>
        </p:grpSpPr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1866720" y="332623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020715" y="3481955"/>
              <a:ext cx="965494" cy="968955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sp>
          <p:nvSpPr>
            <p:cNvPr id="21" name="Shape 565"/>
            <p:cNvSpPr/>
            <p:nvPr/>
          </p:nvSpPr>
          <p:spPr>
            <a:xfrm flipV="1">
              <a:off x="2283190" y="3734593"/>
              <a:ext cx="463711" cy="4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5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>
                <a:cs typeface="+mn-ea"/>
                <a:sym typeface="+mn-lt"/>
              </a:endParaRPr>
            </a:p>
          </p:txBody>
        </p:sp>
      </p:grpSp>
      <p:grpSp>
        <p:nvGrpSpPr>
          <p:cNvPr id="22" name="Group 4"/>
          <p:cNvGrpSpPr/>
          <p:nvPr/>
        </p:nvGrpSpPr>
        <p:grpSpPr>
          <a:xfrm>
            <a:off x="4249065" y="2754736"/>
            <a:ext cx="1273413" cy="1275144"/>
            <a:chOff x="4477575" y="3326230"/>
            <a:chExt cx="1273483" cy="1275214"/>
          </a:xfrm>
        </p:grpSpPr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477575" y="332623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grpSp>
          <p:nvGrpSpPr>
            <p:cNvPr id="24" name="Group 109"/>
            <p:cNvGrpSpPr/>
            <p:nvPr/>
          </p:nvGrpSpPr>
          <p:grpSpPr>
            <a:xfrm>
              <a:off x="4905330" y="3754960"/>
              <a:ext cx="415660" cy="390568"/>
              <a:chOff x="3175" y="-1587"/>
              <a:chExt cx="1209675" cy="1136651"/>
            </a:xfrm>
            <a:solidFill>
              <a:schemeClr val="bg1"/>
            </a:solidFill>
          </p:grpSpPr>
          <p:sp>
            <p:nvSpPr>
              <p:cNvPr id="41" name="Freeform 59"/>
              <p:cNvSpPr/>
              <p:nvPr/>
            </p:nvSpPr>
            <p:spPr bwMode="auto">
              <a:xfrm>
                <a:off x="3175" y="-1587"/>
                <a:ext cx="1209675" cy="454025"/>
              </a:xfrm>
              <a:custGeom>
                <a:avLst/>
                <a:gdLst>
                  <a:gd name="T0" fmla="*/ 297 w 320"/>
                  <a:gd name="T1" fmla="*/ 41 h 120"/>
                  <a:gd name="T2" fmla="*/ 160 w 320"/>
                  <a:gd name="T3" fmla="*/ 0 h 120"/>
                  <a:gd name="T4" fmla="*/ 23 w 320"/>
                  <a:gd name="T5" fmla="*/ 41 h 120"/>
                  <a:gd name="T6" fmla="*/ 0 w 320"/>
                  <a:gd name="T7" fmla="*/ 79 h 120"/>
                  <a:gd name="T8" fmla="*/ 0 w 320"/>
                  <a:gd name="T9" fmla="*/ 100 h 120"/>
                  <a:gd name="T10" fmla="*/ 20 w 320"/>
                  <a:gd name="T11" fmla="*/ 120 h 120"/>
                  <a:gd name="T12" fmla="*/ 60 w 320"/>
                  <a:gd name="T13" fmla="*/ 120 h 120"/>
                  <a:gd name="T14" fmla="*/ 80 w 320"/>
                  <a:gd name="T15" fmla="*/ 100 h 120"/>
                  <a:gd name="T16" fmla="*/ 91 w 320"/>
                  <a:gd name="T17" fmla="*/ 67 h 120"/>
                  <a:gd name="T18" fmla="*/ 160 w 320"/>
                  <a:gd name="T19" fmla="*/ 41 h 120"/>
                  <a:gd name="T20" fmla="*/ 229 w 320"/>
                  <a:gd name="T21" fmla="*/ 67 h 120"/>
                  <a:gd name="T22" fmla="*/ 241 w 320"/>
                  <a:gd name="T23" fmla="*/ 100 h 120"/>
                  <a:gd name="T24" fmla="*/ 261 w 320"/>
                  <a:gd name="T25" fmla="*/ 120 h 120"/>
                  <a:gd name="T26" fmla="*/ 301 w 320"/>
                  <a:gd name="T27" fmla="*/ 120 h 120"/>
                  <a:gd name="T28" fmla="*/ 320 w 320"/>
                  <a:gd name="T29" fmla="*/ 100 h 120"/>
                  <a:gd name="T30" fmla="*/ 320 w 320"/>
                  <a:gd name="T31" fmla="*/ 79 h 120"/>
                  <a:gd name="T32" fmla="*/ 297 w 320"/>
                  <a:gd name="T33" fmla="*/ 4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0" h="120">
                    <a:moveTo>
                      <a:pt x="297" y="41"/>
                    </a:moveTo>
                    <a:cubicBezTo>
                      <a:pt x="273" y="20"/>
                      <a:pt x="240" y="0"/>
                      <a:pt x="160" y="0"/>
                    </a:cubicBezTo>
                    <a:cubicBezTo>
                      <a:pt x="80" y="0"/>
                      <a:pt x="48" y="20"/>
                      <a:pt x="23" y="41"/>
                    </a:cubicBezTo>
                    <a:cubicBezTo>
                      <a:pt x="9" y="53"/>
                      <a:pt x="0" y="61"/>
                      <a:pt x="0" y="7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1"/>
                      <a:pt x="9" y="120"/>
                      <a:pt x="2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71" y="120"/>
                      <a:pt x="80" y="111"/>
                      <a:pt x="80" y="100"/>
                    </a:cubicBezTo>
                    <a:cubicBezTo>
                      <a:pt x="80" y="89"/>
                      <a:pt x="82" y="80"/>
                      <a:pt x="91" y="67"/>
                    </a:cubicBezTo>
                    <a:cubicBezTo>
                      <a:pt x="101" y="55"/>
                      <a:pt x="120" y="40"/>
                      <a:pt x="160" y="41"/>
                    </a:cubicBezTo>
                    <a:cubicBezTo>
                      <a:pt x="200" y="40"/>
                      <a:pt x="220" y="55"/>
                      <a:pt x="229" y="67"/>
                    </a:cubicBezTo>
                    <a:cubicBezTo>
                      <a:pt x="239" y="80"/>
                      <a:pt x="241" y="89"/>
                      <a:pt x="241" y="100"/>
                    </a:cubicBezTo>
                    <a:cubicBezTo>
                      <a:pt x="241" y="111"/>
                      <a:pt x="250" y="120"/>
                      <a:pt x="26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12" y="120"/>
                      <a:pt x="320" y="111"/>
                      <a:pt x="320" y="100"/>
                    </a:cubicBezTo>
                    <a:cubicBezTo>
                      <a:pt x="320" y="79"/>
                      <a:pt x="320" y="79"/>
                      <a:pt x="320" y="79"/>
                    </a:cubicBezTo>
                    <a:cubicBezTo>
                      <a:pt x="320" y="61"/>
                      <a:pt x="311" y="53"/>
                      <a:pt x="29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cs typeface="+mn-ea"/>
                  <a:sym typeface="+mn-lt"/>
                </a:endParaRPr>
              </a:p>
            </p:txBody>
          </p:sp>
          <p:sp>
            <p:nvSpPr>
              <p:cNvPr id="42" name="Oval 60"/>
              <p:cNvSpPr>
                <a:spLocks noChangeArrowheads="1"/>
              </p:cNvSpPr>
              <p:nvPr/>
            </p:nvSpPr>
            <p:spPr bwMode="auto">
              <a:xfrm>
                <a:off x="457200" y="679451"/>
                <a:ext cx="301625" cy="303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cs typeface="+mn-ea"/>
                  <a:sym typeface="+mn-lt"/>
                </a:endParaRPr>
              </a:p>
            </p:txBody>
          </p:sp>
          <p:sp>
            <p:nvSpPr>
              <p:cNvPr id="43" name="Freeform 61"/>
              <p:cNvSpPr>
                <a:spLocks noEditPoints="1"/>
              </p:cNvSpPr>
              <p:nvPr/>
            </p:nvSpPr>
            <p:spPr bwMode="auto">
              <a:xfrm>
                <a:off x="77788" y="301626"/>
                <a:ext cx="1060450" cy="833438"/>
              </a:xfrm>
              <a:custGeom>
                <a:avLst/>
                <a:gdLst>
                  <a:gd name="T0" fmla="*/ 210 w 280"/>
                  <a:gd name="T1" fmla="*/ 40 h 220"/>
                  <a:gd name="T2" fmla="*/ 200 w 280"/>
                  <a:gd name="T3" fmla="*/ 40 h 220"/>
                  <a:gd name="T4" fmla="*/ 200 w 280"/>
                  <a:gd name="T5" fmla="*/ 15 h 220"/>
                  <a:gd name="T6" fmla="*/ 180 w 280"/>
                  <a:gd name="T7" fmla="*/ 0 h 220"/>
                  <a:gd name="T8" fmla="*/ 160 w 280"/>
                  <a:gd name="T9" fmla="*/ 15 h 220"/>
                  <a:gd name="T10" fmla="*/ 160 w 280"/>
                  <a:gd name="T11" fmla="*/ 40 h 220"/>
                  <a:gd name="T12" fmla="*/ 120 w 280"/>
                  <a:gd name="T13" fmla="*/ 40 h 220"/>
                  <a:gd name="T14" fmla="*/ 120 w 280"/>
                  <a:gd name="T15" fmla="*/ 15 h 220"/>
                  <a:gd name="T16" fmla="*/ 100 w 280"/>
                  <a:gd name="T17" fmla="*/ 0 h 220"/>
                  <a:gd name="T18" fmla="*/ 80 w 280"/>
                  <a:gd name="T19" fmla="*/ 15 h 220"/>
                  <a:gd name="T20" fmla="*/ 80 w 280"/>
                  <a:gd name="T21" fmla="*/ 40 h 220"/>
                  <a:gd name="T22" fmla="*/ 71 w 280"/>
                  <a:gd name="T23" fmla="*/ 40 h 220"/>
                  <a:gd name="T24" fmla="*/ 54 w 280"/>
                  <a:gd name="T25" fmla="*/ 49 h 220"/>
                  <a:gd name="T26" fmla="*/ 0 w 280"/>
                  <a:gd name="T27" fmla="*/ 160 h 220"/>
                  <a:gd name="T28" fmla="*/ 0 w 280"/>
                  <a:gd name="T29" fmla="*/ 200 h 220"/>
                  <a:gd name="T30" fmla="*/ 20 w 280"/>
                  <a:gd name="T31" fmla="*/ 220 h 220"/>
                  <a:gd name="T32" fmla="*/ 260 w 280"/>
                  <a:gd name="T33" fmla="*/ 220 h 220"/>
                  <a:gd name="T34" fmla="*/ 280 w 280"/>
                  <a:gd name="T35" fmla="*/ 200 h 220"/>
                  <a:gd name="T36" fmla="*/ 280 w 280"/>
                  <a:gd name="T37" fmla="*/ 162 h 220"/>
                  <a:gd name="T38" fmla="*/ 226 w 280"/>
                  <a:gd name="T39" fmla="*/ 48 h 220"/>
                  <a:gd name="T40" fmla="*/ 210 w 280"/>
                  <a:gd name="T41" fmla="*/ 40 h 220"/>
                  <a:gd name="T42" fmla="*/ 140 w 280"/>
                  <a:gd name="T43" fmla="*/ 200 h 220"/>
                  <a:gd name="T44" fmla="*/ 80 w 280"/>
                  <a:gd name="T45" fmla="*/ 140 h 220"/>
                  <a:gd name="T46" fmla="*/ 140 w 280"/>
                  <a:gd name="T47" fmla="*/ 80 h 220"/>
                  <a:gd name="T48" fmla="*/ 200 w 280"/>
                  <a:gd name="T49" fmla="*/ 140 h 220"/>
                  <a:gd name="T50" fmla="*/ 140 w 280"/>
                  <a:gd name="T51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0" h="220">
                    <a:moveTo>
                      <a:pt x="210" y="40"/>
                    </a:moveTo>
                    <a:cubicBezTo>
                      <a:pt x="200" y="40"/>
                      <a:pt x="200" y="40"/>
                      <a:pt x="200" y="40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1" y="0"/>
                      <a:pt x="180" y="0"/>
                    </a:cubicBezTo>
                    <a:cubicBezTo>
                      <a:pt x="169" y="0"/>
                      <a:pt x="160" y="7"/>
                      <a:pt x="160" y="15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11" y="0"/>
                      <a:pt x="100" y="0"/>
                    </a:cubicBezTo>
                    <a:cubicBezTo>
                      <a:pt x="89" y="0"/>
                      <a:pt x="80" y="7"/>
                      <a:pt x="80" y="15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40"/>
                      <a:pt x="58" y="43"/>
                      <a:pt x="54" y="49"/>
                    </a:cubicBezTo>
                    <a:cubicBezTo>
                      <a:pt x="39" y="72"/>
                      <a:pt x="0" y="133"/>
                      <a:pt x="0" y="16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1"/>
                      <a:pt x="9" y="220"/>
                      <a:pt x="20" y="220"/>
                    </a:cubicBezTo>
                    <a:cubicBezTo>
                      <a:pt x="260" y="220"/>
                      <a:pt x="260" y="220"/>
                      <a:pt x="260" y="220"/>
                    </a:cubicBezTo>
                    <a:cubicBezTo>
                      <a:pt x="271" y="220"/>
                      <a:pt x="280" y="211"/>
                      <a:pt x="280" y="200"/>
                    </a:cubicBezTo>
                    <a:cubicBezTo>
                      <a:pt x="280" y="183"/>
                      <a:pt x="280" y="162"/>
                      <a:pt x="280" y="162"/>
                    </a:cubicBezTo>
                    <a:cubicBezTo>
                      <a:pt x="280" y="127"/>
                      <a:pt x="241" y="70"/>
                      <a:pt x="226" y="48"/>
                    </a:cubicBezTo>
                    <a:cubicBezTo>
                      <a:pt x="222" y="43"/>
                      <a:pt x="216" y="40"/>
                      <a:pt x="210" y="40"/>
                    </a:cubicBezTo>
                    <a:close/>
                    <a:moveTo>
                      <a:pt x="140" y="200"/>
                    </a:moveTo>
                    <a:cubicBezTo>
                      <a:pt x="107" y="200"/>
                      <a:pt x="80" y="173"/>
                      <a:pt x="80" y="140"/>
                    </a:cubicBezTo>
                    <a:cubicBezTo>
                      <a:pt x="80" y="107"/>
                      <a:pt x="107" y="80"/>
                      <a:pt x="140" y="80"/>
                    </a:cubicBezTo>
                    <a:cubicBezTo>
                      <a:pt x="173" y="80"/>
                      <a:pt x="200" y="107"/>
                      <a:pt x="200" y="140"/>
                    </a:cubicBezTo>
                    <a:cubicBezTo>
                      <a:pt x="200" y="173"/>
                      <a:pt x="173" y="200"/>
                      <a:pt x="140" y="2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cs typeface="+mn-ea"/>
                  <a:sym typeface="+mn-lt"/>
                </a:endParaRPr>
              </a:p>
            </p:txBody>
          </p:sp>
        </p:grp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4629535" y="3474485"/>
              <a:ext cx="965494" cy="968955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grpSp>
          <p:nvGrpSpPr>
            <p:cNvPr id="26" name="Group 70"/>
            <p:cNvGrpSpPr/>
            <p:nvPr/>
          </p:nvGrpSpPr>
          <p:grpSpPr>
            <a:xfrm>
              <a:off x="4891749" y="3754960"/>
              <a:ext cx="455469" cy="440964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2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8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Group 2"/>
          <p:cNvGrpSpPr/>
          <p:nvPr/>
        </p:nvGrpSpPr>
        <p:grpSpPr>
          <a:xfrm>
            <a:off x="2949551" y="1407977"/>
            <a:ext cx="1273413" cy="1275144"/>
            <a:chOff x="3177989" y="1979397"/>
            <a:chExt cx="1273483" cy="1275214"/>
          </a:xfrm>
        </p:grpSpPr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3177989" y="1979397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331984" y="2135122"/>
              <a:ext cx="965494" cy="96895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sp>
          <p:nvSpPr>
            <p:cNvPr id="47" name="Shape 1469"/>
            <p:cNvSpPr/>
            <p:nvPr/>
          </p:nvSpPr>
          <p:spPr>
            <a:xfrm>
              <a:off x="3641733" y="2435175"/>
              <a:ext cx="371393" cy="3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cs typeface="+mn-ea"/>
                <a:sym typeface="+mn-lt"/>
              </a:endParaRPr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2962249" y="4027225"/>
            <a:ext cx="1273413" cy="1275144"/>
            <a:chOff x="3190689" y="4598790"/>
            <a:chExt cx="1273483" cy="1275214"/>
          </a:xfrm>
        </p:grpSpPr>
        <p:sp>
          <p:nvSpPr>
            <p:cNvPr id="49" name="Freeform 17"/>
            <p:cNvSpPr>
              <a:spLocks noEditPoints="1"/>
            </p:cNvSpPr>
            <p:nvPr/>
          </p:nvSpPr>
          <p:spPr bwMode="auto">
            <a:xfrm>
              <a:off x="3190689" y="459879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3344684" y="4754515"/>
              <a:ext cx="965494" cy="968955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705">
                <a:cs typeface="+mn-ea"/>
                <a:sym typeface="+mn-lt"/>
              </a:endParaRPr>
            </a:p>
          </p:txBody>
        </p:sp>
        <p:sp>
          <p:nvSpPr>
            <p:cNvPr id="51" name="Shape 719"/>
            <p:cNvSpPr/>
            <p:nvPr/>
          </p:nvSpPr>
          <p:spPr>
            <a:xfrm>
              <a:off x="3578298" y="5026956"/>
              <a:ext cx="472864" cy="40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65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cs typeface="+mn-ea"/>
                <a:sym typeface="+mn-lt"/>
              </a:rPr>
              <a:t>Caption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6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+mn-ea"/>
                <a:sym typeface="+mn-lt"/>
              </a:rPr>
              <a:t>Duis </a:t>
            </a:r>
            <a:r>
              <a:rPr lang="en-US" err="1">
                <a:cs typeface="+mn-ea"/>
                <a:sym typeface="+mn-lt"/>
              </a:rPr>
              <a:t>congue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eros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vel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lectus</a:t>
            </a:r>
            <a:r>
              <a:rPr lang="en-US">
                <a:cs typeface="+mn-ea"/>
                <a:sym typeface="+mn-lt"/>
              </a:rPr>
              <a:t> semper semper </a:t>
            </a:r>
            <a:r>
              <a:rPr lang="en-US" err="1">
                <a:cs typeface="+mn-ea"/>
                <a:sym typeface="+mn-lt"/>
              </a:rPr>
              <a:t>ullam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fus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nisl</a:t>
            </a:r>
            <a:r>
              <a:rPr lang="en-US">
                <a:cs typeface="+mn-ea"/>
                <a:sym typeface="+mn-lt"/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67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cs typeface="+mn-ea"/>
                <a:sym typeface="+mn-lt"/>
              </a:rPr>
              <a:t>Caption two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+mn-ea"/>
                <a:sym typeface="+mn-lt"/>
              </a:rPr>
              <a:t>Duis </a:t>
            </a:r>
            <a:r>
              <a:rPr lang="en-US" err="1">
                <a:cs typeface="+mn-ea"/>
                <a:sym typeface="+mn-lt"/>
              </a:rPr>
              <a:t>congue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eros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vel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lectus</a:t>
            </a:r>
            <a:r>
              <a:rPr lang="en-US">
                <a:cs typeface="+mn-ea"/>
                <a:sym typeface="+mn-lt"/>
              </a:rPr>
              <a:t> semper semper </a:t>
            </a:r>
            <a:r>
              <a:rPr lang="en-US" err="1">
                <a:cs typeface="+mn-ea"/>
                <a:sym typeface="+mn-lt"/>
              </a:rPr>
              <a:t>ullam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fus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nisl</a:t>
            </a:r>
            <a:r>
              <a:rPr lang="en-US">
                <a:cs typeface="+mn-ea"/>
                <a:sym typeface="+mn-lt"/>
              </a:rPr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70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cs typeface="+mn-ea"/>
                <a:sym typeface="+mn-lt"/>
              </a:rPr>
              <a:t>Caption three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+mn-ea"/>
                <a:sym typeface="+mn-lt"/>
              </a:rPr>
              <a:t>Duis </a:t>
            </a:r>
            <a:r>
              <a:rPr lang="en-US" err="1">
                <a:cs typeface="+mn-ea"/>
                <a:sym typeface="+mn-lt"/>
              </a:rPr>
              <a:t>congue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eros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vel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lectus</a:t>
            </a:r>
            <a:r>
              <a:rPr lang="en-US">
                <a:cs typeface="+mn-ea"/>
                <a:sym typeface="+mn-lt"/>
              </a:rPr>
              <a:t> semper semper </a:t>
            </a:r>
            <a:r>
              <a:rPr lang="en-US" err="1">
                <a:cs typeface="+mn-ea"/>
                <a:sym typeface="+mn-lt"/>
              </a:rPr>
              <a:t>ullam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fus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nisl</a:t>
            </a:r>
            <a:r>
              <a:rPr lang="en-US">
                <a:cs typeface="+mn-ea"/>
                <a:sym typeface="+mn-lt"/>
              </a:rPr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3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>
                <a:cs typeface="+mn-ea"/>
                <a:sym typeface="+mn-lt"/>
              </a:rPr>
              <a:t>Caption four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7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+mn-ea"/>
                <a:sym typeface="+mn-lt"/>
              </a:rPr>
              <a:t>Duis </a:t>
            </a:r>
            <a:r>
              <a:rPr lang="en-US" err="1">
                <a:cs typeface="+mn-ea"/>
                <a:sym typeface="+mn-lt"/>
              </a:rPr>
              <a:t>congue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eros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vel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lectus</a:t>
            </a:r>
            <a:r>
              <a:rPr lang="en-US">
                <a:cs typeface="+mn-ea"/>
                <a:sym typeface="+mn-lt"/>
              </a:rPr>
              <a:t> semper semper </a:t>
            </a:r>
            <a:r>
              <a:rPr lang="en-US" err="1">
                <a:cs typeface="+mn-ea"/>
                <a:sym typeface="+mn-lt"/>
              </a:rPr>
              <a:t>ullam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fus</a:t>
            </a:r>
            <a:r>
              <a:rPr lang="en-US">
                <a:cs typeface="+mn-ea"/>
                <a:sym typeface="+mn-lt"/>
              </a:rPr>
              <a:t> </a:t>
            </a:r>
            <a:r>
              <a:rPr lang="en-US" err="1">
                <a:cs typeface="+mn-ea"/>
                <a:sym typeface="+mn-lt"/>
              </a:rPr>
              <a:t>nisl</a:t>
            </a:r>
            <a:r>
              <a:rPr lang="en-US">
                <a:cs typeface="+mn-ea"/>
                <a:sym typeface="+mn-lt"/>
              </a:rPr>
              <a:t>.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66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72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69"/>
          </p:nvPr>
        </p:nvPicPr>
        <p:blipFill>
          <a:blip r:embed="rId8" cstate="screen"/>
          <a:srcRect/>
          <a:stretch>
            <a:fillRect/>
          </a:stretch>
        </p:blipFill>
        <p:spPr/>
      </p:pic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-58119"/>
            <a:ext cx="12192000" cy="6974237"/>
            <a:chOff x="0" y="-58119"/>
            <a:chExt cx="12192000" cy="6974237"/>
          </a:xfrm>
        </p:grpSpPr>
        <p:pic>
          <p:nvPicPr>
            <p:cNvPr id="71" name="图片 70" descr="图片包含 电子产品, 电路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2" name="图片 71" descr="图片包含 天空, 户外&#10;&#10;已生成极高可信度的说明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-58119"/>
              <a:ext cx="12192000" cy="6974237"/>
            </a:xfrm>
            <a:prstGeom prst="rect">
              <a:avLst/>
            </a:prstGeom>
          </p:spPr>
        </p:pic>
        <p:pic>
          <p:nvPicPr>
            <p:cNvPr id="73" name="图片 72" descr="图片包含 事情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512491"/>
              <a:ext cx="12192000" cy="2345509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96000" y="4456166"/>
              <a:ext cx="922440" cy="1792514"/>
            </a:xfrm>
            <a:prstGeom prst="rect">
              <a:avLst/>
            </a:prstGeom>
          </p:spPr>
        </p:pic>
        <p:pic>
          <p:nvPicPr>
            <p:cNvPr id="76" name="图片 75" descr="图片包含 室内, 红色&#10;&#10;已生成极高可信度的说明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61016"/>
              <a:ext cx="12192000" cy="526043"/>
            </a:xfrm>
            <a:prstGeom prst="rect">
              <a:avLst/>
            </a:prstGeom>
          </p:spPr>
        </p:pic>
        <p:pic>
          <p:nvPicPr>
            <p:cNvPr id="77" name="图片 76" descr="图片包含 室内, 就坐, 红色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0" y="5834743"/>
              <a:ext cx="12192000" cy="1052316"/>
            </a:xfrm>
            <a:prstGeom prst="rect">
              <a:avLst/>
            </a:prstGeom>
          </p:spPr>
        </p:pic>
      </p:grpSp>
      <p:grpSp>
        <p:nvGrpSpPr>
          <p:cNvPr id="78" name="组合 77"/>
          <p:cNvGrpSpPr/>
          <p:nvPr/>
        </p:nvGrpSpPr>
        <p:grpSpPr>
          <a:xfrm>
            <a:off x="0" y="0"/>
            <a:ext cx="4305795" cy="1886857"/>
            <a:chOff x="0" y="0"/>
            <a:chExt cx="4305795" cy="1886857"/>
          </a:xfrm>
        </p:grpSpPr>
        <p:pic>
          <p:nvPicPr>
            <p:cNvPr id="79" name="图片 78" descr="图片包含 轮廓&#10;&#10;已生成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80" name="图片 79" descr="图片包含 物体&#10;&#10;已生成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  <p:pic>
        <p:nvPicPr>
          <p:cNvPr id="81" name="图片 80" descr="图片包含 事情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58202" y="3829539"/>
            <a:ext cx="3901730" cy="2988699"/>
          </a:xfrm>
          <a:prstGeom prst="rect">
            <a:avLst/>
          </a:prstGeom>
        </p:spPr>
      </p:pic>
      <p:pic>
        <p:nvPicPr>
          <p:cNvPr id="82" name="图片 81" descr="图片包含 事情, 物体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1320" y="4359593"/>
            <a:ext cx="3901730" cy="2556525"/>
          </a:xfrm>
          <a:prstGeom prst="rect">
            <a:avLst/>
          </a:prstGeom>
        </p:spPr>
      </p:pic>
      <p:pic>
        <p:nvPicPr>
          <p:cNvPr id="83" name="图片 82" descr="图片包含 事情, 物体&#10;&#10;已生成极高可信度的说明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89288" y="5206036"/>
            <a:ext cx="3901730" cy="1669157"/>
          </a:xfrm>
          <a:prstGeom prst="rect">
            <a:avLst/>
          </a:prstGeom>
        </p:spPr>
      </p:pic>
      <p:grpSp>
        <p:nvGrpSpPr>
          <p:cNvPr id="90" name="组合 25"/>
          <p:cNvGrpSpPr/>
          <p:nvPr/>
        </p:nvGrpSpPr>
        <p:grpSpPr bwMode="auto">
          <a:xfrm>
            <a:off x="2835659" y="988384"/>
            <a:ext cx="2384425" cy="669925"/>
            <a:chOff x="3962424" y="1843577"/>
            <a:chExt cx="2384408" cy="811393"/>
          </a:xfrm>
        </p:grpSpPr>
        <p:sp>
          <p:nvSpPr>
            <p:cNvPr id="91" name="五边形 27"/>
            <p:cNvSpPr/>
            <p:nvPr/>
          </p:nvSpPr>
          <p:spPr>
            <a:xfrm>
              <a:off x="3962424" y="1845287"/>
              <a:ext cx="2384408" cy="809683"/>
            </a:xfrm>
            <a:prstGeom prst="homePlat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 w="15875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25000" endPos="2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TextBox 28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505743" y="1843577"/>
              <a:ext cx="1245854" cy="78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3600" b="1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</p:grpSp>
      <p:grpSp>
        <p:nvGrpSpPr>
          <p:cNvPr id="93" name="组合 29"/>
          <p:cNvGrpSpPr/>
          <p:nvPr/>
        </p:nvGrpSpPr>
        <p:grpSpPr bwMode="auto">
          <a:xfrm>
            <a:off x="3491297" y="2118684"/>
            <a:ext cx="5473700" cy="450850"/>
            <a:chOff x="1259632" y="1230288"/>
            <a:chExt cx="4896544" cy="403076"/>
          </a:xfrm>
        </p:grpSpPr>
        <p:sp>
          <p:nvSpPr>
            <p:cNvPr id="94" name="圆角矩形 30"/>
            <p:cNvSpPr/>
            <p:nvPr/>
          </p:nvSpPr>
          <p:spPr>
            <a:xfrm>
              <a:off x="1259632" y="1230288"/>
              <a:ext cx="4896544" cy="403076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289454" y="1251578"/>
              <a:ext cx="359289" cy="360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cs typeface="+mn-ea"/>
                  <a:sym typeface="+mn-lt"/>
                </a:rPr>
                <a:t>1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96" name="组合 32"/>
          <p:cNvGrpSpPr/>
          <p:nvPr/>
        </p:nvGrpSpPr>
        <p:grpSpPr bwMode="auto">
          <a:xfrm>
            <a:off x="3491297" y="2702884"/>
            <a:ext cx="5473700" cy="450850"/>
            <a:chOff x="1259632" y="1752346"/>
            <a:chExt cx="4896544" cy="403076"/>
          </a:xfrm>
        </p:grpSpPr>
        <p:sp>
          <p:nvSpPr>
            <p:cNvPr id="97" name="圆角矩形 33"/>
            <p:cNvSpPr/>
            <p:nvPr/>
          </p:nvSpPr>
          <p:spPr>
            <a:xfrm>
              <a:off x="1259632" y="1752346"/>
              <a:ext cx="4896544" cy="403076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289454" y="1773636"/>
              <a:ext cx="359289" cy="360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cs typeface="+mn-ea"/>
                  <a:sym typeface="+mn-lt"/>
                </a:rPr>
                <a:t>2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99" name="组合 35"/>
          <p:cNvGrpSpPr/>
          <p:nvPr/>
        </p:nvGrpSpPr>
        <p:grpSpPr bwMode="auto">
          <a:xfrm>
            <a:off x="3491297" y="3285497"/>
            <a:ext cx="5473700" cy="450850"/>
            <a:chOff x="1259632" y="2274404"/>
            <a:chExt cx="4896544" cy="403076"/>
          </a:xfrm>
        </p:grpSpPr>
        <p:sp>
          <p:nvSpPr>
            <p:cNvPr id="100" name="圆角矩形 36"/>
            <p:cNvSpPr/>
            <p:nvPr/>
          </p:nvSpPr>
          <p:spPr>
            <a:xfrm>
              <a:off x="1259632" y="2274404"/>
              <a:ext cx="4896544" cy="403076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289454" y="2295693"/>
              <a:ext cx="359289" cy="360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cs typeface="+mn-ea"/>
                  <a:sym typeface="+mn-lt"/>
                </a:rPr>
                <a:t>3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sp>
        <p:nvSpPr>
          <p:cNvPr id="102" name="TextBox 3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212022" y="2131384"/>
            <a:ext cx="3462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社会主义核心背景介绍</a:t>
            </a:r>
          </a:p>
        </p:txBody>
      </p:sp>
      <p:sp>
        <p:nvSpPr>
          <p:cNvPr id="103" name="TextBox 3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069426" y="2712899"/>
            <a:ext cx="329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社会主义核心的主要内容</a:t>
            </a:r>
          </a:p>
        </p:txBody>
      </p:sp>
      <p:sp>
        <p:nvSpPr>
          <p:cNvPr id="104" name="TextBox 4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212021" y="3296609"/>
            <a:ext cx="3683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如何落实社会主义核心</a:t>
            </a:r>
          </a:p>
        </p:txBody>
      </p:sp>
      <p:grpSp>
        <p:nvGrpSpPr>
          <p:cNvPr id="105" name="组合 41"/>
          <p:cNvGrpSpPr/>
          <p:nvPr/>
        </p:nvGrpSpPr>
        <p:grpSpPr bwMode="auto">
          <a:xfrm>
            <a:off x="3491297" y="3853822"/>
            <a:ext cx="5473700" cy="449262"/>
            <a:chOff x="1259632" y="2274404"/>
            <a:chExt cx="4896544" cy="403076"/>
          </a:xfrm>
        </p:grpSpPr>
        <p:sp>
          <p:nvSpPr>
            <p:cNvPr id="106" name="圆角矩形 42"/>
            <p:cNvSpPr/>
            <p:nvPr/>
          </p:nvSpPr>
          <p:spPr>
            <a:xfrm>
              <a:off x="1259632" y="2274404"/>
              <a:ext cx="4896544" cy="403076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1289454" y="2295768"/>
              <a:ext cx="359289" cy="36034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cs typeface="+mn-ea"/>
                  <a:sym typeface="+mn-lt"/>
                </a:rPr>
                <a:t>4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sp>
        <p:nvSpPr>
          <p:cNvPr id="108" name="TextBox 4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212022" y="3864934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社会主义核心价值观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1183656" y="1637212"/>
            <a:ext cx="4938606" cy="43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51"/>
          <p:cNvGrpSpPr/>
          <p:nvPr/>
        </p:nvGrpSpPr>
        <p:grpSpPr>
          <a:xfrm>
            <a:off x="1183657" y="4683158"/>
            <a:ext cx="4935068" cy="1344320"/>
            <a:chOff x="589563" y="4433292"/>
            <a:chExt cx="4935339" cy="1344393"/>
          </a:xfrm>
        </p:grpSpPr>
        <p:sp>
          <p:nvSpPr>
            <p:cNvPr id="4" name="Freeform 7"/>
            <p:cNvSpPr/>
            <p:nvPr/>
          </p:nvSpPr>
          <p:spPr bwMode="auto">
            <a:xfrm>
              <a:off x="589563" y="4433292"/>
              <a:ext cx="4935339" cy="896852"/>
            </a:xfrm>
            <a:custGeom>
              <a:avLst/>
              <a:gdLst>
                <a:gd name="T0" fmla="*/ 0 w 2790"/>
                <a:gd name="T1" fmla="*/ 0 h 507"/>
                <a:gd name="T2" fmla="*/ 2790 w 2790"/>
                <a:gd name="T3" fmla="*/ 0 h 507"/>
                <a:gd name="T4" fmla="*/ 2790 w 2790"/>
                <a:gd name="T5" fmla="*/ 507 h 507"/>
                <a:gd name="T6" fmla="*/ 0 w 2790"/>
                <a:gd name="T7" fmla="*/ 507 h 507"/>
                <a:gd name="T8" fmla="*/ 0 w 2790"/>
                <a:gd name="T9" fmla="*/ 0 h 507"/>
                <a:gd name="T10" fmla="*/ 0 w 2790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07">
                  <a:moveTo>
                    <a:pt x="0" y="0"/>
                  </a:moveTo>
                  <a:lnTo>
                    <a:pt x="2790" y="0"/>
                  </a:lnTo>
                  <a:lnTo>
                    <a:pt x="2790" y="507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589563" y="4433292"/>
              <a:ext cx="979992" cy="1344393"/>
            </a:xfrm>
            <a:custGeom>
              <a:avLst/>
              <a:gdLst>
                <a:gd name="T0" fmla="*/ 277 w 554"/>
                <a:gd name="T1" fmla="*/ 760 h 760"/>
                <a:gd name="T2" fmla="*/ 0 w 554"/>
                <a:gd name="T3" fmla="*/ 507 h 760"/>
                <a:gd name="T4" fmla="*/ 0 w 554"/>
                <a:gd name="T5" fmla="*/ 0 h 760"/>
                <a:gd name="T6" fmla="*/ 0 w 554"/>
                <a:gd name="T7" fmla="*/ 0 h 760"/>
                <a:gd name="T8" fmla="*/ 554 w 554"/>
                <a:gd name="T9" fmla="*/ 0 h 760"/>
                <a:gd name="T10" fmla="*/ 554 w 554"/>
                <a:gd name="T11" fmla="*/ 507 h 760"/>
                <a:gd name="T12" fmla="*/ 277 w 554"/>
                <a:gd name="T13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0">
                  <a:moveTo>
                    <a:pt x="277" y="760"/>
                  </a:move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4" y="0"/>
                  </a:lnTo>
                  <a:lnTo>
                    <a:pt x="554" y="507"/>
                  </a:lnTo>
                  <a:lnTo>
                    <a:pt x="277" y="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3"/>
            <p:cNvSpPr>
              <a:spLocks noEditPoints="1"/>
            </p:cNvSpPr>
            <p:nvPr/>
          </p:nvSpPr>
          <p:spPr bwMode="auto">
            <a:xfrm>
              <a:off x="877900" y="4902061"/>
              <a:ext cx="403318" cy="403318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3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4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6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2"/>
                    <a:pt x="91" y="74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cubicBezTo>
                    <a:pt x="35" y="96"/>
                    <a:pt x="23" y="91"/>
                    <a:pt x="14" y="82"/>
                  </a:cubicBezTo>
                  <a:cubicBezTo>
                    <a:pt x="6" y="74"/>
                    <a:pt x="0" y="62"/>
                    <a:pt x="0" y="48"/>
                  </a:cubicBezTo>
                  <a:cubicBezTo>
                    <a:pt x="0" y="35"/>
                    <a:pt x="6" y="23"/>
                    <a:pt x="14" y="14"/>
                  </a:cubicBezTo>
                  <a:cubicBezTo>
                    <a:pt x="23" y="6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3"/>
                    <a:pt x="48" y="3"/>
                  </a:cubicBezTo>
                  <a:cubicBezTo>
                    <a:pt x="36" y="3"/>
                    <a:pt x="24" y="8"/>
                    <a:pt x="16" y="16"/>
                  </a:cubicBezTo>
                  <a:cubicBezTo>
                    <a:pt x="8" y="25"/>
                    <a:pt x="3" y="36"/>
                    <a:pt x="3" y="48"/>
                  </a:cubicBezTo>
                  <a:cubicBezTo>
                    <a:pt x="3" y="61"/>
                    <a:pt x="8" y="72"/>
                    <a:pt x="16" y="80"/>
                  </a:cubicBezTo>
                  <a:cubicBezTo>
                    <a:pt x="24" y="88"/>
                    <a:pt x="36" y="94"/>
                    <a:pt x="48" y="94"/>
                  </a:cubicBezTo>
                  <a:cubicBezTo>
                    <a:pt x="61" y="94"/>
                    <a:pt x="72" y="88"/>
                    <a:pt x="80" y="80"/>
                  </a:cubicBezTo>
                  <a:cubicBezTo>
                    <a:pt x="88" y="72"/>
                    <a:pt x="93" y="61"/>
                    <a:pt x="93" y="48"/>
                  </a:cubicBezTo>
                  <a:cubicBezTo>
                    <a:pt x="93" y="36"/>
                    <a:pt x="88" y="25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43"/>
            <p:cNvSpPr txBox="1"/>
            <p:nvPr/>
          </p:nvSpPr>
          <p:spPr>
            <a:xfrm>
              <a:off x="903129" y="4962469"/>
              <a:ext cx="354603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8" name="Rectangle 47"/>
            <p:cNvSpPr/>
            <p:nvPr/>
          </p:nvSpPr>
          <p:spPr>
            <a:xfrm>
              <a:off x="1901140" y="4555475"/>
              <a:ext cx="3292177" cy="62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请替换文字内容，修改文字内容，也可以直接复制你的内容到此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1183657" y="3664306"/>
            <a:ext cx="4935068" cy="1346088"/>
            <a:chOff x="589563" y="3414384"/>
            <a:chExt cx="4935339" cy="1346162"/>
          </a:xfrm>
        </p:grpSpPr>
        <p:sp>
          <p:nvSpPr>
            <p:cNvPr id="10" name="Freeform 6"/>
            <p:cNvSpPr/>
            <p:nvPr/>
          </p:nvSpPr>
          <p:spPr bwMode="auto">
            <a:xfrm>
              <a:off x="589563" y="3414384"/>
              <a:ext cx="4935339" cy="902159"/>
            </a:xfrm>
            <a:custGeom>
              <a:avLst/>
              <a:gdLst>
                <a:gd name="T0" fmla="*/ 0 w 2790"/>
                <a:gd name="T1" fmla="*/ 0 h 510"/>
                <a:gd name="T2" fmla="*/ 2790 w 2790"/>
                <a:gd name="T3" fmla="*/ 0 h 510"/>
                <a:gd name="T4" fmla="*/ 2790 w 2790"/>
                <a:gd name="T5" fmla="*/ 510 h 510"/>
                <a:gd name="T6" fmla="*/ 0 w 2790"/>
                <a:gd name="T7" fmla="*/ 510 h 510"/>
                <a:gd name="T8" fmla="*/ 0 w 2790"/>
                <a:gd name="T9" fmla="*/ 0 h 510"/>
                <a:gd name="T10" fmla="*/ 0 w 2790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10">
                  <a:moveTo>
                    <a:pt x="0" y="0"/>
                  </a:moveTo>
                  <a:lnTo>
                    <a:pt x="2790" y="0"/>
                  </a:lnTo>
                  <a:lnTo>
                    <a:pt x="2790" y="510"/>
                  </a:lnTo>
                  <a:lnTo>
                    <a:pt x="0" y="5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89563" y="3414384"/>
              <a:ext cx="979992" cy="1346162"/>
            </a:xfrm>
            <a:custGeom>
              <a:avLst/>
              <a:gdLst>
                <a:gd name="T0" fmla="*/ 0 w 554"/>
                <a:gd name="T1" fmla="*/ 0 h 761"/>
                <a:gd name="T2" fmla="*/ 554 w 554"/>
                <a:gd name="T3" fmla="*/ 0 h 761"/>
                <a:gd name="T4" fmla="*/ 554 w 554"/>
                <a:gd name="T5" fmla="*/ 507 h 761"/>
                <a:gd name="T6" fmla="*/ 277 w 554"/>
                <a:gd name="T7" fmla="*/ 761 h 761"/>
                <a:gd name="T8" fmla="*/ 0 w 554"/>
                <a:gd name="T9" fmla="*/ 507 h 761"/>
                <a:gd name="T10" fmla="*/ 0 w 554"/>
                <a:gd name="T11" fmla="*/ 0 h 761"/>
                <a:gd name="T12" fmla="*/ 0 w 554"/>
                <a:gd name="T1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1">
                  <a:moveTo>
                    <a:pt x="0" y="0"/>
                  </a:moveTo>
                  <a:lnTo>
                    <a:pt x="554" y="0"/>
                  </a:lnTo>
                  <a:lnTo>
                    <a:pt x="554" y="507"/>
                  </a:lnTo>
                  <a:lnTo>
                    <a:pt x="277" y="761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877900" y="3888459"/>
              <a:ext cx="403318" cy="401549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2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3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5"/>
                    <a:pt x="82" y="14"/>
                  </a:cubicBezTo>
                  <a:cubicBezTo>
                    <a:pt x="91" y="22"/>
                    <a:pt x="96" y="34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0"/>
                    <a:pt x="61" y="96"/>
                    <a:pt x="48" y="96"/>
                  </a:cubicBezTo>
                  <a:cubicBezTo>
                    <a:pt x="35" y="96"/>
                    <a:pt x="23" y="90"/>
                    <a:pt x="14" y="82"/>
                  </a:cubicBezTo>
                  <a:cubicBezTo>
                    <a:pt x="6" y="73"/>
                    <a:pt x="0" y="61"/>
                    <a:pt x="0" y="48"/>
                  </a:cubicBezTo>
                  <a:cubicBezTo>
                    <a:pt x="0" y="34"/>
                    <a:pt x="6" y="22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2"/>
                    <a:pt x="48" y="2"/>
                  </a:cubicBezTo>
                  <a:cubicBezTo>
                    <a:pt x="36" y="2"/>
                    <a:pt x="24" y="8"/>
                    <a:pt x="16" y="16"/>
                  </a:cubicBezTo>
                  <a:cubicBezTo>
                    <a:pt x="8" y="24"/>
                    <a:pt x="3" y="35"/>
                    <a:pt x="3" y="48"/>
                  </a:cubicBezTo>
                  <a:cubicBezTo>
                    <a:pt x="3" y="60"/>
                    <a:pt x="8" y="71"/>
                    <a:pt x="16" y="80"/>
                  </a:cubicBezTo>
                  <a:cubicBezTo>
                    <a:pt x="24" y="88"/>
                    <a:pt x="36" y="93"/>
                    <a:pt x="48" y="93"/>
                  </a:cubicBezTo>
                  <a:cubicBezTo>
                    <a:pt x="61" y="93"/>
                    <a:pt x="72" y="88"/>
                    <a:pt x="80" y="80"/>
                  </a:cubicBezTo>
                  <a:cubicBezTo>
                    <a:pt x="88" y="71"/>
                    <a:pt x="93" y="60"/>
                    <a:pt x="93" y="48"/>
                  </a:cubicBezTo>
                  <a:cubicBezTo>
                    <a:pt x="93" y="35"/>
                    <a:pt x="88" y="24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2"/>
            <p:cNvSpPr txBox="1"/>
            <p:nvPr/>
          </p:nvSpPr>
          <p:spPr>
            <a:xfrm>
              <a:off x="903129" y="3945267"/>
              <a:ext cx="354603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4" name="Rectangle 46"/>
            <p:cNvSpPr/>
            <p:nvPr/>
          </p:nvSpPr>
          <p:spPr>
            <a:xfrm>
              <a:off x="1901140" y="3539220"/>
              <a:ext cx="3292177" cy="62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请替换文字内容，修改文字内容，也可以直接复制你的内容到此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10"/>
          <p:cNvSpPr/>
          <p:nvPr/>
        </p:nvSpPr>
        <p:spPr bwMode="auto">
          <a:xfrm>
            <a:off x="1183655" y="4683158"/>
            <a:ext cx="979939" cy="1344320"/>
          </a:xfrm>
          <a:custGeom>
            <a:avLst/>
            <a:gdLst>
              <a:gd name="T0" fmla="*/ 277 w 554"/>
              <a:gd name="T1" fmla="*/ 760 h 760"/>
              <a:gd name="T2" fmla="*/ 0 w 554"/>
              <a:gd name="T3" fmla="*/ 507 h 760"/>
              <a:gd name="T4" fmla="*/ 0 w 554"/>
              <a:gd name="T5" fmla="*/ 0 h 760"/>
              <a:gd name="T6" fmla="*/ 0 w 554"/>
              <a:gd name="T7" fmla="*/ 0 h 760"/>
              <a:gd name="T8" fmla="*/ 554 w 554"/>
              <a:gd name="T9" fmla="*/ 0 h 760"/>
              <a:gd name="T10" fmla="*/ 554 w 554"/>
              <a:gd name="T11" fmla="*/ 507 h 760"/>
              <a:gd name="T12" fmla="*/ 277 w 554"/>
              <a:gd name="T13" fmla="*/ 76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4" h="760">
                <a:moveTo>
                  <a:pt x="277" y="760"/>
                </a:moveTo>
                <a:lnTo>
                  <a:pt x="0" y="507"/>
                </a:lnTo>
                <a:lnTo>
                  <a:pt x="0" y="0"/>
                </a:lnTo>
                <a:lnTo>
                  <a:pt x="0" y="0"/>
                </a:lnTo>
                <a:lnTo>
                  <a:pt x="554" y="0"/>
                </a:lnTo>
                <a:lnTo>
                  <a:pt x="554" y="507"/>
                </a:lnTo>
                <a:lnTo>
                  <a:pt x="277" y="7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Group 49"/>
          <p:cNvGrpSpPr/>
          <p:nvPr/>
        </p:nvGrpSpPr>
        <p:grpSpPr>
          <a:xfrm>
            <a:off x="1183657" y="2647222"/>
            <a:ext cx="4935068" cy="1344320"/>
            <a:chOff x="589563" y="2397244"/>
            <a:chExt cx="4935339" cy="1344393"/>
          </a:xfrm>
        </p:grpSpPr>
        <p:sp>
          <p:nvSpPr>
            <p:cNvPr id="17" name="Freeform 5"/>
            <p:cNvSpPr/>
            <p:nvPr/>
          </p:nvSpPr>
          <p:spPr bwMode="auto">
            <a:xfrm>
              <a:off x="589563" y="2397244"/>
              <a:ext cx="4935339" cy="900390"/>
            </a:xfrm>
            <a:custGeom>
              <a:avLst/>
              <a:gdLst>
                <a:gd name="T0" fmla="*/ 0 w 2790"/>
                <a:gd name="T1" fmla="*/ 0 h 509"/>
                <a:gd name="T2" fmla="*/ 2790 w 2790"/>
                <a:gd name="T3" fmla="*/ 0 h 509"/>
                <a:gd name="T4" fmla="*/ 2790 w 2790"/>
                <a:gd name="T5" fmla="*/ 509 h 509"/>
                <a:gd name="T6" fmla="*/ 0 w 2790"/>
                <a:gd name="T7" fmla="*/ 509 h 509"/>
                <a:gd name="T8" fmla="*/ 0 w 2790"/>
                <a:gd name="T9" fmla="*/ 0 h 509"/>
                <a:gd name="T10" fmla="*/ 0 w 2790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09">
                  <a:moveTo>
                    <a:pt x="0" y="0"/>
                  </a:moveTo>
                  <a:lnTo>
                    <a:pt x="2790" y="0"/>
                  </a:lnTo>
                  <a:lnTo>
                    <a:pt x="2790" y="509"/>
                  </a:lnTo>
                  <a:lnTo>
                    <a:pt x="0" y="5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589563" y="2397244"/>
              <a:ext cx="979992" cy="1344393"/>
            </a:xfrm>
            <a:custGeom>
              <a:avLst/>
              <a:gdLst>
                <a:gd name="T0" fmla="*/ 0 w 554"/>
                <a:gd name="T1" fmla="*/ 0 h 760"/>
                <a:gd name="T2" fmla="*/ 554 w 554"/>
                <a:gd name="T3" fmla="*/ 0 h 760"/>
                <a:gd name="T4" fmla="*/ 554 w 554"/>
                <a:gd name="T5" fmla="*/ 507 h 760"/>
                <a:gd name="T6" fmla="*/ 277 w 554"/>
                <a:gd name="T7" fmla="*/ 760 h 760"/>
                <a:gd name="T8" fmla="*/ 0 w 554"/>
                <a:gd name="T9" fmla="*/ 507 h 760"/>
                <a:gd name="T10" fmla="*/ 0 w 554"/>
                <a:gd name="T11" fmla="*/ 0 h 760"/>
                <a:gd name="T12" fmla="*/ 0 w 554"/>
                <a:gd name="T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0">
                  <a:moveTo>
                    <a:pt x="0" y="0"/>
                  </a:moveTo>
                  <a:lnTo>
                    <a:pt x="554" y="0"/>
                  </a:lnTo>
                  <a:lnTo>
                    <a:pt x="554" y="507"/>
                  </a:lnTo>
                  <a:lnTo>
                    <a:pt x="277" y="760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877900" y="2871320"/>
              <a:ext cx="403318" cy="401549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3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3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cubicBezTo>
                    <a:pt x="35" y="96"/>
                    <a:pt x="23" y="91"/>
                    <a:pt x="14" y="82"/>
                  </a:cubicBezTo>
                  <a:cubicBezTo>
                    <a:pt x="6" y="73"/>
                    <a:pt x="0" y="61"/>
                    <a:pt x="0" y="48"/>
                  </a:cubicBezTo>
                  <a:cubicBezTo>
                    <a:pt x="0" y="35"/>
                    <a:pt x="6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3"/>
                    <a:pt x="48" y="3"/>
                  </a:cubicBezTo>
                  <a:cubicBezTo>
                    <a:pt x="36" y="3"/>
                    <a:pt x="24" y="8"/>
                    <a:pt x="16" y="16"/>
                  </a:cubicBezTo>
                  <a:cubicBezTo>
                    <a:pt x="8" y="24"/>
                    <a:pt x="3" y="35"/>
                    <a:pt x="3" y="48"/>
                  </a:cubicBezTo>
                  <a:cubicBezTo>
                    <a:pt x="3" y="60"/>
                    <a:pt x="8" y="72"/>
                    <a:pt x="16" y="80"/>
                  </a:cubicBezTo>
                  <a:cubicBezTo>
                    <a:pt x="24" y="88"/>
                    <a:pt x="36" y="93"/>
                    <a:pt x="48" y="93"/>
                  </a:cubicBezTo>
                  <a:cubicBezTo>
                    <a:pt x="61" y="93"/>
                    <a:pt x="72" y="88"/>
                    <a:pt x="80" y="80"/>
                  </a:cubicBezTo>
                  <a:cubicBezTo>
                    <a:pt x="88" y="72"/>
                    <a:pt x="93" y="60"/>
                    <a:pt x="93" y="48"/>
                  </a:cubicBezTo>
                  <a:cubicBezTo>
                    <a:pt x="93" y="35"/>
                    <a:pt x="88" y="24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41"/>
            <p:cNvSpPr txBox="1"/>
            <p:nvPr/>
          </p:nvSpPr>
          <p:spPr>
            <a:xfrm>
              <a:off x="903129" y="2929142"/>
              <a:ext cx="354603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" name="Rectangle 45"/>
            <p:cNvSpPr/>
            <p:nvPr/>
          </p:nvSpPr>
          <p:spPr>
            <a:xfrm>
              <a:off x="1857891" y="2521196"/>
              <a:ext cx="3292177" cy="62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请替换文字内容，修改文字内容，也可以直接复制你的内容到此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48"/>
          <p:cNvGrpSpPr/>
          <p:nvPr/>
        </p:nvGrpSpPr>
        <p:grpSpPr>
          <a:xfrm>
            <a:off x="1183657" y="1633675"/>
            <a:ext cx="4935068" cy="1344320"/>
            <a:chOff x="589563" y="1383642"/>
            <a:chExt cx="4935339" cy="1344393"/>
          </a:xfrm>
        </p:grpSpPr>
        <p:sp>
          <p:nvSpPr>
            <p:cNvPr id="23" name="Freeform 8"/>
            <p:cNvSpPr/>
            <p:nvPr/>
          </p:nvSpPr>
          <p:spPr bwMode="auto">
            <a:xfrm>
              <a:off x="589563" y="1383642"/>
              <a:ext cx="4935339" cy="896852"/>
            </a:xfrm>
            <a:custGeom>
              <a:avLst/>
              <a:gdLst>
                <a:gd name="T0" fmla="*/ 0 w 2790"/>
                <a:gd name="T1" fmla="*/ 0 h 507"/>
                <a:gd name="T2" fmla="*/ 2790 w 2790"/>
                <a:gd name="T3" fmla="*/ 0 h 507"/>
                <a:gd name="T4" fmla="*/ 2790 w 2790"/>
                <a:gd name="T5" fmla="*/ 507 h 507"/>
                <a:gd name="T6" fmla="*/ 0 w 2790"/>
                <a:gd name="T7" fmla="*/ 507 h 507"/>
                <a:gd name="T8" fmla="*/ 0 w 2790"/>
                <a:gd name="T9" fmla="*/ 0 h 507"/>
                <a:gd name="T10" fmla="*/ 0 w 2790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07">
                  <a:moveTo>
                    <a:pt x="0" y="0"/>
                  </a:moveTo>
                  <a:lnTo>
                    <a:pt x="2790" y="0"/>
                  </a:lnTo>
                  <a:lnTo>
                    <a:pt x="2790" y="507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589563" y="1383642"/>
              <a:ext cx="979992" cy="1344393"/>
            </a:xfrm>
            <a:custGeom>
              <a:avLst/>
              <a:gdLst>
                <a:gd name="T0" fmla="*/ 0 w 554"/>
                <a:gd name="T1" fmla="*/ 0 h 760"/>
                <a:gd name="T2" fmla="*/ 554 w 554"/>
                <a:gd name="T3" fmla="*/ 0 h 760"/>
                <a:gd name="T4" fmla="*/ 554 w 554"/>
                <a:gd name="T5" fmla="*/ 507 h 760"/>
                <a:gd name="T6" fmla="*/ 277 w 554"/>
                <a:gd name="T7" fmla="*/ 760 h 760"/>
                <a:gd name="T8" fmla="*/ 0 w 554"/>
                <a:gd name="T9" fmla="*/ 507 h 760"/>
                <a:gd name="T10" fmla="*/ 0 w 554"/>
                <a:gd name="T11" fmla="*/ 0 h 760"/>
                <a:gd name="T12" fmla="*/ 0 w 554"/>
                <a:gd name="T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0">
                  <a:moveTo>
                    <a:pt x="0" y="0"/>
                  </a:moveTo>
                  <a:lnTo>
                    <a:pt x="554" y="0"/>
                  </a:lnTo>
                  <a:lnTo>
                    <a:pt x="554" y="507"/>
                  </a:lnTo>
                  <a:lnTo>
                    <a:pt x="277" y="760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877900" y="1852411"/>
              <a:ext cx="403318" cy="401549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3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3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cubicBezTo>
                    <a:pt x="35" y="96"/>
                    <a:pt x="23" y="91"/>
                    <a:pt x="14" y="82"/>
                  </a:cubicBezTo>
                  <a:cubicBezTo>
                    <a:pt x="6" y="73"/>
                    <a:pt x="0" y="61"/>
                    <a:pt x="0" y="48"/>
                  </a:cubicBezTo>
                  <a:cubicBezTo>
                    <a:pt x="0" y="35"/>
                    <a:pt x="6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3"/>
                    <a:pt x="48" y="3"/>
                  </a:cubicBezTo>
                  <a:cubicBezTo>
                    <a:pt x="36" y="3"/>
                    <a:pt x="24" y="8"/>
                    <a:pt x="16" y="16"/>
                  </a:cubicBezTo>
                  <a:cubicBezTo>
                    <a:pt x="8" y="24"/>
                    <a:pt x="3" y="36"/>
                    <a:pt x="3" y="48"/>
                  </a:cubicBezTo>
                  <a:cubicBezTo>
                    <a:pt x="3" y="61"/>
                    <a:pt x="8" y="72"/>
                    <a:pt x="16" y="80"/>
                  </a:cubicBezTo>
                  <a:cubicBezTo>
                    <a:pt x="24" y="88"/>
                    <a:pt x="36" y="93"/>
                    <a:pt x="48" y="93"/>
                  </a:cubicBezTo>
                  <a:cubicBezTo>
                    <a:pt x="61" y="93"/>
                    <a:pt x="72" y="88"/>
                    <a:pt x="80" y="80"/>
                  </a:cubicBezTo>
                  <a:cubicBezTo>
                    <a:pt x="88" y="72"/>
                    <a:pt x="93" y="61"/>
                    <a:pt x="93" y="48"/>
                  </a:cubicBezTo>
                  <a:cubicBezTo>
                    <a:pt x="93" y="36"/>
                    <a:pt x="88" y="24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40"/>
            <p:cNvSpPr txBox="1"/>
            <p:nvPr/>
          </p:nvSpPr>
          <p:spPr>
            <a:xfrm>
              <a:off x="905473" y="1914685"/>
              <a:ext cx="354603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7" name="Rectangle 44"/>
            <p:cNvSpPr/>
            <p:nvPr/>
          </p:nvSpPr>
          <p:spPr>
            <a:xfrm>
              <a:off x="1857892" y="1539198"/>
              <a:ext cx="3292177" cy="62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请替换文字内容，修改文字内容，也可以直接复制你的内容到此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Subtitle 2"/>
          <p:cNvSpPr txBox="1"/>
          <p:nvPr/>
        </p:nvSpPr>
        <p:spPr>
          <a:xfrm>
            <a:off x="6622474" y="3140667"/>
            <a:ext cx="4213837" cy="940799"/>
          </a:xfrm>
          <a:prstGeom prst="rect">
            <a:avLst/>
          </a:prstGeom>
        </p:spPr>
        <p:txBody>
          <a:bodyPr vert="horz" wrap="square" lIns="108739" tIns="54370" rIns="108739" bIns="5437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6681257" y="2833293"/>
            <a:ext cx="1261884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370"/>
              </a:lnSpc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Subtitle 2"/>
          <p:cNvSpPr txBox="1"/>
          <p:nvPr/>
        </p:nvSpPr>
        <p:spPr>
          <a:xfrm>
            <a:off x="6622474" y="4349928"/>
            <a:ext cx="4213837" cy="940799"/>
          </a:xfrm>
          <a:prstGeom prst="rect">
            <a:avLst/>
          </a:prstGeom>
        </p:spPr>
        <p:txBody>
          <a:bodyPr vert="horz" wrap="square" lIns="108739" tIns="54370" rIns="108739" bIns="5437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6681257" y="4042553"/>
            <a:ext cx="1261884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370"/>
              </a:lnSpc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Shape 2720"/>
          <p:cNvSpPr/>
          <p:nvPr/>
        </p:nvSpPr>
        <p:spPr>
          <a:xfrm>
            <a:off x="6274535" y="2826410"/>
            <a:ext cx="278197" cy="27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0" name="Shape 2720"/>
          <p:cNvSpPr/>
          <p:nvPr/>
        </p:nvSpPr>
        <p:spPr>
          <a:xfrm>
            <a:off x="6274535" y="4035100"/>
            <a:ext cx="278197" cy="27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6495550" y="1693993"/>
            <a:ext cx="505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45"/>
          <p:cNvSpPr/>
          <p:nvPr>
            <p:custDataLst>
              <p:tags r:id="rId1"/>
            </p:custDataLst>
          </p:nvPr>
        </p:nvSpPr>
        <p:spPr>
          <a:xfrm>
            <a:off x="7176979" y="1548399"/>
            <a:ext cx="2033475" cy="43145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PA_矩形 33"/>
          <p:cNvSpPr/>
          <p:nvPr>
            <p:custDataLst>
              <p:tags r:id="rId2"/>
            </p:custDataLst>
          </p:nvPr>
        </p:nvSpPr>
        <p:spPr>
          <a:xfrm>
            <a:off x="883836" y="1548399"/>
            <a:ext cx="2033475" cy="2127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7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lang="id-ID" sz="417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_矩形 35"/>
          <p:cNvSpPr/>
          <p:nvPr>
            <p:custDataLst>
              <p:tags r:id="rId3"/>
            </p:custDataLst>
          </p:nvPr>
        </p:nvSpPr>
        <p:spPr>
          <a:xfrm>
            <a:off x="5079266" y="1548399"/>
            <a:ext cx="2033475" cy="2127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矩形 41"/>
          <p:cNvSpPr/>
          <p:nvPr>
            <p:custDataLst>
              <p:tags r:id="rId4"/>
            </p:custDataLst>
          </p:nvPr>
        </p:nvSpPr>
        <p:spPr>
          <a:xfrm>
            <a:off x="883837" y="3735316"/>
            <a:ext cx="4131189" cy="21276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矩形 47"/>
          <p:cNvSpPr/>
          <p:nvPr>
            <p:custDataLst>
              <p:tags r:id="rId5"/>
            </p:custDataLst>
          </p:nvPr>
        </p:nvSpPr>
        <p:spPr>
          <a:xfrm>
            <a:off x="9274694" y="3735315"/>
            <a:ext cx="2033475" cy="2127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417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2017</a:t>
            </a:r>
          </a:p>
        </p:txBody>
      </p:sp>
      <p:sp>
        <p:nvSpPr>
          <p:cNvPr id="10" name="TextBox 50"/>
          <p:cNvSpPr txBox="1"/>
          <p:nvPr/>
        </p:nvSpPr>
        <p:spPr>
          <a:xfrm>
            <a:off x="5341824" y="2118060"/>
            <a:ext cx="1508358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Placeholder 32"/>
          <p:cNvSpPr txBox="1"/>
          <p:nvPr/>
        </p:nvSpPr>
        <p:spPr>
          <a:xfrm>
            <a:off x="5341824" y="2429949"/>
            <a:ext cx="1508358" cy="6999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1373994" y="4176605"/>
            <a:ext cx="3105461" cy="1255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altLang="zh-CN" sz="7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altLang="zh-CN" sz="7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" name="Text Placeholder 32"/>
          <p:cNvSpPr txBox="1"/>
          <p:nvPr/>
        </p:nvSpPr>
        <p:spPr>
          <a:xfrm>
            <a:off x="7402204" y="2612233"/>
            <a:ext cx="1609933" cy="26247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US" altLang="zh-CN" sz="7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11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12" cstate="screen"/>
          <a:srcRect/>
          <a:stretch>
            <a:fillRect/>
          </a:stretch>
        </p:blipFill>
        <p:spPr/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-58119"/>
            <a:ext cx="12192000" cy="6974237"/>
            <a:chOff x="0" y="-58119"/>
            <a:chExt cx="12192000" cy="6974237"/>
          </a:xfrm>
        </p:grpSpPr>
        <p:pic>
          <p:nvPicPr>
            <p:cNvPr id="71" name="图片 70" descr="图片包含 电子产品, 电路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2" name="图片 71" descr="图片包含 天空, 户外&#10;&#10;已生成极高可信度的说明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-58119"/>
              <a:ext cx="12192000" cy="6974237"/>
            </a:xfrm>
            <a:prstGeom prst="rect">
              <a:avLst/>
            </a:prstGeom>
          </p:spPr>
        </p:pic>
        <p:pic>
          <p:nvPicPr>
            <p:cNvPr id="73" name="图片 72" descr="图片包含 事情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512491"/>
              <a:ext cx="12192000" cy="2345509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96000" y="4456166"/>
              <a:ext cx="922440" cy="1792514"/>
            </a:xfrm>
            <a:prstGeom prst="rect">
              <a:avLst/>
            </a:prstGeom>
          </p:spPr>
        </p:pic>
        <p:pic>
          <p:nvPicPr>
            <p:cNvPr id="76" name="图片 75" descr="图片包含 室内, 红色&#10;&#10;已生成极高可信度的说明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61016"/>
              <a:ext cx="12192000" cy="526043"/>
            </a:xfrm>
            <a:prstGeom prst="rect">
              <a:avLst/>
            </a:prstGeom>
          </p:spPr>
        </p:pic>
        <p:pic>
          <p:nvPicPr>
            <p:cNvPr id="77" name="图片 76" descr="图片包含 室内, 就坐, 红色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0" y="5834743"/>
              <a:ext cx="12192000" cy="1052316"/>
            </a:xfrm>
            <a:prstGeom prst="rect">
              <a:avLst/>
            </a:prstGeom>
          </p:spPr>
        </p:pic>
      </p:grpSp>
      <p:grpSp>
        <p:nvGrpSpPr>
          <p:cNvPr id="78" name="组合 77"/>
          <p:cNvGrpSpPr/>
          <p:nvPr/>
        </p:nvGrpSpPr>
        <p:grpSpPr>
          <a:xfrm>
            <a:off x="0" y="0"/>
            <a:ext cx="4305795" cy="1886857"/>
            <a:chOff x="0" y="0"/>
            <a:chExt cx="4305795" cy="1886857"/>
          </a:xfrm>
        </p:grpSpPr>
        <p:pic>
          <p:nvPicPr>
            <p:cNvPr id="79" name="图片 78" descr="图片包含 轮廓&#10;&#10;已生成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80" name="图片 79" descr="图片包含 物体&#10;&#10;已生成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  <p:pic>
        <p:nvPicPr>
          <p:cNvPr id="81" name="图片 80" descr="图片包含 事情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58202" y="3829539"/>
            <a:ext cx="3901730" cy="2988699"/>
          </a:xfrm>
          <a:prstGeom prst="rect">
            <a:avLst/>
          </a:prstGeom>
        </p:spPr>
      </p:pic>
      <p:pic>
        <p:nvPicPr>
          <p:cNvPr id="82" name="图片 81" descr="图片包含 事情, 物体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1320" y="4359593"/>
            <a:ext cx="3901730" cy="2556525"/>
          </a:xfrm>
          <a:prstGeom prst="rect">
            <a:avLst/>
          </a:prstGeom>
        </p:spPr>
      </p:pic>
      <p:pic>
        <p:nvPicPr>
          <p:cNvPr id="83" name="图片 82" descr="图片包含 事情, 物体&#10;&#10;已生成极高可信度的说明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89288" y="5206036"/>
            <a:ext cx="3901730" cy="166915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049654" y="1909004"/>
            <a:ext cx="4092692" cy="700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spc="300" dirty="0">
                <a:solidFill>
                  <a:srgbClr val="DF2720"/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974995" y="2612113"/>
            <a:ext cx="8242010" cy="835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r>
              <a:rPr lang="en-US" altLang="zh-CN" sz="4400" spc="300" dirty="0">
                <a:solidFill>
                  <a:srgbClr val="DF2720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8" name="矩形 37"/>
          <p:cNvSpPr/>
          <p:nvPr/>
        </p:nvSpPr>
        <p:spPr>
          <a:xfrm>
            <a:off x="3214914" y="3482544"/>
            <a:ext cx="57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99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334" y="2268338"/>
            <a:ext cx="12191666" cy="2019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_文本框 39"/>
          <p:cNvSpPr txBox="1"/>
          <p:nvPr>
            <p:custDataLst>
              <p:tags r:id="rId2"/>
            </p:custDataLst>
          </p:nvPr>
        </p:nvSpPr>
        <p:spPr>
          <a:xfrm>
            <a:off x="1419591" y="4440358"/>
            <a:ext cx="1714861" cy="118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点击请替换文字内容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4" name="PA_文本框 39"/>
          <p:cNvSpPr txBox="1"/>
          <p:nvPr>
            <p:custDataLst>
              <p:tags r:id="rId3"/>
            </p:custDataLst>
          </p:nvPr>
        </p:nvSpPr>
        <p:spPr>
          <a:xfrm>
            <a:off x="3968371" y="4440358"/>
            <a:ext cx="1714861" cy="118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点击请替换文字内容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PA_文本框 39"/>
          <p:cNvSpPr txBox="1"/>
          <p:nvPr>
            <p:custDataLst>
              <p:tags r:id="rId4"/>
            </p:custDataLst>
          </p:nvPr>
        </p:nvSpPr>
        <p:spPr>
          <a:xfrm>
            <a:off x="6517152" y="4440358"/>
            <a:ext cx="1714861" cy="118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点击请替换文字内容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6" name="PA_文本框 39"/>
          <p:cNvSpPr txBox="1"/>
          <p:nvPr>
            <p:custDataLst>
              <p:tags r:id="rId5"/>
            </p:custDataLst>
          </p:nvPr>
        </p:nvSpPr>
        <p:spPr>
          <a:xfrm>
            <a:off x="9065932" y="4440358"/>
            <a:ext cx="1714861" cy="118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点击请替换文字内容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11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13" cstate="screen"/>
          <a:srcRect/>
          <a:stretch>
            <a:fillRect/>
          </a:stretch>
        </p:blipFill>
        <p:spPr/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标题 13"/>
          <p:cNvSpPr txBox="1"/>
          <p:nvPr>
            <p:custDataLst>
              <p:tags r:id="rId1"/>
            </p:custDataLst>
          </p:nvPr>
        </p:nvSpPr>
        <p:spPr>
          <a:xfrm>
            <a:off x="824910" y="5322267"/>
            <a:ext cx="1776050" cy="100655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altLang="zh-CN" sz="47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PA_标题 13"/>
          <p:cNvSpPr txBox="1"/>
          <p:nvPr>
            <p:custDataLst>
              <p:tags r:id="rId2"/>
            </p:custDataLst>
          </p:nvPr>
        </p:nvSpPr>
        <p:spPr>
          <a:xfrm>
            <a:off x="2972628" y="5297892"/>
            <a:ext cx="1822690" cy="100655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altLang="zh-CN" sz="47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_标题 13"/>
          <p:cNvSpPr txBox="1"/>
          <p:nvPr>
            <p:custDataLst>
              <p:tags r:id="rId3"/>
            </p:custDataLst>
          </p:nvPr>
        </p:nvSpPr>
        <p:spPr>
          <a:xfrm>
            <a:off x="5166986" y="5297892"/>
            <a:ext cx="1822690" cy="100655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altLang="zh-CN" sz="47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PA_标题 13"/>
          <p:cNvSpPr txBox="1"/>
          <p:nvPr>
            <p:custDataLst>
              <p:tags r:id="rId4"/>
            </p:custDataLst>
          </p:nvPr>
        </p:nvSpPr>
        <p:spPr>
          <a:xfrm>
            <a:off x="7361344" y="5285758"/>
            <a:ext cx="1822690" cy="100655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altLang="zh-CN" sz="47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_标题 13"/>
          <p:cNvSpPr txBox="1"/>
          <p:nvPr>
            <p:custDataLst>
              <p:tags r:id="rId5"/>
            </p:custDataLst>
          </p:nvPr>
        </p:nvSpPr>
        <p:spPr>
          <a:xfrm>
            <a:off x="9555703" y="5285939"/>
            <a:ext cx="1822690" cy="100655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en-US" altLang="zh-CN" sz="47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11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13" cstate="screen"/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5"/>
          </p:nvPr>
        </p:nvPicPr>
        <p:blipFill>
          <a:blip r:embed="rId14" cstate="screen"/>
          <a:srcRect/>
          <a:stretch>
            <a:fillRect/>
          </a:stretch>
        </p:blipFill>
        <p:spPr/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screen"/>
          <a:srcRect/>
          <a:stretch>
            <a:fillRect/>
          </a:stretch>
        </p:blipFill>
        <p:spPr/>
      </p:pic>
      <p:grpSp>
        <p:nvGrpSpPr>
          <p:cNvPr id="3" name="PA_组合 34"/>
          <p:cNvGrpSpPr/>
          <p:nvPr>
            <p:custDataLst>
              <p:tags r:id="rId1"/>
            </p:custDataLst>
          </p:nvPr>
        </p:nvGrpSpPr>
        <p:grpSpPr>
          <a:xfrm>
            <a:off x="335" y="1428846"/>
            <a:ext cx="3979163" cy="4762272"/>
            <a:chOff x="0" y="1071552"/>
            <a:chExt cx="2984536" cy="3571900"/>
          </a:xfrm>
        </p:grpSpPr>
        <p:sp>
          <p:nvSpPr>
            <p:cNvPr id="4" name="Rectangle 8"/>
            <p:cNvSpPr/>
            <p:nvPr/>
          </p:nvSpPr>
          <p:spPr>
            <a:xfrm>
              <a:off x="0" y="1071552"/>
              <a:ext cx="2984536" cy="3571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" name="Group 33"/>
            <p:cNvGrpSpPr/>
            <p:nvPr/>
          </p:nvGrpSpPr>
          <p:grpSpPr>
            <a:xfrm>
              <a:off x="219027" y="2304191"/>
              <a:ext cx="2611885" cy="1942958"/>
              <a:chOff x="219027" y="2304191"/>
              <a:chExt cx="2611885" cy="1942958"/>
            </a:xfrm>
          </p:grpSpPr>
          <p:grpSp>
            <p:nvGrpSpPr>
              <p:cNvPr id="6" name="Group 27"/>
              <p:cNvGrpSpPr/>
              <p:nvPr/>
            </p:nvGrpSpPr>
            <p:grpSpPr>
              <a:xfrm>
                <a:off x="340968" y="2778666"/>
                <a:ext cx="2489942" cy="254045"/>
                <a:chOff x="340968" y="2778666"/>
                <a:chExt cx="2489942" cy="254045"/>
              </a:xfrm>
            </p:grpSpPr>
            <p:sp>
              <p:nvSpPr>
                <p:cNvPr id="17" name="Rectangle 11"/>
                <p:cNvSpPr/>
                <p:nvPr/>
              </p:nvSpPr>
              <p:spPr>
                <a:xfrm>
                  <a:off x="629381" y="2785658"/>
                  <a:ext cx="2201529" cy="247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7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kumimoji="0" lang="ms-MY" sz="76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8" name="Group 9"/>
                <p:cNvGrpSpPr/>
                <p:nvPr/>
              </p:nvGrpSpPr>
              <p:grpSpPr>
                <a:xfrm>
                  <a:off x="340968" y="2778666"/>
                  <a:ext cx="152740" cy="222649"/>
                  <a:chOff x="4230190" y="3652404"/>
                  <a:chExt cx="251543" cy="366676"/>
                </a:xfrm>
                <a:solidFill>
                  <a:schemeClr val="bg1"/>
                </a:solidFill>
              </p:grpSpPr>
              <p:sp>
                <p:nvSpPr>
                  <p:cNvPr id="19" name="AutoShape 97"/>
                  <p:cNvSpPr/>
                  <p:nvPr/>
                </p:nvSpPr>
                <p:spPr bwMode="auto">
                  <a:xfrm>
                    <a:off x="4230190" y="3652404"/>
                    <a:ext cx="251543" cy="36667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636" y="3374"/>
                        </a:moveTo>
                        <a:lnTo>
                          <a:pt x="1963" y="3375"/>
                        </a:lnTo>
                        <a:lnTo>
                          <a:pt x="1963" y="2025"/>
                        </a:lnTo>
                        <a:cubicBezTo>
                          <a:pt x="1963" y="1653"/>
                          <a:pt x="2402" y="1350"/>
                          <a:pt x="2945" y="1350"/>
                        </a:cubicBezTo>
                        <a:lnTo>
                          <a:pt x="18654" y="1349"/>
                        </a:lnTo>
                        <a:cubicBezTo>
                          <a:pt x="19195" y="1349"/>
                          <a:pt x="19636" y="1652"/>
                          <a:pt x="19636" y="2024"/>
                        </a:cubicBezTo>
                        <a:cubicBezTo>
                          <a:pt x="19636" y="2024"/>
                          <a:pt x="19636" y="3374"/>
                          <a:pt x="19636" y="3374"/>
                        </a:cubicBezTo>
                        <a:close/>
                        <a:moveTo>
                          <a:pt x="19636" y="17546"/>
                        </a:moveTo>
                        <a:lnTo>
                          <a:pt x="1963" y="17547"/>
                        </a:lnTo>
                        <a:lnTo>
                          <a:pt x="1963" y="4050"/>
                        </a:lnTo>
                        <a:lnTo>
                          <a:pt x="19636" y="4049"/>
                        </a:lnTo>
                        <a:cubicBezTo>
                          <a:pt x="19636" y="4049"/>
                          <a:pt x="19636" y="17546"/>
                          <a:pt x="19636" y="17546"/>
                        </a:cubicBezTo>
                        <a:close/>
                        <a:moveTo>
                          <a:pt x="19636" y="19574"/>
                        </a:moveTo>
                        <a:cubicBezTo>
                          <a:pt x="19636" y="19946"/>
                          <a:pt x="19195" y="20249"/>
                          <a:pt x="18654" y="20249"/>
                        </a:cubicBezTo>
                        <a:lnTo>
                          <a:pt x="2945" y="20250"/>
                        </a:lnTo>
                        <a:cubicBezTo>
                          <a:pt x="2402" y="20250"/>
                          <a:pt x="1963" y="19947"/>
                          <a:pt x="1963" y="19575"/>
                        </a:cubicBezTo>
                        <a:lnTo>
                          <a:pt x="1963" y="18222"/>
                        </a:lnTo>
                        <a:lnTo>
                          <a:pt x="19636" y="18221"/>
                        </a:lnTo>
                        <a:cubicBezTo>
                          <a:pt x="19636" y="18221"/>
                          <a:pt x="19636" y="19574"/>
                          <a:pt x="19636" y="19574"/>
                        </a:cubicBezTo>
                        <a:close/>
                        <a:moveTo>
                          <a:pt x="18654" y="0"/>
                        </a:moveTo>
                        <a:lnTo>
                          <a:pt x="2945" y="0"/>
                        </a:lnTo>
                        <a:cubicBezTo>
                          <a:pt x="1317" y="0"/>
                          <a:pt x="0" y="907"/>
                          <a:pt x="0" y="2025"/>
                        </a:cubicBezTo>
                        <a:lnTo>
                          <a:pt x="0" y="19575"/>
                        </a:lnTo>
                        <a:cubicBezTo>
                          <a:pt x="0" y="20693"/>
                          <a:pt x="1317" y="21600"/>
                          <a:pt x="2945" y="21600"/>
                        </a:cubicBezTo>
                        <a:lnTo>
                          <a:pt x="18654" y="21599"/>
                        </a:lnTo>
                        <a:cubicBezTo>
                          <a:pt x="20280" y="21599"/>
                          <a:pt x="21600" y="20693"/>
                          <a:pt x="21600" y="19574"/>
                        </a:cubicBezTo>
                        <a:lnTo>
                          <a:pt x="21600" y="2024"/>
                        </a:lnTo>
                        <a:cubicBezTo>
                          <a:pt x="21600" y="906"/>
                          <a:pt x="20280" y="0"/>
                          <a:pt x="1865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0797" tIns="50797" rIns="50797" bIns="50797" anchor="ctr"/>
                  <a:lstStyle/>
                  <a:p>
                    <a:pPr marL="0" marR="0" lvl="0" indent="0" algn="l" defTabSz="6096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AutoShape 98"/>
                  <p:cNvSpPr/>
                  <p:nvPr/>
                </p:nvSpPr>
                <p:spPr bwMode="auto">
                  <a:xfrm>
                    <a:off x="4332809" y="3686819"/>
                    <a:ext cx="46304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58"/>
                          <a:pt x="20387" y="21599"/>
                          <a:pt x="18899" y="21599"/>
                        </a:cubicBezTo>
                        <a:lnTo>
                          <a:pt x="2699" y="21599"/>
                        </a:lnTo>
                        <a:cubicBezTo>
                          <a:pt x="1202" y="21599"/>
                          <a:pt x="0" y="16758"/>
                          <a:pt x="0" y="10800"/>
                        </a:cubicBezTo>
                        <a:cubicBezTo>
                          <a:pt x="0" y="4841"/>
                          <a:pt x="1202" y="0"/>
                          <a:pt x="2699" y="0"/>
                        </a:cubicBezTo>
                        <a:lnTo>
                          <a:pt x="18899" y="0"/>
                        </a:lnTo>
                        <a:cubicBezTo>
                          <a:pt x="20387" y="0"/>
                          <a:pt x="21600" y="4841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0797" tIns="50797" rIns="50797" bIns="50797" anchor="ctr"/>
                  <a:lstStyle/>
                  <a:p>
                    <a:pPr marL="0" marR="0" lvl="0" indent="0" algn="l" defTabSz="6096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AutoShape 99"/>
                  <p:cNvSpPr/>
                  <p:nvPr/>
                </p:nvSpPr>
                <p:spPr bwMode="auto">
                  <a:xfrm>
                    <a:off x="4344698" y="3973402"/>
                    <a:ext cx="22526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69"/>
                          <a:pt x="19174" y="21599"/>
                          <a:pt x="16199" y="21599"/>
                        </a:cubicBezTo>
                        <a:lnTo>
                          <a:pt x="5399" y="21599"/>
                        </a:lnTo>
                        <a:cubicBezTo>
                          <a:pt x="2404" y="21599"/>
                          <a:pt x="0" y="16769"/>
                          <a:pt x="0" y="10800"/>
                        </a:cubicBezTo>
                        <a:cubicBezTo>
                          <a:pt x="0" y="4830"/>
                          <a:pt x="2404" y="0"/>
                          <a:pt x="5399" y="0"/>
                        </a:cubicBezTo>
                        <a:lnTo>
                          <a:pt x="16199" y="0"/>
                        </a:lnTo>
                        <a:cubicBezTo>
                          <a:pt x="19174" y="0"/>
                          <a:pt x="21600" y="4830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0797" tIns="50797" rIns="50797" bIns="50797" anchor="ctr"/>
                  <a:lstStyle/>
                  <a:p>
                    <a:pPr marL="0" marR="0" lvl="0" indent="0" algn="l" defTabSz="6096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7" name="Group 28"/>
              <p:cNvGrpSpPr/>
              <p:nvPr/>
            </p:nvGrpSpPr>
            <p:grpSpPr>
              <a:xfrm>
                <a:off x="300433" y="3166657"/>
                <a:ext cx="2530477" cy="247053"/>
                <a:chOff x="300433" y="3166657"/>
                <a:chExt cx="2530477" cy="247053"/>
              </a:xfrm>
            </p:grpSpPr>
            <p:sp>
              <p:nvSpPr>
                <p:cNvPr id="15" name="Rectangle 19"/>
                <p:cNvSpPr/>
                <p:nvPr/>
              </p:nvSpPr>
              <p:spPr>
                <a:xfrm>
                  <a:off x="629382" y="3166657"/>
                  <a:ext cx="2201528" cy="247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7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kumimoji="0" lang="ms-MY" sz="76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AutoShape 4"/>
                <p:cNvSpPr/>
                <p:nvPr/>
              </p:nvSpPr>
              <p:spPr bwMode="auto">
                <a:xfrm>
                  <a:off x="300433" y="3182237"/>
                  <a:ext cx="215051" cy="21581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428" y="17466"/>
                      </a:moveTo>
                      <a:cubicBezTo>
                        <a:pt x="16669" y="16923"/>
                        <a:pt x="15846" y="16465"/>
                        <a:pt x="14963" y="16121"/>
                      </a:cubicBezTo>
                      <a:cubicBezTo>
                        <a:pt x="15595" y="14609"/>
                        <a:pt x="15967" y="12928"/>
                        <a:pt x="16010" y="11148"/>
                      </a:cubicBezTo>
                      <a:lnTo>
                        <a:pt x="20188" y="11148"/>
                      </a:lnTo>
                      <a:cubicBezTo>
                        <a:pt x="20097" y="13612"/>
                        <a:pt x="19065" y="15838"/>
                        <a:pt x="17428" y="17466"/>
                      </a:cubicBezTo>
                      <a:moveTo>
                        <a:pt x="1411" y="11148"/>
                      </a:moveTo>
                      <a:lnTo>
                        <a:pt x="5589" y="11148"/>
                      </a:lnTo>
                      <a:cubicBezTo>
                        <a:pt x="5632" y="12928"/>
                        <a:pt x="6004" y="14609"/>
                        <a:pt x="6636" y="16121"/>
                      </a:cubicBezTo>
                      <a:cubicBezTo>
                        <a:pt x="5753" y="16465"/>
                        <a:pt x="4931" y="16923"/>
                        <a:pt x="4171" y="17466"/>
                      </a:cubicBezTo>
                      <a:cubicBezTo>
                        <a:pt x="2534" y="15838"/>
                        <a:pt x="1502" y="13612"/>
                        <a:pt x="1411" y="11148"/>
                      </a:cubicBezTo>
                      <a:moveTo>
                        <a:pt x="3785" y="4553"/>
                      </a:moveTo>
                      <a:cubicBezTo>
                        <a:pt x="4579" y="5170"/>
                        <a:pt x="5448" y="5691"/>
                        <a:pt x="6388" y="6084"/>
                      </a:cubicBezTo>
                      <a:cubicBezTo>
                        <a:pt x="5901" y="7433"/>
                        <a:pt x="5627" y="8908"/>
                        <a:pt x="5589" y="10451"/>
                      </a:cubicBezTo>
                      <a:lnTo>
                        <a:pt x="1411" y="10451"/>
                      </a:lnTo>
                      <a:cubicBezTo>
                        <a:pt x="1494" y="8190"/>
                        <a:pt x="2376" y="6135"/>
                        <a:pt x="3785" y="4553"/>
                      </a:cubicBezTo>
                      <a:moveTo>
                        <a:pt x="11148" y="10451"/>
                      </a:moveTo>
                      <a:lnTo>
                        <a:pt x="11148" y="6950"/>
                      </a:lnTo>
                      <a:cubicBezTo>
                        <a:pt x="12339" y="6913"/>
                        <a:pt x="13484" y="6696"/>
                        <a:pt x="14558" y="6324"/>
                      </a:cubicBezTo>
                      <a:cubicBezTo>
                        <a:pt x="15018" y="7598"/>
                        <a:pt x="15276" y="8992"/>
                        <a:pt x="15314" y="10451"/>
                      </a:cubicBezTo>
                      <a:cubicBezTo>
                        <a:pt x="15314" y="10451"/>
                        <a:pt x="11148" y="10451"/>
                        <a:pt x="11148" y="10451"/>
                      </a:cubicBezTo>
                      <a:close/>
                      <a:moveTo>
                        <a:pt x="14311" y="15882"/>
                      </a:moveTo>
                      <a:cubicBezTo>
                        <a:pt x="13309" y="15559"/>
                        <a:pt x="12247" y="15380"/>
                        <a:pt x="11148" y="15346"/>
                      </a:cubicBezTo>
                      <a:lnTo>
                        <a:pt x="11148" y="11148"/>
                      </a:lnTo>
                      <a:lnTo>
                        <a:pt x="15314" y="11148"/>
                      </a:lnTo>
                      <a:cubicBezTo>
                        <a:pt x="15270" y="12844"/>
                        <a:pt x="14914" y="14445"/>
                        <a:pt x="14311" y="15882"/>
                      </a:cubicBezTo>
                      <a:moveTo>
                        <a:pt x="14683" y="16757"/>
                      </a:moveTo>
                      <a:cubicBezTo>
                        <a:pt x="15476" y="17063"/>
                        <a:pt x="16218" y="17466"/>
                        <a:pt x="16904" y="17941"/>
                      </a:cubicBezTo>
                      <a:cubicBezTo>
                        <a:pt x="15632" y="19031"/>
                        <a:pt x="14067" y="19781"/>
                        <a:pt x="12344" y="20068"/>
                      </a:cubicBezTo>
                      <a:cubicBezTo>
                        <a:pt x="13280" y="19136"/>
                        <a:pt x="14076" y="18017"/>
                        <a:pt x="14683" y="16757"/>
                      </a:cubicBezTo>
                      <a:moveTo>
                        <a:pt x="11148" y="20188"/>
                      </a:moveTo>
                      <a:lnTo>
                        <a:pt x="11148" y="16043"/>
                      </a:lnTo>
                      <a:cubicBezTo>
                        <a:pt x="12146" y="16075"/>
                        <a:pt x="13113" y="16231"/>
                        <a:pt x="14025" y="16516"/>
                      </a:cubicBezTo>
                      <a:cubicBezTo>
                        <a:pt x="13314" y="17970"/>
                        <a:pt x="12343" y="19223"/>
                        <a:pt x="11185" y="20186"/>
                      </a:cubicBezTo>
                      <a:cubicBezTo>
                        <a:pt x="11185" y="20186"/>
                        <a:pt x="11148" y="20188"/>
                        <a:pt x="11148" y="20188"/>
                      </a:cubicBezTo>
                      <a:close/>
                      <a:moveTo>
                        <a:pt x="9255" y="20068"/>
                      </a:moveTo>
                      <a:cubicBezTo>
                        <a:pt x="7532" y="19781"/>
                        <a:pt x="5967" y="19031"/>
                        <a:pt x="4695" y="17941"/>
                      </a:cubicBezTo>
                      <a:cubicBezTo>
                        <a:pt x="5381" y="17466"/>
                        <a:pt x="6123" y="17063"/>
                        <a:pt x="6916" y="16757"/>
                      </a:cubicBezTo>
                      <a:cubicBezTo>
                        <a:pt x="7523" y="18017"/>
                        <a:pt x="8319" y="19136"/>
                        <a:pt x="9255" y="20068"/>
                      </a:cubicBezTo>
                      <a:moveTo>
                        <a:pt x="10451" y="11148"/>
                      </a:moveTo>
                      <a:lnTo>
                        <a:pt x="10451" y="15346"/>
                      </a:lnTo>
                      <a:cubicBezTo>
                        <a:pt x="9352" y="15380"/>
                        <a:pt x="8290" y="15559"/>
                        <a:pt x="7288" y="15882"/>
                      </a:cubicBezTo>
                      <a:cubicBezTo>
                        <a:pt x="6685" y="14445"/>
                        <a:pt x="6329" y="12844"/>
                        <a:pt x="6285" y="11148"/>
                      </a:cubicBezTo>
                      <a:cubicBezTo>
                        <a:pt x="6285" y="11148"/>
                        <a:pt x="10451" y="11148"/>
                        <a:pt x="10451" y="11148"/>
                      </a:cubicBezTo>
                      <a:close/>
                      <a:moveTo>
                        <a:pt x="7041" y="6324"/>
                      </a:moveTo>
                      <a:cubicBezTo>
                        <a:pt x="8115" y="6696"/>
                        <a:pt x="9260" y="6913"/>
                        <a:pt x="10451" y="6950"/>
                      </a:cubicBezTo>
                      <a:lnTo>
                        <a:pt x="10451" y="10451"/>
                      </a:lnTo>
                      <a:lnTo>
                        <a:pt x="6285" y="10451"/>
                      </a:lnTo>
                      <a:cubicBezTo>
                        <a:pt x="6324" y="8992"/>
                        <a:pt x="6581" y="7598"/>
                        <a:pt x="7041" y="6324"/>
                      </a:cubicBezTo>
                      <a:moveTo>
                        <a:pt x="6651" y="5442"/>
                      </a:moveTo>
                      <a:cubicBezTo>
                        <a:pt x="5790" y="5084"/>
                        <a:pt x="4993" y="4609"/>
                        <a:pt x="4263" y="4050"/>
                      </a:cubicBezTo>
                      <a:cubicBezTo>
                        <a:pt x="5606" y="2749"/>
                        <a:pt x="7332" y="1851"/>
                        <a:pt x="9255" y="1531"/>
                      </a:cubicBezTo>
                      <a:cubicBezTo>
                        <a:pt x="8175" y="2610"/>
                        <a:pt x="7286" y="3939"/>
                        <a:pt x="6651" y="5442"/>
                      </a:cubicBezTo>
                      <a:moveTo>
                        <a:pt x="10451" y="1411"/>
                      </a:moveTo>
                      <a:lnTo>
                        <a:pt x="10451" y="6253"/>
                      </a:lnTo>
                      <a:cubicBezTo>
                        <a:pt x="9352" y="6217"/>
                        <a:pt x="8296" y="6021"/>
                        <a:pt x="7303" y="5681"/>
                      </a:cubicBezTo>
                      <a:cubicBezTo>
                        <a:pt x="8029" y="3972"/>
                        <a:pt x="9101" y="2507"/>
                        <a:pt x="10415" y="1413"/>
                      </a:cubicBezTo>
                      <a:cubicBezTo>
                        <a:pt x="10427" y="1412"/>
                        <a:pt x="10439" y="1411"/>
                        <a:pt x="10451" y="1411"/>
                      </a:cubicBezTo>
                      <a:moveTo>
                        <a:pt x="12344" y="1531"/>
                      </a:moveTo>
                      <a:cubicBezTo>
                        <a:pt x="14267" y="1851"/>
                        <a:pt x="15993" y="2749"/>
                        <a:pt x="17336" y="4050"/>
                      </a:cubicBezTo>
                      <a:cubicBezTo>
                        <a:pt x="16606" y="4609"/>
                        <a:pt x="15809" y="5084"/>
                        <a:pt x="14948" y="5442"/>
                      </a:cubicBezTo>
                      <a:cubicBezTo>
                        <a:pt x="14313" y="3939"/>
                        <a:pt x="13424" y="2610"/>
                        <a:pt x="12344" y="1531"/>
                      </a:cubicBezTo>
                      <a:moveTo>
                        <a:pt x="11184" y="1413"/>
                      </a:moveTo>
                      <a:cubicBezTo>
                        <a:pt x="12498" y="2507"/>
                        <a:pt x="13570" y="3972"/>
                        <a:pt x="14296" y="5681"/>
                      </a:cubicBezTo>
                      <a:cubicBezTo>
                        <a:pt x="13303" y="6021"/>
                        <a:pt x="12247" y="6217"/>
                        <a:pt x="11148" y="6253"/>
                      </a:cubicBezTo>
                      <a:lnTo>
                        <a:pt x="11148" y="1411"/>
                      </a:lnTo>
                      <a:cubicBezTo>
                        <a:pt x="11160" y="1411"/>
                        <a:pt x="11172" y="1412"/>
                        <a:pt x="11184" y="1413"/>
                      </a:cubicBezTo>
                      <a:moveTo>
                        <a:pt x="10414" y="20186"/>
                      </a:moveTo>
                      <a:cubicBezTo>
                        <a:pt x="9256" y="19223"/>
                        <a:pt x="8285" y="17970"/>
                        <a:pt x="7574" y="16516"/>
                      </a:cubicBezTo>
                      <a:cubicBezTo>
                        <a:pt x="8486" y="16231"/>
                        <a:pt x="9453" y="16075"/>
                        <a:pt x="10451" y="16043"/>
                      </a:cubicBezTo>
                      <a:lnTo>
                        <a:pt x="10451" y="20188"/>
                      </a:lnTo>
                      <a:cubicBezTo>
                        <a:pt x="10451" y="20188"/>
                        <a:pt x="10414" y="20186"/>
                        <a:pt x="10414" y="20186"/>
                      </a:cubicBezTo>
                      <a:close/>
                      <a:moveTo>
                        <a:pt x="20188" y="10451"/>
                      </a:moveTo>
                      <a:lnTo>
                        <a:pt x="16010" y="10451"/>
                      </a:lnTo>
                      <a:cubicBezTo>
                        <a:pt x="15972" y="8908"/>
                        <a:pt x="15698" y="7433"/>
                        <a:pt x="15211" y="6084"/>
                      </a:cubicBezTo>
                      <a:cubicBezTo>
                        <a:pt x="16151" y="5691"/>
                        <a:pt x="17020" y="5170"/>
                        <a:pt x="17814" y="4553"/>
                      </a:cubicBezTo>
                      <a:cubicBezTo>
                        <a:pt x="19223" y="6135"/>
                        <a:pt x="20105" y="8190"/>
                        <a:pt x="20188" y="10451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797" tIns="50797" rIns="50797" bIns="50797" anchor="ctr"/>
                <a:lstStyle/>
                <a:p>
                  <a:pPr marL="0" marR="0" lvl="0" indent="0" algn="l" defTabSz="6096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30"/>
              <p:cNvGrpSpPr/>
              <p:nvPr/>
            </p:nvGrpSpPr>
            <p:grpSpPr>
              <a:xfrm>
                <a:off x="336806" y="3571466"/>
                <a:ext cx="2494106" cy="264131"/>
                <a:chOff x="336806" y="3571466"/>
                <a:chExt cx="2494106" cy="264131"/>
              </a:xfrm>
            </p:grpSpPr>
            <p:sp>
              <p:nvSpPr>
                <p:cNvPr id="13" name="Rectangle 24"/>
                <p:cNvSpPr/>
                <p:nvPr/>
              </p:nvSpPr>
              <p:spPr>
                <a:xfrm>
                  <a:off x="629381" y="3571466"/>
                  <a:ext cx="2201531" cy="247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7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kumimoji="0" lang="ms-MY" sz="76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26"/>
                <p:cNvSpPr/>
                <p:nvPr/>
              </p:nvSpPr>
              <p:spPr bwMode="auto">
                <a:xfrm>
                  <a:off x="336806" y="3613292"/>
                  <a:ext cx="119227" cy="222305"/>
                </a:xfrm>
                <a:custGeom>
                  <a:avLst/>
                  <a:gdLst>
                    <a:gd name="T0" fmla="*/ 200 w 200"/>
                    <a:gd name="T1" fmla="*/ 62 h 360"/>
                    <a:gd name="T2" fmla="*/ 143 w 200"/>
                    <a:gd name="T3" fmla="*/ 62 h 360"/>
                    <a:gd name="T4" fmla="*/ 128 w 200"/>
                    <a:gd name="T5" fmla="*/ 83 h 360"/>
                    <a:gd name="T6" fmla="*/ 128 w 200"/>
                    <a:gd name="T7" fmla="*/ 125 h 360"/>
                    <a:gd name="T8" fmla="*/ 200 w 200"/>
                    <a:gd name="T9" fmla="*/ 125 h 360"/>
                    <a:gd name="T10" fmla="*/ 200 w 200"/>
                    <a:gd name="T11" fmla="*/ 183 h 360"/>
                    <a:gd name="T12" fmla="*/ 128 w 200"/>
                    <a:gd name="T13" fmla="*/ 183 h 360"/>
                    <a:gd name="T14" fmla="*/ 128 w 200"/>
                    <a:gd name="T15" fmla="*/ 360 h 360"/>
                    <a:gd name="T16" fmla="*/ 61 w 200"/>
                    <a:gd name="T17" fmla="*/ 360 h 360"/>
                    <a:gd name="T18" fmla="*/ 61 w 200"/>
                    <a:gd name="T19" fmla="*/ 183 h 360"/>
                    <a:gd name="T20" fmla="*/ 0 w 200"/>
                    <a:gd name="T21" fmla="*/ 183 h 360"/>
                    <a:gd name="T22" fmla="*/ 0 w 200"/>
                    <a:gd name="T23" fmla="*/ 125 h 360"/>
                    <a:gd name="T24" fmla="*/ 61 w 200"/>
                    <a:gd name="T25" fmla="*/ 125 h 360"/>
                    <a:gd name="T26" fmla="*/ 61 w 200"/>
                    <a:gd name="T27" fmla="*/ 90 h 360"/>
                    <a:gd name="T28" fmla="*/ 143 w 200"/>
                    <a:gd name="T29" fmla="*/ 0 h 360"/>
                    <a:gd name="T30" fmla="*/ 200 w 200"/>
                    <a:gd name="T31" fmla="*/ 0 h 360"/>
                    <a:gd name="T32" fmla="*/ 200 w 200"/>
                    <a:gd name="T33" fmla="*/ 62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" h="360">
                      <a:moveTo>
                        <a:pt x="200" y="62"/>
                      </a:moveTo>
                      <a:cubicBezTo>
                        <a:pt x="143" y="62"/>
                        <a:pt x="143" y="62"/>
                        <a:pt x="143" y="62"/>
                      </a:cubicBezTo>
                      <a:cubicBezTo>
                        <a:pt x="136" y="62"/>
                        <a:pt x="128" y="71"/>
                        <a:pt x="128" y="83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200" y="125"/>
                        <a:pt x="200" y="125"/>
                        <a:pt x="200" y="125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128" y="183"/>
                        <a:pt x="128" y="183"/>
                        <a:pt x="128" y="183"/>
                      </a:cubicBezTo>
                      <a:cubicBezTo>
                        <a:pt x="128" y="360"/>
                        <a:pt x="128" y="360"/>
                        <a:pt x="128" y="360"/>
                      </a:cubicBezTo>
                      <a:cubicBezTo>
                        <a:pt x="61" y="360"/>
                        <a:pt x="61" y="360"/>
                        <a:pt x="61" y="360"/>
                      </a:cubicBezTo>
                      <a:cubicBezTo>
                        <a:pt x="61" y="183"/>
                        <a:pt x="61" y="183"/>
                        <a:pt x="61" y="183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61" y="125"/>
                        <a:pt x="61" y="125"/>
                        <a:pt x="61" y="125"/>
                      </a:cubicBezTo>
                      <a:cubicBezTo>
                        <a:pt x="61" y="90"/>
                        <a:pt x="61" y="90"/>
                        <a:pt x="61" y="90"/>
                      </a:cubicBezTo>
                      <a:cubicBezTo>
                        <a:pt x="61" y="40"/>
                        <a:pt x="95" y="0"/>
                        <a:pt x="143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lnTo>
                        <a:pt x="200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70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32"/>
              <p:cNvGrpSpPr/>
              <p:nvPr/>
            </p:nvGrpSpPr>
            <p:grpSpPr>
              <a:xfrm>
                <a:off x="293795" y="4000096"/>
                <a:ext cx="2537116" cy="247053"/>
                <a:chOff x="293795" y="4000096"/>
                <a:chExt cx="2537116" cy="247053"/>
              </a:xfrm>
            </p:grpSpPr>
            <p:sp>
              <p:nvSpPr>
                <p:cNvPr id="11" name="AutoShape 83"/>
                <p:cNvSpPr/>
                <p:nvPr/>
              </p:nvSpPr>
              <p:spPr bwMode="auto">
                <a:xfrm>
                  <a:off x="293795" y="4066644"/>
                  <a:ext cx="222270" cy="1459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610" y="13990"/>
                      </a:moveTo>
                      <a:cubicBezTo>
                        <a:pt x="11373" y="14259"/>
                        <a:pt x="11093" y="14400"/>
                        <a:pt x="10800" y="14400"/>
                      </a:cubicBezTo>
                      <a:cubicBezTo>
                        <a:pt x="10505" y="14400"/>
                        <a:pt x="10225" y="14259"/>
                        <a:pt x="9990" y="13990"/>
                      </a:cubicBezTo>
                      <a:lnTo>
                        <a:pt x="7198" y="10800"/>
                      </a:lnTo>
                      <a:lnTo>
                        <a:pt x="6636" y="10157"/>
                      </a:lnTo>
                      <a:lnTo>
                        <a:pt x="1349" y="4115"/>
                      </a:lnTo>
                      <a:lnTo>
                        <a:pt x="1349" y="4114"/>
                      </a:lnTo>
                      <a:cubicBezTo>
                        <a:pt x="1349" y="2980"/>
                        <a:pt x="1955" y="2057"/>
                        <a:pt x="2699" y="2057"/>
                      </a:cubicBezTo>
                      <a:lnTo>
                        <a:pt x="18899" y="2057"/>
                      </a:lnTo>
                      <a:cubicBezTo>
                        <a:pt x="19643" y="2057"/>
                        <a:pt x="20249" y="2980"/>
                        <a:pt x="20249" y="4114"/>
                      </a:cubicBezTo>
                      <a:cubicBezTo>
                        <a:pt x="20249" y="4114"/>
                        <a:pt x="11610" y="13990"/>
                        <a:pt x="11610" y="13990"/>
                      </a:cubicBezTo>
                      <a:close/>
                      <a:moveTo>
                        <a:pt x="20249" y="16198"/>
                      </a:moveTo>
                      <a:lnTo>
                        <a:pt x="15525" y="10800"/>
                      </a:lnTo>
                      <a:lnTo>
                        <a:pt x="20249" y="5399"/>
                      </a:lnTo>
                      <a:cubicBezTo>
                        <a:pt x="20249" y="5399"/>
                        <a:pt x="20249" y="16198"/>
                        <a:pt x="20249" y="16198"/>
                      </a:cubicBezTo>
                      <a:close/>
                      <a:moveTo>
                        <a:pt x="20249" y="17484"/>
                      </a:moveTo>
                      <a:cubicBezTo>
                        <a:pt x="20249" y="18620"/>
                        <a:pt x="19643" y="19541"/>
                        <a:pt x="18899" y="19541"/>
                      </a:cubicBezTo>
                      <a:lnTo>
                        <a:pt x="2699" y="19541"/>
                      </a:lnTo>
                      <a:cubicBezTo>
                        <a:pt x="1955" y="19541"/>
                        <a:pt x="1349" y="18620"/>
                        <a:pt x="1349" y="17484"/>
                      </a:cubicBezTo>
                      <a:lnTo>
                        <a:pt x="6636" y="11442"/>
                      </a:lnTo>
                      <a:lnTo>
                        <a:pt x="9585" y="14813"/>
                      </a:lnTo>
                      <a:cubicBezTo>
                        <a:pt x="9945" y="15222"/>
                        <a:pt x="10372" y="15429"/>
                        <a:pt x="10800" y="15429"/>
                      </a:cubicBezTo>
                      <a:cubicBezTo>
                        <a:pt x="11228" y="15429"/>
                        <a:pt x="11654" y="15222"/>
                        <a:pt x="12015" y="14813"/>
                      </a:cubicBezTo>
                      <a:lnTo>
                        <a:pt x="14963" y="11442"/>
                      </a:lnTo>
                      <a:cubicBezTo>
                        <a:pt x="14963" y="11442"/>
                        <a:pt x="20249" y="17484"/>
                        <a:pt x="20249" y="17484"/>
                      </a:cubicBezTo>
                      <a:close/>
                      <a:moveTo>
                        <a:pt x="1349" y="5399"/>
                      </a:moveTo>
                      <a:lnTo>
                        <a:pt x="6074" y="10800"/>
                      </a:lnTo>
                      <a:lnTo>
                        <a:pt x="1349" y="16198"/>
                      </a:lnTo>
                      <a:cubicBezTo>
                        <a:pt x="1349" y="16198"/>
                        <a:pt x="1349" y="5399"/>
                        <a:pt x="1349" y="5399"/>
                      </a:cubicBezTo>
                      <a:close/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08" y="0"/>
                        <a:pt x="0" y="1842"/>
                        <a:pt x="0" y="4114"/>
                      </a:cubicBezTo>
                      <a:lnTo>
                        <a:pt x="0" y="17484"/>
                      </a:lnTo>
                      <a:cubicBezTo>
                        <a:pt x="0" y="19756"/>
                        <a:pt x="1208" y="21600"/>
                        <a:pt x="2699" y="21600"/>
                      </a:cubicBezTo>
                      <a:lnTo>
                        <a:pt x="18899" y="21600"/>
                      </a:lnTo>
                      <a:cubicBezTo>
                        <a:pt x="20391" y="21600"/>
                        <a:pt x="21600" y="19756"/>
                        <a:pt x="21600" y="17484"/>
                      </a:cubicBezTo>
                      <a:lnTo>
                        <a:pt x="21600" y="4114"/>
                      </a:lnTo>
                      <a:cubicBezTo>
                        <a:pt x="21600" y="1842"/>
                        <a:pt x="20391" y="0"/>
                        <a:pt x="18899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797" tIns="50797" rIns="50797" bIns="50797" anchor="ctr"/>
                <a:lstStyle/>
                <a:p>
                  <a:pPr marL="0" marR="0" lvl="0" indent="0" algn="l" defTabSz="6096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Rectangle 29"/>
                <p:cNvSpPr/>
                <p:nvPr/>
              </p:nvSpPr>
              <p:spPr>
                <a:xfrm>
                  <a:off x="629380" y="4000096"/>
                  <a:ext cx="2201531" cy="247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7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kumimoji="0" lang="ms-MY" sz="76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Rectangle 23"/>
              <p:cNvSpPr/>
              <p:nvPr/>
            </p:nvSpPr>
            <p:spPr>
              <a:xfrm>
                <a:off x="219027" y="2304191"/>
                <a:ext cx="2611883" cy="306447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65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直接复制你的内容到此</a:t>
                </a:r>
                <a:endParaRPr kumimoji="0" lang="ms-MY" sz="265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PA_文本框 39"/>
          <p:cNvSpPr txBox="1"/>
          <p:nvPr>
            <p:custDataLst>
              <p:tags r:id="rId2"/>
            </p:custDataLst>
          </p:nvPr>
        </p:nvSpPr>
        <p:spPr>
          <a:xfrm>
            <a:off x="7598034" y="4004523"/>
            <a:ext cx="3962328" cy="1692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5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点击请替换文字内容</a:t>
            </a:r>
            <a:endParaRPr kumimoji="0" lang="en-US" altLang="zh-CN" sz="265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17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RELATED TITLE WORDS</a:t>
            </a:r>
            <a:endParaRPr kumimoji="0" lang="zh-CN" altLang="en-US" sz="417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0"/>
          <p:cNvSpPr/>
          <p:nvPr/>
        </p:nvSpPr>
        <p:spPr>
          <a:xfrm>
            <a:off x="502881" y="1886281"/>
            <a:ext cx="11239146" cy="186122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411" tIns="66706" rIns="133411" bIns="66706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958013" y="2210982"/>
            <a:ext cx="10328882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写内容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3724854" y="4227673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4081291" y="4737265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2600" b="1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1285898" y="4227673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6163808" y="4227673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8602763" y="4227673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1667606" y="4737265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2600" b="1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6545516" y="4737265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2600" b="1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8984471" y="4737265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2600" b="1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600" b="1" dirty="0"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/>
          <p:cNvPicPr>
            <a:picLocks noGrp="1" noChangeAspect="1"/>
          </p:cNvPicPr>
          <p:nvPr>
            <p:ph type="pic" sz="quarter" idx="11"/>
          </p:nvPr>
        </p:nvPicPr>
        <p:blipFill>
          <a:blip r:embed="rId12" cstate="screen"/>
          <a:srcRect/>
          <a:stretch>
            <a:fillRect/>
          </a:stretch>
        </p:blipFill>
        <p:spPr/>
      </p:pic>
      <p:sp>
        <p:nvSpPr>
          <p:cNvPr id="3" name="PA_矩形 1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1679115"/>
            <a:ext cx="11460571" cy="3083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_文本框 39"/>
          <p:cNvSpPr txBox="1"/>
          <p:nvPr>
            <p:custDataLst>
              <p:tags r:id="rId2"/>
            </p:custDataLst>
          </p:nvPr>
        </p:nvSpPr>
        <p:spPr>
          <a:xfrm>
            <a:off x="7120114" y="1946498"/>
            <a:ext cx="3962328" cy="1692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5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点击请替换文字内容</a:t>
            </a:r>
            <a:endParaRPr kumimoji="0" lang="en-US" altLang="zh-CN" sz="265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17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RELATED TITLE WORDS</a:t>
            </a:r>
            <a:endParaRPr kumimoji="0" lang="zh-CN" altLang="en-US" sz="417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_文本框 5"/>
          <p:cNvSpPr txBox="1"/>
          <p:nvPr>
            <p:custDataLst>
              <p:tags r:id="rId3"/>
            </p:custDataLst>
          </p:nvPr>
        </p:nvSpPr>
        <p:spPr>
          <a:xfrm>
            <a:off x="583944" y="2002475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9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直接复制你的内容到此</a:t>
            </a:r>
            <a:endParaRPr kumimoji="0" lang="en-GB" sz="189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_矩形 8"/>
          <p:cNvSpPr/>
          <p:nvPr>
            <p:custDataLst>
              <p:tags r:id="rId4"/>
            </p:custDataLst>
          </p:nvPr>
        </p:nvSpPr>
        <p:spPr>
          <a:xfrm>
            <a:off x="583944" y="2401913"/>
            <a:ext cx="5117410" cy="1924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GB" altLang="zh-CN" sz="7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PA_组合 30"/>
          <p:cNvGrpSpPr/>
          <p:nvPr>
            <p:custDataLst>
              <p:tags r:id="rId5"/>
            </p:custDataLst>
          </p:nvPr>
        </p:nvGrpSpPr>
        <p:grpSpPr>
          <a:xfrm>
            <a:off x="547820" y="5229819"/>
            <a:ext cx="1351545" cy="466923"/>
            <a:chOff x="677324" y="3982956"/>
            <a:chExt cx="1351619" cy="466948"/>
          </a:xfrm>
          <a:solidFill>
            <a:schemeClr val="accent1"/>
          </a:solidFill>
        </p:grpSpPr>
        <p:grpSp>
          <p:nvGrpSpPr>
            <p:cNvPr id="8" name="Group 23"/>
            <p:cNvGrpSpPr/>
            <p:nvPr/>
          </p:nvGrpSpPr>
          <p:grpSpPr>
            <a:xfrm>
              <a:off x="677324" y="3985525"/>
              <a:ext cx="464344" cy="464344"/>
              <a:chOff x="4439444" y="1652588"/>
              <a:chExt cx="464344" cy="464344"/>
            </a:xfrm>
            <a:grpFill/>
          </p:grpSpPr>
          <p:sp>
            <p:nvSpPr>
              <p:cNvPr id="10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27"/>
            <p:cNvSpPr txBox="1"/>
            <p:nvPr/>
          </p:nvSpPr>
          <p:spPr>
            <a:xfrm>
              <a:off x="1249841" y="3982956"/>
              <a:ext cx="779102" cy="4669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85%</a:t>
              </a:r>
              <a:endParaRPr kumimoji="0" lang="en-GB" sz="30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_组合 31"/>
          <p:cNvGrpSpPr/>
          <p:nvPr>
            <p:custDataLst>
              <p:tags r:id="rId6"/>
            </p:custDataLst>
          </p:nvPr>
        </p:nvGrpSpPr>
        <p:grpSpPr>
          <a:xfrm>
            <a:off x="2422345" y="5236956"/>
            <a:ext cx="1321875" cy="466923"/>
            <a:chOff x="2373125" y="3982950"/>
            <a:chExt cx="1321947" cy="466947"/>
          </a:xfrm>
          <a:solidFill>
            <a:schemeClr val="accent2"/>
          </a:solidFill>
        </p:grpSpPr>
        <p:grpSp>
          <p:nvGrpSpPr>
            <p:cNvPr id="14" name="Group 20"/>
            <p:cNvGrpSpPr/>
            <p:nvPr/>
          </p:nvGrpSpPr>
          <p:grpSpPr>
            <a:xfrm>
              <a:off x="2373125" y="3999812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16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28"/>
            <p:cNvSpPr txBox="1"/>
            <p:nvPr/>
          </p:nvSpPr>
          <p:spPr>
            <a:xfrm>
              <a:off x="2915971" y="3982950"/>
              <a:ext cx="779101" cy="4669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12%</a:t>
              </a:r>
              <a:endParaRPr kumimoji="0" lang="en-GB" sz="30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PA_组合 32"/>
          <p:cNvGrpSpPr/>
          <p:nvPr>
            <p:custDataLst>
              <p:tags r:id="rId7"/>
            </p:custDataLst>
          </p:nvPr>
        </p:nvGrpSpPr>
        <p:grpSpPr>
          <a:xfrm>
            <a:off x="4267198" y="5230707"/>
            <a:ext cx="1329890" cy="468151"/>
            <a:chOff x="4068011" y="3984731"/>
            <a:chExt cx="1329964" cy="468177"/>
          </a:xfrm>
          <a:solidFill>
            <a:schemeClr val="accent1"/>
          </a:solidFill>
        </p:grpSpPr>
        <p:grpSp>
          <p:nvGrpSpPr>
            <p:cNvPr id="19" name="Group 10"/>
            <p:cNvGrpSpPr/>
            <p:nvPr/>
          </p:nvGrpSpPr>
          <p:grpSpPr>
            <a:xfrm>
              <a:off x="4068011" y="3984731"/>
              <a:ext cx="464344" cy="465138"/>
              <a:chOff x="9145588" y="4435475"/>
              <a:chExt cx="464344" cy="465138"/>
            </a:xfrm>
            <a:grpFill/>
          </p:grpSpPr>
          <p:sp>
            <p:nvSpPr>
              <p:cNvPr id="21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228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29"/>
            <p:cNvSpPr txBox="1"/>
            <p:nvPr/>
          </p:nvSpPr>
          <p:spPr>
            <a:xfrm>
              <a:off x="4618873" y="3985959"/>
              <a:ext cx="779102" cy="4669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  <a:endParaRPr kumimoji="0" lang="en-GB" sz="30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>
            <p:custDataLst>
              <p:tags r:id="rId9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-44149"/>
            <a:ext cx="12192000" cy="6974237"/>
            <a:chOff x="0" y="-58119"/>
            <a:chExt cx="12192000" cy="6974237"/>
          </a:xfrm>
        </p:grpSpPr>
        <p:pic>
          <p:nvPicPr>
            <p:cNvPr id="25" name="图片 24" descr="图片包含 电子产品, 电路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图片 12" descr="图片包含 天空, 户外&#10;&#10;已生成极高可信度的说明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-58119"/>
              <a:ext cx="12192000" cy="6974237"/>
            </a:xfrm>
            <a:prstGeom prst="rect">
              <a:avLst/>
            </a:prstGeom>
          </p:spPr>
        </p:pic>
        <p:pic>
          <p:nvPicPr>
            <p:cNvPr id="5" name="图片 4" descr="图片包含 事情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512491"/>
              <a:ext cx="12192000" cy="234550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96000" y="4456166"/>
              <a:ext cx="922440" cy="1792514"/>
            </a:xfrm>
            <a:prstGeom prst="rect">
              <a:avLst/>
            </a:prstGeom>
          </p:spPr>
        </p:pic>
        <p:pic>
          <p:nvPicPr>
            <p:cNvPr id="15" name="图片 14" descr="图片包含 室内, 红色&#10;&#10;已生成极高可信度的说明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61016"/>
              <a:ext cx="12192000" cy="526043"/>
            </a:xfrm>
            <a:prstGeom prst="rect">
              <a:avLst/>
            </a:prstGeom>
          </p:spPr>
        </p:pic>
        <p:pic>
          <p:nvPicPr>
            <p:cNvPr id="17" name="图片 16" descr="图片包含 室内, 就坐, 红色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0" y="5834743"/>
              <a:ext cx="12192000" cy="105231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0" y="0"/>
            <a:ext cx="4305795" cy="1886857"/>
            <a:chOff x="0" y="0"/>
            <a:chExt cx="4305795" cy="1886857"/>
          </a:xfrm>
        </p:grpSpPr>
        <p:pic>
          <p:nvPicPr>
            <p:cNvPr id="9" name="图片 8" descr="图片包含 轮廓&#10;&#10;已生成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11" name="图片 10" descr="图片包含 物体&#10;&#10;已生成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  <p:pic>
        <p:nvPicPr>
          <p:cNvPr id="19" name="图片 18" descr="图片包含 事情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58202" y="3829539"/>
            <a:ext cx="3901730" cy="2988699"/>
          </a:xfrm>
          <a:prstGeom prst="rect">
            <a:avLst/>
          </a:prstGeom>
        </p:spPr>
      </p:pic>
      <p:pic>
        <p:nvPicPr>
          <p:cNvPr id="21" name="图片 20" descr="图片包含 事情, 物体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1320" y="4359593"/>
            <a:ext cx="3901730" cy="2556525"/>
          </a:xfrm>
          <a:prstGeom prst="rect">
            <a:avLst/>
          </a:prstGeom>
        </p:spPr>
      </p:pic>
      <p:pic>
        <p:nvPicPr>
          <p:cNvPr id="23" name="图片 22" descr="图片包含 事情, 物体&#10;&#10;已生成极高可信度的说明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89288" y="5206036"/>
            <a:ext cx="3901730" cy="166915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518102" y="1779423"/>
            <a:ext cx="6773008" cy="10050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spc="300" dirty="0">
                <a:ln w="3175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社会主义      价值观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58889" y="416449"/>
            <a:ext cx="1659429" cy="20360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b="1" dirty="0">
                <a:ln w="0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心</a:t>
            </a:r>
          </a:p>
        </p:txBody>
      </p:sp>
      <p:sp>
        <p:nvSpPr>
          <p:cNvPr id="28" name="矩形 27"/>
          <p:cNvSpPr/>
          <p:nvPr/>
        </p:nvSpPr>
        <p:spPr>
          <a:xfrm>
            <a:off x="5382182" y="888912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ln w="0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核</a:t>
            </a:r>
          </a:p>
        </p:txBody>
      </p:sp>
      <p:sp>
        <p:nvSpPr>
          <p:cNvPr id="31" name="矩形 30"/>
          <p:cNvSpPr/>
          <p:nvPr/>
        </p:nvSpPr>
        <p:spPr>
          <a:xfrm>
            <a:off x="1452395" y="2807648"/>
            <a:ext cx="9287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spc="300" dirty="0">
                <a:solidFill>
                  <a:srgbClr val="C00000"/>
                </a:solidFill>
                <a:cs typeface="+mn-ea"/>
                <a:sym typeface="+mn-lt"/>
              </a:rPr>
              <a:t>感谢您的聆听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69831" y="3784814"/>
            <a:ext cx="3868367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C00000"/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最新动态会议，工作报告 </a:t>
            </a:r>
            <a:r>
              <a:rPr lang="en-US" altLang="zh-CN" dirty="0">
                <a:solidFill>
                  <a:srgbClr val="C00000"/>
                </a:solidFill>
                <a:cs typeface="+mn-ea"/>
                <a:sym typeface="+mn-lt"/>
              </a:rPr>
              <a:t>PPT</a:t>
            </a: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模板</a:t>
            </a:r>
            <a:r>
              <a:rPr lang="en-US" altLang="zh-CN" dirty="0">
                <a:solidFill>
                  <a:srgbClr val="C00000"/>
                </a:solidFill>
                <a:cs typeface="+mn-ea"/>
                <a:sym typeface="+mn-lt"/>
              </a:rPr>
              <a:t>-</a:t>
            </a:r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-58119"/>
            <a:ext cx="12192000" cy="6974237"/>
            <a:chOff x="0" y="-58119"/>
            <a:chExt cx="12192000" cy="6974237"/>
          </a:xfrm>
        </p:grpSpPr>
        <p:pic>
          <p:nvPicPr>
            <p:cNvPr id="71" name="图片 70" descr="图片包含 电子产品, 电路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2" name="图片 71" descr="图片包含 天空, 户外&#10;&#10;已生成极高可信度的说明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-58119"/>
              <a:ext cx="12192000" cy="6974237"/>
            </a:xfrm>
            <a:prstGeom prst="rect">
              <a:avLst/>
            </a:prstGeom>
          </p:spPr>
        </p:pic>
        <p:pic>
          <p:nvPicPr>
            <p:cNvPr id="73" name="图片 72" descr="图片包含 事情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512491"/>
              <a:ext cx="12192000" cy="2345509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96000" y="4456166"/>
              <a:ext cx="922440" cy="1792514"/>
            </a:xfrm>
            <a:prstGeom prst="rect">
              <a:avLst/>
            </a:prstGeom>
          </p:spPr>
        </p:pic>
        <p:pic>
          <p:nvPicPr>
            <p:cNvPr id="76" name="图片 75" descr="图片包含 室内, 红色&#10;&#10;已生成极高可信度的说明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61016"/>
              <a:ext cx="12192000" cy="526043"/>
            </a:xfrm>
            <a:prstGeom prst="rect">
              <a:avLst/>
            </a:prstGeom>
          </p:spPr>
        </p:pic>
        <p:pic>
          <p:nvPicPr>
            <p:cNvPr id="77" name="图片 76" descr="图片包含 室内, 就坐, 红色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0" y="5834743"/>
              <a:ext cx="12192000" cy="1052316"/>
            </a:xfrm>
            <a:prstGeom prst="rect">
              <a:avLst/>
            </a:prstGeom>
          </p:spPr>
        </p:pic>
      </p:grpSp>
      <p:grpSp>
        <p:nvGrpSpPr>
          <p:cNvPr id="78" name="组合 77"/>
          <p:cNvGrpSpPr/>
          <p:nvPr/>
        </p:nvGrpSpPr>
        <p:grpSpPr>
          <a:xfrm>
            <a:off x="0" y="0"/>
            <a:ext cx="4305795" cy="1886857"/>
            <a:chOff x="0" y="0"/>
            <a:chExt cx="4305795" cy="1886857"/>
          </a:xfrm>
        </p:grpSpPr>
        <p:pic>
          <p:nvPicPr>
            <p:cNvPr id="79" name="图片 78" descr="图片包含 轮廓&#10;&#10;已生成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80" name="图片 79" descr="图片包含 物体&#10;&#10;已生成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  <p:pic>
        <p:nvPicPr>
          <p:cNvPr id="81" name="图片 80" descr="图片包含 事情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58202" y="3829539"/>
            <a:ext cx="3901730" cy="2988699"/>
          </a:xfrm>
          <a:prstGeom prst="rect">
            <a:avLst/>
          </a:prstGeom>
        </p:spPr>
      </p:pic>
      <p:pic>
        <p:nvPicPr>
          <p:cNvPr id="82" name="图片 81" descr="图片包含 事情, 物体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1320" y="4359593"/>
            <a:ext cx="3901730" cy="2556525"/>
          </a:xfrm>
          <a:prstGeom prst="rect">
            <a:avLst/>
          </a:prstGeom>
        </p:spPr>
      </p:pic>
      <p:pic>
        <p:nvPicPr>
          <p:cNvPr id="83" name="图片 82" descr="图片包含 事情, 物体&#10;&#10;已生成极高可信度的说明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89288" y="5206036"/>
            <a:ext cx="3901730" cy="166915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049654" y="1909004"/>
            <a:ext cx="4092692" cy="700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spc="300" dirty="0">
                <a:solidFill>
                  <a:srgbClr val="DF2720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974995" y="2612113"/>
            <a:ext cx="8242010" cy="835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r>
              <a:rPr lang="en-US" altLang="zh-CN" sz="4400" spc="300" dirty="0">
                <a:solidFill>
                  <a:srgbClr val="DF2720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8" name="矩形 37"/>
          <p:cNvSpPr/>
          <p:nvPr/>
        </p:nvSpPr>
        <p:spPr>
          <a:xfrm>
            <a:off x="3214914" y="3482544"/>
            <a:ext cx="57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99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is on a beginning section which tstates the purposet an the ofT writing. This is generally followed by the body and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Title Gose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is on a beginning section which tstates the purposet an the ofT writing. This is generally followed by the body and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Title Gose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is on a beginning section which tstates the purposet an the ofT writing. This is generally followed by the body and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Title Gose Here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is on a beginning section which tstates the purposet an the ofT writing. This is generally followed by the body and</a:t>
            </a:r>
          </a:p>
          <a:p>
            <a:endParaRPr lang="en-US" b="1" dirty="0">
              <a:cs typeface="+mn-ea"/>
              <a:sym typeface="+mn-lt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half" idx="26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Title Gose Here</a:t>
            </a: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21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24"/>
          </p:nvPr>
        </p:nvPicPr>
        <p:blipFill>
          <a:blip r:embed="rId8" cstate="screen"/>
          <a:srcRect/>
          <a:stretch>
            <a:fillRect/>
          </a:stretch>
        </p:blipFill>
        <p:spPr/>
      </p:pic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6"/>
          <p:cNvGrpSpPr>
            <a:grpSpLocks noChangeAspect="1"/>
          </p:cNvGrpSpPr>
          <p:nvPr/>
        </p:nvGrpSpPr>
        <p:grpSpPr bwMode="auto">
          <a:xfrm>
            <a:off x="6297224" y="1469047"/>
            <a:ext cx="4850066" cy="4011752"/>
            <a:chOff x="1158" y="478"/>
            <a:chExt cx="4397" cy="3637"/>
          </a:xfrm>
          <a:solidFill>
            <a:schemeClr val="accent2"/>
          </a:solidFill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5143" y="2262"/>
              <a:ext cx="89" cy="88"/>
            </a:xfrm>
            <a:custGeom>
              <a:avLst/>
              <a:gdLst>
                <a:gd name="T0" fmla="*/ 59 w 59"/>
                <a:gd name="T1" fmla="*/ 29 h 58"/>
                <a:gd name="T2" fmla="*/ 29 w 59"/>
                <a:gd name="T3" fmla="*/ 58 h 58"/>
                <a:gd name="T4" fmla="*/ 0 w 59"/>
                <a:gd name="T5" fmla="*/ 29 h 58"/>
                <a:gd name="T6" fmla="*/ 29 w 59"/>
                <a:gd name="T7" fmla="*/ 0 h 58"/>
                <a:gd name="T8" fmla="*/ 59 w 59"/>
                <a:gd name="T9" fmla="*/ 29 h 58"/>
                <a:gd name="T10" fmla="*/ 59 w 59"/>
                <a:gd name="T11" fmla="*/ 29 h 58"/>
                <a:gd name="T12" fmla="*/ 59 w 59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">
                  <a:moveTo>
                    <a:pt x="59" y="29"/>
                  </a:moveTo>
                  <a:cubicBezTo>
                    <a:pt x="59" y="45"/>
                    <a:pt x="46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29"/>
                  </a:cubicBezTo>
                  <a:close/>
                  <a:moveTo>
                    <a:pt x="59" y="29"/>
                  </a:moveTo>
                  <a:cubicBezTo>
                    <a:pt x="59" y="29"/>
                    <a:pt x="59" y="29"/>
                    <a:pt x="5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5071" y="2369"/>
              <a:ext cx="236" cy="430"/>
            </a:xfrm>
            <a:custGeom>
              <a:avLst/>
              <a:gdLst>
                <a:gd name="T0" fmla="*/ 87 w 155"/>
                <a:gd name="T1" fmla="*/ 1 h 283"/>
                <a:gd name="T2" fmla="*/ 64 w 155"/>
                <a:gd name="T3" fmla="*/ 2 h 283"/>
                <a:gd name="T4" fmla="*/ 4 w 155"/>
                <a:gd name="T5" fmla="*/ 107 h 283"/>
                <a:gd name="T6" fmla="*/ 33 w 155"/>
                <a:gd name="T7" fmla="*/ 107 h 283"/>
                <a:gd name="T8" fmla="*/ 41 w 155"/>
                <a:gd name="T9" fmla="*/ 51 h 283"/>
                <a:gd name="T10" fmla="*/ 41 w 155"/>
                <a:gd name="T11" fmla="*/ 112 h 283"/>
                <a:gd name="T12" fmla="*/ 41 w 155"/>
                <a:gd name="T13" fmla="*/ 114 h 283"/>
                <a:gd name="T14" fmla="*/ 41 w 155"/>
                <a:gd name="T15" fmla="*/ 115 h 283"/>
                <a:gd name="T16" fmla="*/ 39 w 155"/>
                <a:gd name="T17" fmla="*/ 261 h 283"/>
                <a:gd name="T18" fmla="*/ 72 w 155"/>
                <a:gd name="T19" fmla="*/ 261 h 283"/>
                <a:gd name="T20" fmla="*/ 74 w 155"/>
                <a:gd name="T21" fmla="*/ 147 h 283"/>
                <a:gd name="T22" fmla="*/ 79 w 155"/>
                <a:gd name="T23" fmla="*/ 147 h 283"/>
                <a:gd name="T24" fmla="*/ 81 w 155"/>
                <a:gd name="T25" fmla="*/ 261 h 283"/>
                <a:gd name="T26" fmla="*/ 115 w 155"/>
                <a:gd name="T27" fmla="*/ 261 h 283"/>
                <a:gd name="T28" fmla="*/ 113 w 155"/>
                <a:gd name="T29" fmla="*/ 115 h 283"/>
                <a:gd name="T30" fmla="*/ 112 w 155"/>
                <a:gd name="T31" fmla="*/ 111 h 283"/>
                <a:gd name="T32" fmla="*/ 111 w 155"/>
                <a:gd name="T33" fmla="*/ 47 h 283"/>
                <a:gd name="T34" fmla="*/ 121 w 155"/>
                <a:gd name="T35" fmla="*/ 107 h 283"/>
                <a:gd name="T36" fmla="*/ 150 w 155"/>
                <a:gd name="T37" fmla="*/ 107 h 283"/>
                <a:gd name="T38" fmla="*/ 87 w 155"/>
                <a:gd name="T39" fmla="*/ 1 h 283"/>
                <a:gd name="T40" fmla="*/ 87 w 155"/>
                <a:gd name="T41" fmla="*/ 1 h 283"/>
                <a:gd name="T42" fmla="*/ 87 w 155"/>
                <a:gd name="T43" fmla="*/ 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83">
                  <a:moveTo>
                    <a:pt x="87" y="1"/>
                  </a:moveTo>
                  <a:cubicBezTo>
                    <a:pt x="79" y="0"/>
                    <a:pt x="71" y="0"/>
                    <a:pt x="64" y="2"/>
                  </a:cubicBezTo>
                  <a:cubicBezTo>
                    <a:pt x="15" y="7"/>
                    <a:pt x="0" y="64"/>
                    <a:pt x="4" y="107"/>
                  </a:cubicBezTo>
                  <a:cubicBezTo>
                    <a:pt x="6" y="126"/>
                    <a:pt x="35" y="126"/>
                    <a:pt x="33" y="107"/>
                  </a:cubicBezTo>
                  <a:cubicBezTo>
                    <a:pt x="32" y="91"/>
                    <a:pt x="32" y="68"/>
                    <a:pt x="41" y="5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3"/>
                    <a:pt x="41" y="114"/>
                    <a:pt x="41" y="114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64"/>
                    <a:pt x="41" y="213"/>
                    <a:pt x="39" y="261"/>
                  </a:cubicBezTo>
                  <a:cubicBezTo>
                    <a:pt x="38" y="283"/>
                    <a:pt x="71" y="283"/>
                    <a:pt x="72" y="261"/>
                  </a:cubicBezTo>
                  <a:cubicBezTo>
                    <a:pt x="74" y="223"/>
                    <a:pt x="74" y="185"/>
                    <a:pt x="74" y="147"/>
                  </a:cubicBezTo>
                  <a:cubicBezTo>
                    <a:pt x="76" y="147"/>
                    <a:pt x="77" y="147"/>
                    <a:pt x="79" y="147"/>
                  </a:cubicBezTo>
                  <a:cubicBezTo>
                    <a:pt x="79" y="185"/>
                    <a:pt x="80" y="223"/>
                    <a:pt x="81" y="261"/>
                  </a:cubicBezTo>
                  <a:cubicBezTo>
                    <a:pt x="82" y="283"/>
                    <a:pt x="116" y="283"/>
                    <a:pt x="115" y="261"/>
                  </a:cubicBezTo>
                  <a:cubicBezTo>
                    <a:pt x="113" y="213"/>
                    <a:pt x="113" y="164"/>
                    <a:pt x="113" y="115"/>
                  </a:cubicBezTo>
                  <a:cubicBezTo>
                    <a:pt x="113" y="114"/>
                    <a:pt x="112" y="112"/>
                    <a:pt x="112" y="111"/>
                  </a:cubicBezTo>
                  <a:cubicBezTo>
                    <a:pt x="112" y="90"/>
                    <a:pt x="111" y="69"/>
                    <a:pt x="111" y="47"/>
                  </a:cubicBezTo>
                  <a:cubicBezTo>
                    <a:pt x="122" y="64"/>
                    <a:pt x="122" y="90"/>
                    <a:pt x="121" y="107"/>
                  </a:cubicBezTo>
                  <a:cubicBezTo>
                    <a:pt x="119" y="126"/>
                    <a:pt x="148" y="126"/>
                    <a:pt x="150" y="107"/>
                  </a:cubicBezTo>
                  <a:cubicBezTo>
                    <a:pt x="155" y="63"/>
                    <a:pt x="138" y="5"/>
                    <a:pt x="87" y="1"/>
                  </a:cubicBezTo>
                  <a:close/>
                  <a:moveTo>
                    <a:pt x="87" y="1"/>
                  </a:moveTo>
                  <a:cubicBezTo>
                    <a:pt x="87" y="1"/>
                    <a:pt x="87" y="1"/>
                    <a:pt x="8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4363" y="1553"/>
              <a:ext cx="338" cy="532"/>
            </a:xfrm>
            <a:custGeom>
              <a:avLst/>
              <a:gdLst>
                <a:gd name="T0" fmla="*/ 3 w 223"/>
                <a:gd name="T1" fmla="*/ 196 h 351"/>
                <a:gd name="T2" fmla="*/ 10 w 223"/>
                <a:gd name="T3" fmla="*/ 177 h 351"/>
                <a:gd name="T4" fmla="*/ 53 w 223"/>
                <a:gd name="T5" fmla="*/ 157 h 351"/>
                <a:gd name="T6" fmla="*/ 76 w 223"/>
                <a:gd name="T7" fmla="*/ 97 h 351"/>
                <a:gd name="T8" fmla="*/ 90 w 223"/>
                <a:gd name="T9" fmla="*/ 88 h 351"/>
                <a:gd name="T10" fmla="*/ 90 w 223"/>
                <a:gd name="T11" fmla="*/ 88 h 351"/>
                <a:gd name="T12" fmla="*/ 119 w 223"/>
                <a:gd name="T13" fmla="*/ 88 h 351"/>
                <a:gd name="T14" fmla="*/ 119 w 223"/>
                <a:gd name="T15" fmla="*/ 88 h 351"/>
                <a:gd name="T16" fmla="*/ 125 w 223"/>
                <a:gd name="T17" fmla="*/ 89 h 351"/>
                <a:gd name="T18" fmla="*/ 184 w 223"/>
                <a:gd name="T19" fmla="*/ 118 h 351"/>
                <a:gd name="T20" fmla="*/ 190 w 223"/>
                <a:gd name="T21" fmla="*/ 123 h 351"/>
                <a:gd name="T22" fmla="*/ 219 w 223"/>
                <a:gd name="T23" fmla="*/ 167 h 351"/>
                <a:gd name="T24" fmla="*/ 215 w 223"/>
                <a:gd name="T25" fmla="*/ 187 h 351"/>
                <a:gd name="T26" fmla="*/ 207 w 223"/>
                <a:gd name="T27" fmla="*/ 190 h 351"/>
                <a:gd name="T28" fmla="*/ 195 w 223"/>
                <a:gd name="T29" fmla="*/ 183 h 351"/>
                <a:gd name="T30" fmla="*/ 167 w 223"/>
                <a:gd name="T31" fmla="*/ 143 h 351"/>
                <a:gd name="T32" fmla="*/ 134 w 223"/>
                <a:gd name="T33" fmla="*/ 126 h 351"/>
                <a:gd name="T34" fmla="*/ 135 w 223"/>
                <a:gd name="T35" fmla="*/ 131 h 351"/>
                <a:gd name="T36" fmla="*/ 148 w 223"/>
                <a:gd name="T37" fmla="*/ 190 h 351"/>
                <a:gd name="T38" fmla="*/ 138 w 223"/>
                <a:gd name="T39" fmla="*/ 222 h 351"/>
                <a:gd name="T40" fmla="*/ 87 w 223"/>
                <a:gd name="T41" fmla="*/ 273 h 351"/>
                <a:gd name="T42" fmla="*/ 59 w 223"/>
                <a:gd name="T43" fmla="*/ 342 h 351"/>
                <a:gd name="T44" fmla="*/ 46 w 223"/>
                <a:gd name="T45" fmla="*/ 351 h 351"/>
                <a:gd name="T46" fmla="*/ 40 w 223"/>
                <a:gd name="T47" fmla="*/ 350 h 351"/>
                <a:gd name="T48" fmla="*/ 32 w 223"/>
                <a:gd name="T49" fmla="*/ 331 h 351"/>
                <a:gd name="T50" fmla="*/ 61 w 223"/>
                <a:gd name="T51" fmla="*/ 258 h 351"/>
                <a:gd name="T52" fmla="*/ 63 w 223"/>
                <a:gd name="T53" fmla="*/ 254 h 351"/>
                <a:gd name="T54" fmla="*/ 72 w 223"/>
                <a:gd name="T55" fmla="*/ 242 h 351"/>
                <a:gd name="T56" fmla="*/ 97 w 223"/>
                <a:gd name="T57" fmla="*/ 203 h 351"/>
                <a:gd name="T58" fmla="*/ 86 w 223"/>
                <a:gd name="T59" fmla="*/ 152 h 351"/>
                <a:gd name="T60" fmla="*/ 78 w 223"/>
                <a:gd name="T61" fmla="*/ 173 h 351"/>
                <a:gd name="T62" fmla="*/ 71 w 223"/>
                <a:gd name="T63" fmla="*/ 181 h 351"/>
                <a:gd name="T64" fmla="*/ 22 w 223"/>
                <a:gd name="T65" fmla="*/ 203 h 351"/>
                <a:gd name="T66" fmla="*/ 16 w 223"/>
                <a:gd name="T67" fmla="*/ 205 h 351"/>
                <a:gd name="T68" fmla="*/ 3 w 223"/>
                <a:gd name="T69" fmla="*/ 196 h 351"/>
                <a:gd name="T70" fmla="*/ 82 w 223"/>
                <a:gd name="T71" fmla="*/ 73 h 351"/>
                <a:gd name="T72" fmla="*/ 119 w 223"/>
                <a:gd name="T73" fmla="*/ 36 h 351"/>
                <a:gd name="T74" fmla="*/ 82 w 223"/>
                <a:gd name="T75" fmla="*/ 0 h 351"/>
                <a:gd name="T76" fmla="*/ 46 w 223"/>
                <a:gd name="T77" fmla="*/ 36 h 351"/>
                <a:gd name="T78" fmla="*/ 82 w 223"/>
                <a:gd name="T79" fmla="*/ 73 h 351"/>
                <a:gd name="T80" fmla="*/ 153 w 223"/>
                <a:gd name="T81" fmla="*/ 225 h 351"/>
                <a:gd name="T82" fmla="*/ 147 w 223"/>
                <a:gd name="T83" fmla="*/ 232 h 351"/>
                <a:gd name="T84" fmla="*/ 123 w 223"/>
                <a:gd name="T85" fmla="*/ 256 h 351"/>
                <a:gd name="T86" fmla="*/ 133 w 223"/>
                <a:gd name="T87" fmla="*/ 281 h 351"/>
                <a:gd name="T88" fmla="*/ 138 w 223"/>
                <a:gd name="T89" fmla="*/ 288 h 351"/>
                <a:gd name="T90" fmla="*/ 180 w 223"/>
                <a:gd name="T91" fmla="*/ 345 h 351"/>
                <a:gd name="T92" fmla="*/ 192 w 223"/>
                <a:gd name="T93" fmla="*/ 351 h 351"/>
                <a:gd name="T94" fmla="*/ 201 w 223"/>
                <a:gd name="T95" fmla="*/ 348 h 351"/>
                <a:gd name="T96" fmla="*/ 204 w 223"/>
                <a:gd name="T97" fmla="*/ 328 h 351"/>
                <a:gd name="T98" fmla="*/ 162 w 223"/>
                <a:gd name="T99" fmla="*/ 272 h 351"/>
                <a:gd name="T100" fmla="*/ 153 w 223"/>
                <a:gd name="T101" fmla="*/ 225 h 351"/>
                <a:gd name="T102" fmla="*/ 153 w 223"/>
                <a:gd name="T103" fmla="*/ 225 h 351"/>
                <a:gd name="T104" fmla="*/ 153 w 223"/>
                <a:gd name="T105" fmla="*/ 2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351">
                  <a:moveTo>
                    <a:pt x="3" y="196"/>
                  </a:moveTo>
                  <a:cubicBezTo>
                    <a:pt x="0" y="189"/>
                    <a:pt x="3" y="180"/>
                    <a:pt x="10" y="17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8" y="91"/>
                    <a:pt x="84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8"/>
                    <a:pt x="125" y="89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6" y="119"/>
                    <a:pt x="188" y="121"/>
                    <a:pt x="190" y="123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3" y="174"/>
                    <a:pt x="222" y="183"/>
                    <a:pt x="215" y="187"/>
                  </a:cubicBezTo>
                  <a:cubicBezTo>
                    <a:pt x="212" y="189"/>
                    <a:pt x="209" y="190"/>
                    <a:pt x="207" y="190"/>
                  </a:cubicBezTo>
                  <a:cubicBezTo>
                    <a:pt x="202" y="190"/>
                    <a:pt x="197" y="188"/>
                    <a:pt x="195" y="18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9"/>
                    <a:pt x="135" y="131"/>
                    <a:pt x="135" y="131"/>
                  </a:cubicBezTo>
                  <a:cubicBezTo>
                    <a:pt x="139" y="153"/>
                    <a:pt x="145" y="181"/>
                    <a:pt x="148" y="190"/>
                  </a:cubicBezTo>
                  <a:cubicBezTo>
                    <a:pt x="153" y="210"/>
                    <a:pt x="138" y="222"/>
                    <a:pt x="138" y="222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59" y="342"/>
                    <a:pt x="59" y="342"/>
                    <a:pt x="59" y="342"/>
                  </a:cubicBezTo>
                  <a:cubicBezTo>
                    <a:pt x="57" y="348"/>
                    <a:pt x="52" y="351"/>
                    <a:pt x="46" y="351"/>
                  </a:cubicBezTo>
                  <a:cubicBezTo>
                    <a:pt x="44" y="351"/>
                    <a:pt x="42" y="351"/>
                    <a:pt x="40" y="350"/>
                  </a:cubicBezTo>
                  <a:cubicBezTo>
                    <a:pt x="33" y="347"/>
                    <a:pt x="29" y="338"/>
                    <a:pt x="32" y="331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2" y="256"/>
                    <a:pt x="62" y="255"/>
                    <a:pt x="63" y="254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78" y="173"/>
                    <a:pt x="78" y="173"/>
                    <a:pt x="78" y="173"/>
                  </a:cubicBezTo>
                  <a:cubicBezTo>
                    <a:pt x="77" y="177"/>
                    <a:pt x="74" y="180"/>
                    <a:pt x="71" y="181"/>
                  </a:cubicBezTo>
                  <a:cubicBezTo>
                    <a:pt x="22" y="203"/>
                    <a:pt x="22" y="203"/>
                    <a:pt x="22" y="203"/>
                  </a:cubicBezTo>
                  <a:cubicBezTo>
                    <a:pt x="20" y="204"/>
                    <a:pt x="18" y="205"/>
                    <a:pt x="16" y="205"/>
                  </a:cubicBezTo>
                  <a:cubicBezTo>
                    <a:pt x="11" y="205"/>
                    <a:pt x="6" y="201"/>
                    <a:pt x="3" y="196"/>
                  </a:cubicBezTo>
                  <a:close/>
                  <a:moveTo>
                    <a:pt x="82" y="73"/>
                  </a:moveTo>
                  <a:cubicBezTo>
                    <a:pt x="102" y="73"/>
                    <a:pt x="119" y="56"/>
                    <a:pt x="119" y="36"/>
                  </a:cubicBezTo>
                  <a:cubicBezTo>
                    <a:pt x="119" y="16"/>
                    <a:pt x="102" y="0"/>
                    <a:pt x="82" y="0"/>
                  </a:cubicBezTo>
                  <a:cubicBezTo>
                    <a:pt x="62" y="0"/>
                    <a:pt x="46" y="16"/>
                    <a:pt x="46" y="36"/>
                  </a:cubicBezTo>
                  <a:cubicBezTo>
                    <a:pt x="46" y="56"/>
                    <a:pt x="62" y="73"/>
                    <a:pt x="82" y="73"/>
                  </a:cubicBezTo>
                  <a:close/>
                  <a:moveTo>
                    <a:pt x="153" y="225"/>
                  </a:moveTo>
                  <a:cubicBezTo>
                    <a:pt x="151" y="228"/>
                    <a:pt x="148" y="231"/>
                    <a:pt x="147" y="232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4" y="284"/>
                    <a:pt x="136" y="286"/>
                    <a:pt x="138" y="288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83" y="349"/>
                    <a:pt x="188" y="351"/>
                    <a:pt x="192" y="351"/>
                  </a:cubicBezTo>
                  <a:cubicBezTo>
                    <a:pt x="195" y="351"/>
                    <a:pt x="198" y="350"/>
                    <a:pt x="201" y="348"/>
                  </a:cubicBezTo>
                  <a:cubicBezTo>
                    <a:pt x="207" y="343"/>
                    <a:pt x="209" y="334"/>
                    <a:pt x="204" y="328"/>
                  </a:cubicBezTo>
                  <a:cubicBezTo>
                    <a:pt x="162" y="272"/>
                    <a:pt x="162" y="272"/>
                    <a:pt x="162" y="272"/>
                  </a:cubicBezTo>
                  <a:cubicBezTo>
                    <a:pt x="153" y="225"/>
                    <a:pt x="153" y="225"/>
                    <a:pt x="153" y="225"/>
                  </a:cubicBezTo>
                  <a:close/>
                  <a:moveTo>
                    <a:pt x="153" y="225"/>
                  </a:moveTo>
                  <a:cubicBezTo>
                    <a:pt x="153" y="225"/>
                    <a:pt x="153" y="225"/>
                    <a:pt x="153" y="2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40"/>
            <p:cNvSpPr>
              <a:spLocks noChangeArrowheads="1"/>
            </p:cNvSpPr>
            <p:nvPr/>
          </p:nvSpPr>
          <p:spPr bwMode="auto">
            <a:xfrm>
              <a:off x="3520" y="2201"/>
              <a:ext cx="104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3719" y="2480"/>
              <a:ext cx="193" cy="93"/>
            </a:xfrm>
            <a:custGeom>
              <a:avLst/>
              <a:gdLst>
                <a:gd name="T0" fmla="*/ 27 w 127"/>
                <a:gd name="T1" fmla="*/ 0 h 61"/>
                <a:gd name="T2" fmla="*/ 0 w 127"/>
                <a:gd name="T3" fmla="*/ 26 h 61"/>
                <a:gd name="T4" fmla="*/ 17 w 127"/>
                <a:gd name="T5" fmla="*/ 51 h 61"/>
                <a:gd name="T6" fmla="*/ 34 w 127"/>
                <a:gd name="T7" fmla="*/ 61 h 61"/>
                <a:gd name="T8" fmla="*/ 108 w 127"/>
                <a:gd name="T9" fmla="*/ 61 h 61"/>
                <a:gd name="T10" fmla="*/ 127 w 127"/>
                <a:gd name="T11" fmla="*/ 42 h 61"/>
                <a:gd name="T12" fmla="*/ 108 w 127"/>
                <a:gd name="T13" fmla="*/ 24 h 61"/>
                <a:gd name="T14" fmla="*/ 44 w 127"/>
                <a:gd name="T15" fmla="*/ 24 h 61"/>
                <a:gd name="T16" fmla="*/ 27 w 127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61">
                  <a:moveTo>
                    <a:pt x="27" y="0"/>
                  </a:moveTo>
                  <a:cubicBezTo>
                    <a:pt x="25" y="9"/>
                    <a:pt x="1" y="26"/>
                    <a:pt x="0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58"/>
                    <a:pt x="27" y="61"/>
                    <a:pt x="34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9" y="61"/>
                    <a:pt x="127" y="53"/>
                    <a:pt x="127" y="42"/>
                  </a:cubicBezTo>
                  <a:cubicBezTo>
                    <a:pt x="127" y="32"/>
                    <a:pt x="118" y="24"/>
                    <a:pt x="108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3457" y="2263"/>
              <a:ext cx="374" cy="430"/>
            </a:xfrm>
            <a:custGeom>
              <a:avLst/>
              <a:gdLst>
                <a:gd name="T0" fmla="*/ 14 w 247"/>
                <a:gd name="T1" fmla="*/ 106 h 283"/>
                <a:gd name="T2" fmla="*/ 3 w 247"/>
                <a:gd name="T3" fmla="*/ 125 h 283"/>
                <a:gd name="T4" fmla="*/ 19 w 247"/>
                <a:gd name="T5" fmla="*/ 137 h 283"/>
                <a:gd name="T6" fmla="*/ 20 w 247"/>
                <a:gd name="T7" fmla="*/ 137 h 283"/>
                <a:gd name="T8" fmla="*/ 79 w 247"/>
                <a:gd name="T9" fmla="*/ 122 h 283"/>
                <a:gd name="T10" fmla="*/ 90 w 247"/>
                <a:gd name="T11" fmla="*/ 112 h 283"/>
                <a:gd name="T12" fmla="*/ 99 w 247"/>
                <a:gd name="T13" fmla="*/ 83 h 283"/>
                <a:gd name="T14" fmla="*/ 131 w 247"/>
                <a:gd name="T15" fmla="*/ 136 h 283"/>
                <a:gd name="T16" fmla="*/ 91 w 247"/>
                <a:gd name="T17" fmla="*/ 166 h 283"/>
                <a:gd name="T18" fmla="*/ 86 w 247"/>
                <a:gd name="T19" fmla="*/ 188 h 283"/>
                <a:gd name="T20" fmla="*/ 122 w 247"/>
                <a:gd name="T21" fmla="*/ 272 h 283"/>
                <a:gd name="T22" fmla="*/ 139 w 247"/>
                <a:gd name="T23" fmla="*/ 283 h 283"/>
                <a:gd name="T24" fmla="*/ 147 w 247"/>
                <a:gd name="T25" fmla="*/ 281 h 283"/>
                <a:gd name="T26" fmla="*/ 156 w 247"/>
                <a:gd name="T27" fmla="*/ 257 h 283"/>
                <a:gd name="T28" fmla="*/ 125 w 247"/>
                <a:gd name="T29" fmla="*/ 188 h 283"/>
                <a:gd name="T30" fmla="*/ 177 w 247"/>
                <a:gd name="T31" fmla="*/ 150 h 283"/>
                <a:gd name="T32" fmla="*/ 183 w 247"/>
                <a:gd name="T33" fmla="*/ 143 h 283"/>
                <a:gd name="T34" fmla="*/ 179 w 247"/>
                <a:gd name="T35" fmla="*/ 106 h 283"/>
                <a:gd name="T36" fmla="*/ 139 w 247"/>
                <a:gd name="T37" fmla="*/ 44 h 283"/>
                <a:gd name="T38" fmla="*/ 170 w 247"/>
                <a:gd name="T39" fmla="*/ 33 h 283"/>
                <a:gd name="T40" fmla="*/ 223 w 247"/>
                <a:gd name="T41" fmla="*/ 60 h 283"/>
                <a:gd name="T42" fmla="*/ 231 w 247"/>
                <a:gd name="T43" fmla="*/ 61 h 283"/>
                <a:gd name="T44" fmla="*/ 243 w 247"/>
                <a:gd name="T45" fmla="*/ 53 h 283"/>
                <a:gd name="T46" fmla="*/ 236 w 247"/>
                <a:gd name="T47" fmla="*/ 33 h 283"/>
                <a:gd name="T48" fmla="*/ 178 w 247"/>
                <a:gd name="T49" fmla="*/ 1 h 283"/>
                <a:gd name="T50" fmla="*/ 166 w 247"/>
                <a:gd name="T51" fmla="*/ 1 h 283"/>
                <a:gd name="T52" fmla="*/ 114 w 247"/>
                <a:gd name="T53" fmla="*/ 19 h 283"/>
                <a:gd name="T54" fmla="*/ 108 w 247"/>
                <a:gd name="T55" fmla="*/ 23 h 283"/>
                <a:gd name="T56" fmla="*/ 86 w 247"/>
                <a:gd name="T57" fmla="*/ 38 h 283"/>
                <a:gd name="T58" fmla="*/ 80 w 247"/>
                <a:gd name="T59" fmla="*/ 45 h 283"/>
                <a:gd name="T60" fmla="*/ 79 w 247"/>
                <a:gd name="T61" fmla="*/ 48 h 283"/>
                <a:gd name="T62" fmla="*/ 64 w 247"/>
                <a:gd name="T63" fmla="*/ 94 h 283"/>
                <a:gd name="T64" fmla="*/ 14 w 247"/>
                <a:gd name="T65" fmla="*/ 10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7" h="283">
                  <a:moveTo>
                    <a:pt x="14" y="106"/>
                  </a:moveTo>
                  <a:cubicBezTo>
                    <a:pt x="5" y="107"/>
                    <a:pt x="0" y="116"/>
                    <a:pt x="3" y="125"/>
                  </a:cubicBezTo>
                  <a:cubicBezTo>
                    <a:pt x="4" y="133"/>
                    <a:pt x="11" y="139"/>
                    <a:pt x="19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4" y="121"/>
                    <a:pt x="88" y="117"/>
                    <a:pt x="90" y="112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84" y="171"/>
                    <a:pt x="82" y="181"/>
                    <a:pt x="86" y="188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5" y="279"/>
                    <a:pt x="132" y="283"/>
                    <a:pt x="139" y="283"/>
                  </a:cubicBezTo>
                  <a:cubicBezTo>
                    <a:pt x="141" y="283"/>
                    <a:pt x="144" y="283"/>
                    <a:pt x="147" y="281"/>
                  </a:cubicBezTo>
                  <a:cubicBezTo>
                    <a:pt x="156" y="277"/>
                    <a:pt x="160" y="266"/>
                    <a:pt x="156" y="257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80" y="148"/>
                    <a:pt x="182" y="145"/>
                    <a:pt x="183" y="143"/>
                  </a:cubicBezTo>
                  <a:cubicBezTo>
                    <a:pt x="191" y="132"/>
                    <a:pt x="187" y="119"/>
                    <a:pt x="179" y="106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6" y="61"/>
                    <a:pt x="228" y="61"/>
                    <a:pt x="231" y="61"/>
                  </a:cubicBezTo>
                  <a:cubicBezTo>
                    <a:pt x="236" y="61"/>
                    <a:pt x="241" y="58"/>
                    <a:pt x="243" y="53"/>
                  </a:cubicBezTo>
                  <a:cubicBezTo>
                    <a:pt x="247" y="46"/>
                    <a:pt x="245" y="37"/>
                    <a:pt x="236" y="33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5" y="0"/>
                    <a:pt x="170" y="0"/>
                    <a:pt x="166" y="1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20"/>
                    <a:pt x="110" y="21"/>
                    <a:pt x="108" y="23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3" y="40"/>
                    <a:pt x="81" y="43"/>
                    <a:pt x="80" y="45"/>
                  </a:cubicBezTo>
                  <a:cubicBezTo>
                    <a:pt x="80" y="46"/>
                    <a:pt x="79" y="47"/>
                    <a:pt x="79" y="48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14" y="106"/>
                    <a:pt x="14" y="106"/>
                    <a:pt x="14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2816" y="1568"/>
              <a:ext cx="196" cy="120"/>
            </a:xfrm>
            <a:custGeom>
              <a:avLst/>
              <a:gdLst>
                <a:gd name="T0" fmla="*/ 52 w 129"/>
                <a:gd name="T1" fmla="*/ 35 h 79"/>
                <a:gd name="T2" fmla="*/ 24 w 129"/>
                <a:gd name="T3" fmla="*/ 0 h 79"/>
                <a:gd name="T4" fmla="*/ 10 w 129"/>
                <a:gd name="T5" fmla="*/ 18 h 79"/>
                <a:gd name="T6" fmla="*/ 0 w 129"/>
                <a:gd name="T7" fmla="*/ 23 h 79"/>
                <a:gd name="T8" fmla="*/ 29 w 129"/>
                <a:gd name="T9" fmla="*/ 60 h 79"/>
                <a:gd name="T10" fmla="*/ 39 w 129"/>
                <a:gd name="T11" fmla="*/ 66 h 79"/>
                <a:gd name="T12" fmla="*/ 107 w 129"/>
                <a:gd name="T13" fmla="*/ 79 h 79"/>
                <a:gd name="T14" fmla="*/ 111 w 129"/>
                <a:gd name="T15" fmla="*/ 79 h 79"/>
                <a:gd name="T16" fmla="*/ 127 w 129"/>
                <a:gd name="T17" fmla="*/ 66 h 79"/>
                <a:gd name="T18" fmla="*/ 114 w 129"/>
                <a:gd name="T19" fmla="*/ 47 h 79"/>
                <a:gd name="T20" fmla="*/ 52 w 129"/>
                <a:gd name="T21" fmla="*/ 35 h 79"/>
                <a:gd name="T22" fmla="*/ 114 w 129"/>
                <a:gd name="T23" fmla="*/ 47 h 79"/>
                <a:gd name="T24" fmla="*/ 114 w 129"/>
                <a:gd name="T2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79">
                  <a:moveTo>
                    <a:pt x="52" y="3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8"/>
                    <a:pt x="17" y="14"/>
                    <a:pt x="1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2" y="63"/>
                    <a:pt x="35" y="65"/>
                    <a:pt x="39" y="66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10" y="79"/>
                    <a:pt x="111" y="79"/>
                  </a:cubicBezTo>
                  <a:cubicBezTo>
                    <a:pt x="118" y="79"/>
                    <a:pt x="125" y="74"/>
                    <a:pt x="127" y="66"/>
                  </a:cubicBezTo>
                  <a:cubicBezTo>
                    <a:pt x="129" y="57"/>
                    <a:pt x="123" y="48"/>
                    <a:pt x="114" y="47"/>
                  </a:cubicBezTo>
                  <a:lnTo>
                    <a:pt x="52" y="35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2566" y="1310"/>
              <a:ext cx="109" cy="111"/>
            </a:xfrm>
            <a:custGeom>
              <a:avLst/>
              <a:gdLst>
                <a:gd name="T0" fmla="*/ 0 w 72"/>
                <a:gd name="T1" fmla="*/ 36 h 73"/>
                <a:gd name="T2" fmla="*/ 36 w 72"/>
                <a:gd name="T3" fmla="*/ 0 h 73"/>
                <a:gd name="T4" fmla="*/ 72 w 72"/>
                <a:gd name="T5" fmla="*/ 36 h 73"/>
                <a:gd name="T6" fmla="*/ 36 w 72"/>
                <a:gd name="T7" fmla="*/ 73 h 73"/>
                <a:gd name="T8" fmla="*/ 0 w 72"/>
                <a:gd name="T9" fmla="*/ 36 h 73"/>
                <a:gd name="T10" fmla="*/ 0 w 72"/>
                <a:gd name="T11" fmla="*/ 36 h 73"/>
                <a:gd name="T12" fmla="*/ 0 w 72"/>
                <a:gd name="T1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lose/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>
              <a:spLocks noEditPoints="1"/>
            </p:cNvSpPr>
            <p:nvPr/>
          </p:nvSpPr>
          <p:spPr bwMode="auto">
            <a:xfrm>
              <a:off x="2511" y="1343"/>
              <a:ext cx="369" cy="415"/>
            </a:xfrm>
            <a:custGeom>
              <a:avLst/>
              <a:gdLst>
                <a:gd name="T0" fmla="*/ 151 w 243"/>
                <a:gd name="T1" fmla="*/ 5 h 273"/>
                <a:gd name="T2" fmla="*/ 60 w 243"/>
                <a:gd name="T3" fmla="*/ 92 h 273"/>
                <a:gd name="T4" fmla="*/ 29 w 243"/>
                <a:gd name="T5" fmla="*/ 64 h 273"/>
                <a:gd name="T6" fmla="*/ 18 w 243"/>
                <a:gd name="T7" fmla="*/ 59 h 273"/>
                <a:gd name="T8" fmla="*/ 6 w 243"/>
                <a:gd name="T9" fmla="*/ 64 h 273"/>
                <a:gd name="T10" fmla="*/ 7 w 243"/>
                <a:gd name="T11" fmla="*/ 87 h 273"/>
                <a:gd name="T12" fmla="*/ 48 w 243"/>
                <a:gd name="T13" fmla="*/ 126 h 273"/>
                <a:gd name="T14" fmla="*/ 59 w 243"/>
                <a:gd name="T15" fmla="*/ 130 h 273"/>
                <a:gd name="T16" fmla="*/ 70 w 243"/>
                <a:gd name="T17" fmla="*/ 126 h 273"/>
                <a:gd name="T18" fmla="*/ 106 w 243"/>
                <a:gd name="T19" fmla="*/ 95 h 273"/>
                <a:gd name="T20" fmla="*/ 154 w 243"/>
                <a:gd name="T21" fmla="*/ 147 h 273"/>
                <a:gd name="T22" fmla="*/ 108 w 243"/>
                <a:gd name="T23" fmla="*/ 170 h 273"/>
                <a:gd name="T24" fmla="*/ 100 w 243"/>
                <a:gd name="T25" fmla="*/ 180 h 273"/>
                <a:gd name="T26" fmla="*/ 101 w 243"/>
                <a:gd name="T27" fmla="*/ 193 h 273"/>
                <a:gd name="T28" fmla="*/ 146 w 243"/>
                <a:gd name="T29" fmla="*/ 265 h 273"/>
                <a:gd name="T30" fmla="*/ 160 w 243"/>
                <a:gd name="T31" fmla="*/ 273 h 273"/>
                <a:gd name="T32" fmla="*/ 169 w 243"/>
                <a:gd name="T33" fmla="*/ 270 h 273"/>
                <a:gd name="T34" fmla="*/ 174 w 243"/>
                <a:gd name="T35" fmla="*/ 248 h 273"/>
                <a:gd name="T36" fmla="*/ 139 w 243"/>
                <a:gd name="T37" fmla="*/ 191 h 273"/>
                <a:gd name="T38" fmla="*/ 195 w 243"/>
                <a:gd name="T39" fmla="*/ 163 h 273"/>
                <a:gd name="T40" fmla="*/ 206 w 243"/>
                <a:gd name="T41" fmla="*/ 157 h 273"/>
                <a:gd name="T42" fmla="*/ 211 w 243"/>
                <a:gd name="T43" fmla="*/ 131 h 273"/>
                <a:gd name="T44" fmla="*/ 210 w 243"/>
                <a:gd name="T45" fmla="*/ 130 h 273"/>
                <a:gd name="T46" fmla="*/ 145 w 243"/>
                <a:gd name="T47" fmla="*/ 60 h 273"/>
                <a:gd name="T48" fmla="*/ 169 w 243"/>
                <a:gd name="T49" fmla="*/ 34 h 273"/>
                <a:gd name="T50" fmla="*/ 222 w 243"/>
                <a:gd name="T51" fmla="*/ 46 h 273"/>
                <a:gd name="T52" fmla="*/ 225 w 243"/>
                <a:gd name="T53" fmla="*/ 47 h 273"/>
                <a:gd name="T54" fmla="*/ 241 w 243"/>
                <a:gd name="T55" fmla="*/ 34 h 273"/>
                <a:gd name="T56" fmla="*/ 229 w 243"/>
                <a:gd name="T57" fmla="*/ 15 h 273"/>
                <a:gd name="T58" fmla="*/ 167 w 243"/>
                <a:gd name="T59" fmla="*/ 0 h 273"/>
                <a:gd name="T60" fmla="*/ 162 w 243"/>
                <a:gd name="T61" fmla="*/ 0 h 273"/>
                <a:gd name="T62" fmla="*/ 151 w 243"/>
                <a:gd name="T63" fmla="*/ 5 h 273"/>
                <a:gd name="T64" fmla="*/ 151 w 243"/>
                <a:gd name="T65" fmla="*/ 5 h 273"/>
                <a:gd name="T66" fmla="*/ 151 w 243"/>
                <a:gd name="T67" fmla="*/ 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73">
                  <a:moveTo>
                    <a:pt x="151" y="5"/>
                  </a:moveTo>
                  <a:cubicBezTo>
                    <a:pt x="137" y="19"/>
                    <a:pt x="60" y="92"/>
                    <a:pt x="60" y="9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61"/>
                    <a:pt x="22" y="59"/>
                    <a:pt x="18" y="59"/>
                  </a:cubicBezTo>
                  <a:cubicBezTo>
                    <a:pt x="13" y="59"/>
                    <a:pt x="9" y="61"/>
                    <a:pt x="6" y="64"/>
                  </a:cubicBezTo>
                  <a:cubicBezTo>
                    <a:pt x="0" y="71"/>
                    <a:pt x="0" y="81"/>
                    <a:pt x="7" y="87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51" y="128"/>
                    <a:pt x="55" y="130"/>
                    <a:pt x="59" y="130"/>
                  </a:cubicBezTo>
                  <a:cubicBezTo>
                    <a:pt x="63" y="130"/>
                    <a:pt x="67" y="129"/>
                    <a:pt x="70" y="126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4" y="172"/>
                    <a:pt x="101" y="176"/>
                    <a:pt x="100" y="180"/>
                  </a:cubicBezTo>
                  <a:cubicBezTo>
                    <a:pt x="98" y="185"/>
                    <a:pt x="99" y="189"/>
                    <a:pt x="101" y="193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9" y="270"/>
                    <a:pt x="154" y="273"/>
                    <a:pt x="160" y="273"/>
                  </a:cubicBezTo>
                  <a:cubicBezTo>
                    <a:pt x="163" y="273"/>
                    <a:pt x="166" y="272"/>
                    <a:pt x="169" y="270"/>
                  </a:cubicBezTo>
                  <a:cubicBezTo>
                    <a:pt x="176" y="266"/>
                    <a:pt x="179" y="255"/>
                    <a:pt x="174" y="248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16" y="152"/>
                    <a:pt x="218" y="139"/>
                    <a:pt x="211" y="131"/>
                  </a:cubicBezTo>
                  <a:cubicBezTo>
                    <a:pt x="211" y="131"/>
                    <a:pt x="211" y="130"/>
                    <a:pt x="210" y="130"/>
                  </a:cubicBezTo>
                  <a:cubicBezTo>
                    <a:pt x="189" y="106"/>
                    <a:pt x="167" y="83"/>
                    <a:pt x="145" y="60"/>
                  </a:cubicBezTo>
                  <a:cubicBezTo>
                    <a:pt x="148" y="56"/>
                    <a:pt x="165" y="38"/>
                    <a:pt x="169" y="34"/>
                  </a:cubicBezTo>
                  <a:cubicBezTo>
                    <a:pt x="222" y="46"/>
                    <a:pt x="222" y="46"/>
                    <a:pt x="222" y="46"/>
                  </a:cubicBezTo>
                  <a:cubicBezTo>
                    <a:pt x="223" y="47"/>
                    <a:pt x="224" y="47"/>
                    <a:pt x="225" y="47"/>
                  </a:cubicBezTo>
                  <a:cubicBezTo>
                    <a:pt x="233" y="47"/>
                    <a:pt x="239" y="42"/>
                    <a:pt x="241" y="34"/>
                  </a:cubicBezTo>
                  <a:cubicBezTo>
                    <a:pt x="243" y="26"/>
                    <a:pt x="238" y="17"/>
                    <a:pt x="229" y="15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5" y="0"/>
                    <a:pt x="164" y="0"/>
                    <a:pt x="162" y="0"/>
                  </a:cubicBezTo>
                  <a:cubicBezTo>
                    <a:pt x="158" y="0"/>
                    <a:pt x="155" y="1"/>
                    <a:pt x="151" y="5"/>
                  </a:cubicBezTo>
                  <a:close/>
                  <a:moveTo>
                    <a:pt x="151" y="5"/>
                  </a:moveTo>
                  <a:cubicBezTo>
                    <a:pt x="151" y="5"/>
                    <a:pt x="151" y="5"/>
                    <a:pt x="15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>
              <a:spLocks noEditPoints="1"/>
            </p:cNvSpPr>
            <p:nvPr/>
          </p:nvSpPr>
          <p:spPr bwMode="auto">
            <a:xfrm>
              <a:off x="1771" y="492"/>
              <a:ext cx="116" cy="115"/>
            </a:xfrm>
            <a:custGeom>
              <a:avLst/>
              <a:gdLst>
                <a:gd name="T0" fmla="*/ 39 w 77"/>
                <a:gd name="T1" fmla="*/ 76 h 76"/>
                <a:gd name="T2" fmla="*/ 52 w 77"/>
                <a:gd name="T3" fmla="*/ 74 h 76"/>
                <a:gd name="T4" fmla="*/ 73 w 77"/>
                <a:gd name="T5" fmla="*/ 53 h 76"/>
                <a:gd name="T6" fmla="*/ 72 w 77"/>
                <a:gd name="T7" fmla="*/ 22 h 76"/>
                <a:gd name="T8" fmla="*/ 48 w 77"/>
                <a:gd name="T9" fmla="*/ 3 h 76"/>
                <a:gd name="T10" fmla="*/ 17 w 77"/>
                <a:gd name="T11" fmla="*/ 8 h 76"/>
                <a:gd name="T12" fmla="*/ 2 w 77"/>
                <a:gd name="T13" fmla="*/ 34 h 76"/>
                <a:gd name="T14" fmla="*/ 11 w 77"/>
                <a:gd name="T15" fmla="*/ 64 h 76"/>
                <a:gd name="T16" fmla="*/ 39 w 77"/>
                <a:gd name="T17" fmla="*/ 76 h 76"/>
                <a:gd name="T18" fmla="*/ 39 w 77"/>
                <a:gd name="T19" fmla="*/ 76 h 76"/>
                <a:gd name="T20" fmla="*/ 39 w 77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6">
                  <a:moveTo>
                    <a:pt x="39" y="76"/>
                  </a:moveTo>
                  <a:cubicBezTo>
                    <a:pt x="43" y="76"/>
                    <a:pt x="48" y="75"/>
                    <a:pt x="52" y="74"/>
                  </a:cubicBezTo>
                  <a:cubicBezTo>
                    <a:pt x="62" y="70"/>
                    <a:pt x="69" y="62"/>
                    <a:pt x="73" y="53"/>
                  </a:cubicBezTo>
                  <a:cubicBezTo>
                    <a:pt x="77" y="43"/>
                    <a:pt x="77" y="31"/>
                    <a:pt x="72" y="22"/>
                  </a:cubicBezTo>
                  <a:cubicBezTo>
                    <a:pt x="67" y="12"/>
                    <a:pt x="58" y="5"/>
                    <a:pt x="48" y="3"/>
                  </a:cubicBezTo>
                  <a:cubicBezTo>
                    <a:pt x="38" y="0"/>
                    <a:pt x="26" y="2"/>
                    <a:pt x="17" y="8"/>
                  </a:cubicBezTo>
                  <a:cubicBezTo>
                    <a:pt x="9" y="14"/>
                    <a:pt x="3" y="24"/>
                    <a:pt x="2" y="34"/>
                  </a:cubicBezTo>
                  <a:cubicBezTo>
                    <a:pt x="0" y="45"/>
                    <a:pt x="4" y="56"/>
                    <a:pt x="11" y="64"/>
                  </a:cubicBezTo>
                  <a:cubicBezTo>
                    <a:pt x="18" y="71"/>
                    <a:pt x="28" y="76"/>
                    <a:pt x="39" y="76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654" y="478"/>
              <a:ext cx="350" cy="504"/>
            </a:xfrm>
            <a:custGeom>
              <a:avLst/>
              <a:gdLst>
                <a:gd name="T0" fmla="*/ 7 w 231"/>
                <a:gd name="T1" fmla="*/ 4 h 332"/>
                <a:gd name="T2" fmla="*/ 7 w 231"/>
                <a:gd name="T3" fmla="*/ 4 h 332"/>
                <a:gd name="T4" fmla="*/ 3 w 231"/>
                <a:gd name="T5" fmla="*/ 21 h 332"/>
                <a:gd name="T6" fmla="*/ 50 w 231"/>
                <a:gd name="T7" fmla="*/ 108 h 332"/>
                <a:gd name="T8" fmla="*/ 43 w 231"/>
                <a:gd name="T9" fmla="*/ 121 h 332"/>
                <a:gd name="T10" fmla="*/ 29 w 231"/>
                <a:gd name="T11" fmla="*/ 172 h 332"/>
                <a:gd name="T12" fmla="*/ 25 w 231"/>
                <a:gd name="T13" fmla="*/ 197 h 332"/>
                <a:gd name="T14" fmla="*/ 24 w 231"/>
                <a:gd name="T15" fmla="*/ 208 h 332"/>
                <a:gd name="T16" fmla="*/ 24 w 231"/>
                <a:gd name="T17" fmla="*/ 219 h 332"/>
                <a:gd name="T18" fmla="*/ 23 w 231"/>
                <a:gd name="T19" fmla="*/ 222 h 332"/>
                <a:gd name="T20" fmla="*/ 17 w 231"/>
                <a:gd name="T21" fmla="*/ 238 h 332"/>
                <a:gd name="T22" fmla="*/ 10 w 231"/>
                <a:gd name="T23" fmla="*/ 264 h 332"/>
                <a:gd name="T24" fmla="*/ 6 w 231"/>
                <a:gd name="T25" fmla="*/ 312 h 332"/>
                <a:gd name="T26" fmla="*/ 21 w 231"/>
                <a:gd name="T27" fmla="*/ 327 h 332"/>
                <a:gd name="T28" fmla="*/ 31 w 231"/>
                <a:gd name="T29" fmla="*/ 326 h 332"/>
                <a:gd name="T30" fmla="*/ 48 w 231"/>
                <a:gd name="T31" fmla="*/ 315 h 332"/>
                <a:gd name="T32" fmla="*/ 57 w 231"/>
                <a:gd name="T33" fmla="*/ 300 h 332"/>
                <a:gd name="T34" fmla="*/ 48 w 231"/>
                <a:gd name="T35" fmla="*/ 279 h 332"/>
                <a:gd name="T36" fmla="*/ 59 w 231"/>
                <a:gd name="T37" fmla="*/ 255 h 332"/>
                <a:gd name="T38" fmla="*/ 65 w 231"/>
                <a:gd name="T39" fmla="*/ 256 h 332"/>
                <a:gd name="T40" fmla="*/ 69 w 231"/>
                <a:gd name="T41" fmla="*/ 272 h 332"/>
                <a:gd name="T42" fmla="*/ 76 w 231"/>
                <a:gd name="T43" fmla="*/ 296 h 332"/>
                <a:gd name="T44" fmla="*/ 81 w 231"/>
                <a:gd name="T45" fmla="*/ 308 h 332"/>
                <a:gd name="T46" fmla="*/ 85 w 231"/>
                <a:gd name="T47" fmla="*/ 313 h 332"/>
                <a:gd name="T48" fmla="*/ 87 w 231"/>
                <a:gd name="T49" fmla="*/ 316 h 332"/>
                <a:gd name="T50" fmla="*/ 87 w 231"/>
                <a:gd name="T51" fmla="*/ 316 h 332"/>
                <a:gd name="T52" fmla="*/ 87 w 231"/>
                <a:gd name="T53" fmla="*/ 316 h 332"/>
                <a:gd name="T54" fmla="*/ 91 w 231"/>
                <a:gd name="T55" fmla="*/ 321 h 332"/>
                <a:gd name="T56" fmla="*/ 112 w 231"/>
                <a:gd name="T57" fmla="*/ 331 h 332"/>
                <a:gd name="T58" fmla="*/ 136 w 231"/>
                <a:gd name="T59" fmla="*/ 330 h 332"/>
                <a:gd name="T60" fmla="*/ 176 w 231"/>
                <a:gd name="T61" fmla="*/ 314 h 332"/>
                <a:gd name="T62" fmla="*/ 184 w 231"/>
                <a:gd name="T63" fmla="*/ 304 h 332"/>
                <a:gd name="T64" fmla="*/ 178 w 231"/>
                <a:gd name="T65" fmla="*/ 287 h 332"/>
                <a:gd name="T66" fmla="*/ 170 w 231"/>
                <a:gd name="T67" fmla="*/ 284 h 332"/>
                <a:gd name="T68" fmla="*/ 165 w 231"/>
                <a:gd name="T69" fmla="*/ 284 h 332"/>
                <a:gd name="T70" fmla="*/ 161 w 231"/>
                <a:gd name="T71" fmla="*/ 286 h 332"/>
                <a:gd name="T72" fmla="*/ 153 w 231"/>
                <a:gd name="T73" fmla="*/ 289 h 332"/>
                <a:gd name="T74" fmla="*/ 142 w 231"/>
                <a:gd name="T75" fmla="*/ 293 h 332"/>
                <a:gd name="T76" fmla="*/ 129 w 231"/>
                <a:gd name="T77" fmla="*/ 296 h 332"/>
                <a:gd name="T78" fmla="*/ 117 w 231"/>
                <a:gd name="T79" fmla="*/ 296 h 332"/>
                <a:gd name="T80" fmla="*/ 112 w 231"/>
                <a:gd name="T81" fmla="*/ 280 h 332"/>
                <a:gd name="T82" fmla="*/ 109 w 231"/>
                <a:gd name="T83" fmla="*/ 254 h 332"/>
                <a:gd name="T84" fmla="*/ 107 w 231"/>
                <a:gd name="T85" fmla="*/ 229 h 332"/>
                <a:gd name="T86" fmla="*/ 111 w 231"/>
                <a:gd name="T87" fmla="*/ 211 h 332"/>
                <a:gd name="T88" fmla="*/ 111 w 231"/>
                <a:gd name="T89" fmla="*/ 192 h 332"/>
                <a:gd name="T90" fmla="*/ 114 w 231"/>
                <a:gd name="T91" fmla="*/ 166 h 332"/>
                <a:gd name="T92" fmla="*/ 122 w 231"/>
                <a:gd name="T93" fmla="*/ 137 h 332"/>
                <a:gd name="T94" fmla="*/ 221 w 231"/>
                <a:gd name="T95" fmla="*/ 101 h 332"/>
                <a:gd name="T96" fmla="*/ 222 w 231"/>
                <a:gd name="T97" fmla="*/ 100 h 332"/>
                <a:gd name="T98" fmla="*/ 229 w 231"/>
                <a:gd name="T99" fmla="*/ 84 h 332"/>
                <a:gd name="T100" fmla="*/ 213 w 231"/>
                <a:gd name="T101" fmla="*/ 76 h 332"/>
                <a:gd name="T102" fmla="*/ 115 w 231"/>
                <a:gd name="T103" fmla="*/ 100 h 332"/>
                <a:gd name="T104" fmla="*/ 80 w 231"/>
                <a:gd name="T105" fmla="*/ 86 h 332"/>
                <a:gd name="T106" fmla="*/ 26 w 231"/>
                <a:gd name="T107" fmla="*/ 8 h 332"/>
                <a:gd name="T108" fmla="*/ 7 w 231"/>
                <a:gd name="T109" fmla="*/ 4 h 332"/>
                <a:gd name="T110" fmla="*/ 7 w 231"/>
                <a:gd name="T111" fmla="*/ 4 h 332"/>
                <a:gd name="T112" fmla="*/ 7 w 231"/>
                <a:gd name="T113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332">
                  <a:moveTo>
                    <a:pt x="7" y="4"/>
                  </a:moveTo>
                  <a:cubicBezTo>
                    <a:pt x="2" y="8"/>
                    <a:pt x="13" y="0"/>
                    <a:pt x="7" y="4"/>
                  </a:cubicBezTo>
                  <a:cubicBezTo>
                    <a:pt x="2" y="8"/>
                    <a:pt x="0" y="15"/>
                    <a:pt x="3" y="21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47" y="112"/>
                    <a:pt x="45" y="116"/>
                    <a:pt x="43" y="121"/>
                  </a:cubicBezTo>
                  <a:cubicBezTo>
                    <a:pt x="37" y="137"/>
                    <a:pt x="32" y="154"/>
                    <a:pt x="29" y="172"/>
                  </a:cubicBezTo>
                  <a:cubicBezTo>
                    <a:pt x="27" y="180"/>
                    <a:pt x="26" y="189"/>
                    <a:pt x="25" y="197"/>
                  </a:cubicBezTo>
                  <a:cubicBezTo>
                    <a:pt x="25" y="201"/>
                    <a:pt x="24" y="204"/>
                    <a:pt x="24" y="208"/>
                  </a:cubicBezTo>
                  <a:cubicBezTo>
                    <a:pt x="24" y="211"/>
                    <a:pt x="24" y="215"/>
                    <a:pt x="24" y="219"/>
                  </a:cubicBezTo>
                  <a:cubicBezTo>
                    <a:pt x="24" y="220"/>
                    <a:pt x="23" y="221"/>
                    <a:pt x="23" y="222"/>
                  </a:cubicBezTo>
                  <a:cubicBezTo>
                    <a:pt x="21" y="227"/>
                    <a:pt x="19" y="233"/>
                    <a:pt x="17" y="238"/>
                  </a:cubicBezTo>
                  <a:cubicBezTo>
                    <a:pt x="14" y="247"/>
                    <a:pt x="12" y="255"/>
                    <a:pt x="10" y="264"/>
                  </a:cubicBezTo>
                  <a:cubicBezTo>
                    <a:pt x="6" y="279"/>
                    <a:pt x="4" y="296"/>
                    <a:pt x="6" y="312"/>
                  </a:cubicBezTo>
                  <a:cubicBezTo>
                    <a:pt x="8" y="320"/>
                    <a:pt x="14" y="325"/>
                    <a:pt x="21" y="327"/>
                  </a:cubicBezTo>
                  <a:cubicBezTo>
                    <a:pt x="24" y="327"/>
                    <a:pt x="28" y="327"/>
                    <a:pt x="31" y="326"/>
                  </a:cubicBezTo>
                  <a:cubicBezTo>
                    <a:pt x="38" y="324"/>
                    <a:pt x="43" y="320"/>
                    <a:pt x="48" y="315"/>
                  </a:cubicBezTo>
                  <a:cubicBezTo>
                    <a:pt x="52" y="311"/>
                    <a:pt x="55" y="306"/>
                    <a:pt x="57" y="300"/>
                  </a:cubicBezTo>
                  <a:cubicBezTo>
                    <a:pt x="61" y="292"/>
                    <a:pt x="57" y="282"/>
                    <a:pt x="48" y="279"/>
                  </a:cubicBezTo>
                  <a:cubicBezTo>
                    <a:pt x="51" y="271"/>
                    <a:pt x="55" y="263"/>
                    <a:pt x="59" y="255"/>
                  </a:cubicBezTo>
                  <a:cubicBezTo>
                    <a:pt x="61" y="255"/>
                    <a:pt x="63" y="255"/>
                    <a:pt x="65" y="256"/>
                  </a:cubicBezTo>
                  <a:cubicBezTo>
                    <a:pt x="67" y="261"/>
                    <a:pt x="68" y="266"/>
                    <a:pt x="69" y="272"/>
                  </a:cubicBezTo>
                  <a:cubicBezTo>
                    <a:pt x="71" y="280"/>
                    <a:pt x="73" y="288"/>
                    <a:pt x="76" y="296"/>
                  </a:cubicBezTo>
                  <a:cubicBezTo>
                    <a:pt x="78" y="300"/>
                    <a:pt x="79" y="304"/>
                    <a:pt x="81" y="308"/>
                  </a:cubicBezTo>
                  <a:cubicBezTo>
                    <a:pt x="82" y="310"/>
                    <a:pt x="83" y="311"/>
                    <a:pt x="85" y="313"/>
                  </a:cubicBezTo>
                  <a:cubicBezTo>
                    <a:pt x="85" y="314"/>
                    <a:pt x="86" y="315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8" y="318"/>
                    <a:pt x="89" y="319"/>
                    <a:pt x="91" y="321"/>
                  </a:cubicBezTo>
                  <a:cubicBezTo>
                    <a:pt x="96" y="326"/>
                    <a:pt x="104" y="330"/>
                    <a:pt x="112" y="331"/>
                  </a:cubicBezTo>
                  <a:cubicBezTo>
                    <a:pt x="120" y="332"/>
                    <a:pt x="128" y="331"/>
                    <a:pt x="136" y="330"/>
                  </a:cubicBezTo>
                  <a:cubicBezTo>
                    <a:pt x="150" y="327"/>
                    <a:pt x="163" y="321"/>
                    <a:pt x="176" y="314"/>
                  </a:cubicBezTo>
                  <a:cubicBezTo>
                    <a:pt x="180" y="312"/>
                    <a:pt x="183" y="308"/>
                    <a:pt x="184" y="304"/>
                  </a:cubicBezTo>
                  <a:cubicBezTo>
                    <a:pt x="185" y="298"/>
                    <a:pt x="183" y="291"/>
                    <a:pt x="178" y="287"/>
                  </a:cubicBezTo>
                  <a:cubicBezTo>
                    <a:pt x="176" y="285"/>
                    <a:pt x="173" y="284"/>
                    <a:pt x="170" y="284"/>
                  </a:cubicBezTo>
                  <a:cubicBezTo>
                    <a:pt x="168" y="284"/>
                    <a:pt x="167" y="284"/>
                    <a:pt x="165" y="284"/>
                  </a:cubicBezTo>
                  <a:cubicBezTo>
                    <a:pt x="164" y="285"/>
                    <a:pt x="162" y="285"/>
                    <a:pt x="161" y="286"/>
                  </a:cubicBezTo>
                  <a:cubicBezTo>
                    <a:pt x="158" y="287"/>
                    <a:pt x="155" y="288"/>
                    <a:pt x="153" y="289"/>
                  </a:cubicBezTo>
                  <a:cubicBezTo>
                    <a:pt x="149" y="291"/>
                    <a:pt x="145" y="292"/>
                    <a:pt x="142" y="293"/>
                  </a:cubicBezTo>
                  <a:cubicBezTo>
                    <a:pt x="137" y="294"/>
                    <a:pt x="133" y="295"/>
                    <a:pt x="129" y="296"/>
                  </a:cubicBezTo>
                  <a:cubicBezTo>
                    <a:pt x="125" y="296"/>
                    <a:pt x="121" y="297"/>
                    <a:pt x="117" y="296"/>
                  </a:cubicBezTo>
                  <a:cubicBezTo>
                    <a:pt x="117" y="295"/>
                    <a:pt x="114" y="291"/>
                    <a:pt x="112" y="280"/>
                  </a:cubicBezTo>
                  <a:cubicBezTo>
                    <a:pt x="111" y="271"/>
                    <a:pt x="109" y="262"/>
                    <a:pt x="109" y="254"/>
                  </a:cubicBezTo>
                  <a:cubicBezTo>
                    <a:pt x="108" y="245"/>
                    <a:pt x="108" y="237"/>
                    <a:pt x="107" y="229"/>
                  </a:cubicBezTo>
                  <a:cubicBezTo>
                    <a:pt x="110" y="223"/>
                    <a:pt x="111" y="217"/>
                    <a:pt x="111" y="211"/>
                  </a:cubicBezTo>
                  <a:cubicBezTo>
                    <a:pt x="111" y="204"/>
                    <a:pt x="111" y="198"/>
                    <a:pt x="111" y="192"/>
                  </a:cubicBezTo>
                  <a:cubicBezTo>
                    <a:pt x="112" y="183"/>
                    <a:pt x="112" y="174"/>
                    <a:pt x="114" y="166"/>
                  </a:cubicBezTo>
                  <a:cubicBezTo>
                    <a:pt x="117" y="152"/>
                    <a:pt x="122" y="139"/>
                    <a:pt x="122" y="137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2" y="100"/>
                    <a:pt x="222" y="100"/>
                  </a:cubicBezTo>
                  <a:cubicBezTo>
                    <a:pt x="228" y="97"/>
                    <a:pt x="231" y="90"/>
                    <a:pt x="229" y="84"/>
                  </a:cubicBezTo>
                  <a:cubicBezTo>
                    <a:pt x="226" y="78"/>
                    <a:pt x="220" y="74"/>
                    <a:pt x="213" y="76"/>
                  </a:cubicBezTo>
                  <a:cubicBezTo>
                    <a:pt x="213" y="76"/>
                    <a:pt x="122" y="99"/>
                    <a:pt x="115" y="100"/>
                  </a:cubicBezTo>
                  <a:cubicBezTo>
                    <a:pt x="100" y="102"/>
                    <a:pt x="90" y="98"/>
                    <a:pt x="80" y="86"/>
                  </a:cubicBezTo>
                  <a:cubicBezTo>
                    <a:pt x="66" y="69"/>
                    <a:pt x="26" y="8"/>
                    <a:pt x="26" y="8"/>
                  </a:cubicBezTo>
                  <a:cubicBezTo>
                    <a:pt x="21" y="2"/>
                    <a:pt x="13" y="0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>
              <a:spLocks noEditPoints="1"/>
            </p:cNvSpPr>
            <p:nvPr/>
          </p:nvSpPr>
          <p:spPr bwMode="auto">
            <a:xfrm>
              <a:off x="2941" y="2758"/>
              <a:ext cx="1364" cy="1357"/>
            </a:xfrm>
            <a:custGeom>
              <a:avLst/>
              <a:gdLst>
                <a:gd name="T0" fmla="*/ 880 w 899"/>
                <a:gd name="T1" fmla="*/ 316 h 894"/>
                <a:gd name="T2" fmla="*/ 809 w 899"/>
                <a:gd name="T3" fmla="*/ 177 h 894"/>
                <a:gd name="T4" fmla="*/ 695 w 899"/>
                <a:gd name="T5" fmla="*/ 70 h 894"/>
                <a:gd name="T6" fmla="*/ 551 w 899"/>
                <a:gd name="T7" fmla="*/ 9 h 894"/>
                <a:gd name="T8" fmla="*/ 395 w 899"/>
                <a:gd name="T9" fmla="*/ 0 h 894"/>
                <a:gd name="T10" fmla="*/ 245 w 899"/>
                <a:gd name="T11" fmla="*/ 46 h 894"/>
                <a:gd name="T12" fmla="*/ 120 w 899"/>
                <a:gd name="T13" fmla="*/ 140 h 894"/>
                <a:gd name="T14" fmla="*/ 35 w 899"/>
                <a:gd name="T15" fmla="*/ 271 h 894"/>
                <a:gd name="T16" fmla="*/ 0 w 899"/>
                <a:gd name="T17" fmla="*/ 423 h 894"/>
                <a:gd name="T18" fmla="*/ 0 w 899"/>
                <a:gd name="T19" fmla="*/ 471 h 894"/>
                <a:gd name="T20" fmla="*/ 35 w 899"/>
                <a:gd name="T21" fmla="*/ 623 h 894"/>
                <a:gd name="T22" fmla="*/ 120 w 899"/>
                <a:gd name="T23" fmla="*/ 754 h 894"/>
                <a:gd name="T24" fmla="*/ 245 w 899"/>
                <a:gd name="T25" fmla="*/ 849 h 894"/>
                <a:gd name="T26" fmla="*/ 395 w 899"/>
                <a:gd name="T27" fmla="*/ 894 h 894"/>
                <a:gd name="T28" fmla="*/ 551 w 899"/>
                <a:gd name="T29" fmla="*/ 886 h 894"/>
                <a:gd name="T30" fmla="*/ 695 w 899"/>
                <a:gd name="T31" fmla="*/ 825 h 894"/>
                <a:gd name="T32" fmla="*/ 809 w 899"/>
                <a:gd name="T33" fmla="*/ 718 h 894"/>
                <a:gd name="T34" fmla="*/ 880 w 899"/>
                <a:gd name="T35" fmla="*/ 579 h 894"/>
                <a:gd name="T36" fmla="*/ 499 w 899"/>
                <a:gd name="T37" fmla="*/ 149 h 894"/>
                <a:gd name="T38" fmla="*/ 499 w 899"/>
                <a:gd name="T39" fmla="*/ 149 h 894"/>
                <a:gd name="T40" fmla="*/ 577 w 899"/>
                <a:gd name="T41" fmla="*/ 348 h 894"/>
                <a:gd name="T42" fmla="*/ 544 w 899"/>
                <a:gd name="T43" fmla="*/ 560 h 894"/>
                <a:gd name="T44" fmla="*/ 576 w 899"/>
                <a:gd name="T45" fmla="*/ 372 h 894"/>
                <a:gd name="T46" fmla="*/ 605 w 899"/>
                <a:gd name="T47" fmla="*/ 402 h 894"/>
                <a:gd name="T48" fmla="*/ 605 w 899"/>
                <a:gd name="T49" fmla="*/ 402 h 894"/>
                <a:gd name="T50" fmla="*/ 569 w 899"/>
                <a:gd name="T51" fmla="*/ 533 h 894"/>
                <a:gd name="T52" fmla="*/ 606 w 899"/>
                <a:gd name="T53" fmla="*/ 487 h 894"/>
                <a:gd name="T54" fmla="*/ 597 w 899"/>
                <a:gd name="T55" fmla="*/ 447 h 894"/>
                <a:gd name="T56" fmla="*/ 610 w 899"/>
                <a:gd name="T57" fmla="*/ 467 h 894"/>
                <a:gd name="T58" fmla="*/ 525 w 899"/>
                <a:gd name="T59" fmla="*/ 321 h 894"/>
                <a:gd name="T60" fmla="*/ 514 w 899"/>
                <a:gd name="T61" fmla="*/ 299 h 894"/>
                <a:gd name="T62" fmla="*/ 455 w 899"/>
                <a:gd name="T63" fmla="*/ 286 h 894"/>
                <a:gd name="T64" fmla="*/ 455 w 899"/>
                <a:gd name="T65" fmla="*/ 286 h 894"/>
                <a:gd name="T66" fmla="*/ 449 w 899"/>
                <a:gd name="T67" fmla="*/ 342 h 894"/>
                <a:gd name="T68" fmla="*/ 513 w 899"/>
                <a:gd name="T69" fmla="*/ 580 h 894"/>
                <a:gd name="T70" fmla="*/ 382 w 899"/>
                <a:gd name="T71" fmla="*/ 594 h 894"/>
                <a:gd name="T72" fmla="*/ 306 w 899"/>
                <a:gd name="T73" fmla="*/ 413 h 894"/>
                <a:gd name="T74" fmla="*/ 306 w 899"/>
                <a:gd name="T75" fmla="*/ 413 h 894"/>
                <a:gd name="T76" fmla="*/ 311 w 899"/>
                <a:gd name="T77" fmla="*/ 396 h 894"/>
                <a:gd name="T78" fmla="*/ 289 w 899"/>
                <a:gd name="T79" fmla="*/ 470 h 894"/>
                <a:gd name="T80" fmla="*/ 313 w 899"/>
                <a:gd name="T81" fmla="*/ 504 h 894"/>
                <a:gd name="T82" fmla="*/ 321 w 899"/>
                <a:gd name="T83" fmla="*/ 520 h 894"/>
                <a:gd name="T84" fmla="*/ 321 w 899"/>
                <a:gd name="T85" fmla="*/ 520 h 894"/>
                <a:gd name="T86" fmla="*/ 340 w 899"/>
                <a:gd name="T87" fmla="*/ 349 h 894"/>
                <a:gd name="T88" fmla="*/ 348 w 899"/>
                <a:gd name="T89" fmla="*/ 573 h 894"/>
                <a:gd name="T90" fmla="*/ 359 w 899"/>
                <a:gd name="T91" fmla="*/ 313 h 894"/>
                <a:gd name="T92" fmla="*/ 435 w 899"/>
                <a:gd name="T93" fmla="*/ 286 h 894"/>
                <a:gd name="T94" fmla="*/ 435 w 899"/>
                <a:gd name="T95" fmla="*/ 286 h 894"/>
                <a:gd name="T96" fmla="*/ 400 w 899"/>
                <a:gd name="T97" fmla="*/ 308 h 894"/>
                <a:gd name="T98" fmla="*/ 312 w 899"/>
                <a:gd name="T99" fmla="*/ 311 h 894"/>
                <a:gd name="T100" fmla="*/ 147 w 899"/>
                <a:gd name="T101" fmla="*/ 447 h 894"/>
                <a:gd name="T102" fmla="*/ 263 w 899"/>
                <a:gd name="T103" fmla="*/ 498 h 894"/>
                <a:gd name="T104" fmla="*/ 312 w 899"/>
                <a:gd name="T105" fmla="*/ 583 h 894"/>
                <a:gd name="T106" fmla="*/ 401 w 899"/>
                <a:gd name="T107" fmla="*/ 602 h 894"/>
                <a:gd name="T108" fmla="*/ 449 w 899"/>
                <a:gd name="T109" fmla="*/ 609 h 894"/>
                <a:gd name="T110" fmla="*/ 461 w 899"/>
                <a:gd name="T111" fmla="*/ 609 h 894"/>
                <a:gd name="T112" fmla="*/ 500 w 899"/>
                <a:gd name="T113" fmla="*/ 601 h 894"/>
                <a:gd name="T114" fmla="*/ 499 w 899"/>
                <a:gd name="T115" fmla="*/ 634 h 894"/>
                <a:gd name="T116" fmla="*/ 732 w 899"/>
                <a:gd name="T117" fmla="*/ 554 h 894"/>
                <a:gd name="T118" fmla="*/ 732 w 899"/>
                <a:gd name="T119" fmla="*/ 34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9" h="894">
                  <a:moveTo>
                    <a:pt x="828" y="447"/>
                  </a:moveTo>
                  <a:cubicBezTo>
                    <a:pt x="828" y="443"/>
                    <a:pt x="828" y="440"/>
                    <a:pt x="828" y="436"/>
                  </a:cubicBezTo>
                  <a:cubicBezTo>
                    <a:pt x="899" y="423"/>
                    <a:pt x="899" y="423"/>
                    <a:pt x="899" y="423"/>
                  </a:cubicBezTo>
                  <a:cubicBezTo>
                    <a:pt x="880" y="316"/>
                    <a:pt x="880" y="316"/>
                    <a:pt x="880" y="316"/>
                  </a:cubicBezTo>
                  <a:cubicBezTo>
                    <a:pt x="809" y="328"/>
                    <a:pt x="809" y="328"/>
                    <a:pt x="809" y="328"/>
                  </a:cubicBezTo>
                  <a:cubicBezTo>
                    <a:pt x="806" y="321"/>
                    <a:pt x="804" y="314"/>
                    <a:pt x="801" y="307"/>
                  </a:cubicBezTo>
                  <a:cubicBezTo>
                    <a:pt x="864" y="271"/>
                    <a:pt x="864" y="271"/>
                    <a:pt x="864" y="271"/>
                  </a:cubicBezTo>
                  <a:cubicBezTo>
                    <a:pt x="809" y="177"/>
                    <a:pt x="809" y="177"/>
                    <a:pt x="809" y="177"/>
                  </a:cubicBezTo>
                  <a:cubicBezTo>
                    <a:pt x="746" y="213"/>
                    <a:pt x="746" y="213"/>
                    <a:pt x="746" y="213"/>
                  </a:cubicBezTo>
                  <a:cubicBezTo>
                    <a:pt x="742" y="207"/>
                    <a:pt x="737" y="201"/>
                    <a:pt x="732" y="195"/>
                  </a:cubicBezTo>
                  <a:cubicBezTo>
                    <a:pt x="778" y="140"/>
                    <a:pt x="778" y="140"/>
                    <a:pt x="778" y="140"/>
                  </a:cubicBezTo>
                  <a:cubicBezTo>
                    <a:pt x="695" y="70"/>
                    <a:pt x="695" y="70"/>
                    <a:pt x="695" y="70"/>
                  </a:cubicBezTo>
                  <a:cubicBezTo>
                    <a:pt x="648" y="125"/>
                    <a:pt x="648" y="125"/>
                    <a:pt x="648" y="125"/>
                  </a:cubicBezTo>
                  <a:cubicBezTo>
                    <a:pt x="642" y="121"/>
                    <a:pt x="635" y="117"/>
                    <a:pt x="629" y="114"/>
                  </a:cubicBezTo>
                  <a:cubicBezTo>
                    <a:pt x="653" y="46"/>
                    <a:pt x="653" y="46"/>
                    <a:pt x="653" y="46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26" y="76"/>
                    <a:pt x="526" y="76"/>
                    <a:pt x="526" y="76"/>
                  </a:cubicBezTo>
                  <a:cubicBezTo>
                    <a:pt x="519" y="75"/>
                    <a:pt x="511" y="74"/>
                    <a:pt x="504" y="7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87" y="74"/>
                    <a:pt x="380" y="75"/>
                    <a:pt x="372" y="76"/>
                  </a:cubicBezTo>
                  <a:cubicBezTo>
                    <a:pt x="348" y="9"/>
                    <a:pt x="348" y="9"/>
                    <a:pt x="348" y="9"/>
                  </a:cubicBezTo>
                  <a:cubicBezTo>
                    <a:pt x="245" y="46"/>
                    <a:pt x="245" y="46"/>
                    <a:pt x="245" y="46"/>
                  </a:cubicBezTo>
                  <a:cubicBezTo>
                    <a:pt x="270" y="114"/>
                    <a:pt x="270" y="114"/>
                    <a:pt x="270" y="114"/>
                  </a:cubicBezTo>
                  <a:cubicBezTo>
                    <a:pt x="263" y="117"/>
                    <a:pt x="257" y="121"/>
                    <a:pt x="250" y="125"/>
                  </a:cubicBezTo>
                  <a:cubicBezTo>
                    <a:pt x="204" y="70"/>
                    <a:pt x="204" y="70"/>
                    <a:pt x="204" y="7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2" y="201"/>
                    <a:pt x="157" y="207"/>
                    <a:pt x="152" y="213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97" y="307"/>
                    <a:pt x="97" y="307"/>
                    <a:pt x="97" y="307"/>
                  </a:cubicBezTo>
                  <a:cubicBezTo>
                    <a:pt x="95" y="314"/>
                    <a:pt x="92" y="321"/>
                    <a:pt x="90" y="328"/>
                  </a:cubicBezTo>
                  <a:cubicBezTo>
                    <a:pt x="19" y="316"/>
                    <a:pt x="19" y="316"/>
                    <a:pt x="19" y="316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71" y="436"/>
                    <a:pt x="71" y="436"/>
                    <a:pt x="71" y="436"/>
                  </a:cubicBezTo>
                  <a:cubicBezTo>
                    <a:pt x="71" y="440"/>
                    <a:pt x="71" y="443"/>
                    <a:pt x="71" y="447"/>
                  </a:cubicBezTo>
                  <a:cubicBezTo>
                    <a:pt x="71" y="451"/>
                    <a:pt x="71" y="455"/>
                    <a:pt x="71" y="45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19" y="579"/>
                    <a:pt x="19" y="579"/>
                    <a:pt x="19" y="579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2" y="573"/>
                    <a:pt x="95" y="580"/>
                    <a:pt x="97" y="587"/>
                  </a:cubicBezTo>
                  <a:cubicBezTo>
                    <a:pt x="35" y="623"/>
                    <a:pt x="35" y="623"/>
                    <a:pt x="35" y="623"/>
                  </a:cubicBezTo>
                  <a:cubicBezTo>
                    <a:pt x="90" y="718"/>
                    <a:pt x="90" y="718"/>
                    <a:pt x="90" y="718"/>
                  </a:cubicBezTo>
                  <a:cubicBezTo>
                    <a:pt x="152" y="682"/>
                    <a:pt x="152" y="682"/>
                    <a:pt x="152" y="682"/>
                  </a:cubicBezTo>
                  <a:cubicBezTo>
                    <a:pt x="157" y="688"/>
                    <a:pt x="162" y="694"/>
                    <a:pt x="167" y="699"/>
                  </a:cubicBezTo>
                  <a:cubicBezTo>
                    <a:pt x="120" y="754"/>
                    <a:pt x="120" y="754"/>
                    <a:pt x="120" y="754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57" y="773"/>
                    <a:pt x="263" y="777"/>
                    <a:pt x="270" y="781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348" y="886"/>
                    <a:pt x="348" y="886"/>
                    <a:pt x="348" y="886"/>
                  </a:cubicBezTo>
                  <a:cubicBezTo>
                    <a:pt x="372" y="818"/>
                    <a:pt x="372" y="818"/>
                    <a:pt x="372" y="818"/>
                  </a:cubicBezTo>
                  <a:cubicBezTo>
                    <a:pt x="380" y="820"/>
                    <a:pt x="387" y="821"/>
                    <a:pt x="395" y="822"/>
                  </a:cubicBezTo>
                  <a:cubicBezTo>
                    <a:pt x="395" y="894"/>
                    <a:pt x="395" y="894"/>
                    <a:pt x="395" y="894"/>
                  </a:cubicBezTo>
                  <a:cubicBezTo>
                    <a:pt x="504" y="894"/>
                    <a:pt x="504" y="894"/>
                    <a:pt x="504" y="894"/>
                  </a:cubicBezTo>
                  <a:cubicBezTo>
                    <a:pt x="504" y="822"/>
                    <a:pt x="504" y="822"/>
                    <a:pt x="504" y="822"/>
                  </a:cubicBezTo>
                  <a:cubicBezTo>
                    <a:pt x="511" y="821"/>
                    <a:pt x="519" y="820"/>
                    <a:pt x="526" y="818"/>
                  </a:cubicBezTo>
                  <a:cubicBezTo>
                    <a:pt x="551" y="886"/>
                    <a:pt x="551" y="886"/>
                    <a:pt x="551" y="886"/>
                  </a:cubicBezTo>
                  <a:cubicBezTo>
                    <a:pt x="653" y="848"/>
                    <a:pt x="653" y="848"/>
                    <a:pt x="653" y="848"/>
                  </a:cubicBezTo>
                  <a:cubicBezTo>
                    <a:pt x="629" y="781"/>
                    <a:pt x="629" y="781"/>
                    <a:pt x="629" y="781"/>
                  </a:cubicBezTo>
                  <a:cubicBezTo>
                    <a:pt x="635" y="777"/>
                    <a:pt x="642" y="773"/>
                    <a:pt x="648" y="769"/>
                  </a:cubicBezTo>
                  <a:cubicBezTo>
                    <a:pt x="695" y="825"/>
                    <a:pt x="695" y="825"/>
                    <a:pt x="695" y="825"/>
                  </a:cubicBezTo>
                  <a:cubicBezTo>
                    <a:pt x="778" y="754"/>
                    <a:pt x="778" y="754"/>
                    <a:pt x="778" y="754"/>
                  </a:cubicBezTo>
                  <a:cubicBezTo>
                    <a:pt x="732" y="699"/>
                    <a:pt x="732" y="699"/>
                    <a:pt x="732" y="699"/>
                  </a:cubicBezTo>
                  <a:cubicBezTo>
                    <a:pt x="737" y="694"/>
                    <a:pt x="742" y="688"/>
                    <a:pt x="746" y="682"/>
                  </a:cubicBezTo>
                  <a:cubicBezTo>
                    <a:pt x="809" y="718"/>
                    <a:pt x="809" y="718"/>
                    <a:pt x="809" y="718"/>
                  </a:cubicBezTo>
                  <a:cubicBezTo>
                    <a:pt x="864" y="623"/>
                    <a:pt x="864" y="623"/>
                    <a:pt x="864" y="623"/>
                  </a:cubicBezTo>
                  <a:cubicBezTo>
                    <a:pt x="801" y="587"/>
                    <a:pt x="801" y="587"/>
                    <a:pt x="801" y="587"/>
                  </a:cubicBezTo>
                  <a:cubicBezTo>
                    <a:pt x="804" y="580"/>
                    <a:pt x="806" y="573"/>
                    <a:pt x="809" y="566"/>
                  </a:cubicBezTo>
                  <a:cubicBezTo>
                    <a:pt x="880" y="579"/>
                    <a:pt x="880" y="579"/>
                    <a:pt x="880" y="579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828" y="459"/>
                    <a:pt x="828" y="459"/>
                    <a:pt x="828" y="459"/>
                  </a:cubicBezTo>
                  <a:cubicBezTo>
                    <a:pt x="828" y="455"/>
                    <a:pt x="828" y="451"/>
                    <a:pt x="828" y="447"/>
                  </a:cubicBezTo>
                  <a:close/>
                  <a:moveTo>
                    <a:pt x="499" y="149"/>
                  </a:moveTo>
                  <a:cubicBezTo>
                    <a:pt x="572" y="161"/>
                    <a:pt x="637" y="200"/>
                    <a:pt x="683" y="255"/>
                  </a:cubicBezTo>
                  <a:cubicBezTo>
                    <a:pt x="586" y="311"/>
                    <a:pt x="586" y="311"/>
                    <a:pt x="586" y="311"/>
                  </a:cubicBezTo>
                  <a:cubicBezTo>
                    <a:pt x="562" y="287"/>
                    <a:pt x="532" y="270"/>
                    <a:pt x="499" y="261"/>
                  </a:cubicBezTo>
                  <a:lnTo>
                    <a:pt x="499" y="149"/>
                  </a:lnTo>
                  <a:close/>
                  <a:moveTo>
                    <a:pt x="566" y="357"/>
                  </a:moveTo>
                  <a:cubicBezTo>
                    <a:pt x="562" y="352"/>
                    <a:pt x="558" y="348"/>
                    <a:pt x="554" y="34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8" y="338"/>
                    <a:pt x="573" y="343"/>
                    <a:pt x="577" y="348"/>
                  </a:cubicBezTo>
                  <a:lnTo>
                    <a:pt x="566" y="357"/>
                  </a:lnTo>
                  <a:close/>
                  <a:moveTo>
                    <a:pt x="568" y="558"/>
                  </a:moveTo>
                  <a:cubicBezTo>
                    <a:pt x="563" y="562"/>
                    <a:pt x="558" y="567"/>
                    <a:pt x="553" y="571"/>
                  </a:cubicBezTo>
                  <a:cubicBezTo>
                    <a:pt x="544" y="560"/>
                    <a:pt x="544" y="560"/>
                    <a:pt x="544" y="560"/>
                  </a:cubicBezTo>
                  <a:cubicBezTo>
                    <a:pt x="548" y="556"/>
                    <a:pt x="553" y="552"/>
                    <a:pt x="557" y="548"/>
                  </a:cubicBezTo>
                  <a:lnTo>
                    <a:pt x="568" y="558"/>
                  </a:lnTo>
                  <a:close/>
                  <a:moveTo>
                    <a:pt x="584" y="389"/>
                  </a:moveTo>
                  <a:cubicBezTo>
                    <a:pt x="582" y="383"/>
                    <a:pt x="579" y="377"/>
                    <a:pt x="576" y="372"/>
                  </a:cubicBezTo>
                  <a:cubicBezTo>
                    <a:pt x="588" y="365"/>
                    <a:pt x="588" y="365"/>
                    <a:pt x="588" y="365"/>
                  </a:cubicBezTo>
                  <a:cubicBezTo>
                    <a:pt x="592" y="371"/>
                    <a:pt x="595" y="377"/>
                    <a:pt x="598" y="383"/>
                  </a:cubicBezTo>
                  <a:lnTo>
                    <a:pt x="584" y="389"/>
                  </a:lnTo>
                  <a:close/>
                  <a:moveTo>
                    <a:pt x="605" y="402"/>
                  </a:moveTo>
                  <a:cubicBezTo>
                    <a:pt x="606" y="408"/>
                    <a:pt x="608" y="415"/>
                    <a:pt x="609" y="422"/>
                  </a:cubicBezTo>
                  <a:cubicBezTo>
                    <a:pt x="595" y="424"/>
                    <a:pt x="595" y="424"/>
                    <a:pt x="595" y="424"/>
                  </a:cubicBezTo>
                  <a:cubicBezTo>
                    <a:pt x="594" y="418"/>
                    <a:pt x="592" y="412"/>
                    <a:pt x="591" y="406"/>
                  </a:cubicBezTo>
                  <a:lnTo>
                    <a:pt x="605" y="402"/>
                  </a:lnTo>
                  <a:close/>
                  <a:moveTo>
                    <a:pt x="579" y="518"/>
                  </a:moveTo>
                  <a:cubicBezTo>
                    <a:pt x="591" y="525"/>
                    <a:pt x="591" y="525"/>
                    <a:pt x="591" y="525"/>
                  </a:cubicBezTo>
                  <a:cubicBezTo>
                    <a:pt x="588" y="531"/>
                    <a:pt x="584" y="536"/>
                    <a:pt x="580" y="542"/>
                  </a:cubicBezTo>
                  <a:cubicBezTo>
                    <a:pt x="569" y="533"/>
                    <a:pt x="569" y="533"/>
                    <a:pt x="569" y="533"/>
                  </a:cubicBezTo>
                  <a:cubicBezTo>
                    <a:pt x="572" y="528"/>
                    <a:pt x="576" y="523"/>
                    <a:pt x="579" y="518"/>
                  </a:cubicBezTo>
                  <a:close/>
                  <a:moveTo>
                    <a:pt x="586" y="501"/>
                  </a:moveTo>
                  <a:cubicBezTo>
                    <a:pt x="589" y="495"/>
                    <a:pt x="590" y="490"/>
                    <a:pt x="592" y="484"/>
                  </a:cubicBezTo>
                  <a:cubicBezTo>
                    <a:pt x="606" y="487"/>
                    <a:pt x="606" y="487"/>
                    <a:pt x="606" y="487"/>
                  </a:cubicBezTo>
                  <a:cubicBezTo>
                    <a:pt x="604" y="494"/>
                    <a:pt x="602" y="500"/>
                    <a:pt x="600" y="507"/>
                  </a:cubicBezTo>
                  <a:lnTo>
                    <a:pt x="586" y="501"/>
                  </a:lnTo>
                  <a:close/>
                  <a:moveTo>
                    <a:pt x="595" y="466"/>
                  </a:moveTo>
                  <a:cubicBezTo>
                    <a:pt x="596" y="460"/>
                    <a:pt x="597" y="453"/>
                    <a:pt x="597" y="447"/>
                  </a:cubicBezTo>
                  <a:cubicBezTo>
                    <a:pt x="597" y="446"/>
                    <a:pt x="596" y="444"/>
                    <a:pt x="596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4"/>
                    <a:pt x="611" y="445"/>
                    <a:pt x="611" y="447"/>
                  </a:cubicBezTo>
                  <a:cubicBezTo>
                    <a:pt x="611" y="454"/>
                    <a:pt x="611" y="461"/>
                    <a:pt x="610" y="467"/>
                  </a:cubicBezTo>
                  <a:lnTo>
                    <a:pt x="595" y="466"/>
                  </a:lnTo>
                  <a:close/>
                  <a:moveTo>
                    <a:pt x="549" y="320"/>
                  </a:moveTo>
                  <a:cubicBezTo>
                    <a:pt x="540" y="331"/>
                    <a:pt x="540" y="331"/>
                    <a:pt x="540" y="331"/>
                  </a:cubicBezTo>
                  <a:cubicBezTo>
                    <a:pt x="535" y="327"/>
                    <a:pt x="530" y="324"/>
                    <a:pt x="525" y="321"/>
                  </a:cubicBezTo>
                  <a:cubicBezTo>
                    <a:pt x="532" y="308"/>
                    <a:pt x="532" y="308"/>
                    <a:pt x="532" y="308"/>
                  </a:cubicBezTo>
                  <a:cubicBezTo>
                    <a:pt x="538" y="312"/>
                    <a:pt x="543" y="315"/>
                    <a:pt x="549" y="320"/>
                  </a:cubicBezTo>
                  <a:close/>
                  <a:moveTo>
                    <a:pt x="495" y="292"/>
                  </a:moveTo>
                  <a:cubicBezTo>
                    <a:pt x="501" y="294"/>
                    <a:pt x="508" y="296"/>
                    <a:pt x="514" y="299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03" y="310"/>
                    <a:pt x="497" y="308"/>
                    <a:pt x="491" y="306"/>
                  </a:cubicBezTo>
                  <a:lnTo>
                    <a:pt x="495" y="292"/>
                  </a:lnTo>
                  <a:close/>
                  <a:moveTo>
                    <a:pt x="455" y="286"/>
                  </a:moveTo>
                  <a:cubicBezTo>
                    <a:pt x="462" y="286"/>
                    <a:pt x="469" y="286"/>
                    <a:pt x="475" y="288"/>
                  </a:cubicBezTo>
                  <a:cubicBezTo>
                    <a:pt x="473" y="302"/>
                    <a:pt x="473" y="302"/>
                    <a:pt x="473" y="302"/>
                  </a:cubicBezTo>
                  <a:cubicBezTo>
                    <a:pt x="467" y="301"/>
                    <a:pt x="461" y="300"/>
                    <a:pt x="455" y="300"/>
                  </a:cubicBezTo>
                  <a:lnTo>
                    <a:pt x="455" y="286"/>
                  </a:lnTo>
                  <a:close/>
                  <a:moveTo>
                    <a:pt x="554" y="447"/>
                  </a:moveTo>
                  <a:cubicBezTo>
                    <a:pt x="554" y="505"/>
                    <a:pt x="507" y="552"/>
                    <a:pt x="449" y="552"/>
                  </a:cubicBezTo>
                  <a:cubicBezTo>
                    <a:pt x="391" y="552"/>
                    <a:pt x="344" y="505"/>
                    <a:pt x="344" y="447"/>
                  </a:cubicBezTo>
                  <a:cubicBezTo>
                    <a:pt x="344" y="389"/>
                    <a:pt x="391" y="342"/>
                    <a:pt x="449" y="342"/>
                  </a:cubicBezTo>
                  <a:cubicBezTo>
                    <a:pt x="507" y="342"/>
                    <a:pt x="554" y="389"/>
                    <a:pt x="554" y="447"/>
                  </a:cubicBezTo>
                  <a:close/>
                  <a:moveTo>
                    <a:pt x="537" y="583"/>
                  </a:moveTo>
                  <a:cubicBezTo>
                    <a:pt x="531" y="587"/>
                    <a:pt x="525" y="590"/>
                    <a:pt x="519" y="593"/>
                  </a:cubicBezTo>
                  <a:cubicBezTo>
                    <a:pt x="513" y="580"/>
                    <a:pt x="513" y="580"/>
                    <a:pt x="513" y="580"/>
                  </a:cubicBezTo>
                  <a:cubicBezTo>
                    <a:pt x="518" y="578"/>
                    <a:pt x="524" y="575"/>
                    <a:pt x="529" y="571"/>
                  </a:cubicBezTo>
                  <a:lnTo>
                    <a:pt x="537" y="583"/>
                  </a:lnTo>
                  <a:close/>
                  <a:moveTo>
                    <a:pt x="388" y="581"/>
                  </a:moveTo>
                  <a:cubicBezTo>
                    <a:pt x="382" y="594"/>
                    <a:pt x="382" y="594"/>
                    <a:pt x="382" y="594"/>
                  </a:cubicBezTo>
                  <a:cubicBezTo>
                    <a:pt x="376" y="592"/>
                    <a:pt x="370" y="588"/>
                    <a:pt x="364" y="585"/>
                  </a:cubicBezTo>
                  <a:cubicBezTo>
                    <a:pt x="372" y="573"/>
                    <a:pt x="372" y="573"/>
                    <a:pt x="372" y="573"/>
                  </a:cubicBezTo>
                  <a:cubicBezTo>
                    <a:pt x="377" y="576"/>
                    <a:pt x="382" y="579"/>
                    <a:pt x="388" y="581"/>
                  </a:cubicBezTo>
                  <a:close/>
                  <a:moveTo>
                    <a:pt x="306" y="413"/>
                  </a:moveTo>
                  <a:cubicBezTo>
                    <a:pt x="305" y="419"/>
                    <a:pt x="303" y="425"/>
                    <a:pt x="303" y="431"/>
                  </a:cubicBezTo>
                  <a:cubicBezTo>
                    <a:pt x="288" y="430"/>
                    <a:pt x="288" y="430"/>
                    <a:pt x="288" y="430"/>
                  </a:cubicBezTo>
                  <a:cubicBezTo>
                    <a:pt x="289" y="423"/>
                    <a:pt x="290" y="416"/>
                    <a:pt x="292" y="410"/>
                  </a:cubicBezTo>
                  <a:lnTo>
                    <a:pt x="306" y="413"/>
                  </a:lnTo>
                  <a:close/>
                  <a:moveTo>
                    <a:pt x="298" y="391"/>
                  </a:moveTo>
                  <a:cubicBezTo>
                    <a:pt x="300" y="384"/>
                    <a:pt x="303" y="378"/>
                    <a:pt x="306" y="372"/>
                  </a:cubicBezTo>
                  <a:cubicBezTo>
                    <a:pt x="319" y="379"/>
                    <a:pt x="319" y="379"/>
                    <a:pt x="319" y="379"/>
                  </a:cubicBezTo>
                  <a:cubicBezTo>
                    <a:pt x="316" y="384"/>
                    <a:pt x="313" y="390"/>
                    <a:pt x="311" y="396"/>
                  </a:cubicBezTo>
                  <a:lnTo>
                    <a:pt x="298" y="391"/>
                  </a:lnTo>
                  <a:close/>
                  <a:moveTo>
                    <a:pt x="302" y="450"/>
                  </a:moveTo>
                  <a:cubicBezTo>
                    <a:pt x="302" y="456"/>
                    <a:pt x="303" y="462"/>
                    <a:pt x="303" y="468"/>
                  </a:cubicBezTo>
                  <a:cubicBezTo>
                    <a:pt x="289" y="470"/>
                    <a:pt x="289" y="470"/>
                    <a:pt x="289" y="470"/>
                  </a:cubicBezTo>
                  <a:cubicBezTo>
                    <a:pt x="288" y="464"/>
                    <a:pt x="288" y="457"/>
                    <a:pt x="288" y="450"/>
                  </a:cubicBezTo>
                  <a:lnTo>
                    <a:pt x="302" y="450"/>
                  </a:lnTo>
                  <a:close/>
                  <a:moveTo>
                    <a:pt x="307" y="486"/>
                  </a:moveTo>
                  <a:cubicBezTo>
                    <a:pt x="309" y="492"/>
                    <a:pt x="311" y="498"/>
                    <a:pt x="313" y="504"/>
                  </a:cubicBezTo>
                  <a:cubicBezTo>
                    <a:pt x="300" y="509"/>
                    <a:pt x="300" y="509"/>
                    <a:pt x="300" y="509"/>
                  </a:cubicBezTo>
                  <a:cubicBezTo>
                    <a:pt x="297" y="503"/>
                    <a:pt x="295" y="496"/>
                    <a:pt x="293" y="490"/>
                  </a:cubicBezTo>
                  <a:lnTo>
                    <a:pt x="307" y="486"/>
                  </a:lnTo>
                  <a:close/>
                  <a:moveTo>
                    <a:pt x="321" y="520"/>
                  </a:moveTo>
                  <a:cubicBezTo>
                    <a:pt x="324" y="525"/>
                    <a:pt x="328" y="531"/>
                    <a:pt x="331" y="535"/>
                  </a:cubicBezTo>
                  <a:cubicBezTo>
                    <a:pt x="320" y="544"/>
                    <a:pt x="320" y="544"/>
                    <a:pt x="320" y="544"/>
                  </a:cubicBezTo>
                  <a:cubicBezTo>
                    <a:pt x="316" y="539"/>
                    <a:pt x="312" y="533"/>
                    <a:pt x="309" y="527"/>
                  </a:cubicBezTo>
                  <a:lnTo>
                    <a:pt x="321" y="520"/>
                  </a:lnTo>
                  <a:close/>
                  <a:moveTo>
                    <a:pt x="328" y="363"/>
                  </a:moveTo>
                  <a:cubicBezTo>
                    <a:pt x="316" y="355"/>
                    <a:pt x="316" y="355"/>
                    <a:pt x="316" y="355"/>
                  </a:cubicBezTo>
                  <a:cubicBezTo>
                    <a:pt x="320" y="349"/>
                    <a:pt x="325" y="344"/>
                    <a:pt x="329" y="339"/>
                  </a:cubicBezTo>
                  <a:cubicBezTo>
                    <a:pt x="340" y="349"/>
                    <a:pt x="340" y="349"/>
                    <a:pt x="340" y="349"/>
                  </a:cubicBezTo>
                  <a:cubicBezTo>
                    <a:pt x="336" y="353"/>
                    <a:pt x="332" y="358"/>
                    <a:pt x="328" y="363"/>
                  </a:cubicBezTo>
                  <a:close/>
                  <a:moveTo>
                    <a:pt x="343" y="549"/>
                  </a:moveTo>
                  <a:cubicBezTo>
                    <a:pt x="347" y="554"/>
                    <a:pt x="352" y="558"/>
                    <a:pt x="357" y="562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2" y="569"/>
                    <a:pt x="337" y="564"/>
                    <a:pt x="333" y="559"/>
                  </a:cubicBezTo>
                  <a:lnTo>
                    <a:pt x="343" y="549"/>
                  </a:lnTo>
                  <a:close/>
                  <a:moveTo>
                    <a:pt x="343" y="325"/>
                  </a:moveTo>
                  <a:cubicBezTo>
                    <a:pt x="349" y="320"/>
                    <a:pt x="354" y="316"/>
                    <a:pt x="359" y="313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362" y="328"/>
                    <a:pt x="358" y="332"/>
                    <a:pt x="353" y="336"/>
                  </a:cubicBezTo>
                  <a:lnTo>
                    <a:pt x="343" y="325"/>
                  </a:lnTo>
                  <a:close/>
                  <a:moveTo>
                    <a:pt x="435" y="286"/>
                  </a:moveTo>
                  <a:cubicBezTo>
                    <a:pt x="436" y="301"/>
                    <a:pt x="436" y="301"/>
                    <a:pt x="436" y="301"/>
                  </a:cubicBezTo>
                  <a:cubicBezTo>
                    <a:pt x="430" y="301"/>
                    <a:pt x="424" y="302"/>
                    <a:pt x="418" y="303"/>
                  </a:cubicBezTo>
                  <a:cubicBezTo>
                    <a:pt x="415" y="289"/>
                    <a:pt x="415" y="289"/>
                    <a:pt x="415" y="289"/>
                  </a:cubicBezTo>
                  <a:cubicBezTo>
                    <a:pt x="422" y="288"/>
                    <a:pt x="428" y="287"/>
                    <a:pt x="435" y="286"/>
                  </a:cubicBezTo>
                  <a:close/>
                  <a:moveTo>
                    <a:pt x="383" y="315"/>
                  </a:moveTo>
                  <a:cubicBezTo>
                    <a:pt x="377" y="302"/>
                    <a:pt x="377" y="302"/>
                    <a:pt x="377" y="302"/>
                  </a:cubicBezTo>
                  <a:cubicBezTo>
                    <a:pt x="383" y="299"/>
                    <a:pt x="389" y="297"/>
                    <a:pt x="396" y="295"/>
                  </a:cubicBezTo>
                  <a:cubicBezTo>
                    <a:pt x="400" y="308"/>
                    <a:pt x="400" y="308"/>
                    <a:pt x="400" y="308"/>
                  </a:cubicBezTo>
                  <a:cubicBezTo>
                    <a:pt x="395" y="310"/>
                    <a:pt x="389" y="313"/>
                    <a:pt x="383" y="315"/>
                  </a:cubicBezTo>
                  <a:close/>
                  <a:moveTo>
                    <a:pt x="400" y="149"/>
                  </a:moveTo>
                  <a:cubicBezTo>
                    <a:pt x="400" y="261"/>
                    <a:pt x="400" y="261"/>
                    <a:pt x="400" y="261"/>
                  </a:cubicBezTo>
                  <a:cubicBezTo>
                    <a:pt x="366" y="270"/>
                    <a:pt x="336" y="287"/>
                    <a:pt x="312" y="311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61" y="200"/>
                    <a:pt x="326" y="161"/>
                    <a:pt x="400" y="149"/>
                  </a:cubicBezTo>
                  <a:close/>
                  <a:moveTo>
                    <a:pt x="166" y="554"/>
                  </a:moveTo>
                  <a:cubicBezTo>
                    <a:pt x="154" y="520"/>
                    <a:pt x="147" y="485"/>
                    <a:pt x="147" y="447"/>
                  </a:cubicBezTo>
                  <a:cubicBezTo>
                    <a:pt x="147" y="410"/>
                    <a:pt x="154" y="374"/>
                    <a:pt x="166" y="341"/>
                  </a:cubicBezTo>
                  <a:cubicBezTo>
                    <a:pt x="263" y="397"/>
                    <a:pt x="263" y="397"/>
                    <a:pt x="263" y="397"/>
                  </a:cubicBezTo>
                  <a:cubicBezTo>
                    <a:pt x="259" y="413"/>
                    <a:pt x="256" y="430"/>
                    <a:pt x="256" y="447"/>
                  </a:cubicBezTo>
                  <a:cubicBezTo>
                    <a:pt x="256" y="465"/>
                    <a:pt x="259" y="482"/>
                    <a:pt x="263" y="498"/>
                  </a:cubicBezTo>
                  <a:lnTo>
                    <a:pt x="166" y="554"/>
                  </a:lnTo>
                  <a:close/>
                  <a:moveTo>
                    <a:pt x="400" y="745"/>
                  </a:moveTo>
                  <a:cubicBezTo>
                    <a:pt x="326" y="733"/>
                    <a:pt x="261" y="695"/>
                    <a:pt x="216" y="639"/>
                  </a:cubicBezTo>
                  <a:cubicBezTo>
                    <a:pt x="312" y="583"/>
                    <a:pt x="312" y="583"/>
                    <a:pt x="312" y="583"/>
                  </a:cubicBezTo>
                  <a:cubicBezTo>
                    <a:pt x="336" y="607"/>
                    <a:pt x="366" y="625"/>
                    <a:pt x="400" y="634"/>
                  </a:cubicBezTo>
                  <a:lnTo>
                    <a:pt x="400" y="745"/>
                  </a:lnTo>
                  <a:close/>
                  <a:moveTo>
                    <a:pt x="420" y="606"/>
                  </a:moveTo>
                  <a:cubicBezTo>
                    <a:pt x="414" y="605"/>
                    <a:pt x="407" y="604"/>
                    <a:pt x="401" y="602"/>
                  </a:cubicBezTo>
                  <a:cubicBezTo>
                    <a:pt x="405" y="588"/>
                    <a:pt x="405" y="588"/>
                    <a:pt x="405" y="588"/>
                  </a:cubicBezTo>
                  <a:cubicBezTo>
                    <a:pt x="411" y="590"/>
                    <a:pt x="417" y="591"/>
                    <a:pt x="423" y="592"/>
                  </a:cubicBezTo>
                  <a:lnTo>
                    <a:pt x="420" y="606"/>
                  </a:lnTo>
                  <a:close/>
                  <a:moveTo>
                    <a:pt x="449" y="609"/>
                  </a:moveTo>
                  <a:cubicBezTo>
                    <a:pt x="446" y="609"/>
                    <a:pt x="443" y="609"/>
                    <a:pt x="441" y="609"/>
                  </a:cubicBezTo>
                  <a:cubicBezTo>
                    <a:pt x="441" y="594"/>
                    <a:pt x="441" y="594"/>
                    <a:pt x="441" y="594"/>
                  </a:cubicBezTo>
                  <a:cubicBezTo>
                    <a:pt x="447" y="595"/>
                    <a:pt x="454" y="595"/>
                    <a:pt x="460" y="594"/>
                  </a:cubicBezTo>
                  <a:cubicBezTo>
                    <a:pt x="461" y="609"/>
                    <a:pt x="461" y="609"/>
                    <a:pt x="461" y="609"/>
                  </a:cubicBezTo>
                  <a:cubicBezTo>
                    <a:pt x="457" y="609"/>
                    <a:pt x="453" y="609"/>
                    <a:pt x="449" y="609"/>
                  </a:cubicBezTo>
                  <a:close/>
                  <a:moveTo>
                    <a:pt x="478" y="592"/>
                  </a:moveTo>
                  <a:cubicBezTo>
                    <a:pt x="484" y="591"/>
                    <a:pt x="490" y="589"/>
                    <a:pt x="496" y="587"/>
                  </a:cubicBezTo>
                  <a:cubicBezTo>
                    <a:pt x="500" y="601"/>
                    <a:pt x="500" y="601"/>
                    <a:pt x="500" y="601"/>
                  </a:cubicBezTo>
                  <a:cubicBezTo>
                    <a:pt x="494" y="603"/>
                    <a:pt x="487" y="605"/>
                    <a:pt x="481" y="606"/>
                  </a:cubicBezTo>
                  <a:lnTo>
                    <a:pt x="478" y="592"/>
                  </a:lnTo>
                  <a:close/>
                  <a:moveTo>
                    <a:pt x="499" y="745"/>
                  </a:moveTo>
                  <a:cubicBezTo>
                    <a:pt x="499" y="634"/>
                    <a:pt x="499" y="634"/>
                    <a:pt x="499" y="634"/>
                  </a:cubicBezTo>
                  <a:cubicBezTo>
                    <a:pt x="532" y="625"/>
                    <a:pt x="562" y="607"/>
                    <a:pt x="586" y="583"/>
                  </a:cubicBezTo>
                  <a:cubicBezTo>
                    <a:pt x="683" y="639"/>
                    <a:pt x="683" y="639"/>
                    <a:pt x="683" y="639"/>
                  </a:cubicBezTo>
                  <a:cubicBezTo>
                    <a:pt x="637" y="695"/>
                    <a:pt x="572" y="733"/>
                    <a:pt x="499" y="745"/>
                  </a:cubicBezTo>
                  <a:close/>
                  <a:moveTo>
                    <a:pt x="732" y="554"/>
                  </a:moveTo>
                  <a:cubicBezTo>
                    <a:pt x="636" y="498"/>
                    <a:pt x="636" y="498"/>
                    <a:pt x="636" y="498"/>
                  </a:cubicBezTo>
                  <a:cubicBezTo>
                    <a:pt x="640" y="482"/>
                    <a:pt x="642" y="465"/>
                    <a:pt x="642" y="447"/>
                  </a:cubicBezTo>
                  <a:cubicBezTo>
                    <a:pt x="642" y="430"/>
                    <a:pt x="640" y="413"/>
                    <a:pt x="636" y="397"/>
                  </a:cubicBezTo>
                  <a:cubicBezTo>
                    <a:pt x="732" y="341"/>
                    <a:pt x="732" y="341"/>
                    <a:pt x="732" y="341"/>
                  </a:cubicBezTo>
                  <a:cubicBezTo>
                    <a:pt x="745" y="374"/>
                    <a:pt x="752" y="410"/>
                    <a:pt x="752" y="447"/>
                  </a:cubicBezTo>
                  <a:cubicBezTo>
                    <a:pt x="752" y="485"/>
                    <a:pt x="745" y="520"/>
                    <a:pt x="732" y="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1158" y="1076"/>
              <a:ext cx="1227" cy="1220"/>
            </a:xfrm>
            <a:custGeom>
              <a:avLst/>
              <a:gdLst>
                <a:gd name="T0" fmla="*/ 791 w 809"/>
                <a:gd name="T1" fmla="*/ 284 h 804"/>
                <a:gd name="T2" fmla="*/ 728 w 809"/>
                <a:gd name="T3" fmla="*/ 158 h 804"/>
                <a:gd name="T4" fmla="*/ 625 w 809"/>
                <a:gd name="T5" fmla="*/ 62 h 804"/>
                <a:gd name="T6" fmla="*/ 496 w 809"/>
                <a:gd name="T7" fmla="*/ 7 h 804"/>
                <a:gd name="T8" fmla="*/ 355 w 809"/>
                <a:gd name="T9" fmla="*/ 0 h 804"/>
                <a:gd name="T10" fmla="*/ 221 w 809"/>
                <a:gd name="T11" fmla="*/ 41 h 804"/>
                <a:gd name="T12" fmla="*/ 108 w 809"/>
                <a:gd name="T13" fmla="*/ 125 h 804"/>
                <a:gd name="T14" fmla="*/ 32 w 809"/>
                <a:gd name="T15" fmla="*/ 243 h 804"/>
                <a:gd name="T16" fmla="*/ 0 w 809"/>
                <a:gd name="T17" fmla="*/ 380 h 804"/>
                <a:gd name="T18" fmla="*/ 0 w 809"/>
                <a:gd name="T19" fmla="*/ 423 h 804"/>
                <a:gd name="T20" fmla="*/ 32 w 809"/>
                <a:gd name="T21" fmla="*/ 560 h 804"/>
                <a:gd name="T22" fmla="*/ 108 w 809"/>
                <a:gd name="T23" fmla="*/ 678 h 804"/>
                <a:gd name="T24" fmla="*/ 221 w 809"/>
                <a:gd name="T25" fmla="*/ 763 h 804"/>
                <a:gd name="T26" fmla="*/ 355 w 809"/>
                <a:gd name="T27" fmla="*/ 804 h 804"/>
                <a:gd name="T28" fmla="*/ 496 w 809"/>
                <a:gd name="T29" fmla="*/ 796 h 804"/>
                <a:gd name="T30" fmla="*/ 625 w 809"/>
                <a:gd name="T31" fmla="*/ 741 h 804"/>
                <a:gd name="T32" fmla="*/ 728 w 809"/>
                <a:gd name="T33" fmla="*/ 645 h 804"/>
                <a:gd name="T34" fmla="*/ 791 w 809"/>
                <a:gd name="T35" fmla="*/ 520 h 804"/>
                <a:gd name="T36" fmla="*/ 665 w 809"/>
                <a:gd name="T37" fmla="*/ 229 h 804"/>
                <a:gd name="T38" fmla="*/ 665 w 809"/>
                <a:gd name="T39" fmla="*/ 229 h 804"/>
                <a:gd name="T40" fmla="*/ 592 w 809"/>
                <a:gd name="T41" fmla="*/ 169 h 804"/>
                <a:gd name="T42" fmla="*/ 518 w 809"/>
                <a:gd name="T43" fmla="*/ 111 h 804"/>
                <a:gd name="T44" fmla="*/ 412 w 809"/>
                <a:gd name="T45" fmla="*/ 90 h 804"/>
                <a:gd name="T46" fmla="*/ 288 w 809"/>
                <a:gd name="T47" fmla="*/ 98 h 804"/>
                <a:gd name="T48" fmla="*/ 288 w 809"/>
                <a:gd name="T49" fmla="*/ 98 h 804"/>
                <a:gd name="T50" fmla="*/ 189 w 809"/>
                <a:gd name="T51" fmla="*/ 175 h 804"/>
                <a:gd name="T52" fmla="*/ 109 w 809"/>
                <a:gd name="T53" fmla="*/ 355 h 804"/>
                <a:gd name="T54" fmla="*/ 85 w 809"/>
                <a:gd name="T55" fmla="*/ 464 h 804"/>
                <a:gd name="T56" fmla="*/ 120 w 809"/>
                <a:gd name="T57" fmla="*/ 244 h 804"/>
                <a:gd name="T58" fmla="*/ 120 w 809"/>
                <a:gd name="T59" fmla="*/ 244 h 804"/>
                <a:gd name="T60" fmla="*/ 148 w 809"/>
                <a:gd name="T61" fmla="*/ 556 h 804"/>
                <a:gd name="T62" fmla="*/ 198 w 809"/>
                <a:gd name="T63" fmla="*/ 636 h 804"/>
                <a:gd name="T64" fmla="*/ 298 w 809"/>
                <a:gd name="T65" fmla="*/ 709 h 804"/>
                <a:gd name="T66" fmla="*/ 410 w 809"/>
                <a:gd name="T67" fmla="*/ 727 h 804"/>
                <a:gd name="T68" fmla="*/ 410 w 809"/>
                <a:gd name="T69" fmla="*/ 727 h 804"/>
                <a:gd name="T70" fmla="*/ 529 w 809"/>
                <a:gd name="T71" fmla="*/ 689 h 804"/>
                <a:gd name="T72" fmla="*/ 601 w 809"/>
                <a:gd name="T73" fmla="*/ 627 h 804"/>
                <a:gd name="T74" fmla="*/ 614 w 809"/>
                <a:gd name="T75" fmla="*/ 471 h 804"/>
                <a:gd name="T76" fmla="*/ 577 w 809"/>
                <a:gd name="T77" fmla="*/ 538 h 804"/>
                <a:gd name="T78" fmla="*/ 520 w 809"/>
                <a:gd name="T79" fmla="*/ 589 h 804"/>
                <a:gd name="T80" fmla="*/ 449 w 809"/>
                <a:gd name="T81" fmla="*/ 618 h 804"/>
                <a:gd name="T82" fmla="*/ 372 w 809"/>
                <a:gd name="T83" fmla="*/ 620 h 804"/>
                <a:gd name="T84" fmla="*/ 300 w 809"/>
                <a:gd name="T85" fmla="*/ 596 h 804"/>
                <a:gd name="T86" fmla="*/ 240 w 809"/>
                <a:gd name="T87" fmla="*/ 548 h 804"/>
                <a:gd name="T88" fmla="*/ 199 w 809"/>
                <a:gd name="T89" fmla="*/ 483 h 804"/>
                <a:gd name="T90" fmla="*/ 184 w 809"/>
                <a:gd name="T91" fmla="*/ 408 h 804"/>
                <a:gd name="T92" fmla="*/ 154 w 809"/>
                <a:gd name="T93" fmla="*/ 325 h 804"/>
                <a:gd name="T94" fmla="*/ 195 w 809"/>
                <a:gd name="T95" fmla="*/ 244 h 804"/>
                <a:gd name="T96" fmla="*/ 261 w 809"/>
                <a:gd name="T97" fmla="*/ 182 h 804"/>
                <a:gd name="T98" fmla="*/ 345 w 809"/>
                <a:gd name="T99" fmla="*/ 146 h 804"/>
                <a:gd name="T100" fmla="*/ 436 w 809"/>
                <a:gd name="T101" fmla="*/ 142 h 804"/>
                <a:gd name="T102" fmla="*/ 523 w 809"/>
                <a:gd name="T103" fmla="*/ 168 h 804"/>
                <a:gd name="T104" fmla="*/ 596 w 809"/>
                <a:gd name="T105" fmla="*/ 223 h 804"/>
                <a:gd name="T106" fmla="*/ 645 w 809"/>
                <a:gd name="T107" fmla="*/ 299 h 804"/>
                <a:gd name="T108" fmla="*/ 666 w 809"/>
                <a:gd name="T109" fmla="*/ 388 h 804"/>
                <a:gd name="T110" fmla="*/ 666 w 809"/>
                <a:gd name="T111" fmla="*/ 416 h 804"/>
                <a:gd name="T112" fmla="*/ 666 w 809"/>
                <a:gd name="T113" fmla="*/ 546 h 804"/>
                <a:gd name="T114" fmla="*/ 723 w 809"/>
                <a:gd name="T115" fmla="*/ 340 h 804"/>
                <a:gd name="T116" fmla="*/ 725 w 809"/>
                <a:gd name="T117" fmla="*/ 453 h 804"/>
                <a:gd name="T118" fmla="*/ 725 w 809"/>
                <a:gd name="T119" fmla="*/ 45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9" h="804">
                  <a:moveTo>
                    <a:pt x="745" y="402"/>
                  </a:moveTo>
                  <a:cubicBezTo>
                    <a:pt x="745" y="398"/>
                    <a:pt x="745" y="395"/>
                    <a:pt x="744" y="392"/>
                  </a:cubicBezTo>
                  <a:cubicBezTo>
                    <a:pt x="809" y="380"/>
                    <a:pt x="809" y="380"/>
                    <a:pt x="809" y="380"/>
                  </a:cubicBezTo>
                  <a:cubicBezTo>
                    <a:pt x="791" y="284"/>
                    <a:pt x="791" y="284"/>
                    <a:pt x="791" y="284"/>
                  </a:cubicBezTo>
                  <a:cubicBezTo>
                    <a:pt x="728" y="295"/>
                    <a:pt x="728" y="295"/>
                    <a:pt x="728" y="295"/>
                  </a:cubicBezTo>
                  <a:cubicBezTo>
                    <a:pt x="725" y="288"/>
                    <a:pt x="723" y="282"/>
                    <a:pt x="721" y="276"/>
                  </a:cubicBezTo>
                  <a:cubicBezTo>
                    <a:pt x="777" y="243"/>
                    <a:pt x="777" y="243"/>
                    <a:pt x="777" y="243"/>
                  </a:cubicBezTo>
                  <a:cubicBezTo>
                    <a:pt x="728" y="158"/>
                    <a:pt x="728" y="158"/>
                    <a:pt x="728" y="158"/>
                  </a:cubicBezTo>
                  <a:cubicBezTo>
                    <a:pt x="671" y="191"/>
                    <a:pt x="671" y="191"/>
                    <a:pt x="671" y="191"/>
                  </a:cubicBezTo>
                  <a:cubicBezTo>
                    <a:pt x="667" y="185"/>
                    <a:pt x="663" y="180"/>
                    <a:pt x="658" y="175"/>
                  </a:cubicBezTo>
                  <a:cubicBezTo>
                    <a:pt x="700" y="125"/>
                    <a:pt x="700" y="125"/>
                    <a:pt x="700" y="125"/>
                  </a:cubicBezTo>
                  <a:cubicBezTo>
                    <a:pt x="625" y="62"/>
                    <a:pt x="625" y="62"/>
                    <a:pt x="625" y="6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77" y="109"/>
                    <a:pt x="572" y="105"/>
                    <a:pt x="566" y="102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496" y="7"/>
                    <a:pt x="496" y="7"/>
                    <a:pt x="496" y="7"/>
                  </a:cubicBezTo>
                  <a:cubicBezTo>
                    <a:pt x="473" y="68"/>
                    <a:pt x="473" y="68"/>
                    <a:pt x="473" y="68"/>
                  </a:cubicBezTo>
                  <a:cubicBezTo>
                    <a:pt x="467" y="67"/>
                    <a:pt x="460" y="66"/>
                    <a:pt x="453" y="65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48" y="66"/>
                    <a:pt x="342" y="67"/>
                    <a:pt x="335" y="68"/>
                  </a:cubicBezTo>
                  <a:cubicBezTo>
                    <a:pt x="313" y="7"/>
                    <a:pt x="313" y="7"/>
                    <a:pt x="313" y="7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37" y="105"/>
                    <a:pt x="231" y="109"/>
                    <a:pt x="225" y="11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46" y="180"/>
                    <a:pt x="141" y="185"/>
                    <a:pt x="137" y="191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32" y="243"/>
                    <a:pt x="32" y="243"/>
                    <a:pt x="32" y="243"/>
                  </a:cubicBezTo>
                  <a:cubicBezTo>
                    <a:pt x="88" y="276"/>
                    <a:pt x="88" y="276"/>
                    <a:pt x="88" y="276"/>
                  </a:cubicBezTo>
                  <a:cubicBezTo>
                    <a:pt x="85" y="282"/>
                    <a:pt x="83" y="288"/>
                    <a:pt x="81" y="295"/>
                  </a:cubicBezTo>
                  <a:cubicBezTo>
                    <a:pt x="17" y="284"/>
                    <a:pt x="17" y="284"/>
                    <a:pt x="17" y="284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64" y="392"/>
                    <a:pt x="64" y="392"/>
                    <a:pt x="64" y="392"/>
                  </a:cubicBezTo>
                  <a:cubicBezTo>
                    <a:pt x="64" y="395"/>
                    <a:pt x="64" y="398"/>
                    <a:pt x="64" y="402"/>
                  </a:cubicBezTo>
                  <a:cubicBezTo>
                    <a:pt x="64" y="405"/>
                    <a:pt x="64" y="408"/>
                    <a:pt x="64" y="412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17" y="520"/>
                    <a:pt x="17" y="520"/>
                    <a:pt x="17" y="520"/>
                  </a:cubicBezTo>
                  <a:cubicBezTo>
                    <a:pt x="81" y="509"/>
                    <a:pt x="81" y="509"/>
                    <a:pt x="81" y="509"/>
                  </a:cubicBezTo>
                  <a:cubicBezTo>
                    <a:pt x="83" y="515"/>
                    <a:pt x="85" y="521"/>
                    <a:pt x="88" y="528"/>
                  </a:cubicBezTo>
                  <a:cubicBezTo>
                    <a:pt x="32" y="560"/>
                    <a:pt x="32" y="560"/>
                    <a:pt x="32" y="560"/>
                  </a:cubicBezTo>
                  <a:cubicBezTo>
                    <a:pt x="81" y="645"/>
                    <a:pt x="81" y="645"/>
                    <a:pt x="81" y="645"/>
                  </a:cubicBezTo>
                  <a:cubicBezTo>
                    <a:pt x="137" y="613"/>
                    <a:pt x="137" y="613"/>
                    <a:pt x="137" y="613"/>
                  </a:cubicBezTo>
                  <a:cubicBezTo>
                    <a:pt x="141" y="618"/>
                    <a:pt x="146" y="623"/>
                    <a:pt x="150" y="628"/>
                  </a:cubicBezTo>
                  <a:cubicBezTo>
                    <a:pt x="108" y="678"/>
                    <a:pt x="108" y="678"/>
                    <a:pt x="108" y="678"/>
                  </a:cubicBezTo>
                  <a:cubicBezTo>
                    <a:pt x="184" y="741"/>
                    <a:pt x="184" y="741"/>
                    <a:pt x="184" y="741"/>
                  </a:cubicBezTo>
                  <a:cubicBezTo>
                    <a:pt x="225" y="691"/>
                    <a:pt x="225" y="691"/>
                    <a:pt x="225" y="691"/>
                  </a:cubicBezTo>
                  <a:cubicBezTo>
                    <a:pt x="231" y="695"/>
                    <a:pt x="237" y="698"/>
                    <a:pt x="243" y="702"/>
                  </a:cubicBezTo>
                  <a:cubicBezTo>
                    <a:pt x="221" y="763"/>
                    <a:pt x="221" y="763"/>
                    <a:pt x="221" y="763"/>
                  </a:cubicBezTo>
                  <a:cubicBezTo>
                    <a:pt x="313" y="796"/>
                    <a:pt x="313" y="796"/>
                    <a:pt x="313" y="796"/>
                  </a:cubicBezTo>
                  <a:cubicBezTo>
                    <a:pt x="335" y="735"/>
                    <a:pt x="335" y="735"/>
                    <a:pt x="335" y="735"/>
                  </a:cubicBezTo>
                  <a:cubicBezTo>
                    <a:pt x="342" y="737"/>
                    <a:pt x="348" y="738"/>
                    <a:pt x="355" y="739"/>
                  </a:cubicBezTo>
                  <a:cubicBezTo>
                    <a:pt x="355" y="804"/>
                    <a:pt x="355" y="804"/>
                    <a:pt x="355" y="804"/>
                  </a:cubicBezTo>
                  <a:cubicBezTo>
                    <a:pt x="453" y="804"/>
                    <a:pt x="453" y="804"/>
                    <a:pt x="453" y="804"/>
                  </a:cubicBezTo>
                  <a:cubicBezTo>
                    <a:pt x="453" y="739"/>
                    <a:pt x="453" y="739"/>
                    <a:pt x="453" y="739"/>
                  </a:cubicBezTo>
                  <a:cubicBezTo>
                    <a:pt x="460" y="738"/>
                    <a:pt x="467" y="737"/>
                    <a:pt x="473" y="735"/>
                  </a:cubicBezTo>
                  <a:cubicBezTo>
                    <a:pt x="496" y="796"/>
                    <a:pt x="496" y="796"/>
                    <a:pt x="496" y="79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66" y="702"/>
                    <a:pt x="566" y="702"/>
                    <a:pt x="566" y="702"/>
                  </a:cubicBezTo>
                  <a:cubicBezTo>
                    <a:pt x="572" y="698"/>
                    <a:pt x="577" y="695"/>
                    <a:pt x="583" y="691"/>
                  </a:cubicBezTo>
                  <a:cubicBezTo>
                    <a:pt x="625" y="741"/>
                    <a:pt x="625" y="741"/>
                    <a:pt x="625" y="741"/>
                  </a:cubicBezTo>
                  <a:cubicBezTo>
                    <a:pt x="700" y="678"/>
                    <a:pt x="700" y="678"/>
                    <a:pt x="700" y="678"/>
                  </a:cubicBezTo>
                  <a:cubicBezTo>
                    <a:pt x="658" y="628"/>
                    <a:pt x="658" y="628"/>
                    <a:pt x="658" y="628"/>
                  </a:cubicBezTo>
                  <a:cubicBezTo>
                    <a:pt x="663" y="623"/>
                    <a:pt x="667" y="618"/>
                    <a:pt x="671" y="613"/>
                  </a:cubicBezTo>
                  <a:cubicBezTo>
                    <a:pt x="728" y="645"/>
                    <a:pt x="728" y="645"/>
                    <a:pt x="728" y="645"/>
                  </a:cubicBezTo>
                  <a:cubicBezTo>
                    <a:pt x="777" y="560"/>
                    <a:pt x="777" y="560"/>
                    <a:pt x="777" y="560"/>
                  </a:cubicBezTo>
                  <a:cubicBezTo>
                    <a:pt x="721" y="528"/>
                    <a:pt x="721" y="528"/>
                    <a:pt x="721" y="528"/>
                  </a:cubicBezTo>
                  <a:cubicBezTo>
                    <a:pt x="723" y="521"/>
                    <a:pt x="725" y="515"/>
                    <a:pt x="728" y="509"/>
                  </a:cubicBezTo>
                  <a:cubicBezTo>
                    <a:pt x="791" y="520"/>
                    <a:pt x="791" y="520"/>
                    <a:pt x="791" y="520"/>
                  </a:cubicBezTo>
                  <a:cubicBezTo>
                    <a:pt x="808" y="423"/>
                    <a:pt x="808" y="423"/>
                    <a:pt x="808" y="423"/>
                  </a:cubicBezTo>
                  <a:cubicBezTo>
                    <a:pt x="744" y="412"/>
                    <a:pt x="744" y="412"/>
                    <a:pt x="744" y="412"/>
                  </a:cubicBezTo>
                  <a:cubicBezTo>
                    <a:pt x="745" y="408"/>
                    <a:pt x="745" y="405"/>
                    <a:pt x="745" y="402"/>
                  </a:cubicBezTo>
                  <a:close/>
                  <a:moveTo>
                    <a:pt x="665" y="229"/>
                  </a:moveTo>
                  <a:cubicBezTo>
                    <a:pt x="671" y="226"/>
                    <a:pt x="679" y="228"/>
                    <a:pt x="683" y="234"/>
                  </a:cubicBezTo>
                  <a:cubicBezTo>
                    <a:pt x="687" y="241"/>
                    <a:pt x="684" y="248"/>
                    <a:pt x="678" y="252"/>
                  </a:cubicBezTo>
                  <a:cubicBezTo>
                    <a:pt x="672" y="256"/>
                    <a:pt x="664" y="254"/>
                    <a:pt x="660" y="247"/>
                  </a:cubicBezTo>
                  <a:cubicBezTo>
                    <a:pt x="657" y="241"/>
                    <a:pt x="659" y="233"/>
                    <a:pt x="665" y="229"/>
                  </a:cubicBezTo>
                  <a:close/>
                  <a:moveTo>
                    <a:pt x="591" y="151"/>
                  </a:moveTo>
                  <a:cubicBezTo>
                    <a:pt x="595" y="145"/>
                    <a:pt x="603" y="144"/>
                    <a:pt x="609" y="149"/>
                  </a:cubicBezTo>
                  <a:cubicBezTo>
                    <a:pt x="614" y="154"/>
                    <a:pt x="615" y="162"/>
                    <a:pt x="611" y="167"/>
                  </a:cubicBezTo>
                  <a:cubicBezTo>
                    <a:pt x="606" y="173"/>
                    <a:pt x="598" y="174"/>
                    <a:pt x="592" y="169"/>
                  </a:cubicBezTo>
                  <a:cubicBezTo>
                    <a:pt x="587" y="164"/>
                    <a:pt x="586" y="156"/>
                    <a:pt x="591" y="151"/>
                  </a:cubicBezTo>
                  <a:close/>
                  <a:moveTo>
                    <a:pt x="493" y="102"/>
                  </a:moveTo>
                  <a:cubicBezTo>
                    <a:pt x="496" y="95"/>
                    <a:pt x="503" y="92"/>
                    <a:pt x="510" y="94"/>
                  </a:cubicBezTo>
                  <a:cubicBezTo>
                    <a:pt x="517" y="97"/>
                    <a:pt x="520" y="104"/>
                    <a:pt x="518" y="111"/>
                  </a:cubicBezTo>
                  <a:cubicBezTo>
                    <a:pt x="515" y="118"/>
                    <a:pt x="508" y="121"/>
                    <a:pt x="501" y="119"/>
                  </a:cubicBezTo>
                  <a:cubicBezTo>
                    <a:pt x="494" y="116"/>
                    <a:pt x="491" y="109"/>
                    <a:pt x="493" y="102"/>
                  </a:cubicBezTo>
                  <a:close/>
                  <a:moveTo>
                    <a:pt x="399" y="77"/>
                  </a:moveTo>
                  <a:cubicBezTo>
                    <a:pt x="406" y="77"/>
                    <a:pt x="412" y="82"/>
                    <a:pt x="412" y="90"/>
                  </a:cubicBezTo>
                  <a:cubicBezTo>
                    <a:pt x="412" y="97"/>
                    <a:pt x="406" y="103"/>
                    <a:pt x="399" y="103"/>
                  </a:cubicBezTo>
                  <a:cubicBezTo>
                    <a:pt x="391" y="103"/>
                    <a:pt x="386" y="97"/>
                    <a:pt x="386" y="90"/>
                  </a:cubicBezTo>
                  <a:cubicBezTo>
                    <a:pt x="386" y="82"/>
                    <a:pt x="391" y="77"/>
                    <a:pt x="399" y="77"/>
                  </a:cubicBezTo>
                  <a:close/>
                  <a:moveTo>
                    <a:pt x="288" y="98"/>
                  </a:moveTo>
                  <a:cubicBezTo>
                    <a:pt x="295" y="96"/>
                    <a:pt x="302" y="99"/>
                    <a:pt x="304" y="106"/>
                  </a:cubicBezTo>
                  <a:cubicBezTo>
                    <a:pt x="307" y="113"/>
                    <a:pt x="303" y="120"/>
                    <a:pt x="297" y="123"/>
                  </a:cubicBezTo>
                  <a:cubicBezTo>
                    <a:pt x="290" y="125"/>
                    <a:pt x="282" y="122"/>
                    <a:pt x="280" y="115"/>
                  </a:cubicBezTo>
                  <a:cubicBezTo>
                    <a:pt x="277" y="108"/>
                    <a:pt x="281" y="101"/>
                    <a:pt x="288" y="98"/>
                  </a:cubicBezTo>
                  <a:close/>
                  <a:moveTo>
                    <a:pt x="191" y="156"/>
                  </a:moveTo>
                  <a:cubicBezTo>
                    <a:pt x="196" y="152"/>
                    <a:pt x="205" y="152"/>
                    <a:pt x="209" y="158"/>
                  </a:cubicBezTo>
                  <a:cubicBezTo>
                    <a:pt x="214" y="163"/>
                    <a:pt x="213" y="172"/>
                    <a:pt x="208" y="176"/>
                  </a:cubicBezTo>
                  <a:cubicBezTo>
                    <a:pt x="202" y="181"/>
                    <a:pt x="194" y="180"/>
                    <a:pt x="189" y="175"/>
                  </a:cubicBezTo>
                  <a:cubicBezTo>
                    <a:pt x="185" y="169"/>
                    <a:pt x="185" y="161"/>
                    <a:pt x="191" y="156"/>
                  </a:cubicBezTo>
                  <a:close/>
                  <a:moveTo>
                    <a:pt x="83" y="351"/>
                  </a:moveTo>
                  <a:cubicBezTo>
                    <a:pt x="84" y="344"/>
                    <a:pt x="91" y="339"/>
                    <a:pt x="98" y="340"/>
                  </a:cubicBezTo>
                  <a:cubicBezTo>
                    <a:pt x="105" y="341"/>
                    <a:pt x="110" y="348"/>
                    <a:pt x="109" y="355"/>
                  </a:cubicBezTo>
                  <a:cubicBezTo>
                    <a:pt x="108" y="362"/>
                    <a:pt x="101" y="367"/>
                    <a:pt x="94" y="366"/>
                  </a:cubicBezTo>
                  <a:cubicBezTo>
                    <a:pt x="87" y="365"/>
                    <a:pt x="82" y="358"/>
                    <a:pt x="83" y="351"/>
                  </a:cubicBezTo>
                  <a:close/>
                  <a:moveTo>
                    <a:pt x="100" y="474"/>
                  </a:moveTo>
                  <a:cubicBezTo>
                    <a:pt x="93" y="476"/>
                    <a:pt x="86" y="471"/>
                    <a:pt x="85" y="464"/>
                  </a:cubicBezTo>
                  <a:cubicBezTo>
                    <a:pt x="84" y="457"/>
                    <a:pt x="89" y="450"/>
                    <a:pt x="96" y="449"/>
                  </a:cubicBezTo>
                  <a:cubicBezTo>
                    <a:pt x="103" y="447"/>
                    <a:pt x="110" y="452"/>
                    <a:pt x="111" y="459"/>
                  </a:cubicBezTo>
                  <a:cubicBezTo>
                    <a:pt x="112" y="466"/>
                    <a:pt x="107" y="473"/>
                    <a:pt x="100" y="474"/>
                  </a:cubicBezTo>
                  <a:close/>
                  <a:moveTo>
                    <a:pt x="120" y="244"/>
                  </a:moveTo>
                  <a:cubicBezTo>
                    <a:pt x="124" y="238"/>
                    <a:pt x="131" y="236"/>
                    <a:pt x="138" y="239"/>
                  </a:cubicBezTo>
                  <a:cubicBezTo>
                    <a:pt x="144" y="243"/>
                    <a:pt x="146" y="251"/>
                    <a:pt x="143" y="257"/>
                  </a:cubicBezTo>
                  <a:cubicBezTo>
                    <a:pt x="139" y="263"/>
                    <a:pt x="131" y="266"/>
                    <a:pt x="125" y="262"/>
                  </a:cubicBezTo>
                  <a:cubicBezTo>
                    <a:pt x="118" y="258"/>
                    <a:pt x="116" y="250"/>
                    <a:pt x="120" y="244"/>
                  </a:cubicBezTo>
                  <a:close/>
                  <a:moveTo>
                    <a:pt x="143" y="574"/>
                  </a:moveTo>
                  <a:cubicBezTo>
                    <a:pt x="137" y="578"/>
                    <a:pt x="129" y="575"/>
                    <a:pt x="126" y="569"/>
                  </a:cubicBezTo>
                  <a:cubicBezTo>
                    <a:pt x="122" y="563"/>
                    <a:pt x="124" y="555"/>
                    <a:pt x="130" y="551"/>
                  </a:cubicBezTo>
                  <a:cubicBezTo>
                    <a:pt x="137" y="548"/>
                    <a:pt x="145" y="550"/>
                    <a:pt x="148" y="556"/>
                  </a:cubicBezTo>
                  <a:cubicBezTo>
                    <a:pt x="152" y="562"/>
                    <a:pt x="150" y="570"/>
                    <a:pt x="143" y="574"/>
                  </a:cubicBezTo>
                  <a:close/>
                  <a:moveTo>
                    <a:pt x="218" y="653"/>
                  </a:moveTo>
                  <a:cubicBezTo>
                    <a:pt x="213" y="658"/>
                    <a:pt x="205" y="659"/>
                    <a:pt x="200" y="654"/>
                  </a:cubicBezTo>
                  <a:cubicBezTo>
                    <a:pt x="194" y="650"/>
                    <a:pt x="193" y="642"/>
                    <a:pt x="198" y="636"/>
                  </a:cubicBezTo>
                  <a:cubicBezTo>
                    <a:pt x="203" y="630"/>
                    <a:pt x="211" y="630"/>
                    <a:pt x="216" y="634"/>
                  </a:cubicBezTo>
                  <a:cubicBezTo>
                    <a:pt x="222" y="639"/>
                    <a:pt x="223" y="647"/>
                    <a:pt x="218" y="653"/>
                  </a:cubicBezTo>
                  <a:close/>
                  <a:moveTo>
                    <a:pt x="315" y="701"/>
                  </a:moveTo>
                  <a:cubicBezTo>
                    <a:pt x="313" y="708"/>
                    <a:pt x="305" y="712"/>
                    <a:pt x="298" y="709"/>
                  </a:cubicBezTo>
                  <a:cubicBezTo>
                    <a:pt x="292" y="707"/>
                    <a:pt x="288" y="699"/>
                    <a:pt x="291" y="692"/>
                  </a:cubicBezTo>
                  <a:cubicBezTo>
                    <a:pt x="293" y="686"/>
                    <a:pt x="301" y="682"/>
                    <a:pt x="307" y="685"/>
                  </a:cubicBezTo>
                  <a:cubicBezTo>
                    <a:pt x="314" y="687"/>
                    <a:pt x="318" y="695"/>
                    <a:pt x="315" y="701"/>
                  </a:cubicBezTo>
                  <a:close/>
                  <a:moveTo>
                    <a:pt x="410" y="727"/>
                  </a:moveTo>
                  <a:cubicBezTo>
                    <a:pt x="403" y="727"/>
                    <a:pt x="397" y="721"/>
                    <a:pt x="397" y="714"/>
                  </a:cubicBezTo>
                  <a:cubicBezTo>
                    <a:pt x="397" y="707"/>
                    <a:pt x="403" y="701"/>
                    <a:pt x="410" y="701"/>
                  </a:cubicBezTo>
                  <a:cubicBezTo>
                    <a:pt x="417" y="701"/>
                    <a:pt x="423" y="707"/>
                    <a:pt x="423" y="714"/>
                  </a:cubicBezTo>
                  <a:cubicBezTo>
                    <a:pt x="423" y="721"/>
                    <a:pt x="417" y="727"/>
                    <a:pt x="410" y="727"/>
                  </a:cubicBezTo>
                  <a:close/>
                  <a:moveTo>
                    <a:pt x="521" y="705"/>
                  </a:moveTo>
                  <a:cubicBezTo>
                    <a:pt x="514" y="708"/>
                    <a:pt x="506" y="704"/>
                    <a:pt x="504" y="697"/>
                  </a:cubicBezTo>
                  <a:cubicBezTo>
                    <a:pt x="502" y="691"/>
                    <a:pt x="505" y="683"/>
                    <a:pt x="512" y="681"/>
                  </a:cubicBezTo>
                  <a:cubicBezTo>
                    <a:pt x="519" y="678"/>
                    <a:pt x="526" y="682"/>
                    <a:pt x="529" y="689"/>
                  </a:cubicBezTo>
                  <a:cubicBezTo>
                    <a:pt x="531" y="695"/>
                    <a:pt x="528" y="703"/>
                    <a:pt x="521" y="705"/>
                  </a:cubicBezTo>
                  <a:close/>
                  <a:moveTo>
                    <a:pt x="618" y="647"/>
                  </a:moveTo>
                  <a:cubicBezTo>
                    <a:pt x="612" y="652"/>
                    <a:pt x="604" y="651"/>
                    <a:pt x="599" y="646"/>
                  </a:cubicBezTo>
                  <a:cubicBezTo>
                    <a:pt x="595" y="640"/>
                    <a:pt x="595" y="632"/>
                    <a:pt x="601" y="627"/>
                  </a:cubicBezTo>
                  <a:cubicBezTo>
                    <a:pt x="606" y="622"/>
                    <a:pt x="615" y="623"/>
                    <a:pt x="619" y="629"/>
                  </a:cubicBezTo>
                  <a:cubicBezTo>
                    <a:pt x="624" y="634"/>
                    <a:pt x="623" y="642"/>
                    <a:pt x="618" y="647"/>
                  </a:cubicBezTo>
                  <a:close/>
                  <a:moveTo>
                    <a:pt x="655" y="478"/>
                  </a:moveTo>
                  <a:cubicBezTo>
                    <a:pt x="614" y="471"/>
                    <a:pt x="614" y="471"/>
                    <a:pt x="614" y="471"/>
                  </a:cubicBezTo>
                  <a:cubicBezTo>
                    <a:pt x="612" y="475"/>
                    <a:pt x="611" y="479"/>
                    <a:pt x="609" y="483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577" y="538"/>
                    <a:pt x="577" y="538"/>
                    <a:pt x="577" y="538"/>
                  </a:cubicBezTo>
                  <a:cubicBezTo>
                    <a:pt x="575" y="542"/>
                    <a:pt x="572" y="545"/>
                    <a:pt x="569" y="548"/>
                  </a:cubicBezTo>
                  <a:cubicBezTo>
                    <a:pt x="596" y="581"/>
                    <a:pt x="596" y="581"/>
                    <a:pt x="596" y="581"/>
                  </a:cubicBezTo>
                  <a:cubicBezTo>
                    <a:pt x="547" y="621"/>
                    <a:pt x="547" y="621"/>
                    <a:pt x="547" y="621"/>
                  </a:cubicBezTo>
                  <a:cubicBezTo>
                    <a:pt x="520" y="589"/>
                    <a:pt x="520" y="589"/>
                    <a:pt x="520" y="589"/>
                  </a:cubicBezTo>
                  <a:cubicBezTo>
                    <a:pt x="516" y="592"/>
                    <a:pt x="513" y="594"/>
                    <a:pt x="509" y="596"/>
                  </a:cubicBezTo>
                  <a:cubicBezTo>
                    <a:pt x="523" y="635"/>
                    <a:pt x="523" y="635"/>
                    <a:pt x="523" y="635"/>
                  </a:cubicBezTo>
                  <a:cubicBezTo>
                    <a:pt x="463" y="657"/>
                    <a:pt x="463" y="657"/>
                    <a:pt x="463" y="657"/>
                  </a:cubicBezTo>
                  <a:cubicBezTo>
                    <a:pt x="449" y="618"/>
                    <a:pt x="449" y="618"/>
                    <a:pt x="449" y="618"/>
                  </a:cubicBezTo>
                  <a:cubicBezTo>
                    <a:pt x="445" y="618"/>
                    <a:pt x="440" y="619"/>
                    <a:pt x="436" y="620"/>
                  </a:cubicBezTo>
                  <a:cubicBezTo>
                    <a:pt x="436" y="662"/>
                    <a:pt x="436" y="662"/>
                    <a:pt x="436" y="662"/>
                  </a:cubicBezTo>
                  <a:cubicBezTo>
                    <a:pt x="372" y="662"/>
                    <a:pt x="372" y="662"/>
                    <a:pt x="372" y="662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68" y="619"/>
                    <a:pt x="364" y="618"/>
                    <a:pt x="360" y="618"/>
                  </a:cubicBezTo>
                  <a:cubicBezTo>
                    <a:pt x="345" y="657"/>
                    <a:pt x="345" y="657"/>
                    <a:pt x="345" y="657"/>
                  </a:cubicBezTo>
                  <a:cubicBezTo>
                    <a:pt x="285" y="635"/>
                    <a:pt x="285" y="635"/>
                    <a:pt x="285" y="635"/>
                  </a:cubicBezTo>
                  <a:cubicBezTo>
                    <a:pt x="300" y="596"/>
                    <a:pt x="300" y="596"/>
                    <a:pt x="300" y="596"/>
                  </a:cubicBezTo>
                  <a:cubicBezTo>
                    <a:pt x="296" y="594"/>
                    <a:pt x="292" y="592"/>
                    <a:pt x="288" y="589"/>
                  </a:cubicBezTo>
                  <a:cubicBezTo>
                    <a:pt x="261" y="621"/>
                    <a:pt x="261" y="621"/>
                    <a:pt x="261" y="621"/>
                  </a:cubicBezTo>
                  <a:cubicBezTo>
                    <a:pt x="213" y="581"/>
                    <a:pt x="213" y="581"/>
                    <a:pt x="213" y="581"/>
                  </a:cubicBezTo>
                  <a:cubicBezTo>
                    <a:pt x="240" y="548"/>
                    <a:pt x="240" y="548"/>
                    <a:pt x="240" y="548"/>
                  </a:cubicBezTo>
                  <a:cubicBezTo>
                    <a:pt x="237" y="545"/>
                    <a:pt x="234" y="542"/>
                    <a:pt x="231" y="538"/>
                  </a:cubicBezTo>
                  <a:cubicBezTo>
                    <a:pt x="195" y="559"/>
                    <a:pt x="195" y="559"/>
                    <a:pt x="195" y="559"/>
                  </a:cubicBezTo>
                  <a:cubicBezTo>
                    <a:pt x="163" y="504"/>
                    <a:pt x="163" y="504"/>
                    <a:pt x="163" y="504"/>
                  </a:cubicBezTo>
                  <a:cubicBezTo>
                    <a:pt x="199" y="483"/>
                    <a:pt x="199" y="483"/>
                    <a:pt x="199" y="483"/>
                  </a:cubicBezTo>
                  <a:cubicBezTo>
                    <a:pt x="198" y="479"/>
                    <a:pt x="196" y="475"/>
                    <a:pt x="195" y="471"/>
                  </a:cubicBezTo>
                  <a:cubicBezTo>
                    <a:pt x="154" y="478"/>
                    <a:pt x="154" y="478"/>
                    <a:pt x="154" y="478"/>
                  </a:cubicBezTo>
                  <a:cubicBezTo>
                    <a:pt x="143" y="416"/>
                    <a:pt x="143" y="416"/>
                    <a:pt x="143" y="416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6"/>
                    <a:pt x="184" y="404"/>
                    <a:pt x="184" y="402"/>
                  </a:cubicBezTo>
                  <a:cubicBezTo>
                    <a:pt x="184" y="400"/>
                    <a:pt x="184" y="397"/>
                    <a:pt x="184" y="395"/>
                  </a:cubicBezTo>
                  <a:cubicBezTo>
                    <a:pt x="143" y="388"/>
                    <a:pt x="143" y="388"/>
                    <a:pt x="143" y="388"/>
                  </a:cubicBezTo>
                  <a:cubicBezTo>
                    <a:pt x="154" y="325"/>
                    <a:pt x="154" y="325"/>
                    <a:pt x="154" y="325"/>
                  </a:cubicBezTo>
                  <a:cubicBezTo>
                    <a:pt x="195" y="333"/>
                    <a:pt x="195" y="333"/>
                    <a:pt x="195" y="333"/>
                  </a:cubicBezTo>
                  <a:cubicBezTo>
                    <a:pt x="196" y="328"/>
                    <a:pt x="198" y="324"/>
                    <a:pt x="199" y="320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231" y="265"/>
                    <a:pt x="231" y="265"/>
                    <a:pt x="231" y="265"/>
                  </a:cubicBezTo>
                  <a:cubicBezTo>
                    <a:pt x="234" y="262"/>
                    <a:pt x="237" y="258"/>
                    <a:pt x="240" y="255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61" y="182"/>
                    <a:pt x="261" y="182"/>
                    <a:pt x="261" y="182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2"/>
                    <a:pt x="296" y="210"/>
                    <a:pt x="300" y="208"/>
                  </a:cubicBezTo>
                  <a:cubicBezTo>
                    <a:pt x="285" y="168"/>
                    <a:pt x="285" y="168"/>
                    <a:pt x="285" y="168"/>
                  </a:cubicBezTo>
                  <a:cubicBezTo>
                    <a:pt x="345" y="146"/>
                    <a:pt x="345" y="146"/>
                    <a:pt x="345" y="146"/>
                  </a:cubicBezTo>
                  <a:cubicBezTo>
                    <a:pt x="359" y="186"/>
                    <a:pt x="359" y="186"/>
                    <a:pt x="359" y="186"/>
                  </a:cubicBezTo>
                  <a:cubicBezTo>
                    <a:pt x="364" y="185"/>
                    <a:pt x="368" y="184"/>
                    <a:pt x="372" y="184"/>
                  </a:cubicBezTo>
                  <a:cubicBezTo>
                    <a:pt x="372" y="142"/>
                    <a:pt x="372" y="142"/>
                    <a:pt x="372" y="142"/>
                  </a:cubicBezTo>
                  <a:cubicBezTo>
                    <a:pt x="436" y="142"/>
                    <a:pt x="436" y="142"/>
                    <a:pt x="436" y="142"/>
                  </a:cubicBezTo>
                  <a:cubicBezTo>
                    <a:pt x="436" y="184"/>
                    <a:pt x="436" y="184"/>
                    <a:pt x="436" y="184"/>
                  </a:cubicBezTo>
                  <a:cubicBezTo>
                    <a:pt x="440" y="184"/>
                    <a:pt x="445" y="185"/>
                    <a:pt x="449" y="18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09" y="208"/>
                    <a:pt x="509" y="208"/>
                    <a:pt x="509" y="208"/>
                  </a:cubicBezTo>
                  <a:cubicBezTo>
                    <a:pt x="513" y="210"/>
                    <a:pt x="516" y="212"/>
                    <a:pt x="520" y="214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96" y="223"/>
                    <a:pt x="596" y="223"/>
                    <a:pt x="596" y="223"/>
                  </a:cubicBezTo>
                  <a:cubicBezTo>
                    <a:pt x="569" y="255"/>
                    <a:pt x="569" y="255"/>
                    <a:pt x="569" y="255"/>
                  </a:cubicBezTo>
                  <a:cubicBezTo>
                    <a:pt x="572" y="258"/>
                    <a:pt x="575" y="262"/>
                    <a:pt x="577" y="265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09" y="320"/>
                    <a:pt x="609" y="320"/>
                    <a:pt x="609" y="320"/>
                  </a:cubicBezTo>
                  <a:cubicBezTo>
                    <a:pt x="611" y="324"/>
                    <a:pt x="612" y="328"/>
                    <a:pt x="614" y="333"/>
                  </a:cubicBezTo>
                  <a:cubicBezTo>
                    <a:pt x="655" y="325"/>
                    <a:pt x="655" y="325"/>
                    <a:pt x="655" y="325"/>
                  </a:cubicBezTo>
                  <a:cubicBezTo>
                    <a:pt x="666" y="388"/>
                    <a:pt x="666" y="388"/>
                    <a:pt x="666" y="388"/>
                  </a:cubicBezTo>
                  <a:cubicBezTo>
                    <a:pt x="625" y="395"/>
                    <a:pt x="625" y="395"/>
                    <a:pt x="625" y="395"/>
                  </a:cubicBezTo>
                  <a:cubicBezTo>
                    <a:pt x="625" y="397"/>
                    <a:pt x="625" y="400"/>
                    <a:pt x="625" y="402"/>
                  </a:cubicBezTo>
                  <a:cubicBezTo>
                    <a:pt x="625" y="404"/>
                    <a:pt x="625" y="406"/>
                    <a:pt x="625" y="408"/>
                  </a:cubicBezTo>
                  <a:cubicBezTo>
                    <a:pt x="666" y="416"/>
                    <a:pt x="666" y="416"/>
                    <a:pt x="666" y="416"/>
                  </a:cubicBezTo>
                  <a:lnTo>
                    <a:pt x="655" y="478"/>
                  </a:lnTo>
                  <a:close/>
                  <a:moveTo>
                    <a:pt x="689" y="559"/>
                  </a:moveTo>
                  <a:cubicBezTo>
                    <a:pt x="685" y="566"/>
                    <a:pt x="677" y="568"/>
                    <a:pt x="671" y="564"/>
                  </a:cubicBezTo>
                  <a:cubicBezTo>
                    <a:pt x="665" y="561"/>
                    <a:pt x="662" y="553"/>
                    <a:pt x="666" y="546"/>
                  </a:cubicBezTo>
                  <a:cubicBezTo>
                    <a:pt x="670" y="540"/>
                    <a:pt x="678" y="538"/>
                    <a:pt x="684" y="542"/>
                  </a:cubicBezTo>
                  <a:cubicBezTo>
                    <a:pt x="690" y="545"/>
                    <a:pt x="692" y="553"/>
                    <a:pt x="689" y="559"/>
                  </a:cubicBezTo>
                  <a:close/>
                  <a:moveTo>
                    <a:pt x="708" y="329"/>
                  </a:moveTo>
                  <a:cubicBezTo>
                    <a:pt x="715" y="328"/>
                    <a:pt x="722" y="333"/>
                    <a:pt x="723" y="340"/>
                  </a:cubicBezTo>
                  <a:cubicBezTo>
                    <a:pt x="725" y="347"/>
                    <a:pt x="720" y="354"/>
                    <a:pt x="713" y="355"/>
                  </a:cubicBezTo>
                  <a:cubicBezTo>
                    <a:pt x="706" y="356"/>
                    <a:pt x="699" y="351"/>
                    <a:pt x="698" y="344"/>
                  </a:cubicBezTo>
                  <a:cubicBezTo>
                    <a:pt x="696" y="337"/>
                    <a:pt x="701" y="330"/>
                    <a:pt x="708" y="329"/>
                  </a:cubicBezTo>
                  <a:close/>
                  <a:moveTo>
                    <a:pt x="725" y="453"/>
                  </a:moveTo>
                  <a:cubicBezTo>
                    <a:pt x="724" y="460"/>
                    <a:pt x="717" y="464"/>
                    <a:pt x="710" y="463"/>
                  </a:cubicBezTo>
                  <a:cubicBezTo>
                    <a:pt x="703" y="462"/>
                    <a:pt x="698" y="455"/>
                    <a:pt x="700" y="448"/>
                  </a:cubicBezTo>
                  <a:cubicBezTo>
                    <a:pt x="701" y="441"/>
                    <a:pt x="708" y="436"/>
                    <a:pt x="715" y="437"/>
                  </a:cubicBezTo>
                  <a:cubicBezTo>
                    <a:pt x="722" y="439"/>
                    <a:pt x="727" y="445"/>
                    <a:pt x="725" y="4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0"/>
            <p:cNvSpPr>
              <a:spLocks noEditPoints="1"/>
            </p:cNvSpPr>
            <p:nvPr/>
          </p:nvSpPr>
          <p:spPr bwMode="auto">
            <a:xfrm>
              <a:off x="4017" y="2136"/>
              <a:ext cx="1007" cy="1000"/>
            </a:xfrm>
            <a:custGeom>
              <a:avLst/>
              <a:gdLst>
                <a:gd name="T0" fmla="*/ 664 w 664"/>
                <a:gd name="T1" fmla="*/ 312 h 659"/>
                <a:gd name="T2" fmla="*/ 592 w 664"/>
                <a:gd name="T3" fmla="*/ 226 h 659"/>
                <a:gd name="T4" fmla="*/ 551 w 664"/>
                <a:gd name="T5" fmla="*/ 156 h 659"/>
                <a:gd name="T6" fmla="*/ 513 w 664"/>
                <a:gd name="T7" fmla="*/ 51 h 659"/>
                <a:gd name="T8" fmla="*/ 483 w 664"/>
                <a:gd name="T9" fmla="*/ 33 h 659"/>
                <a:gd name="T10" fmla="*/ 372 w 664"/>
                <a:gd name="T11" fmla="*/ 53 h 659"/>
                <a:gd name="T12" fmla="*/ 292 w 664"/>
                <a:gd name="T13" fmla="*/ 53 h 659"/>
                <a:gd name="T14" fmla="*/ 181 w 664"/>
                <a:gd name="T15" fmla="*/ 33 h 659"/>
                <a:gd name="T16" fmla="*/ 151 w 664"/>
                <a:gd name="T17" fmla="*/ 51 h 659"/>
                <a:gd name="T18" fmla="*/ 113 w 664"/>
                <a:gd name="T19" fmla="*/ 156 h 659"/>
                <a:gd name="T20" fmla="*/ 73 w 664"/>
                <a:gd name="T21" fmla="*/ 226 h 659"/>
                <a:gd name="T22" fmla="*/ 0 w 664"/>
                <a:gd name="T23" fmla="*/ 312 h 659"/>
                <a:gd name="T24" fmla="*/ 53 w 664"/>
                <a:gd name="T25" fmla="*/ 337 h 659"/>
                <a:gd name="T26" fmla="*/ 67 w 664"/>
                <a:gd name="T27" fmla="*/ 417 h 659"/>
                <a:gd name="T28" fmla="*/ 67 w 664"/>
                <a:gd name="T29" fmla="*/ 529 h 659"/>
                <a:gd name="T30" fmla="*/ 89 w 664"/>
                <a:gd name="T31" fmla="*/ 556 h 659"/>
                <a:gd name="T32" fmla="*/ 200 w 664"/>
                <a:gd name="T33" fmla="*/ 575 h 659"/>
                <a:gd name="T34" fmla="*/ 275 w 664"/>
                <a:gd name="T35" fmla="*/ 603 h 659"/>
                <a:gd name="T36" fmla="*/ 372 w 664"/>
                <a:gd name="T37" fmla="*/ 659 h 659"/>
                <a:gd name="T38" fmla="*/ 407 w 664"/>
                <a:gd name="T39" fmla="*/ 653 h 659"/>
                <a:gd name="T40" fmla="*/ 479 w 664"/>
                <a:gd name="T41" fmla="*/ 567 h 659"/>
                <a:gd name="T42" fmla="*/ 540 w 664"/>
                <a:gd name="T43" fmla="*/ 515 h 659"/>
                <a:gd name="T44" fmla="*/ 638 w 664"/>
                <a:gd name="T45" fmla="*/ 459 h 659"/>
                <a:gd name="T46" fmla="*/ 650 w 664"/>
                <a:gd name="T47" fmla="*/ 426 h 659"/>
                <a:gd name="T48" fmla="*/ 611 w 664"/>
                <a:gd name="T49" fmla="*/ 329 h 659"/>
                <a:gd name="T50" fmla="*/ 511 w 664"/>
                <a:gd name="T51" fmla="*/ 201 h 659"/>
                <a:gd name="T52" fmla="*/ 439 w 664"/>
                <a:gd name="T53" fmla="*/ 232 h 659"/>
                <a:gd name="T54" fmla="*/ 439 w 664"/>
                <a:gd name="T55" fmla="*/ 232 h 659"/>
                <a:gd name="T56" fmla="*/ 429 w 664"/>
                <a:gd name="T57" fmla="*/ 222 h 659"/>
                <a:gd name="T58" fmla="*/ 314 w 664"/>
                <a:gd name="T59" fmla="*/ 322 h 659"/>
                <a:gd name="T60" fmla="*/ 235 w 664"/>
                <a:gd name="T61" fmla="*/ 222 h 659"/>
                <a:gd name="T62" fmla="*/ 235 w 664"/>
                <a:gd name="T63" fmla="*/ 222 h 659"/>
                <a:gd name="T64" fmla="*/ 188 w 664"/>
                <a:gd name="T65" fmla="*/ 337 h 659"/>
                <a:gd name="T66" fmla="*/ 325 w 664"/>
                <a:gd name="T67" fmla="*/ 473 h 659"/>
                <a:gd name="T68" fmla="*/ 340 w 664"/>
                <a:gd name="T69" fmla="*/ 347 h 659"/>
                <a:gd name="T70" fmla="*/ 340 w 664"/>
                <a:gd name="T71" fmla="*/ 347 h 659"/>
                <a:gd name="T72" fmla="*/ 476 w 664"/>
                <a:gd name="T73" fmla="*/ 337 h 659"/>
                <a:gd name="T74" fmla="*/ 311 w 664"/>
                <a:gd name="T75" fmla="*/ 110 h 659"/>
                <a:gd name="T76" fmla="*/ 311 w 664"/>
                <a:gd name="T77" fmla="*/ 83 h 659"/>
                <a:gd name="T78" fmla="*/ 108 w 664"/>
                <a:gd name="T79" fmla="*/ 224 h 659"/>
                <a:gd name="T80" fmla="*/ 132 w 664"/>
                <a:gd name="T81" fmla="*/ 420 h 659"/>
                <a:gd name="T82" fmla="*/ 129 w 664"/>
                <a:gd name="T83" fmla="*/ 471 h 659"/>
                <a:gd name="T84" fmla="*/ 311 w 664"/>
                <a:gd name="T85" fmla="*/ 575 h 659"/>
                <a:gd name="T86" fmla="*/ 511 w 664"/>
                <a:gd name="T87" fmla="*/ 457 h 659"/>
                <a:gd name="T88" fmla="*/ 556 w 664"/>
                <a:gd name="T89" fmla="*/ 434 h 659"/>
                <a:gd name="T90" fmla="*/ 532 w 664"/>
                <a:gd name="T91" fmla="*/ 238 h 659"/>
                <a:gd name="T92" fmla="*/ 556 w 664"/>
                <a:gd name="T93" fmla="*/ 43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4" h="659">
                  <a:moveTo>
                    <a:pt x="611" y="329"/>
                  </a:moveTo>
                  <a:cubicBezTo>
                    <a:pt x="611" y="326"/>
                    <a:pt x="611" y="324"/>
                    <a:pt x="611" y="321"/>
                  </a:cubicBezTo>
                  <a:cubicBezTo>
                    <a:pt x="664" y="312"/>
                    <a:pt x="664" y="312"/>
                    <a:pt x="664" y="312"/>
                  </a:cubicBezTo>
                  <a:cubicBezTo>
                    <a:pt x="650" y="232"/>
                    <a:pt x="650" y="232"/>
                    <a:pt x="650" y="232"/>
                  </a:cubicBezTo>
                  <a:cubicBezTo>
                    <a:pt x="597" y="242"/>
                    <a:pt x="597" y="242"/>
                    <a:pt x="597" y="242"/>
                  </a:cubicBezTo>
                  <a:cubicBezTo>
                    <a:pt x="595" y="236"/>
                    <a:pt x="594" y="231"/>
                    <a:pt x="592" y="226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597" y="129"/>
                    <a:pt x="597" y="129"/>
                    <a:pt x="597" y="129"/>
                  </a:cubicBezTo>
                  <a:cubicBezTo>
                    <a:pt x="551" y="156"/>
                    <a:pt x="551" y="156"/>
                    <a:pt x="551" y="156"/>
                  </a:cubicBezTo>
                  <a:cubicBezTo>
                    <a:pt x="548" y="152"/>
                    <a:pt x="544" y="148"/>
                    <a:pt x="540" y="143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13" y="51"/>
                    <a:pt x="513" y="51"/>
                    <a:pt x="513" y="51"/>
                  </a:cubicBezTo>
                  <a:cubicBezTo>
                    <a:pt x="479" y="92"/>
                    <a:pt x="479" y="92"/>
                    <a:pt x="479" y="92"/>
                  </a:cubicBezTo>
                  <a:cubicBezTo>
                    <a:pt x="474" y="89"/>
                    <a:pt x="469" y="86"/>
                    <a:pt x="464" y="83"/>
                  </a:cubicBezTo>
                  <a:cubicBezTo>
                    <a:pt x="483" y="33"/>
                    <a:pt x="483" y="33"/>
                    <a:pt x="483" y="33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3" y="55"/>
                    <a:pt x="378" y="54"/>
                    <a:pt x="372" y="53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6" y="54"/>
                    <a:pt x="281" y="55"/>
                    <a:pt x="275" y="56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5" y="86"/>
                    <a:pt x="190" y="89"/>
                    <a:pt x="185" y="9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0" y="147"/>
                    <a:pt x="116" y="152"/>
                    <a:pt x="113" y="156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70" y="231"/>
                    <a:pt x="69" y="236"/>
                    <a:pt x="67" y="242"/>
                  </a:cubicBezTo>
                  <a:cubicBezTo>
                    <a:pt x="14" y="232"/>
                    <a:pt x="14" y="232"/>
                    <a:pt x="14" y="23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3" y="321"/>
                    <a:pt x="53" y="321"/>
                    <a:pt x="53" y="321"/>
                  </a:cubicBezTo>
                  <a:cubicBezTo>
                    <a:pt x="53" y="324"/>
                    <a:pt x="53" y="326"/>
                    <a:pt x="53" y="329"/>
                  </a:cubicBezTo>
                  <a:cubicBezTo>
                    <a:pt x="53" y="332"/>
                    <a:pt x="53" y="335"/>
                    <a:pt x="53" y="33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67" y="417"/>
                    <a:pt x="67" y="417"/>
                    <a:pt x="67" y="417"/>
                  </a:cubicBezTo>
                  <a:cubicBezTo>
                    <a:pt x="69" y="422"/>
                    <a:pt x="70" y="427"/>
                    <a:pt x="73" y="432"/>
                  </a:cubicBezTo>
                  <a:cubicBezTo>
                    <a:pt x="26" y="459"/>
                    <a:pt x="26" y="459"/>
                    <a:pt x="26" y="459"/>
                  </a:cubicBezTo>
                  <a:cubicBezTo>
                    <a:pt x="67" y="529"/>
                    <a:pt x="67" y="529"/>
                    <a:pt x="67" y="529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16" y="507"/>
                    <a:pt x="120" y="511"/>
                    <a:pt x="124" y="515"/>
                  </a:cubicBezTo>
                  <a:cubicBezTo>
                    <a:pt x="89" y="556"/>
                    <a:pt x="89" y="556"/>
                    <a:pt x="89" y="556"/>
                  </a:cubicBezTo>
                  <a:cubicBezTo>
                    <a:pt x="151" y="608"/>
                    <a:pt x="151" y="608"/>
                    <a:pt x="151" y="608"/>
                  </a:cubicBezTo>
                  <a:cubicBezTo>
                    <a:pt x="185" y="567"/>
                    <a:pt x="185" y="567"/>
                    <a:pt x="185" y="567"/>
                  </a:cubicBezTo>
                  <a:cubicBezTo>
                    <a:pt x="190" y="570"/>
                    <a:pt x="195" y="572"/>
                    <a:pt x="200" y="575"/>
                  </a:cubicBezTo>
                  <a:cubicBezTo>
                    <a:pt x="181" y="625"/>
                    <a:pt x="181" y="625"/>
                    <a:pt x="181" y="625"/>
                  </a:cubicBezTo>
                  <a:cubicBezTo>
                    <a:pt x="257" y="653"/>
                    <a:pt x="257" y="653"/>
                    <a:pt x="257" y="653"/>
                  </a:cubicBezTo>
                  <a:cubicBezTo>
                    <a:pt x="275" y="603"/>
                    <a:pt x="275" y="603"/>
                    <a:pt x="275" y="603"/>
                  </a:cubicBezTo>
                  <a:cubicBezTo>
                    <a:pt x="281" y="604"/>
                    <a:pt x="286" y="605"/>
                    <a:pt x="292" y="606"/>
                  </a:cubicBezTo>
                  <a:cubicBezTo>
                    <a:pt x="292" y="659"/>
                    <a:pt x="292" y="659"/>
                    <a:pt x="292" y="659"/>
                  </a:cubicBezTo>
                  <a:cubicBezTo>
                    <a:pt x="372" y="659"/>
                    <a:pt x="372" y="659"/>
                    <a:pt x="372" y="659"/>
                  </a:cubicBezTo>
                  <a:cubicBezTo>
                    <a:pt x="372" y="606"/>
                    <a:pt x="372" y="606"/>
                    <a:pt x="372" y="606"/>
                  </a:cubicBezTo>
                  <a:cubicBezTo>
                    <a:pt x="378" y="605"/>
                    <a:pt x="383" y="604"/>
                    <a:pt x="389" y="603"/>
                  </a:cubicBezTo>
                  <a:cubicBezTo>
                    <a:pt x="407" y="653"/>
                    <a:pt x="407" y="653"/>
                    <a:pt x="407" y="653"/>
                  </a:cubicBezTo>
                  <a:cubicBezTo>
                    <a:pt x="483" y="625"/>
                    <a:pt x="483" y="625"/>
                    <a:pt x="483" y="625"/>
                  </a:cubicBezTo>
                  <a:cubicBezTo>
                    <a:pt x="464" y="575"/>
                    <a:pt x="464" y="575"/>
                    <a:pt x="464" y="575"/>
                  </a:cubicBezTo>
                  <a:cubicBezTo>
                    <a:pt x="469" y="572"/>
                    <a:pt x="474" y="570"/>
                    <a:pt x="479" y="567"/>
                  </a:cubicBezTo>
                  <a:cubicBezTo>
                    <a:pt x="513" y="608"/>
                    <a:pt x="513" y="608"/>
                    <a:pt x="513" y="608"/>
                  </a:cubicBezTo>
                  <a:cubicBezTo>
                    <a:pt x="575" y="556"/>
                    <a:pt x="575" y="556"/>
                    <a:pt x="575" y="556"/>
                  </a:cubicBezTo>
                  <a:cubicBezTo>
                    <a:pt x="540" y="515"/>
                    <a:pt x="540" y="515"/>
                    <a:pt x="540" y="515"/>
                  </a:cubicBezTo>
                  <a:cubicBezTo>
                    <a:pt x="544" y="511"/>
                    <a:pt x="548" y="507"/>
                    <a:pt x="551" y="502"/>
                  </a:cubicBezTo>
                  <a:cubicBezTo>
                    <a:pt x="597" y="529"/>
                    <a:pt x="597" y="529"/>
                    <a:pt x="597" y="529"/>
                  </a:cubicBezTo>
                  <a:cubicBezTo>
                    <a:pt x="638" y="459"/>
                    <a:pt x="638" y="459"/>
                    <a:pt x="638" y="459"/>
                  </a:cubicBezTo>
                  <a:cubicBezTo>
                    <a:pt x="592" y="432"/>
                    <a:pt x="592" y="432"/>
                    <a:pt x="592" y="432"/>
                  </a:cubicBezTo>
                  <a:cubicBezTo>
                    <a:pt x="594" y="427"/>
                    <a:pt x="595" y="422"/>
                    <a:pt x="597" y="417"/>
                  </a:cubicBezTo>
                  <a:cubicBezTo>
                    <a:pt x="650" y="426"/>
                    <a:pt x="650" y="426"/>
                    <a:pt x="650" y="426"/>
                  </a:cubicBezTo>
                  <a:cubicBezTo>
                    <a:pt x="664" y="347"/>
                    <a:pt x="664" y="347"/>
                    <a:pt x="664" y="347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611" y="335"/>
                    <a:pt x="611" y="332"/>
                    <a:pt x="611" y="329"/>
                  </a:cubicBezTo>
                  <a:close/>
                  <a:moveTo>
                    <a:pt x="353" y="83"/>
                  </a:moveTo>
                  <a:cubicBezTo>
                    <a:pt x="428" y="89"/>
                    <a:pt x="494" y="129"/>
                    <a:pt x="535" y="188"/>
                  </a:cubicBezTo>
                  <a:cubicBezTo>
                    <a:pt x="511" y="201"/>
                    <a:pt x="511" y="201"/>
                    <a:pt x="511" y="201"/>
                  </a:cubicBezTo>
                  <a:cubicBezTo>
                    <a:pt x="475" y="151"/>
                    <a:pt x="418" y="116"/>
                    <a:pt x="353" y="110"/>
                  </a:cubicBezTo>
                  <a:lnTo>
                    <a:pt x="353" y="83"/>
                  </a:lnTo>
                  <a:close/>
                  <a:moveTo>
                    <a:pt x="439" y="232"/>
                  </a:moveTo>
                  <a:cubicBezTo>
                    <a:pt x="461" y="256"/>
                    <a:pt x="475" y="287"/>
                    <a:pt x="476" y="322"/>
                  </a:cubicBezTo>
                  <a:cubicBezTo>
                    <a:pt x="350" y="322"/>
                    <a:pt x="350" y="322"/>
                    <a:pt x="350" y="322"/>
                  </a:cubicBezTo>
                  <a:lnTo>
                    <a:pt x="439" y="232"/>
                  </a:lnTo>
                  <a:close/>
                  <a:moveTo>
                    <a:pt x="340" y="311"/>
                  </a:moveTo>
                  <a:cubicBezTo>
                    <a:pt x="340" y="185"/>
                    <a:pt x="340" y="185"/>
                    <a:pt x="340" y="185"/>
                  </a:cubicBezTo>
                  <a:cubicBezTo>
                    <a:pt x="374" y="187"/>
                    <a:pt x="405" y="200"/>
                    <a:pt x="429" y="222"/>
                  </a:cubicBezTo>
                  <a:lnTo>
                    <a:pt x="340" y="311"/>
                  </a:lnTo>
                  <a:close/>
                  <a:moveTo>
                    <a:pt x="225" y="232"/>
                  </a:moveTo>
                  <a:cubicBezTo>
                    <a:pt x="314" y="322"/>
                    <a:pt x="314" y="322"/>
                    <a:pt x="314" y="322"/>
                  </a:cubicBezTo>
                  <a:cubicBezTo>
                    <a:pt x="188" y="322"/>
                    <a:pt x="188" y="322"/>
                    <a:pt x="188" y="322"/>
                  </a:cubicBezTo>
                  <a:cubicBezTo>
                    <a:pt x="190" y="287"/>
                    <a:pt x="203" y="256"/>
                    <a:pt x="225" y="232"/>
                  </a:cubicBezTo>
                  <a:close/>
                  <a:moveTo>
                    <a:pt x="235" y="222"/>
                  </a:moveTo>
                  <a:cubicBezTo>
                    <a:pt x="259" y="200"/>
                    <a:pt x="290" y="187"/>
                    <a:pt x="325" y="185"/>
                  </a:cubicBezTo>
                  <a:cubicBezTo>
                    <a:pt x="325" y="311"/>
                    <a:pt x="325" y="311"/>
                    <a:pt x="325" y="311"/>
                  </a:cubicBezTo>
                  <a:lnTo>
                    <a:pt x="235" y="222"/>
                  </a:lnTo>
                  <a:close/>
                  <a:moveTo>
                    <a:pt x="314" y="337"/>
                  </a:moveTo>
                  <a:cubicBezTo>
                    <a:pt x="225" y="426"/>
                    <a:pt x="225" y="426"/>
                    <a:pt x="225" y="426"/>
                  </a:cubicBezTo>
                  <a:cubicBezTo>
                    <a:pt x="203" y="402"/>
                    <a:pt x="189" y="371"/>
                    <a:pt x="188" y="337"/>
                  </a:cubicBezTo>
                  <a:lnTo>
                    <a:pt x="314" y="337"/>
                  </a:lnTo>
                  <a:close/>
                  <a:moveTo>
                    <a:pt x="325" y="347"/>
                  </a:moveTo>
                  <a:cubicBezTo>
                    <a:pt x="325" y="473"/>
                    <a:pt x="325" y="473"/>
                    <a:pt x="325" y="473"/>
                  </a:cubicBezTo>
                  <a:cubicBezTo>
                    <a:pt x="290" y="472"/>
                    <a:pt x="259" y="458"/>
                    <a:pt x="235" y="436"/>
                  </a:cubicBezTo>
                  <a:lnTo>
                    <a:pt x="325" y="347"/>
                  </a:lnTo>
                  <a:close/>
                  <a:moveTo>
                    <a:pt x="340" y="347"/>
                  </a:moveTo>
                  <a:cubicBezTo>
                    <a:pt x="429" y="436"/>
                    <a:pt x="429" y="436"/>
                    <a:pt x="429" y="436"/>
                  </a:cubicBezTo>
                  <a:cubicBezTo>
                    <a:pt x="405" y="458"/>
                    <a:pt x="374" y="472"/>
                    <a:pt x="340" y="473"/>
                  </a:cubicBezTo>
                  <a:lnTo>
                    <a:pt x="340" y="347"/>
                  </a:lnTo>
                  <a:close/>
                  <a:moveTo>
                    <a:pt x="439" y="426"/>
                  </a:moveTo>
                  <a:cubicBezTo>
                    <a:pt x="350" y="337"/>
                    <a:pt x="350" y="337"/>
                    <a:pt x="350" y="337"/>
                  </a:cubicBezTo>
                  <a:cubicBezTo>
                    <a:pt x="476" y="337"/>
                    <a:pt x="476" y="337"/>
                    <a:pt x="476" y="337"/>
                  </a:cubicBezTo>
                  <a:cubicBezTo>
                    <a:pt x="475" y="371"/>
                    <a:pt x="461" y="402"/>
                    <a:pt x="439" y="426"/>
                  </a:cubicBezTo>
                  <a:close/>
                  <a:moveTo>
                    <a:pt x="311" y="83"/>
                  </a:moveTo>
                  <a:cubicBezTo>
                    <a:pt x="311" y="110"/>
                    <a:pt x="311" y="110"/>
                    <a:pt x="311" y="110"/>
                  </a:cubicBezTo>
                  <a:cubicBezTo>
                    <a:pt x="246" y="116"/>
                    <a:pt x="189" y="151"/>
                    <a:pt x="153" y="201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70" y="129"/>
                    <a:pt x="236" y="89"/>
                    <a:pt x="311" y="83"/>
                  </a:cubicBezTo>
                  <a:close/>
                  <a:moveTo>
                    <a:pt x="108" y="434"/>
                  </a:moveTo>
                  <a:cubicBezTo>
                    <a:pt x="93" y="402"/>
                    <a:pt x="85" y="367"/>
                    <a:pt x="85" y="329"/>
                  </a:cubicBezTo>
                  <a:cubicBezTo>
                    <a:pt x="85" y="292"/>
                    <a:pt x="93" y="256"/>
                    <a:pt x="108" y="224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19" y="266"/>
                    <a:pt x="112" y="297"/>
                    <a:pt x="112" y="329"/>
                  </a:cubicBezTo>
                  <a:cubicBezTo>
                    <a:pt x="112" y="362"/>
                    <a:pt x="119" y="393"/>
                    <a:pt x="132" y="420"/>
                  </a:cubicBezTo>
                  <a:lnTo>
                    <a:pt x="108" y="434"/>
                  </a:lnTo>
                  <a:close/>
                  <a:moveTo>
                    <a:pt x="311" y="575"/>
                  </a:moveTo>
                  <a:cubicBezTo>
                    <a:pt x="236" y="569"/>
                    <a:pt x="170" y="529"/>
                    <a:pt x="129" y="471"/>
                  </a:cubicBezTo>
                  <a:cubicBezTo>
                    <a:pt x="153" y="457"/>
                    <a:pt x="153" y="457"/>
                    <a:pt x="153" y="457"/>
                  </a:cubicBezTo>
                  <a:cubicBezTo>
                    <a:pt x="189" y="507"/>
                    <a:pt x="246" y="542"/>
                    <a:pt x="311" y="548"/>
                  </a:cubicBezTo>
                  <a:lnTo>
                    <a:pt x="311" y="575"/>
                  </a:lnTo>
                  <a:close/>
                  <a:moveTo>
                    <a:pt x="353" y="575"/>
                  </a:moveTo>
                  <a:cubicBezTo>
                    <a:pt x="353" y="548"/>
                    <a:pt x="353" y="548"/>
                    <a:pt x="353" y="548"/>
                  </a:cubicBezTo>
                  <a:cubicBezTo>
                    <a:pt x="418" y="542"/>
                    <a:pt x="475" y="507"/>
                    <a:pt x="511" y="457"/>
                  </a:cubicBezTo>
                  <a:cubicBezTo>
                    <a:pt x="535" y="471"/>
                    <a:pt x="535" y="471"/>
                    <a:pt x="535" y="471"/>
                  </a:cubicBezTo>
                  <a:cubicBezTo>
                    <a:pt x="494" y="529"/>
                    <a:pt x="428" y="569"/>
                    <a:pt x="353" y="575"/>
                  </a:cubicBezTo>
                  <a:close/>
                  <a:moveTo>
                    <a:pt x="556" y="434"/>
                  </a:moveTo>
                  <a:cubicBezTo>
                    <a:pt x="532" y="420"/>
                    <a:pt x="532" y="420"/>
                    <a:pt x="532" y="420"/>
                  </a:cubicBezTo>
                  <a:cubicBezTo>
                    <a:pt x="545" y="393"/>
                    <a:pt x="552" y="362"/>
                    <a:pt x="552" y="329"/>
                  </a:cubicBezTo>
                  <a:cubicBezTo>
                    <a:pt x="552" y="297"/>
                    <a:pt x="545" y="266"/>
                    <a:pt x="532" y="238"/>
                  </a:cubicBezTo>
                  <a:cubicBezTo>
                    <a:pt x="556" y="224"/>
                    <a:pt x="556" y="224"/>
                    <a:pt x="556" y="224"/>
                  </a:cubicBezTo>
                  <a:cubicBezTo>
                    <a:pt x="571" y="256"/>
                    <a:pt x="579" y="292"/>
                    <a:pt x="579" y="329"/>
                  </a:cubicBezTo>
                  <a:cubicBezTo>
                    <a:pt x="579" y="367"/>
                    <a:pt x="571" y="402"/>
                    <a:pt x="556" y="4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>
              <a:spLocks noEditPoints="1"/>
            </p:cNvSpPr>
            <p:nvPr/>
          </p:nvSpPr>
          <p:spPr bwMode="auto">
            <a:xfrm>
              <a:off x="4822" y="2854"/>
              <a:ext cx="733" cy="730"/>
            </a:xfrm>
            <a:custGeom>
              <a:avLst/>
              <a:gdLst>
                <a:gd name="T0" fmla="*/ 431 w 483"/>
                <a:gd name="T1" fmla="*/ 165 h 481"/>
                <a:gd name="T2" fmla="*/ 435 w 483"/>
                <a:gd name="T3" fmla="*/ 95 h 481"/>
                <a:gd name="T4" fmla="*/ 394 w 483"/>
                <a:gd name="T5" fmla="*/ 105 h 481"/>
                <a:gd name="T6" fmla="*/ 374 w 483"/>
                <a:gd name="T7" fmla="*/ 38 h 481"/>
                <a:gd name="T8" fmla="*/ 338 w 483"/>
                <a:gd name="T9" fmla="*/ 61 h 481"/>
                <a:gd name="T10" fmla="*/ 296 w 483"/>
                <a:gd name="T11" fmla="*/ 5 h 481"/>
                <a:gd name="T12" fmla="*/ 271 w 483"/>
                <a:gd name="T13" fmla="*/ 39 h 481"/>
                <a:gd name="T14" fmla="*/ 212 w 483"/>
                <a:gd name="T15" fmla="*/ 0 h 481"/>
                <a:gd name="T16" fmla="*/ 200 w 483"/>
                <a:gd name="T17" fmla="*/ 41 h 481"/>
                <a:gd name="T18" fmla="*/ 132 w 483"/>
                <a:gd name="T19" fmla="*/ 25 h 481"/>
                <a:gd name="T20" fmla="*/ 135 w 483"/>
                <a:gd name="T21" fmla="*/ 68 h 481"/>
                <a:gd name="T22" fmla="*/ 65 w 483"/>
                <a:gd name="T23" fmla="*/ 76 h 481"/>
                <a:gd name="T24" fmla="*/ 82 w 483"/>
                <a:gd name="T25" fmla="*/ 115 h 481"/>
                <a:gd name="T26" fmla="*/ 19 w 483"/>
                <a:gd name="T27" fmla="*/ 146 h 481"/>
                <a:gd name="T28" fmla="*/ 48 w 483"/>
                <a:gd name="T29" fmla="*/ 177 h 481"/>
                <a:gd name="T30" fmla="*/ 0 w 483"/>
                <a:gd name="T31" fmla="*/ 228 h 481"/>
                <a:gd name="T32" fmla="*/ 38 w 483"/>
                <a:gd name="T33" fmla="*/ 241 h 481"/>
                <a:gd name="T34" fmla="*/ 0 w 483"/>
                <a:gd name="T35" fmla="*/ 254 h 481"/>
                <a:gd name="T36" fmla="*/ 48 w 483"/>
                <a:gd name="T37" fmla="*/ 305 h 481"/>
                <a:gd name="T38" fmla="*/ 19 w 483"/>
                <a:gd name="T39" fmla="*/ 335 h 481"/>
                <a:gd name="T40" fmla="*/ 82 w 483"/>
                <a:gd name="T41" fmla="*/ 367 h 481"/>
                <a:gd name="T42" fmla="*/ 65 w 483"/>
                <a:gd name="T43" fmla="*/ 406 h 481"/>
                <a:gd name="T44" fmla="*/ 135 w 483"/>
                <a:gd name="T45" fmla="*/ 414 h 481"/>
                <a:gd name="T46" fmla="*/ 132 w 483"/>
                <a:gd name="T47" fmla="*/ 456 h 481"/>
                <a:gd name="T48" fmla="*/ 200 w 483"/>
                <a:gd name="T49" fmla="*/ 440 h 481"/>
                <a:gd name="T50" fmla="*/ 212 w 483"/>
                <a:gd name="T51" fmla="*/ 481 h 481"/>
                <a:gd name="T52" fmla="*/ 271 w 483"/>
                <a:gd name="T53" fmla="*/ 442 h 481"/>
                <a:gd name="T54" fmla="*/ 296 w 483"/>
                <a:gd name="T55" fmla="*/ 476 h 481"/>
                <a:gd name="T56" fmla="*/ 338 w 483"/>
                <a:gd name="T57" fmla="*/ 420 h 481"/>
                <a:gd name="T58" fmla="*/ 374 w 483"/>
                <a:gd name="T59" fmla="*/ 444 h 481"/>
                <a:gd name="T60" fmla="*/ 394 w 483"/>
                <a:gd name="T61" fmla="*/ 376 h 481"/>
                <a:gd name="T62" fmla="*/ 435 w 483"/>
                <a:gd name="T63" fmla="*/ 386 h 481"/>
                <a:gd name="T64" fmla="*/ 431 w 483"/>
                <a:gd name="T65" fmla="*/ 316 h 481"/>
                <a:gd name="T66" fmla="*/ 473 w 483"/>
                <a:gd name="T67" fmla="*/ 311 h 481"/>
                <a:gd name="T68" fmla="*/ 445 w 483"/>
                <a:gd name="T69" fmla="*/ 247 h 481"/>
                <a:gd name="T70" fmla="*/ 445 w 483"/>
                <a:gd name="T71" fmla="*/ 235 h 481"/>
                <a:gd name="T72" fmla="*/ 473 w 483"/>
                <a:gd name="T73" fmla="*/ 170 h 481"/>
                <a:gd name="T74" fmla="*/ 271 w 483"/>
                <a:gd name="T75" fmla="*/ 405 h 481"/>
                <a:gd name="T76" fmla="*/ 328 w 483"/>
                <a:gd name="T77" fmla="*/ 270 h 481"/>
                <a:gd name="T78" fmla="*/ 271 w 483"/>
                <a:gd name="T79" fmla="*/ 405 h 481"/>
                <a:gd name="T80" fmla="*/ 287 w 483"/>
                <a:gd name="T81" fmla="*/ 241 h 481"/>
                <a:gd name="T82" fmla="*/ 196 w 483"/>
                <a:gd name="T83" fmla="*/ 241 h 481"/>
                <a:gd name="T84" fmla="*/ 77 w 483"/>
                <a:gd name="T85" fmla="*/ 270 h 481"/>
                <a:gd name="T86" fmla="*/ 212 w 483"/>
                <a:gd name="T87" fmla="*/ 327 h 481"/>
                <a:gd name="T88" fmla="*/ 77 w 483"/>
                <a:gd name="T89" fmla="*/ 270 h 481"/>
                <a:gd name="T90" fmla="*/ 212 w 483"/>
                <a:gd name="T91" fmla="*/ 155 h 481"/>
                <a:gd name="T92" fmla="*/ 77 w 483"/>
                <a:gd name="T93" fmla="*/ 211 h 481"/>
                <a:gd name="T94" fmla="*/ 406 w 483"/>
                <a:gd name="T95" fmla="*/ 211 h 481"/>
                <a:gd name="T96" fmla="*/ 271 w 483"/>
                <a:gd name="T97" fmla="*/ 155 h 481"/>
                <a:gd name="T98" fmla="*/ 406 w 483"/>
                <a:gd name="T99" fmla="*/ 21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3" h="481">
                  <a:moveTo>
                    <a:pt x="435" y="177"/>
                  </a:moveTo>
                  <a:cubicBezTo>
                    <a:pt x="434" y="173"/>
                    <a:pt x="432" y="169"/>
                    <a:pt x="431" y="165"/>
                  </a:cubicBezTo>
                  <a:cubicBezTo>
                    <a:pt x="464" y="146"/>
                    <a:pt x="464" y="146"/>
                    <a:pt x="464" y="146"/>
                  </a:cubicBezTo>
                  <a:cubicBezTo>
                    <a:pt x="435" y="95"/>
                    <a:pt x="435" y="95"/>
                    <a:pt x="435" y="95"/>
                  </a:cubicBezTo>
                  <a:cubicBezTo>
                    <a:pt x="401" y="115"/>
                    <a:pt x="401" y="115"/>
                    <a:pt x="401" y="115"/>
                  </a:cubicBezTo>
                  <a:cubicBezTo>
                    <a:pt x="399" y="111"/>
                    <a:pt x="396" y="108"/>
                    <a:pt x="394" y="105"/>
                  </a:cubicBezTo>
                  <a:cubicBezTo>
                    <a:pt x="419" y="76"/>
                    <a:pt x="419" y="76"/>
                    <a:pt x="419" y="76"/>
                  </a:cubicBezTo>
                  <a:cubicBezTo>
                    <a:pt x="374" y="38"/>
                    <a:pt x="374" y="38"/>
                    <a:pt x="374" y="38"/>
                  </a:cubicBezTo>
                  <a:cubicBezTo>
                    <a:pt x="349" y="68"/>
                    <a:pt x="349" y="68"/>
                    <a:pt x="349" y="68"/>
                  </a:cubicBezTo>
                  <a:cubicBezTo>
                    <a:pt x="345" y="65"/>
                    <a:pt x="342" y="63"/>
                    <a:pt x="338" y="61"/>
                  </a:cubicBezTo>
                  <a:cubicBezTo>
                    <a:pt x="351" y="25"/>
                    <a:pt x="351" y="25"/>
                    <a:pt x="351" y="2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83" y="41"/>
                    <a:pt x="283" y="41"/>
                    <a:pt x="283" y="41"/>
                  </a:cubicBezTo>
                  <a:cubicBezTo>
                    <a:pt x="279" y="41"/>
                    <a:pt x="275" y="40"/>
                    <a:pt x="271" y="39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08" y="40"/>
                    <a:pt x="204" y="41"/>
                    <a:pt x="200" y="41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42" y="63"/>
                    <a:pt x="138" y="65"/>
                    <a:pt x="135" y="6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7" y="108"/>
                    <a:pt x="84" y="111"/>
                    <a:pt x="82" y="11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1" y="169"/>
                    <a:pt x="50" y="173"/>
                    <a:pt x="48" y="177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8" y="237"/>
                    <a:pt x="38" y="239"/>
                    <a:pt x="38" y="241"/>
                  </a:cubicBezTo>
                  <a:cubicBezTo>
                    <a:pt x="38" y="243"/>
                    <a:pt x="38" y="245"/>
                    <a:pt x="38" y="24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48" y="305"/>
                    <a:pt x="48" y="305"/>
                    <a:pt x="48" y="305"/>
                  </a:cubicBezTo>
                  <a:cubicBezTo>
                    <a:pt x="50" y="308"/>
                    <a:pt x="51" y="312"/>
                    <a:pt x="52" y="316"/>
                  </a:cubicBezTo>
                  <a:cubicBezTo>
                    <a:pt x="19" y="335"/>
                    <a:pt x="19" y="335"/>
                    <a:pt x="19" y="335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82" y="367"/>
                    <a:pt x="82" y="367"/>
                    <a:pt x="82" y="367"/>
                  </a:cubicBezTo>
                  <a:cubicBezTo>
                    <a:pt x="84" y="370"/>
                    <a:pt x="87" y="373"/>
                    <a:pt x="90" y="37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110" y="444"/>
                    <a:pt x="110" y="444"/>
                    <a:pt x="110" y="444"/>
                  </a:cubicBezTo>
                  <a:cubicBezTo>
                    <a:pt x="135" y="414"/>
                    <a:pt x="135" y="414"/>
                    <a:pt x="135" y="414"/>
                  </a:cubicBezTo>
                  <a:cubicBezTo>
                    <a:pt x="138" y="416"/>
                    <a:pt x="142" y="418"/>
                    <a:pt x="145" y="420"/>
                  </a:cubicBezTo>
                  <a:cubicBezTo>
                    <a:pt x="132" y="456"/>
                    <a:pt x="132" y="456"/>
                    <a:pt x="132" y="456"/>
                  </a:cubicBezTo>
                  <a:cubicBezTo>
                    <a:pt x="187" y="476"/>
                    <a:pt x="187" y="476"/>
                    <a:pt x="187" y="476"/>
                  </a:cubicBezTo>
                  <a:cubicBezTo>
                    <a:pt x="200" y="440"/>
                    <a:pt x="200" y="440"/>
                    <a:pt x="200" y="440"/>
                  </a:cubicBezTo>
                  <a:cubicBezTo>
                    <a:pt x="204" y="441"/>
                    <a:pt x="208" y="442"/>
                    <a:pt x="212" y="442"/>
                  </a:cubicBezTo>
                  <a:cubicBezTo>
                    <a:pt x="212" y="481"/>
                    <a:pt x="212" y="481"/>
                    <a:pt x="212" y="481"/>
                  </a:cubicBezTo>
                  <a:cubicBezTo>
                    <a:pt x="271" y="481"/>
                    <a:pt x="271" y="481"/>
                    <a:pt x="271" y="481"/>
                  </a:cubicBezTo>
                  <a:cubicBezTo>
                    <a:pt x="271" y="442"/>
                    <a:pt x="271" y="442"/>
                    <a:pt x="271" y="442"/>
                  </a:cubicBezTo>
                  <a:cubicBezTo>
                    <a:pt x="275" y="442"/>
                    <a:pt x="279" y="441"/>
                    <a:pt x="283" y="440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351" y="456"/>
                    <a:pt x="351" y="456"/>
                    <a:pt x="351" y="456"/>
                  </a:cubicBezTo>
                  <a:cubicBezTo>
                    <a:pt x="338" y="420"/>
                    <a:pt x="338" y="420"/>
                    <a:pt x="338" y="420"/>
                  </a:cubicBezTo>
                  <a:cubicBezTo>
                    <a:pt x="342" y="418"/>
                    <a:pt x="345" y="416"/>
                    <a:pt x="349" y="414"/>
                  </a:cubicBezTo>
                  <a:cubicBezTo>
                    <a:pt x="374" y="444"/>
                    <a:pt x="374" y="444"/>
                    <a:pt x="374" y="444"/>
                  </a:cubicBezTo>
                  <a:cubicBezTo>
                    <a:pt x="419" y="406"/>
                    <a:pt x="419" y="406"/>
                    <a:pt x="419" y="406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9" y="370"/>
                    <a:pt x="401" y="367"/>
                  </a:cubicBezTo>
                  <a:cubicBezTo>
                    <a:pt x="435" y="386"/>
                    <a:pt x="435" y="386"/>
                    <a:pt x="435" y="386"/>
                  </a:cubicBezTo>
                  <a:cubicBezTo>
                    <a:pt x="464" y="335"/>
                    <a:pt x="464" y="335"/>
                    <a:pt x="464" y="335"/>
                  </a:cubicBezTo>
                  <a:cubicBezTo>
                    <a:pt x="431" y="316"/>
                    <a:pt x="431" y="316"/>
                    <a:pt x="431" y="316"/>
                  </a:cubicBezTo>
                  <a:cubicBezTo>
                    <a:pt x="432" y="312"/>
                    <a:pt x="434" y="308"/>
                    <a:pt x="435" y="305"/>
                  </a:cubicBezTo>
                  <a:cubicBezTo>
                    <a:pt x="473" y="311"/>
                    <a:pt x="473" y="311"/>
                    <a:pt x="473" y="311"/>
                  </a:cubicBezTo>
                  <a:cubicBezTo>
                    <a:pt x="483" y="254"/>
                    <a:pt x="483" y="254"/>
                    <a:pt x="483" y="254"/>
                  </a:cubicBezTo>
                  <a:cubicBezTo>
                    <a:pt x="445" y="247"/>
                    <a:pt x="445" y="247"/>
                    <a:pt x="445" y="247"/>
                  </a:cubicBezTo>
                  <a:cubicBezTo>
                    <a:pt x="445" y="245"/>
                    <a:pt x="445" y="243"/>
                    <a:pt x="445" y="241"/>
                  </a:cubicBezTo>
                  <a:cubicBezTo>
                    <a:pt x="445" y="239"/>
                    <a:pt x="445" y="237"/>
                    <a:pt x="445" y="235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73" y="170"/>
                    <a:pt x="473" y="170"/>
                    <a:pt x="473" y="170"/>
                  </a:cubicBezTo>
                  <a:lnTo>
                    <a:pt x="435" y="177"/>
                  </a:lnTo>
                  <a:close/>
                  <a:moveTo>
                    <a:pt x="271" y="405"/>
                  </a:moveTo>
                  <a:cubicBezTo>
                    <a:pt x="271" y="327"/>
                    <a:pt x="271" y="327"/>
                    <a:pt x="271" y="327"/>
                  </a:cubicBezTo>
                  <a:cubicBezTo>
                    <a:pt x="297" y="318"/>
                    <a:pt x="318" y="297"/>
                    <a:pt x="328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394" y="339"/>
                    <a:pt x="340" y="393"/>
                    <a:pt x="271" y="405"/>
                  </a:cubicBezTo>
                  <a:close/>
                  <a:moveTo>
                    <a:pt x="242" y="195"/>
                  </a:moveTo>
                  <a:cubicBezTo>
                    <a:pt x="267" y="195"/>
                    <a:pt x="287" y="215"/>
                    <a:pt x="287" y="241"/>
                  </a:cubicBezTo>
                  <a:cubicBezTo>
                    <a:pt x="287" y="266"/>
                    <a:pt x="267" y="287"/>
                    <a:pt x="242" y="287"/>
                  </a:cubicBezTo>
                  <a:cubicBezTo>
                    <a:pt x="216" y="287"/>
                    <a:pt x="196" y="266"/>
                    <a:pt x="196" y="241"/>
                  </a:cubicBezTo>
                  <a:cubicBezTo>
                    <a:pt x="196" y="215"/>
                    <a:pt x="216" y="195"/>
                    <a:pt x="242" y="195"/>
                  </a:cubicBezTo>
                  <a:close/>
                  <a:moveTo>
                    <a:pt x="77" y="270"/>
                  </a:moveTo>
                  <a:cubicBezTo>
                    <a:pt x="156" y="270"/>
                    <a:pt x="156" y="270"/>
                    <a:pt x="156" y="270"/>
                  </a:cubicBezTo>
                  <a:cubicBezTo>
                    <a:pt x="165" y="297"/>
                    <a:pt x="186" y="318"/>
                    <a:pt x="212" y="327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144" y="393"/>
                    <a:pt x="90" y="339"/>
                    <a:pt x="77" y="270"/>
                  </a:cubicBezTo>
                  <a:close/>
                  <a:moveTo>
                    <a:pt x="212" y="76"/>
                  </a:moveTo>
                  <a:cubicBezTo>
                    <a:pt x="212" y="155"/>
                    <a:pt x="212" y="155"/>
                    <a:pt x="212" y="155"/>
                  </a:cubicBezTo>
                  <a:cubicBezTo>
                    <a:pt x="186" y="164"/>
                    <a:pt x="165" y="185"/>
                    <a:pt x="156" y="211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90" y="143"/>
                    <a:pt x="144" y="89"/>
                    <a:pt x="212" y="76"/>
                  </a:cubicBezTo>
                  <a:close/>
                  <a:moveTo>
                    <a:pt x="406" y="211"/>
                  </a:moveTo>
                  <a:cubicBezTo>
                    <a:pt x="328" y="211"/>
                    <a:pt x="328" y="211"/>
                    <a:pt x="328" y="211"/>
                  </a:cubicBezTo>
                  <a:cubicBezTo>
                    <a:pt x="318" y="185"/>
                    <a:pt x="297" y="164"/>
                    <a:pt x="271" y="15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340" y="89"/>
                    <a:pt x="394" y="143"/>
                    <a:pt x="406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5214" y="31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5214" y="31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54"/>
            <p:cNvSpPr>
              <a:spLocks noEditPoints="1"/>
            </p:cNvSpPr>
            <p:nvPr/>
          </p:nvSpPr>
          <p:spPr bwMode="auto">
            <a:xfrm>
              <a:off x="2150" y="1818"/>
              <a:ext cx="1214" cy="1209"/>
            </a:xfrm>
            <a:custGeom>
              <a:avLst/>
              <a:gdLst>
                <a:gd name="T0" fmla="*/ 713 w 800"/>
                <a:gd name="T1" fmla="*/ 273 h 796"/>
                <a:gd name="T2" fmla="*/ 720 w 800"/>
                <a:gd name="T3" fmla="*/ 157 h 796"/>
                <a:gd name="T4" fmla="*/ 651 w 800"/>
                <a:gd name="T5" fmla="*/ 174 h 796"/>
                <a:gd name="T6" fmla="*/ 618 w 800"/>
                <a:gd name="T7" fmla="*/ 62 h 796"/>
                <a:gd name="T8" fmla="*/ 560 w 800"/>
                <a:gd name="T9" fmla="*/ 101 h 796"/>
                <a:gd name="T10" fmla="*/ 490 w 800"/>
                <a:gd name="T11" fmla="*/ 8 h 796"/>
                <a:gd name="T12" fmla="*/ 448 w 800"/>
                <a:gd name="T13" fmla="*/ 65 h 796"/>
                <a:gd name="T14" fmla="*/ 351 w 800"/>
                <a:gd name="T15" fmla="*/ 0 h 796"/>
                <a:gd name="T16" fmla="*/ 331 w 800"/>
                <a:gd name="T17" fmla="*/ 68 h 796"/>
                <a:gd name="T18" fmla="*/ 218 w 800"/>
                <a:gd name="T19" fmla="*/ 41 h 796"/>
                <a:gd name="T20" fmla="*/ 223 w 800"/>
                <a:gd name="T21" fmla="*/ 111 h 796"/>
                <a:gd name="T22" fmla="*/ 107 w 800"/>
                <a:gd name="T23" fmla="*/ 125 h 796"/>
                <a:gd name="T24" fmla="*/ 135 w 800"/>
                <a:gd name="T25" fmla="*/ 189 h 796"/>
                <a:gd name="T26" fmla="*/ 31 w 800"/>
                <a:gd name="T27" fmla="*/ 241 h 796"/>
                <a:gd name="T28" fmla="*/ 80 w 800"/>
                <a:gd name="T29" fmla="*/ 292 h 796"/>
                <a:gd name="T30" fmla="*/ 0 w 800"/>
                <a:gd name="T31" fmla="*/ 377 h 796"/>
                <a:gd name="T32" fmla="*/ 63 w 800"/>
                <a:gd name="T33" fmla="*/ 398 h 796"/>
                <a:gd name="T34" fmla="*/ 0 w 800"/>
                <a:gd name="T35" fmla="*/ 419 h 796"/>
                <a:gd name="T36" fmla="*/ 80 w 800"/>
                <a:gd name="T37" fmla="*/ 504 h 796"/>
                <a:gd name="T38" fmla="*/ 31 w 800"/>
                <a:gd name="T39" fmla="*/ 555 h 796"/>
                <a:gd name="T40" fmla="*/ 135 w 800"/>
                <a:gd name="T41" fmla="*/ 607 h 796"/>
                <a:gd name="T42" fmla="*/ 107 w 800"/>
                <a:gd name="T43" fmla="*/ 671 h 796"/>
                <a:gd name="T44" fmla="*/ 223 w 800"/>
                <a:gd name="T45" fmla="*/ 685 h 796"/>
                <a:gd name="T46" fmla="*/ 218 w 800"/>
                <a:gd name="T47" fmla="*/ 755 h 796"/>
                <a:gd name="T48" fmla="*/ 331 w 800"/>
                <a:gd name="T49" fmla="*/ 728 h 796"/>
                <a:gd name="T50" fmla="*/ 351 w 800"/>
                <a:gd name="T51" fmla="*/ 796 h 796"/>
                <a:gd name="T52" fmla="*/ 448 w 800"/>
                <a:gd name="T53" fmla="*/ 731 h 796"/>
                <a:gd name="T54" fmla="*/ 490 w 800"/>
                <a:gd name="T55" fmla="*/ 788 h 796"/>
                <a:gd name="T56" fmla="*/ 560 w 800"/>
                <a:gd name="T57" fmla="*/ 695 h 796"/>
                <a:gd name="T58" fmla="*/ 618 w 800"/>
                <a:gd name="T59" fmla="*/ 734 h 796"/>
                <a:gd name="T60" fmla="*/ 651 w 800"/>
                <a:gd name="T61" fmla="*/ 622 h 796"/>
                <a:gd name="T62" fmla="*/ 720 w 800"/>
                <a:gd name="T63" fmla="*/ 639 h 796"/>
                <a:gd name="T64" fmla="*/ 713 w 800"/>
                <a:gd name="T65" fmla="*/ 523 h 796"/>
                <a:gd name="T66" fmla="*/ 783 w 800"/>
                <a:gd name="T67" fmla="*/ 515 h 796"/>
                <a:gd name="T68" fmla="*/ 737 w 800"/>
                <a:gd name="T69" fmla="*/ 408 h 796"/>
                <a:gd name="T70" fmla="*/ 737 w 800"/>
                <a:gd name="T71" fmla="*/ 388 h 796"/>
                <a:gd name="T72" fmla="*/ 783 w 800"/>
                <a:gd name="T73" fmla="*/ 281 h 796"/>
                <a:gd name="T74" fmla="*/ 674 w 800"/>
                <a:gd name="T75" fmla="*/ 398 h 796"/>
                <a:gd name="T76" fmla="*/ 126 w 800"/>
                <a:gd name="T77" fmla="*/ 398 h 796"/>
                <a:gd name="T78" fmla="*/ 674 w 800"/>
                <a:gd name="T79" fmla="*/ 39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0" h="796">
                  <a:moveTo>
                    <a:pt x="720" y="292"/>
                  </a:moveTo>
                  <a:cubicBezTo>
                    <a:pt x="718" y="286"/>
                    <a:pt x="715" y="280"/>
                    <a:pt x="713" y="273"/>
                  </a:cubicBezTo>
                  <a:cubicBezTo>
                    <a:pt x="769" y="241"/>
                    <a:pt x="769" y="241"/>
                    <a:pt x="769" y="241"/>
                  </a:cubicBezTo>
                  <a:cubicBezTo>
                    <a:pt x="720" y="157"/>
                    <a:pt x="720" y="157"/>
                    <a:pt x="720" y="157"/>
                  </a:cubicBezTo>
                  <a:cubicBezTo>
                    <a:pt x="664" y="189"/>
                    <a:pt x="664" y="189"/>
                    <a:pt x="664" y="189"/>
                  </a:cubicBezTo>
                  <a:cubicBezTo>
                    <a:pt x="660" y="184"/>
                    <a:pt x="656" y="179"/>
                    <a:pt x="651" y="174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18" y="62"/>
                    <a:pt x="618" y="62"/>
                    <a:pt x="618" y="62"/>
                  </a:cubicBezTo>
                  <a:cubicBezTo>
                    <a:pt x="577" y="111"/>
                    <a:pt x="577" y="111"/>
                    <a:pt x="577" y="111"/>
                  </a:cubicBezTo>
                  <a:cubicBezTo>
                    <a:pt x="571" y="108"/>
                    <a:pt x="566" y="104"/>
                    <a:pt x="560" y="10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490" y="8"/>
                    <a:pt x="490" y="8"/>
                    <a:pt x="490" y="8"/>
                  </a:cubicBezTo>
                  <a:cubicBezTo>
                    <a:pt x="468" y="68"/>
                    <a:pt x="468" y="68"/>
                    <a:pt x="468" y="68"/>
                  </a:cubicBezTo>
                  <a:cubicBezTo>
                    <a:pt x="462" y="67"/>
                    <a:pt x="455" y="66"/>
                    <a:pt x="448" y="65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65"/>
                    <a:pt x="351" y="65"/>
                    <a:pt x="351" y="65"/>
                  </a:cubicBezTo>
                  <a:cubicBezTo>
                    <a:pt x="345" y="66"/>
                    <a:pt x="338" y="67"/>
                    <a:pt x="331" y="68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4" y="104"/>
                    <a:pt x="228" y="108"/>
                    <a:pt x="223" y="111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4" y="179"/>
                    <a:pt x="140" y="184"/>
                    <a:pt x="135" y="18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84" y="280"/>
                    <a:pt x="82" y="286"/>
                    <a:pt x="80" y="292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63" y="388"/>
                    <a:pt x="63" y="388"/>
                    <a:pt x="63" y="388"/>
                  </a:cubicBezTo>
                  <a:cubicBezTo>
                    <a:pt x="63" y="391"/>
                    <a:pt x="63" y="395"/>
                    <a:pt x="63" y="398"/>
                  </a:cubicBezTo>
                  <a:cubicBezTo>
                    <a:pt x="63" y="401"/>
                    <a:pt x="63" y="405"/>
                    <a:pt x="63" y="408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17" y="515"/>
                    <a:pt x="17" y="515"/>
                    <a:pt x="17" y="515"/>
                  </a:cubicBezTo>
                  <a:cubicBezTo>
                    <a:pt x="80" y="504"/>
                    <a:pt x="80" y="504"/>
                    <a:pt x="80" y="504"/>
                  </a:cubicBezTo>
                  <a:cubicBezTo>
                    <a:pt x="82" y="510"/>
                    <a:pt x="84" y="516"/>
                    <a:pt x="87" y="523"/>
                  </a:cubicBezTo>
                  <a:cubicBezTo>
                    <a:pt x="31" y="555"/>
                    <a:pt x="31" y="555"/>
                    <a:pt x="31" y="555"/>
                  </a:cubicBezTo>
                  <a:cubicBezTo>
                    <a:pt x="80" y="639"/>
                    <a:pt x="80" y="639"/>
                    <a:pt x="80" y="639"/>
                  </a:cubicBezTo>
                  <a:cubicBezTo>
                    <a:pt x="135" y="607"/>
                    <a:pt x="135" y="607"/>
                    <a:pt x="135" y="607"/>
                  </a:cubicBezTo>
                  <a:cubicBezTo>
                    <a:pt x="140" y="612"/>
                    <a:pt x="144" y="617"/>
                    <a:pt x="148" y="622"/>
                  </a:cubicBezTo>
                  <a:cubicBezTo>
                    <a:pt x="107" y="671"/>
                    <a:pt x="107" y="671"/>
                    <a:pt x="107" y="671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223" y="685"/>
                    <a:pt x="223" y="685"/>
                    <a:pt x="223" y="685"/>
                  </a:cubicBezTo>
                  <a:cubicBezTo>
                    <a:pt x="228" y="688"/>
                    <a:pt x="234" y="692"/>
                    <a:pt x="240" y="695"/>
                  </a:cubicBezTo>
                  <a:cubicBezTo>
                    <a:pt x="218" y="755"/>
                    <a:pt x="218" y="755"/>
                    <a:pt x="218" y="755"/>
                  </a:cubicBezTo>
                  <a:cubicBezTo>
                    <a:pt x="310" y="788"/>
                    <a:pt x="310" y="788"/>
                    <a:pt x="310" y="788"/>
                  </a:cubicBezTo>
                  <a:cubicBezTo>
                    <a:pt x="331" y="728"/>
                    <a:pt x="331" y="728"/>
                    <a:pt x="331" y="728"/>
                  </a:cubicBezTo>
                  <a:cubicBezTo>
                    <a:pt x="338" y="729"/>
                    <a:pt x="345" y="731"/>
                    <a:pt x="351" y="731"/>
                  </a:cubicBezTo>
                  <a:cubicBezTo>
                    <a:pt x="351" y="796"/>
                    <a:pt x="351" y="796"/>
                    <a:pt x="351" y="796"/>
                  </a:cubicBezTo>
                  <a:cubicBezTo>
                    <a:pt x="448" y="796"/>
                    <a:pt x="448" y="796"/>
                    <a:pt x="448" y="796"/>
                  </a:cubicBezTo>
                  <a:cubicBezTo>
                    <a:pt x="448" y="731"/>
                    <a:pt x="448" y="731"/>
                    <a:pt x="448" y="731"/>
                  </a:cubicBezTo>
                  <a:cubicBezTo>
                    <a:pt x="455" y="731"/>
                    <a:pt x="462" y="729"/>
                    <a:pt x="468" y="728"/>
                  </a:cubicBezTo>
                  <a:cubicBezTo>
                    <a:pt x="490" y="788"/>
                    <a:pt x="490" y="788"/>
                    <a:pt x="490" y="788"/>
                  </a:cubicBezTo>
                  <a:cubicBezTo>
                    <a:pt x="582" y="755"/>
                    <a:pt x="582" y="755"/>
                    <a:pt x="582" y="755"/>
                  </a:cubicBezTo>
                  <a:cubicBezTo>
                    <a:pt x="560" y="695"/>
                    <a:pt x="560" y="695"/>
                    <a:pt x="560" y="695"/>
                  </a:cubicBezTo>
                  <a:cubicBezTo>
                    <a:pt x="566" y="692"/>
                    <a:pt x="571" y="688"/>
                    <a:pt x="577" y="685"/>
                  </a:cubicBezTo>
                  <a:cubicBezTo>
                    <a:pt x="618" y="734"/>
                    <a:pt x="618" y="734"/>
                    <a:pt x="618" y="734"/>
                  </a:cubicBezTo>
                  <a:cubicBezTo>
                    <a:pt x="693" y="671"/>
                    <a:pt x="693" y="671"/>
                    <a:pt x="693" y="671"/>
                  </a:cubicBezTo>
                  <a:cubicBezTo>
                    <a:pt x="651" y="622"/>
                    <a:pt x="651" y="622"/>
                    <a:pt x="651" y="622"/>
                  </a:cubicBezTo>
                  <a:cubicBezTo>
                    <a:pt x="656" y="617"/>
                    <a:pt x="660" y="612"/>
                    <a:pt x="664" y="607"/>
                  </a:cubicBezTo>
                  <a:cubicBezTo>
                    <a:pt x="720" y="639"/>
                    <a:pt x="720" y="639"/>
                    <a:pt x="720" y="639"/>
                  </a:cubicBezTo>
                  <a:cubicBezTo>
                    <a:pt x="769" y="555"/>
                    <a:pt x="769" y="555"/>
                    <a:pt x="769" y="555"/>
                  </a:cubicBezTo>
                  <a:cubicBezTo>
                    <a:pt x="713" y="523"/>
                    <a:pt x="713" y="523"/>
                    <a:pt x="713" y="523"/>
                  </a:cubicBezTo>
                  <a:cubicBezTo>
                    <a:pt x="715" y="516"/>
                    <a:pt x="718" y="510"/>
                    <a:pt x="720" y="504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800" y="419"/>
                    <a:pt x="800" y="419"/>
                    <a:pt x="800" y="419"/>
                  </a:cubicBezTo>
                  <a:cubicBezTo>
                    <a:pt x="737" y="408"/>
                    <a:pt x="737" y="408"/>
                    <a:pt x="737" y="408"/>
                  </a:cubicBezTo>
                  <a:cubicBezTo>
                    <a:pt x="737" y="405"/>
                    <a:pt x="737" y="401"/>
                    <a:pt x="737" y="398"/>
                  </a:cubicBezTo>
                  <a:cubicBezTo>
                    <a:pt x="737" y="395"/>
                    <a:pt x="737" y="391"/>
                    <a:pt x="737" y="388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783" y="281"/>
                    <a:pt x="783" y="281"/>
                    <a:pt x="783" y="281"/>
                  </a:cubicBezTo>
                  <a:lnTo>
                    <a:pt x="720" y="292"/>
                  </a:lnTo>
                  <a:close/>
                  <a:moveTo>
                    <a:pt x="674" y="398"/>
                  </a:moveTo>
                  <a:cubicBezTo>
                    <a:pt x="674" y="549"/>
                    <a:pt x="551" y="672"/>
                    <a:pt x="400" y="672"/>
                  </a:cubicBezTo>
                  <a:cubicBezTo>
                    <a:pt x="248" y="672"/>
                    <a:pt x="126" y="549"/>
                    <a:pt x="126" y="398"/>
                  </a:cubicBezTo>
                  <a:cubicBezTo>
                    <a:pt x="126" y="247"/>
                    <a:pt x="248" y="124"/>
                    <a:pt x="400" y="124"/>
                  </a:cubicBezTo>
                  <a:cubicBezTo>
                    <a:pt x="551" y="124"/>
                    <a:pt x="674" y="247"/>
                    <a:pt x="674" y="3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55"/>
            <p:cNvSpPr>
              <a:spLocks noEditPoints="1"/>
            </p:cNvSpPr>
            <p:nvPr/>
          </p:nvSpPr>
          <p:spPr bwMode="auto">
            <a:xfrm>
              <a:off x="2355" y="2020"/>
              <a:ext cx="804" cy="805"/>
            </a:xfrm>
            <a:custGeom>
              <a:avLst/>
              <a:gdLst>
                <a:gd name="T0" fmla="*/ 265 w 530"/>
                <a:gd name="T1" fmla="*/ 0 h 530"/>
                <a:gd name="T2" fmla="*/ 0 w 530"/>
                <a:gd name="T3" fmla="*/ 265 h 530"/>
                <a:gd name="T4" fmla="*/ 265 w 530"/>
                <a:gd name="T5" fmla="*/ 530 h 530"/>
                <a:gd name="T6" fmla="*/ 530 w 530"/>
                <a:gd name="T7" fmla="*/ 265 h 530"/>
                <a:gd name="T8" fmla="*/ 265 w 530"/>
                <a:gd name="T9" fmla="*/ 0 h 530"/>
                <a:gd name="T10" fmla="*/ 265 w 530"/>
                <a:gd name="T11" fmla="*/ 476 h 530"/>
                <a:gd name="T12" fmla="*/ 54 w 530"/>
                <a:gd name="T13" fmla="*/ 265 h 530"/>
                <a:gd name="T14" fmla="*/ 265 w 530"/>
                <a:gd name="T15" fmla="*/ 54 h 530"/>
                <a:gd name="T16" fmla="*/ 476 w 530"/>
                <a:gd name="T17" fmla="*/ 265 h 530"/>
                <a:gd name="T18" fmla="*/ 265 w 530"/>
                <a:gd name="T19" fmla="*/ 4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0" h="530">
                  <a:moveTo>
                    <a:pt x="265" y="0"/>
                  </a:move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30"/>
                    <a:pt x="265" y="530"/>
                  </a:cubicBezTo>
                  <a:cubicBezTo>
                    <a:pt x="411" y="530"/>
                    <a:pt x="530" y="411"/>
                    <a:pt x="530" y="265"/>
                  </a:cubicBezTo>
                  <a:cubicBezTo>
                    <a:pt x="530" y="119"/>
                    <a:pt x="411" y="0"/>
                    <a:pt x="265" y="0"/>
                  </a:cubicBezTo>
                  <a:close/>
                  <a:moveTo>
                    <a:pt x="265" y="476"/>
                  </a:moveTo>
                  <a:cubicBezTo>
                    <a:pt x="148" y="476"/>
                    <a:pt x="54" y="382"/>
                    <a:pt x="54" y="265"/>
                  </a:cubicBezTo>
                  <a:cubicBezTo>
                    <a:pt x="54" y="148"/>
                    <a:pt x="148" y="54"/>
                    <a:pt x="265" y="54"/>
                  </a:cubicBezTo>
                  <a:cubicBezTo>
                    <a:pt x="381" y="54"/>
                    <a:pt x="476" y="148"/>
                    <a:pt x="476" y="265"/>
                  </a:cubicBezTo>
                  <a:cubicBezTo>
                    <a:pt x="476" y="382"/>
                    <a:pt x="381" y="476"/>
                    <a:pt x="265" y="4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6"/>
            <p:cNvSpPr>
              <a:spLocks noEditPoints="1"/>
            </p:cNvSpPr>
            <p:nvPr/>
          </p:nvSpPr>
          <p:spPr bwMode="auto">
            <a:xfrm>
              <a:off x="2451" y="2116"/>
              <a:ext cx="613" cy="613"/>
            </a:xfrm>
            <a:custGeom>
              <a:avLst/>
              <a:gdLst>
                <a:gd name="T0" fmla="*/ 202 w 404"/>
                <a:gd name="T1" fmla="*/ 0 h 404"/>
                <a:gd name="T2" fmla="*/ 0 w 404"/>
                <a:gd name="T3" fmla="*/ 202 h 404"/>
                <a:gd name="T4" fmla="*/ 202 w 404"/>
                <a:gd name="T5" fmla="*/ 404 h 404"/>
                <a:gd name="T6" fmla="*/ 404 w 404"/>
                <a:gd name="T7" fmla="*/ 202 h 404"/>
                <a:gd name="T8" fmla="*/ 202 w 404"/>
                <a:gd name="T9" fmla="*/ 0 h 404"/>
                <a:gd name="T10" fmla="*/ 202 w 404"/>
                <a:gd name="T11" fmla="*/ 232 h 404"/>
                <a:gd name="T12" fmla="*/ 172 w 404"/>
                <a:gd name="T13" fmla="*/ 202 h 404"/>
                <a:gd name="T14" fmla="*/ 202 w 404"/>
                <a:gd name="T15" fmla="*/ 172 h 404"/>
                <a:gd name="T16" fmla="*/ 232 w 404"/>
                <a:gd name="T17" fmla="*/ 202 h 404"/>
                <a:gd name="T18" fmla="*/ 202 w 404"/>
                <a:gd name="T19" fmla="*/ 23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404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3" y="404"/>
                    <a:pt x="404" y="314"/>
                    <a:pt x="404" y="202"/>
                  </a:cubicBezTo>
                  <a:cubicBezTo>
                    <a:pt x="404" y="90"/>
                    <a:pt x="313" y="0"/>
                    <a:pt x="202" y="0"/>
                  </a:cubicBezTo>
                  <a:close/>
                  <a:moveTo>
                    <a:pt x="202" y="232"/>
                  </a:moveTo>
                  <a:cubicBezTo>
                    <a:pt x="185" y="232"/>
                    <a:pt x="172" y="219"/>
                    <a:pt x="172" y="202"/>
                  </a:cubicBezTo>
                  <a:cubicBezTo>
                    <a:pt x="172" y="185"/>
                    <a:pt x="185" y="172"/>
                    <a:pt x="202" y="172"/>
                  </a:cubicBezTo>
                  <a:cubicBezTo>
                    <a:pt x="218" y="172"/>
                    <a:pt x="232" y="185"/>
                    <a:pt x="232" y="202"/>
                  </a:cubicBezTo>
                  <a:cubicBezTo>
                    <a:pt x="232" y="219"/>
                    <a:pt x="218" y="232"/>
                    <a:pt x="202" y="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Rectangle 148"/>
          <p:cNvSpPr/>
          <p:nvPr/>
        </p:nvSpPr>
        <p:spPr>
          <a:xfrm>
            <a:off x="1414967" y="1754248"/>
            <a:ext cx="629021" cy="629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Rectangle 149"/>
          <p:cNvSpPr/>
          <p:nvPr/>
        </p:nvSpPr>
        <p:spPr>
          <a:xfrm>
            <a:off x="1414967" y="2675606"/>
            <a:ext cx="629021" cy="629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Rectangle 150"/>
          <p:cNvSpPr/>
          <p:nvPr/>
        </p:nvSpPr>
        <p:spPr>
          <a:xfrm>
            <a:off x="1414967" y="3591567"/>
            <a:ext cx="629021" cy="629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Rectangle 151"/>
          <p:cNvSpPr/>
          <p:nvPr/>
        </p:nvSpPr>
        <p:spPr>
          <a:xfrm>
            <a:off x="1414967" y="4508390"/>
            <a:ext cx="629021" cy="629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TextBox 152"/>
          <p:cNvSpPr txBox="1"/>
          <p:nvPr/>
        </p:nvSpPr>
        <p:spPr>
          <a:xfrm>
            <a:off x="2285491" y="1992226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53"/>
          <p:cNvSpPr txBox="1"/>
          <p:nvPr/>
        </p:nvSpPr>
        <p:spPr>
          <a:xfrm>
            <a:off x="2279889" y="1659551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TextBox 154"/>
          <p:cNvSpPr txBox="1"/>
          <p:nvPr/>
        </p:nvSpPr>
        <p:spPr>
          <a:xfrm>
            <a:off x="2285491" y="2905257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55"/>
          <p:cNvSpPr txBox="1"/>
          <p:nvPr/>
        </p:nvSpPr>
        <p:spPr>
          <a:xfrm>
            <a:off x="2279889" y="2572583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8" name="TextBox 156"/>
          <p:cNvSpPr txBox="1"/>
          <p:nvPr/>
        </p:nvSpPr>
        <p:spPr>
          <a:xfrm>
            <a:off x="2285491" y="3807597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157"/>
          <p:cNvSpPr txBox="1"/>
          <p:nvPr/>
        </p:nvSpPr>
        <p:spPr>
          <a:xfrm>
            <a:off x="2279889" y="3474923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0" name="TextBox 158"/>
          <p:cNvSpPr txBox="1"/>
          <p:nvPr/>
        </p:nvSpPr>
        <p:spPr>
          <a:xfrm>
            <a:off x="2285491" y="4705314"/>
            <a:ext cx="335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159"/>
          <p:cNvSpPr txBox="1"/>
          <p:nvPr/>
        </p:nvSpPr>
        <p:spPr>
          <a:xfrm>
            <a:off x="2279889" y="4372639"/>
            <a:ext cx="1943362" cy="377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4"/>
                </a:solidFill>
                <a:cs typeface="+mn-ea"/>
                <a:sym typeface="+mn-lt"/>
              </a:rPr>
              <a:t>请替换文字内容</a:t>
            </a:r>
            <a:endParaRPr lang="en-US" sz="1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096001" y="1639725"/>
            <a:ext cx="754858" cy="490846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_任意多边形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096001" y="3153174"/>
            <a:ext cx="673052" cy="769737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_文本框 7"/>
          <p:cNvSpPr txBox="1"/>
          <p:nvPr>
            <p:custDataLst>
              <p:tags r:id="rId3"/>
            </p:custDataLst>
          </p:nvPr>
        </p:nvSpPr>
        <p:spPr>
          <a:xfrm>
            <a:off x="6975079" y="1751570"/>
            <a:ext cx="1537280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en-GB" sz="170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_矩形 8"/>
          <p:cNvSpPr/>
          <p:nvPr>
            <p:custDataLst>
              <p:tags r:id="rId4"/>
            </p:custDataLst>
          </p:nvPr>
        </p:nvSpPr>
        <p:spPr>
          <a:xfrm>
            <a:off x="6096001" y="2213209"/>
            <a:ext cx="5002598" cy="504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GB" altLang="zh-CN" sz="7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9"/>
          <p:cNvSpPr txBox="1"/>
          <p:nvPr>
            <p:custDataLst>
              <p:tags r:id="rId5"/>
            </p:custDataLst>
          </p:nvPr>
        </p:nvSpPr>
        <p:spPr>
          <a:xfrm>
            <a:off x="6975079" y="3488491"/>
            <a:ext cx="1537280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en-GB" sz="170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任意多边形 10"/>
          <p:cNvSpPr/>
          <p:nvPr>
            <p:custDataLst>
              <p:tags r:id="rId6"/>
            </p:custDataLst>
          </p:nvPr>
        </p:nvSpPr>
        <p:spPr bwMode="auto">
          <a:xfrm>
            <a:off x="6096001" y="4775649"/>
            <a:ext cx="680490" cy="624712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矩形 11"/>
          <p:cNvSpPr/>
          <p:nvPr>
            <p:custDataLst>
              <p:tags r:id="rId7"/>
            </p:custDataLst>
          </p:nvPr>
        </p:nvSpPr>
        <p:spPr>
          <a:xfrm>
            <a:off x="6187637" y="3932698"/>
            <a:ext cx="5002598" cy="504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GB" altLang="zh-CN" sz="7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2"/>
          <p:cNvSpPr txBox="1"/>
          <p:nvPr>
            <p:custDataLst>
              <p:tags r:id="rId8"/>
            </p:custDataLst>
          </p:nvPr>
        </p:nvSpPr>
        <p:spPr>
          <a:xfrm>
            <a:off x="6975079" y="5088006"/>
            <a:ext cx="1537280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en-GB" sz="170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_矩形 13"/>
          <p:cNvSpPr/>
          <p:nvPr>
            <p:custDataLst>
              <p:tags r:id="rId9"/>
            </p:custDataLst>
          </p:nvPr>
        </p:nvSpPr>
        <p:spPr>
          <a:xfrm>
            <a:off x="6187636" y="5467647"/>
            <a:ext cx="5002598" cy="504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en-GB" altLang="zh-CN" sz="7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14" cstate="screen"/>
          <a:srcRect/>
          <a:stretch>
            <a:fillRect/>
          </a:stretch>
        </p:blipFill>
        <p:spPr/>
      </p:pic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5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is on a beginning section which tstates the purposet an the ofT writing. This is generally followed by the body and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TITLE Gose Here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is on a beginning section which tstates the purposet an the ofT writing. This is generally followed by the body and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9" name="Text Placeholder 58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Title Gose Here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is on a beginning section which tstates the purposet an the ofT writing. This is generally followed by the body and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1" name="Text Placeholder 60"/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Title Gose Here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21"/>
          </p:nvPr>
        </p:nvPicPr>
        <p:blipFill>
          <a:blip r:embed="rId7" cstate="screen"/>
          <a:srcRect/>
          <a:stretch>
            <a:fillRect/>
          </a:stretch>
        </p:blipFill>
        <p:spPr/>
      </p:pic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4332421" y="2132586"/>
            <a:ext cx="3527159" cy="3529703"/>
            <a:chOff x="1206013" y="2080409"/>
            <a:chExt cx="3720038" cy="3722722"/>
          </a:xfrm>
        </p:grpSpPr>
        <p:sp>
          <p:nvSpPr>
            <p:cNvPr id="3" name="Teardrop 84"/>
            <p:cNvSpPr/>
            <p:nvPr/>
          </p:nvSpPr>
          <p:spPr>
            <a:xfrm>
              <a:off x="1206013" y="3999063"/>
              <a:ext cx="1804068" cy="1804068"/>
            </a:xfrm>
            <a:prstGeom prst="teardrop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lIns="91425" tIns="45712" rIns="91425" bIns="45712" rtlCol="0" anchor="ctr"/>
            <a:lstStyle/>
            <a:p>
              <a:pPr algn="ctr" defTabSz="457200">
                <a:defRPr/>
              </a:pPr>
              <a:endParaRPr lang="en-US" sz="1800" kern="0">
                <a:solidFill>
                  <a:srgbClr val="F4F4F4"/>
                </a:solidFill>
                <a:cs typeface="+mn-ea"/>
                <a:sym typeface="+mn-lt"/>
              </a:endParaRPr>
            </a:p>
          </p:txBody>
        </p:sp>
        <p:sp>
          <p:nvSpPr>
            <p:cNvPr id="4" name="Teardrop 85"/>
            <p:cNvSpPr/>
            <p:nvPr/>
          </p:nvSpPr>
          <p:spPr>
            <a:xfrm flipH="1">
              <a:off x="3121983" y="3999063"/>
              <a:ext cx="1804068" cy="1804068"/>
            </a:xfrm>
            <a:prstGeom prst="teardrop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91425" tIns="45712" rIns="91425" bIns="45712" rtlCol="0" anchor="ctr"/>
            <a:lstStyle/>
            <a:p>
              <a:pPr algn="ctr" defTabSz="457200">
                <a:defRPr/>
              </a:pPr>
              <a:endParaRPr lang="en-US" sz="1800" kern="0">
                <a:solidFill>
                  <a:srgbClr val="F4F4F4"/>
                </a:solidFill>
                <a:cs typeface="+mn-ea"/>
                <a:sym typeface="+mn-lt"/>
              </a:endParaRPr>
            </a:p>
          </p:txBody>
        </p:sp>
        <p:sp>
          <p:nvSpPr>
            <p:cNvPr id="5" name="Teardrop 86"/>
            <p:cNvSpPr/>
            <p:nvPr/>
          </p:nvSpPr>
          <p:spPr>
            <a:xfrm rot="10800000">
              <a:off x="3121983" y="2080409"/>
              <a:ext cx="1804068" cy="1804068"/>
            </a:xfrm>
            <a:prstGeom prst="teardrop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lIns="91425" tIns="45712" rIns="91425" bIns="45712" rtlCol="0" anchor="ctr"/>
            <a:lstStyle/>
            <a:p>
              <a:pPr algn="ctr" defTabSz="457200">
                <a:defRPr/>
              </a:pPr>
              <a:endParaRPr lang="en-US" sz="1800" kern="0">
                <a:solidFill>
                  <a:srgbClr val="F4F4F4"/>
                </a:solidFill>
                <a:cs typeface="+mn-ea"/>
                <a:sym typeface="+mn-lt"/>
              </a:endParaRPr>
            </a:p>
          </p:txBody>
        </p:sp>
        <p:sp>
          <p:nvSpPr>
            <p:cNvPr id="6" name="Teardrop 87"/>
            <p:cNvSpPr/>
            <p:nvPr/>
          </p:nvSpPr>
          <p:spPr>
            <a:xfrm rot="10800000" flipH="1">
              <a:off x="1206013" y="2080409"/>
              <a:ext cx="1804068" cy="1804068"/>
            </a:xfrm>
            <a:prstGeom prst="teardrop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91425" tIns="45712" rIns="91425" bIns="45712" rtlCol="0" anchor="ctr"/>
            <a:lstStyle/>
            <a:p>
              <a:pPr algn="ctr" defTabSz="457200">
                <a:defRPr/>
              </a:pPr>
              <a:endParaRPr lang="en-US" sz="1800" kern="0">
                <a:solidFill>
                  <a:srgbClr val="F4F4F4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Group 88"/>
            <p:cNvGrpSpPr/>
            <p:nvPr/>
          </p:nvGrpSpPr>
          <p:grpSpPr>
            <a:xfrm>
              <a:off x="1438360" y="2316678"/>
              <a:ext cx="1337106" cy="1337074"/>
              <a:chOff x="7535896" y="1753818"/>
              <a:chExt cx="783506" cy="783488"/>
            </a:xfrm>
          </p:grpSpPr>
          <p:sp>
            <p:nvSpPr>
              <p:cNvPr id="17" name="Oval 98"/>
              <p:cNvSpPr/>
              <p:nvPr/>
            </p:nvSpPr>
            <p:spPr>
              <a:xfrm>
                <a:off x="7535896" y="1753818"/>
                <a:ext cx="783506" cy="783488"/>
              </a:xfrm>
              <a:prstGeom prst="ellipse">
                <a:avLst/>
              </a:prstGeom>
              <a:solidFill>
                <a:srgbClr val="F4F4F4"/>
              </a:solidFill>
              <a:ln w="6350" cap="flat" cmpd="sng" algn="ctr">
                <a:noFill/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800" kern="0">
                  <a:solidFill>
                    <a:srgbClr val="07070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99"/>
              <p:cNvSpPr/>
              <p:nvPr/>
            </p:nvSpPr>
            <p:spPr>
              <a:xfrm>
                <a:off x="7648492" y="1866412"/>
                <a:ext cx="558315" cy="558301"/>
              </a:xfrm>
              <a:prstGeom prst="ellipse">
                <a:avLst/>
              </a:prstGeom>
              <a:solidFill>
                <a:srgbClr val="F4F4F4"/>
              </a:solidFill>
              <a:ln w="889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sz="4000" b="1" kern="0" dirty="0">
                    <a:solidFill>
                      <a:schemeClr val="accent1"/>
                    </a:solidFill>
                    <a:cs typeface="+mn-ea"/>
                    <a:sym typeface="+mn-lt"/>
                  </a:rPr>
                  <a:t>S</a:t>
                </a:r>
              </a:p>
            </p:txBody>
          </p:sp>
        </p:grpSp>
        <p:grpSp>
          <p:nvGrpSpPr>
            <p:cNvPr id="8" name="Group 89"/>
            <p:cNvGrpSpPr/>
            <p:nvPr/>
          </p:nvGrpSpPr>
          <p:grpSpPr>
            <a:xfrm>
              <a:off x="3363045" y="2307933"/>
              <a:ext cx="1337106" cy="1337074"/>
              <a:chOff x="7535896" y="1753817"/>
              <a:chExt cx="783506" cy="783488"/>
            </a:xfrm>
          </p:grpSpPr>
          <p:sp>
            <p:nvSpPr>
              <p:cNvPr id="15" name="Oval 96"/>
              <p:cNvSpPr/>
              <p:nvPr/>
            </p:nvSpPr>
            <p:spPr>
              <a:xfrm>
                <a:off x="7535896" y="1753817"/>
                <a:ext cx="783506" cy="783488"/>
              </a:xfrm>
              <a:prstGeom prst="ellipse">
                <a:avLst/>
              </a:prstGeom>
              <a:solidFill>
                <a:srgbClr val="F4F4F4"/>
              </a:solidFill>
              <a:ln w="6350" cap="flat" cmpd="sng" algn="ctr">
                <a:noFill/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800" kern="0">
                  <a:solidFill>
                    <a:srgbClr val="07070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Oval 97"/>
              <p:cNvSpPr/>
              <p:nvPr/>
            </p:nvSpPr>
            <p:spPr>
              <a:xfrm>
                <a:off x="7648492" y="1866412"/>
                <a:ext cx="558315" cy="558301"/>
              </a:xfrm>
              <a:prstGeom prst="ellipse">
                <a:avLst/>
              </a:prstGeom>
              <a:solidFill>
                <a:srgbClr val="F4F4F4"/>
              </a:solidFill>
              <a:ln w="889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sz="4000" b="1" kern="0" dirty="0">
                    <a:solidFill>
                      <a:schemeClr val="accent2"/>
                    </a:solidFill>
                    <a:cs typeface="+mn-ea"/>
                    <a:sym typeface="+mn-lt"/>
                  </a:rPr>
                  <a:t>W</a:t>
                </a:r>
              </a:p>
            </p:txBody>
          </p:sp>
        </p:grpSp>
        <p:grpSp>
          <p:nvGrpSpPr>
            <p:cNvPr id="9" name="Group 90"/>
            <p:cNvGrpSpPr/>
            <p:nvPr/>
          </p:nvGrpSpPr>
          <p:grpSpPr>
            <a:xfrm>
              <a:off x="1433223" y="4249983"/>
              <a:ext cx="1337106" cy="1337074"/>
              <a:chOff x="7535896" y="1753818"/>
              <a:chExt cx="783506" cy="783488"/>
            </a:xfrm>
          </p:grpSpPr>
          <p:sp>
            <p:nvSpPr>
              <p:cNvPr id="13" name="Oval 94"/>
              <p:cNvSpPr/>
              <p:nvPr/>
            </p:nvSpPr>
            <p:spPr>
              <a:xfrm>
                <a:off x="7535896" y="1753818"/>
                <a:ext cx="783506" cy="783488"/>
              </a:xfrm>
              <a:prstGeom prst="ellipse">
                <a:avLst/>
              </a:prstGeom>
              <a:solidFill>
                <a:srgbClr val="F4F4F4"/>
              </a:solidFill>
              <a:ln w="6350" cap="flat" cmpd="sng" algn="ctr">
                <a:noFill/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800" kern="0">
                  <a:solidFill>
                    <a:srgbClr val="07070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95"/>
              <p:cNvSpPr/>
              <p:nvPr/>
            </p:nvSpPr>
            <p:spPr>
              <a:xfrm>
                <a:off x="7648492" y="1866412"/>
                <a:ext cx="558315" cy="558301"/>
              </a:xfrm>
              <a:prstGeom prst="ellipse">
                <a:avLst/>
              </a:prstGeom>
              <a:solidFill>
                <a:srgbClr val="F4F4F4"/>
              </a:solidFill>
              <a:ln w="889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sz="4000" b="1" kern="0" dirty="0">
                    <a:solidFill>
                      <a:schemeClr val="accent3"/>
                    </a:solidFill>
                    <a:cs typeface="+mn-ea"/>
                    <a:sym typeface="+mn-lt"/>
                  </a:rPr>
                  <a:t>O</a:t>
                </a:r>
              </a:p>
            </p:txBody>
          </p:sp>
        </p:grpSp>
        <p:grpSp>
          <p:nvGrpSpPr>
            <p:cNvPr id="10" name="Group 91"/>
            <p:cNvGrpSpPr/>
            <p:nvPr/>
          </p:nvGrpSpPr>
          <p:grpSpPr>
            <a:xfrm>
              <a:off x="3357909" y="4241240"/>
              <a:ext cx="1337106" cy="1337074"/>
              <a:chOff x="7535896" y="1753818"/>
              <a:chExt cx="783506" cy="783488"/>
            </a:xfrm>
          </p:grpSpPr>
          <p:sp>
            <p:nvSpPr>
              <p:cNvPr id="11" name="Oval 92"/>
              <p:cNvSpPr/>
              <p:nvPr/>
            </p:nvSpPr>
            <p:spPr>
              <a:xfrm>
                <a:off x="7535896" y="1753818"/>
                <a:ext cx="783506" cy="783488"/>
              </a:xfrm>
              <a:prstGeom prst="ellipse">
                <a:avLst/>
              </a:prstGeom>
              <a:solidFill>
                <a:srgbClr val="F4F4F4"/>
              </a:solidFill>
              <a:ln w="6350" cap="flat" cmpd="sng" algn="ctr">
                <a:noFill/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800" kern="0">
                  <a:solidFill>
                    <a:srgbClr val="07070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Oval 93"/>
              <p:cNvSpPr/>
              <p:nvPr/>
            </p:nvSpPr>
            <p:spPr>
              <a:xfrm>
                <a:off x="7648492" y="1866412"/>
                <a:ext cx="558315" cy="558301"/>
              </a:xfrm>
              <a:prstGeom prst="ellipse">
                <a:avLst/>
              </a:prstGeom>
              <a:solidFill>
                <a:srgbClr val="F4F4F4"/>
              </a:solidFill>
              <a:ln w="8890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sz="4000" b="1" kern="0" dirty="0">
                    <a:solidFill>
                      <a:schemeClr val="accent4"/>
                    </a:solidFill>
                    <a:cs typeface="+mn-ea"/>
                    <a:sym typeface="+mn-lt"/>
                  </a:rPr>
                  <a:t>T</a:t>
                </a:r>
              </a:p>
            </p:txBody>
          </p:sp>
        </p:grpSp>
      </p:grpSp>
      <p:sp>
        <p:nvSpPr>
          <p:cNvPr id="19" name="Shape 4159"/>
          <p:cNvSpPr/>
          <p:nvPr/>
        </p:nvSpPr>
        <p:spPr>
          <a:xfrm rot="19381099" flipH="1">
            <a:off x="3920468" y="2248522"/>
            <a:ext cx="779611" cy="738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cs typeface="+mn-ea"/>
              <a:sym typeface="+mn-lt"/>
            </a:endParaRPr>
          </a:p>
        </p:txBody>
      </p:sp>
      <p:grpSp>
        <p:nvGrpSpPr>
          <p:cNvPr id="20" name="Group 103"/>
          <p:cNvGrpSpPr/>
          <p:nvPr/>
        </p:nvGrpSpPr>
        <p:grpSpPr>
          <a:xfrm>
            <a:off x="5499658" y="3304247"/>
            <a:ext cx="1216752" cy="1216752"/>
            <a:chOff x="5499624" y="3304239"/>
            <a:chExt cx="1216819" cy="1216819"/>
          </a:xfrm>
        </p:grpSpPr>
        <p:sp>
          <p:nvSpPr>
            <p:cNvPr id="21" name="Freeform 225"/>
            <p:cNvSpPr/>
            <p:nvPr/>
          </p:nvSpPr>
          <p:spPr bwMode="auto">
            <a:xfrm>
              <a:off x="5499624" y="3304239"/>
              <a:ext cx="1216819" cy="1216819"/>
            </a:xfrm>
            <a:custGeom>
              <a:avLst/>
              <a:gdLst>
                <a:gd name="T0" fmla="*/ 378 w 514"/>
                <a:gd name="T1" fmla="*/ 432 h 514"/>
                <a:gd name="T2" fmla="*/ 330 w 514"/>
                <a:gd name="T3" fmla="*/ 432 h 514"/>
                <a:gd name="T4" fmla="*/ 291 w 514"/>
                <a:gd name="T5" fmla="*/ 494 h 514"/>
                <a:gd name="T6" fmla="*/ 295 w 514"/>
                <a:gd name="T7" fmla="*/ 511 h 514"/>
                <a:gd name="T8" fmla="*/ 257 w 514"/>
                <a:gd name="T9" fmla="*/ 514 h 514"/>
                <a:gd name="T10" fmla="*/ 257 w 514"/>
                <a:gd name="T11" fmla="*/ 514 h 514"/>
                <a:gd name="T12" fmla="*/ 220 w 514"/>
                <a:gd name="T13" fmla="*/ 511 h 514"/>
                <a:gd name="T14" fmla="*/ 219 w 514"/>
                <a:gd name="T15" fmla="*/ 465 h 514"/>
                <a:gd name="T16" fmla="*/ 185 w 514"/>
                <a:gd name="T17" fmla="*/ 432 h 514"/>
                <a:gd name="T18" fmla="*/ 137 w 514"/>
                <a:gd name="T19" fmla="*/ 432 h 514"/>
                <a:gd name="T20" fmla="*/ 113 w 514"/>
                <a:gd name="T21" fmla="*/ 449 h 514"/>
                <a:gd name="T22" fmla="*/ 104 w 514"/>
                <a:gd name="T23" fmla="*/ 463 h 514"/>
                <a:gd name="T24" fmla="*/ 75 w 514"/>
                <a:gd name="T25" fmla="*/ 439 h 514"/>
                <a:gd name="T26" fmla="*/ 75 w 514"/>
                <a:gd name="T27" fmla="*/ 439 h 514"/>
                <a:gd name="T28" fmla="*/ 51 w 514"/>
                <a:gd name="T29" fmla="*/ 410 h 514"/>
                <a:gd name="T30" fmla="*/ 83 w 514"/>
                <a:gd name="T31" fmla="*/ 377 h 514"/>
                <a:gd name="T32" fmla="*/ 83 w 514"/>
                <a:gd name="T33" fmla="*/ 329 h 514"/>
                <a:gd name="T34" fmla="*/ 20 w 514"/>
                <a:gd name="T35" fmla="*/ 291 h 514"/>
                <a:gd name="T36" fmla="*/ 3 w 514"/>
                <a:gd name="T37" fmla="*/ 294 h 514"/>
                <a:gd name="T38" fmla="*/ 0 w 514"/>
                <a:gd name="T39" fmla="*/ 257 h 514"/>
                <a:gd name="T40" fmla="*/ 0 w 514"/>
                <a:gd name="T41" fmla="*/ 257 h 514"/>
                <a:gd name="T42" fmla="*/ 3 w 514"/>
                <a:gd name="T43" fmla="*/ 219 h 514"/>
                <a:gd name="T44" fmla="*/ 49 w 514"/>
                <a:gd name="T45" fmla="*/ 219 h 514"/>
                <a:gd name="T46" fmla="*/ 83 w 514"/>
                <a:gd name="T47" fmla="*/ 185 h 514"/>
                <a:gd name="T48" fmla="*/ 65 w 514"/>
                <a:gd name="T49" fmla="*/ 113 h 514"/>
                <a:gd name="T50" fmla="*/ 51 w 514"/>
                <a:gd name="T51" fmla="*/ 104 h 514"/>
                <a:gd name="T52" fmla="*/ 75 w 514"/>
                <a:gd name="T53" fmla="*/ 75 h 514"/>
                <a:gd name="T54" fmla="*/ 75 w 514"/>
                <a:gd name="T55" fmla="*/ 75 h 514"/>
                <a:gd name="T56" fmla="*/ 104 w 514"/>
                <a:gd name="T57" fmla="*/ 50 h 514"/>
                <a:gd name="T58" fmla="*/ 137 w 514"/>
                <a:gd name="T59" fmla="*/ 82 h 514"/>
                <a:gd name="T60" fmla="*/ 149 w 514"/>
                <a:gd name="T61" fmla="*/ 86 h 514"/>
                <a:gd name="T62" fmla="*/ 185 w 514"/>
                <a:gd name="T63" fmla="*/ 82 h 514"/>
                <a:gd name="T64" fmla="*/ 185 w 514"/>
                <a:gd name="T65" fmla="*/ 82 h 514"/>
                <a:gd name="T66" fmla="*/ 223 w 514"/>
                <a:gd name="T67" fmla="*/ 19 h 514"/>
                <a:gd name="T68" fmla="*/ 222 w 514"/>
                <a:gd name="T69" fmla="*/ 13 h 514"/>
                <a:gd name="T70" fmla="*/ 220 w 514"/>
                <a:gd name="T71" fmla="*/ 2 h 514"/>
                <a:gd name="T72" fmla="*/ 257 w 514"/>
                <a:gd name="T73" fmla="*/ 0 h 514"/>
                <a:gd name="T74" fmla="*/ 257 w 514"/>
                <a:gd name="T75" fmla="*/ 0 h 514"/>
                <a:gd name="T76" fmla="*/ 295 w 514"/>
                <a:gd name="T77" fmla="*/ 2 h 514"/>
                <a:gd name="T78" fmla="*/ 296 w 514"/>
                <a:gd name="T79" fmla="*/ 48 h 514"/>
                <a:gd name="T80" fmla="*/ 330 w 514"/>
                <a:gd name="T81" fmla="*/ 82 h 514"/>
                <a:gd name="T82" fmla="*/ 378 w 514"/>
                <a:gd name="T83" fmla="*/ 82 h 514"/>
                <a:gd name="T84" fmla="*/ 378 w 514"/>
                <a:gd name="T85" fmla="*/ 82 h 514"/>
                <a:gd name="T86" fmla="*/ 401 w 514"/>
                <a:gd name="T87" fmla="*/ 65 h 514"/>
                <a:gd name="T88" fmla="*/ 411 w 514"/>
                <a:gd name="T89" fmla="*/ 50 h 514"/>
                <a:gd name="T90" fmla="*/ 439 w 514"/>
                <a:gd name="T91" fmla="*/ 75 h 514"/>
                <a:gd name="T92" fmla="*/ 439 w 514"/>
                <a:gd name="T93" fmla="*/ 75 h 514"/>
                <a:gd name="T94" fmla="*/ 464 w 514"/>
                <a:gd name="T95" fmla="*/ 104 h 514"/>
                <a:gd name="T96" fmla="*/ 432 w 514"/>
                <a:gd name="T97" fmla="*/ 137 h 514"/>
                <a:gd name="T98" fmla="*/ 432 w 514"/>
                <a:gd name="T99" fmla="*/ 185 h 514"/>
                <a:gd name="T100" fmla="*/ 495 w 514"/>
                <a:gd name="T101" fmla="*/ 223 h 514"/>
                <a:gd name="T102" fmla="*/ 512 w 514"/>
                <a:gd name="T103" fmla="*/ 219 h 514"/>
                <a:gd name="T104" fmla="*/ 514 w 514"/>
                <a:gd name="T105" fmla="*/ 257 h 514"/>
                <a:gd name="T106" fmla="*/ 514 w 514"/>
                <a:gd name="T107" fmla="*/ 257 h 514"/>
                <a:gd name="T108" fmla="*/ 512 w 514"/>
                <a:gd name="T109" fmla="*/ 294 h 514"/>
                <a:gd name="T110" fmla="*/ 466 w 514"/>
                <a:gd name="T111" fmla="*/ 295 h 514"/>
                <a:gd name="T112" fmla="*/ 432 w 514"/>
                <a:gd name="T113" fmla="*/ 329 h 514"/>
                <a:gd name="T114" fmla="*/ 449 w 514"/>
                <a:gd name="T115" fmla="*/ 401 h 514"/>
                <a:gd name="T116" fmla="*/ 464 w 514"/>
                <a:gd name="T117" fmla="*/ 410 h 514"/>
                <a:gd name="T118" fmla="*/ 439 w 514"/>
                <a:gd name="T119" fmla="*/ 439 h 514"/>
                <a:gd name="T120" fmla="*/ 439 w 514"/>
                <a:gd name="T121" fmla="*/ 439 h 514"/>
                <a:gd name="T122" fmla="*/ 411 w 514"/>
                <a:gd name="T123" fmla="*/ 463 h 514"/>
                <a:gd name="T124" fmla="*/ 378 w 514"/>
                <a:gd name="T125" fmla="*/ 43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4" h="514">
                  <a:moveTo>
                    <a:pt x="378" y="432"/>
                  </a:moveTo>
                  <a:cubicBezTo>
                    <a:pt x="362" y="425"/>
                    <a:pt x="345" y="425"/>
                    <a:pt x="330" y="432"/>
                  </a:cubicBezTo>
                  <a:cubicBezTo>
                    <a:pt x="304" y="442"/>
                    <a:pt x="289" y="467"/>
                    <a:pt x="291" y="494"/>
                  </a:cubicBezTo>
                  <a:cubicBezTo>
                    <a:pt x="292" y="500"/>
                    <a:pt x="293" y="506"/>
                    <a:pt x="295" y="511"/>
                  </a:cubicBezTo>
                  <a:cubicBezTo>
                    <a:pt x="282" y="513"/>
                    <a:pt x="270" y="514"/>
                    <a:pt x="257" y="514"/>
                  </a:cubicBezTo>
                  <a:cubicBezTo>
                    <a:pt x="257" y="514"/>
                    <a:pt x="257" y="514"/>
                    <a:pt x="257" y="514"/>
                  </a:cubicBezTo>
                  <a:cubicBezTo>
                    <a:pt x="245" y="514"/>
                    <a:pt x="232" y="513"/>
                    <a:pt x="220" y="511"/>
                  </a:cubicBezTo>
                  <a:cubicBezTo>
                    <a:pt x="225" y="496"/>
                    <a:pt x="225" y="480"/>
                    <a:pt x="219" y="465"/>
                  </a:cubicBezTo>
                  <a:cubicBezTo>
                    <a:pt x="212" y="450"/>
                    <a:pt x="200" y="438"/>
                    <a:pt x="185" y="432"/>
                  </a:cubicBezTo>
                  <a:cubicBezTo>
                    <a:pt x="169" y="425"/>
                    <a:pt x="152" y="425"/>
                    <a:pt x="137" y="432"/>
                  </a:cubicBezTo>
                  <a:cubicBezTo>
                    <a:pt x="128" y="435"/>
                    <a:pt x="120" y="441"/>
                    <a:pt x="113" y="449"/>
                  </a:cubicBezTo>
                  <a:cubicBezTo>
                    <a:pt x="109" y="453"/>
                    <a:pt x="106" y="458"/>
                    <a:pt x="104" y="463"/>
                  </a:cubicBezTo>
                  <a:cubicBezTo>
                    <a:pt x="94" y="456"/>
                    <a:pt x="84" y="448"/>
                    <a:pt x="75" y="439"/>
                  </a:cubicBezTo>
                  <a:cubicBezTo>
                    <a:pt x="75" y="439"/>
                    <a:pt x="75" y="439"/>
                    <a:pt x="75" y="439"/>
                  </a:cubicBezTo>
                  <a:cubicBezTo>
                    <a:pt x="66" y="430"/>
                    <a:pt x="58" y="420"/>
                    <a:pt x="51" y="410"/>
                  </a:cubicBezTo>
                  <a:cubicBezTo>
                    <a:pt x="65" y="404"/>
                    <a:pt x="76" y="392"/>
                    <a:pt x="83" y="377"/>
                  </a:cubicBezTo>
                  <a:cubicBezTo>
                    <a:pt x="89" y="362"/>
                    <a:pt x="89" y="345"/>
                    <a:pt x="83" y="329"/>
                  </a:cubicBezTo>
                  <a:cubicBezTo>
                    <a:pt x="72" y="304"/>
                    <a:pt x="47" y="289"/>
                    <a:pt x="20" y="291"/>
                  </a:cubicBezTo>
                  <a:cubicBezTo>
                    <a:pt x="14" y="291"/>
                    <a:pt x="8" y="292"/>
                    <a:pt x="3" y="294"/>
                  </a:cubicBezTo>
                  <a:cubicBezTo>
                    <a:pt x="1" y="282"/>
                    <a:pt x="0" y="270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44"/>
                    <a:pt x="1" y="232"/>
                    <a:pt x="3" y="219"/>
                  </a:cubicBezTo>
                  <a:cubicBezTo>
                    <a:pt x="18" y="225"/>
                    <a:pt x="34" y="225"/>
                    <a:pt x="49" y="219"/>
                  </a:cubicBezTo>
                  <a:cubicBezTo>
                    <a:pt x="64" y="212"/>
                    <a:pt x="76" y="200"/>
                    <a:pt x="83" y="185"/>
                  </a:cubicBezTo>
                  <a:cubicBezTo>
                    <a:pt x="93" y="159"/>
                    <a:pt x="86" y="131"/>
                    <a:pt x="65" y="113"/>
                  </a:cubicBezTo>
                  <a:cubicBezTo>
                    <a:pt x="61" y="109"/>
                    <a:pt x="56" y="106"/>
                    <a:pt x="51" y="104"/>
                  </a:cubicBezTo>
                  <a:cubicBezTo>
                    <a:pt x="58" y="93"/>
                    <a:pt x="66" y="84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84" y="66"/>
                    <a:pt x="94" y="58"/>
                    <a:pt x="104" y="50"/>
                  </a:cubicBezTo>
                  <a:cubicBezTo>
                    <a:pt x="110" y="65"/>
                    <a:pt x="122" y="76"/>
                    <a:pt x="137" y="82"/>
                  </a:cubicBezTo>
                  <a:cubicBezTo>
                    <a:pt x="141" y="84"/>
                    <a:pt x="145" y="85"/>
                    <a:pt x="149" y="86"/>
                  </a:cubicBezTo>
                  <a:cubicBezTo>
                    <a:pt x="161" y="88"/>
                    <a:pt x="173" y="87"/>
                    <a:pt x="185" y="82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210" y="72"/>
                    <a:pt x="226" y="47"/>
                    <a:pt x="223" y="19"/>
                  </a:cubicBezTo>
                  <a:cubicBezTo>
                    <a:pt x="223" y="17"/>
                    <a:pt x="223" y="15"/>
                    <a:pt x="222" y="13"/>
                  </a:cubicBezTo>
                  <a:cubicBezTo>
                    <a:pt x="222" y="9"/>
                    <a:pt x="221" y="6"/>
                    <a:pt x="220" y="2"/>
                  </a:cubicBezTo>
                  <a:cubicBezTo>
                    <a:pt x="232" y="1"/>
                    <a:pt x="245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70" y="0"/>
                    <a:pt x="282" y="1"/>
                    <a:pt x="295" y="2"/>
                  </a:cubicBezTo>
                  <a:cubicBezTo>
                    <a:pt x="289" y="17"/>
                    <a:pt x="289" y="34"/>
                    <a:pt x="296" y="48"/>
                  </a:cubicBezTo>
                  <a:cubicBezTo>
                    <a:pt x="302" y="64"/>
                    <a:pt x="314" y="76"/>
                    <a:pt x="330" y="82"/>
                  </a:cubicBezTo>
                  <a:cubicBezTo>
                    <a:pt x="345" y="89"/>
                    <a:pt x="362" y="89"/>
                    <a:pt x="378" y="82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87" y="79"/>
                    <a:pt x="395" y="73"/>
                    <a:pt x="401" y="65"/>
                  </a:cubicBezTo>
                  <a:cubicBezTo>
                    <a:pt x="405" y="61"/>
                    <a:pt x="408" y="56"/>
                    <a:pt x="411" y="50"/>
                  </a:cubicBezTo>
                  <a:cubicBezTo>
                    <a:pt x="421" y="58"/>
                    <a:pt x="430" y="66"/>
                    <a:pt x="439" y="75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8" y="84"/>
                    <a:pt x="456" y="93"/>
                    <a:pt x="464" y="104"/>
                  </a:cubicBezTo>
                  <a:cubicBezTo>
                    <a:pt x="449" y="110"/>
                    <a:pt x="438" y="122"/>
                    <a:pt x="432" y="137"/>
                  </a:cubicBezTo>
                  <a:cubicBezTo>
                    <a:pt x="425" y="152"/>
                    <a:pt x="425" y="169"/>
                    <a:pt x="432" y="185"/>
                  </a:cubicBezTo>
                  <a:cubicBezTo>
                    <a:pt x="442" y="210"/>
                    <a:pt x="468" y="225"/>
                    <a:pt x="495" y="223"/>
                  </a:cubicBezTo>
                  <a:cubicBezTo>
                    <a:pt x="501" y="223"/>
                    <a:pt x="506" y="221"/>
                    <a:pt x="512" y="219"/>
                  </a:cubicBezTo>
                  <a:cubicBezTo>
                    <a:pt x="514" y="232"/>
                    <a:pt x="514" y="244"/>
                    <a:pt x="514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14" y="270"/>
                    <a:pt x="514" y="282"/>
                    <a:pt x="512" y="294"/>
                  </a:cubicBezTo>
                  <a:cubicBezTo>
                    <a:pt x="497" y="289"/>
                    <a:pt x="481" y="289"/>
                    <a:pt x="466" y="295"/>
                  </a:cubicBezTo>
                  <a:cubicBezTo>
                    <a:pt x="450" y="302"/>
                    <a:pt x="438" y="314"/>
                    <a:pt x="432" y="329"/>
                  </a:cubicBezTo>
                  <a:cubicBezTo>
                    <a:pt x="421" y="354"/>
                    <a:pt x="428" y="383"/>
                    <a:pt x="449" y="401"/>
                  </a:cubicBezTo>
                  <a:cubicBezTo>
                    <a:pt x="454" y="405"/>
                    <a:pt x="458" y="408"/>
                    <a:pt x="464" y="410"/>
                  </a:cubicBezTo>
                  <a:cubicBezTo>
                    <a:pt x="456" y="420"/>
                    <a:pt x="448" y="430"/>
                    <a:pt x="439" y="439"/>
                  </a:cubicBezTo>
                  <a:cubicBezTo>
                    <a:pt x="439" y="439"/>
                    <a:pt x="439" y="439"/>
                    <a:pt x="439" y="439"/>
                  </a:cubicBezTo>
                  <a:cubicBezTo>
                    <a:pt x="430" y="448"/>
                    <a:pt x="421" y="456"/>
                    <a:pt x="411" y="463"/>
                  </a:cubicBezTo>
                  <a:cubicBezTo>
                    <a:pt x="404" y="449"/>
                    <a:pt x="392" y="438"/>
                    <a:pt x="378" y="4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5674397" y="3777472"/>
              <a:ext cx="854486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SW</a:t>
              </a:r>
            </a:p>
            <a:p>
              <a:r>
                <a:rPr 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OT</a:t>
              </a:r>
            </a:p>
          </p:txBody>
        </p:sp>
      </p:grpSp>
      <p:sp>
        <p:nvSpPr>
          <p:cNvPr id="23" name="Shape 4159"/>
          <p:cNvSpPr/>
          <p:nvPr/>
        </p:nvSpPr>
        <p:spPr>
          <a:xfrm rot="19381099" flipH="1">
            <a:off x="3920467" y="4091848"/>
            <a:ext cx="779611" cy="738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cs typeface="+mn-ea"/>
              <a:sym typeface="+mn-lt"/>
            </a:endParaRPr>
          </a:p>
        </p:txBody>
      </p:sp>
      <p:sp>
        <p:nvSpPr>
          <p:cNvPr id="24" name="Shape 4159"/>
          <p:cNvSpPr/>
          <p:nvPr/>
        </p:nvSpPr>
        <p:spPr>
          <a:xfrm rot="2218901">
            <a:off x="7482060" y="2248522"/>
            <a:ext cx="779611" cy="738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cs typeface="+mn-ea"/>
              <a:sym typeface="+mn-lt"/>
            </a:endParaRPr>
          </a:p>
        </p:txBody>
      </p:sp>
      <p:sp>
        <p:nvSpPr>
          <p:cNvPr id="25" name="Shape 4159"/>
          <p:cNvSpPr/>
          <p:nvPr/>
        </p:nvSpPr>
        <p:spPr>
          <a:xfrm rot="2218901">
            <a:off x="7482061" y="4083760"/>
            <a:ext cx="779611" cy="738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cs typeface="+mn-ea"/>
              <a:sym typeface="+mn-lt"/>
            </a:endParaRPr>
          </a:p>
        </p:txBody>
      </p:sp>
      <p:grpSp>
        <p:nvGrpSpPr>
          <p:cNvPr id="26" name="Group 106"/>
          <p:cNvGrpSpPr/>
          <p:nvPr/>
        </p:nvGrpSpPr>
        <p:grpSpPr>
          <a:xfrm>
            <a:off x="1080229" y="2280149"/>
            <a:ext cx="2757788" cy="1447250"/>
            <a:chOff x="1376305" y="2280086"/>
            <a:chExt cx="2757940" cy="1447330"/>
          </a:xfrm>
        </p:grpSpPr>
        <p:grpSp>
          <p:nvGrpSpPr>
            <p:cNvPr id="27" name="Group 107"/>
            <p:cNvGrpSpPr/>
            <p:nvPr/>
          </p:nvGrpSpPr>
          <p:grpSpPr>
            <a:xfrm>
              <a:off x="1376305" y="2280086"/>
              <a:ext cx="2427694" cy="1447330"/>
              <a:chOff x="1494367" y="2220559"/>
              <a:chExt cx="2427694" cy="1447330"/>
            </a:xfrm>
          </p:grpSpPr>
          <p:sp>
            <p:nvSpPr>
              <p:cNvPr id="31" name="Text Placeholder 2"/>
              <p:cNvSpPr txBox="1"/>
              <p:nvPr/>
            </p:nvSpPr>
            <p:spPr>
              <a:xfrm>
                <a:off x="1908601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35" tIns="45718" rIns="91435" bIns="457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替换文字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112"/>
              <p:cNvSpPr txBox="1"/>
              <p:nvPr/>
            </p:nvSpPr>
            <p:spPr>
              <a:xfrm>
                <a:off x="1494367" y="2559832"/>
                <a:ext cx="2324283" cy="1108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08"/>
            <p:cNvGrpSpPr/>
            <p:nvPr/>
          </p:nvGrpSpPr>
          <p:grpSpPr>
            <a:xfrm>
              <a:off x="3856598" y="2619359"/>
              <a:ext cx="277647" cy="276819"/>
              <a:chOff x="2138511" y="2464802"/>
              <a:chExt cx="354012" cy="352956"/>
            </a:xfrm>
            <a:solidFill>
              <a:schemeClr val="accent4"/>
            </a:solidFill>
          </p:grpSpPr>
          <p:sp>
            <p:nvSpPr>
              <p:cNvPr id="29" name="Oval 109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10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113"/>
          <p:cNvGrpSpPr/>
          <p:nvPr/>
        </p:nvGrpSpPr>
        <p:grpSpPr>
          <a:xfrm>
            <a:off x="8367675" y="2280149"/>
            <a:ext cx="2774955" cy="1447250"/>
            <a:chOff x="8022339" y="2280086"/>
            <a:chExt cx="2775107" cy="1447330"/>
          </a:xfrm>
        </p:grpSpPr>
        <p:grpSp>
          <p:nvGrpSpPr>
            <p:cNvPr id="34" name="Group 114"/>
            <p:cNvGrpSpPr/>
            <p:nvPr/>
          </p:nvGrpSpPr>
          <p:grpSpPr>
            <a:xfrm>
              <a:off x="8354106" y="2280086"/>
              <a:ext cx="2443340" cy="1447330"/>
              <a:chOff x="1594279" y="2220559"/>
              <a:chExt cx="2443340" cy="1447330"/>
            </a:xfrm>
          </p:grpSpPr>
          <p:sp>
            <p:nvSpPr>
              <p:cNvPr id="38" name="Text Placeholder 2"/>
              <p:cNvSpPr txBox="1"/>
              <p:nvPr/>
            </p:nvSpPr>
            <p:spPr>
              <a:xfrm>
                <a:off x="1594279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35" tIns="45718" rIns="91435" bIns="457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替换文字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TextBox 119"/>
              <p:cNvSpPr txBox="1"/>
              <p:nvPr/>
            </p:nvSpPr>
            <p:spPr>
              <a:xfrm>
                <a:off x="1679271" y="2559832"/>
                <a:ext cx="2358348" cy="1108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115"/>
            <p:cNvGrpSpPr/>
            <p:nvPr/>
          </p:nvGrpSpPr>
          <p:grpSpPr>
            <a:xfrm>
              <a:off x="8022339" y="2619359"/>
              <a:ext cx="277647" cy="276819"/>
              <a:chOff x="2138511" y="2464802"/>
              <a:chExt cx="354012" cy="352956"/>
            </a:xfrm>
            <a:solidFill>
              <a:schemeClr val="accent1"/>
            </a:solidFill>
          </p:grpSpPr>
          <p:sp>
            <p:nvSpPr>
              <p:cNvPr id="36" name="Oval 116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7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120"/>
          <p:cNvGrpSpPr/>
          <p:nvPr/>
        </p:nvGrpSpPr>
        <p:grpSpPr>
          <a:xfrm>
            <a:off x="1081724" y="4127790"/>
            <a:ext cx="2757788" cy="1447250"/>
            <a:chOff x="1376305" y="4405782"/>
            <a:chExt cx="2757940" cy="1447330"/>
          </a:xfrm>
        </p:grpSpPr>
        <p:grpSp>
          <p:nvGrpSpPr>
            <p:cNvPr id="41" name="Group 121"/>
            <p:cNvGrpSpPr/>
            <p:nvPr/>
          </p:nvGrpSpPr>
          <p:grpSpPr>
            <a:xfrm>
              <a:off x="1376305" y="4405782"/>
              <a:ext cx="2427694" cy="1447330"/>
              <a:chOff x="1494367" y="2220559"/>
              <a:chExt cx="2427694" cy="1447330"/>
            </a:xfrm>
          </p:grpSpPr>
          <p:sp>
            <p:nvSpPr>
              <p:cNvPr id="45" name="Text Placeholder 2"/>
              <p:cNvSpPr txBox="1"/>
              <p:nvPr/>
            </p:nvSpPr>
            <p:spPr>
              <a:xfrm>
                <a:off x="1908601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35" tIns="45718" rIns="91435" bIns="457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替换文字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126"/>
              <p:cNvSpPr txBox="1"/>
              <p:nvPr/>
            </p:nvSpPr>
            <p:spPr>
              <a:xfrm>
                <a:off x="1494367" y="2559832"/>
                <a:ext cx="2324283" cy="1108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22"/>
            <p:cNvGrpSpPr/>
            <p:nvPr/>
          </p:nvGrpSpPr>
          <p:grpSpPr>
            <a:xfrm>
              <a:off x="3856598" y="4698375"/>
              <a:ext cx="277647" cy="276819"/>
              <a:chOff x="2138511" y="2464802"/>
              <a:chExt cx="354012" cy="352956"/>
            </a:xfrm>
            <a:solidFill>
              <a:schemeClr val="accent3"/>
            </a:solidFill>
          </p:grpSpPr>
          <p:sp>
            <p:nvSpPr>
              <p:cNvPr id="43" name="Oval 123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4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Group 127"/>
          <p:cNvGrpSpPr/>
          <p:nvPr/>
        </p:nvGrpSpPr>
        <p:grpSpPr>
          <a:xfrm>
            <a:off x="8292212" y="4174896"/>
            <a:ext cx="2850418" cy="1447250"/>
            <a:chOff x="8022339" y="4407570"/>
            <a:chExt cx="2850574" cy="1447330"/>
          </a:xfrm>
        </p:grpSpPr>
        <p:grpSp>
          <p:nvGrpSpPr>
            <p:cNvPr id="48" name="Group 128"/>
            <p:cNvGrpSpPr/>
            <p:nvPr/>
          </p:nvGrpSpPr>
          <p:grpSpPr>
            <a:xfrm>
              <a:off x="8429573" y="4407570"/>
              <a:ext cx="2443340" cy="1447330"/>
              <a:chOff x="1594279" y="2220559"/>
              <a:chExt cx="2443340" cy="1447330"/>
            </a:xfrm>
          </p:grpSpPr>
          <p:sp>
            <p:nvSpPr>
              <p:cNvPr id="52" name="Text Placeholder 2"/>
              <p:cNvSpPr txBox="1"/>
              <p:nvPr/>
            </p:nvSpPr>
            <p:spPr>
              <a:xfrm>
                <a:off x="1594279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35" tIns="45718" rIns="91435" bIns="457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替换文字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TextBox 133"/>
              <p:cNvSpPr txBox="1"/>
              <p:nvPr/>
            </p:nvSpPr>
            <p:spPr>
              <a:xfrm>
                <a:off x="1679271" y="2559832"/>
                <a:ext cx="2358348" cy="1108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129"/>
            <p:cNvGrpSpPr/>
            <p:nvPr/>
          </p:nvGrpSpPr>
          <p:grpSpPr>
            <a:xfrm>
              <a:off x="8022339" y="4698375"/>
              <a:ext cx="277647" cy="276819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50" name="Oval 130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31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70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文本框 53"/>
          <p:cNvSpPr txBox="1"/>
          <p:nvPr>
            <p:custDataLst>
              <p:tags r:id="rId1"/>
            </p:custDataLst>
          </p:nvPr>
        </p:nvSpPr>
        <p:spPr>
          <a:xfrm>
            <a:off x="1540610" y="32531"/>
            <a:ext cx="7716583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endParaRPr lang="en-US" altLang="zh-CN" sz="2400" spc="300" dirty="0">
              <a:solidFill>
                <a:srgbClr val="DF2720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>
            <p:custDataLst>
              <p:tags r:id="rId2"/>
            </p:custDataLst>
          </p:nvPr>
        </p:nvSpPr>
        <p:spPr>
          <a:xfrm>
            <a:off x="1540610" y="538718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F2720"/>
                </a:solidFill>
                <a:cs typeface="+mn-ea"/>
                <a:sym typeface="+mn-lt"/>
              </a:rPr>
              <a:t>Please replace text, click add relevant headline</a:t>
            </a:r>
            <a:endParaRPr lang="zh-CN" altLang="en-US" dirty="0">
              <a:solidFill>
                <a:srgbClr val="DF272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-58119"/>
            <a:ext cx="12192000" cy="6974237"/>
            <a:chOff x="0" y="-58119"/>
            <a:chExt cx="12192000" cy="6974237"/>
          </a:xfrm>
        </p:grpSpPr>
        <p:pic>
          <p:nvPicPr>
            <p:cNvPr id="71" name="图片 70" descr="图片包含 电子产品, 电路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2" name="图片 71" descr="图片包含 天空, 户外&#10;&#10;已生成极高可信度的说明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-58119"/>
              <a:ext cx="12192000" cy="6974237"/>
            </a:xfrm>
            <a:prstGeom prst="rect">
              <a:avLst/>
            </a:prstGeom>
          </p:spPr>
        </p:pic>
        <p:pic>
          <p:nvPicPr>
            <p:cNvPr id="73" name="图片 72" descr="图片包含 事情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512491"/>
              <a:ext cx="12192000" cy="2345509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96000" y="4456166"/>
              <a:ext cx="922440" cy="1792514"/>
            </a:xfrm>
            <a:prstGeom prst="rect">
              <a:avLst/>
            </a:prstGeom>
          </p:spPr>
        </p:pic>
        <p:pic>
          <p:nvPicPr>
            <p:cNvPr id="76" name="图片 75" descr="图片包含 室内, 红色&#10;&#10;已生成极高可信度的说明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61016"/>
              <a:ext cx="12192000" cy="526043"/>
            </a:xfrm>
            <a:prstGeom prst="rect">
              <a:avLst/>
            </a:prstGeom>
          </p:spPr>
        </p:pic>
        <p:pic>
          <p:nvPicPr>
            <p:cNvPr id="77" name="图片 76" descr="图片包含 室内, 就坐, 红色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0" y="5834743"/>
              <a:ext cx="12192000" cy="1052316"/>
            </a:xfrm>
            <a:prstGeom prst="rect">
              <a:avLst/>
            </a:prstGeom>
          </p:spPr>
        </p:pic>
      </p:grpSp>
      <p:grpSp>
        <p:nvGrpSpPr>
          <p:cNvPr id="78" name="组合 77"/>
          <p:cNvGrpSpPr/>
          <p:nvPr/>
        </p:nvGrpSpPr>
        <p:grpSpPr>
          <a:xfrm>
            <a:off x="0" y="0"/>
            <a:ext cx="4305795" cy="1886857"/>
            <a:chOff x="0" y="0"/>
            <a:chExt cx="4305795" cy="1886857"/>
          </a:xfrm>
        </p:grpSpPr>
        <p:pic>
          <p:nvPicPr>
            <p:cNvPr id="79" name="图片 78" descr="图片包含 轮廓&#10;&#10;已生成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4305795" cy="1886857"/>
            </a:xfrm>
            <a:prstGeom prst="rect">
              <a:avLst/>
            </a:prstGeom>
          </p:spPr>
        </p:pic>
        <p:pic>
          <p:nvPicPr>
            <p:cNvPr id="80" name="图片 79" descr="图片包含 物体&#10;&#10;已生成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9288" y="112794"/>
              <a:ext cx="1156937" cy="872962"/>
            </a:xfrm>
            <a:prstGeom prst="rect">
              <a:avLst/>
            </a:prstGeom>
          </p:spPr>
        </p:pic>
      </p:grpSp>
      <p:pic>
        <p:nvPicPr>
          <p:cNvPr id="81" name="图片 80" descr="图片包含 事情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58202" y="3829539"/>
            <a:ext cx="3901730" cy="2988699"/>
          </a:xfrm>
          <a:prstGeom prst="rect">
            <a:avLst/>
          </a:prstGeom>
        </p:spPr>
      </p:pic>
      <p:pic>
        <p:nvPicPr>
          <p:cNvPr id="82" name="图片 81" descr="图片包含 事情, 物体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1320" y="4359593"/>
            <a:ext cx="3901730" cy="2556525"/>
          </a:xfrm>
          <a:prstGeom prst="rect">
            <a:avLst/>
          </a:prstGeom>
        </p:spPr>
      </p:pic>
      <p:pic>
        <p:nvPicPr>
          <p:cNvPr id="83" name="图片 82" descr="图片包含 事情, 物体&#10;&#10;已生成极高可信度的说明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89288" y="5206036"/>
            <a:ext cx="3901730" cy="166915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049654" y="1909004"/>
            <a:ext cx="4092692" cy="700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spc="300" dirty="0">
                <a:solidFill>
                  <a:srgbClr val="DF2720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974995" y="2612113"/>
            <a:ext cx="8242010" cy="835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spc="300" dirty="0">
                <a:solidFill>
                  <a:srgbClr val="DF2720"/>
                </a:solidFill>
                <a:cs typeface="+mn-ea"/>
                <a:sym typeface="+mn-lt"/>
              </a:rPr>
              <a:t>此处添加您的标题</a:t>
            </a:r>
            <a:r>
              <a:rPr lang="en-US" altLang="zh-CN" sz="4400" spc="300" dirty="0">
                <a:solidFill>
                  <a:srgbClr val="DF2720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8" name="矩形 37"/>
          <p:cNvSpPr/>
          <p:nvPr/>
        </p:nvSpPr>
        <p:spPr>
          <a:xfrm>
            <a:off x="3214914" y="3482544"/>
            <a:ext cx="57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99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88E7CE7-B29E-45AD-9478-2E5AB640BA9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4-8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gd20f3y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z2ajuwfd"/>
</p:tagLst>
</file>

<file path=ppt/theme/theme1.xml><?xml version="1.0" encoding="utf-8"?>
<a:theme xmlns:a="http://schemas.openxmlformats.org/drawingml/2006/main" name="www.2ppt.com">
  <a:themeElements>
    <a:clrScheme name="LvyhTools保存的主题色-20170408-1346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xxycva1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</Template>
  <TotalTime>0</TotalTime>
  <Words>4447</Words>
  <Application>Microsoft Office PowerPoint</Application>
  <PresentationFormat>宽屏</PresentationFormat>
  <Paragraphs>272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FontAwesome</vt:lpstr>
      <vt:lpstr>Gill Sans</vt:lpstr>
      <vt:lpstr>Helvetica Light</vt:lpstr>
      <vt:lpstr>Kontrapunkt Bob Bold</vt:lpstr>
      <vt:lpstr>Lato Light</vt:lpstr>
      <vt:lpstr>Lato Regular</vt:lpstr>
      <vt:lpstr>等线</vt:lpstr>
      <vt:lpstr>方正尚酷简体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2017-04-08T02:47:00Z</dcterms:created>
  <dcterms:modified xsi:type="dcterms:W3CDTF">2023-01-10T05:42:45Z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13EA39F266FC4041B3CDBE3BEC518B8F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