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858" r:id="rId3"/>
    <p:sldId id="834" r:id="rId4"/>
    <p:sldId id="835" r:id="rId5"/>
    <p:sldId id="841" r:id="rId6"/>
    <p:sldId id="850" r:id="rId7"/>
    <p:sldId id="851" r:id="rId8"/>
    <p:sldId id="842" r:id="rId9"/>
    <p:sldId id="856" r:id="rId10"/>
    <p:sldId id="857" r:id="rId11"/>
    <p:sldId id="848" r:id="rId12"/>
    <p:sldId id="853" r:id="rId13"/>
    <p:sldId id="854" r:id="rId14"/>
    <p:sldId id="855" r:id="rId15"/>
    <p:sldId id="828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5pPr>
    <a:lvl6pPr marL="22860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6pPr>
    <a:lvl7pPr marL="27432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7pPr>
    <a:lvl8pPr marL="32004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8pPr>
    <a:lvl9pPr marL="36576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CC33"/>
    <a:srgbClr val="FF3300"/>
    <a:srgbClr val="FF0000"/>
    <a:srgbClr val="FF00FF"/>
    <a:srgbClr val="FF9933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1" autoAdjust="0"/>
    <p:restoredTop sz="93622" autoAdjust="0"/>
  </p:normalViewPr>
  <p:slideViewPr>
    <p:cSldViewPr>
      <p:cViewPr>
        <p:scale>
          <a:sx n="100" d="100"/>
          <a:sy n="100" d="100"/>
        </p:scale>
        <p:origin x="-276" y="-264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2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12" Type="http://schemas.openxmlformats.org/officeDocument/2006/relationships/image" Target="../media/image41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Relationship Id="rId14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6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12" Type="http://schemas.openxmlformats.org/officeDocument/2006/relationships/image" Target="../media/image55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Relationship Id="rId14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Relationship Id="rId9" Type="http://schemas.openxmlformats.org/officeDocument/2006/relationships/image" Target="../media/image66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6" Type="http://schemas.openxmlformats.org/officeDocument/2006/relationships/image" Target="../media/image72.emf"/><Relationship Id="rId11" Type="http://schemas.openxmlformats.org/officeDocument/2006/relationships/image" Target="../media/image77.emf"/><Relationship Id="rId5" Type="http://schemas.openxmlformats.org/officeDocument/2006/relationships/image" Target="../media/image71.emf"/><Relationship Id="rId10" Type="http://schemas.openxmlformats.org/officeDocument/2006/relationships/image" Target="../media/image76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80.emf"/><Relationship Id="rId7" Type="http://schemas.openxmlformats.org/officeDocument/2006/relationships/image" Target="../media/image84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Relationship Id="rId9" Type="http://schemas.openxmlformats.org/officeDocument/2006/relationships/image" Target="../media/image8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页眉占位符 4567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07" name="日期占位符 45670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u="none" noProof="1" dirty="0"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148" name="幻灯片图像占位符 45670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文本占位符 456708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6710" name="页脚占位符 45670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11" name="灯片编号占位符 4567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u="none"/>
            </a:lvl1pPr>
          </a:lstStyle>
          <a:p>
            <a:fld id="{2109C19B-DA9A-411B-89AE-99D40125ED3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2052035" y="242101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NUL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8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8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NUL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9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6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emf"/><Relationship Id="rId22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5.emf"/><Relationship Id="rId26" Type="http://schemas.openxmlformats.org/officeDocument/2006/relationships/image" Target="../media/image29.e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2.e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4.emf"/><Relationship Id="rId20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28.e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10" Type="http://schemas.openxmlformats.org/officeDocument/2006/relationships/image" Target="../media/image21.e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3.emf"/><Relationship Id="rId22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7.emf"/><Relationship Id="rId26" Type="http://schemas.openxmlformats.org/officeDocument/2006/relationships/image" Target="../media/image41.emf"/><Relationship Id="rId3" Type="http://schemas.openxmlformats.org/officeDocument/2006/relationships/oleObject" Target="../embeddings/oleObject26.bin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4.e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40.e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42.emf"/><Relationship Id="rId10" Type="http://schemas.openxmlformats.org/officeDocument/2006/relationships/image" Target="../media/image33.e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5.emf"/><Relationship Id="rId22" Type="http://schemas.openxmlformats.org/officeDocument/2006/relationships/image" Target="../media/image39.e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51.emf"/><Relationship Id="rId26" Type="http://schemas.openxmlformats.org/officeDocument/2006/relationships/image" Target="../media/image55.emf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8.emf"/><Relationship Id="rId17" Type="http://schemas.openxmlformats.org/officeDocument/2006/relationships/oleObject" Target="../embeddings/oleObject47.bin"/><Relationship Id="rId25" Type="http://schemas.openxmlformats.org/officeDocument/2006/relationships/oleObject" Target="../embeddings/oleObject5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0.emf"/><Relationship Id="rId20" Type="http://schemas.openxmlformats.org/officeDocument/2006/relationships/image" Target="../media/image52.emf"/><Relationship Id="rId29" Type="http://schemas.openxmlformats.org/officeDocument/2006/relationships/oleObject" Target="../embeddings/oleObject5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54.e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28" Type="http://schemas.openxmlformats.org/officeDocument/2006/relationships/image" Target="../media/image56.emf"/><Relationship Id="rId10" Type="http://schemas.openxmlformats.org/officeDocument/2006/relationships/image" Target="../media/image47.e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44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9.emf"/><Relationship Id="rId22" Type="http://schemas.openxmlformats.org/officeDocument/2006/relationships/image" Target="../media/image53.emf"/><Relationship Id="rId27" Type="http://schemas.openxmlformats.org/officeDocument/2006/relationships/oleObject" Target="../embeddings/oleObject52.bin"/><Relationship Id="rId30" Type="http://schemas.openxmlformats.org/officeDocument/2006/relationships/image" Target="../media/image5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65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2.e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4.emf"/><Relationship Id="rId20" Type="http://schemas.openxmlformats.org/officeDocument/2006/relationships/image" Target="../media/image66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61.e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58.e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74.emf"/><Relationship Id="rId3" Type="http://schemas.openxmlformats.org/officeDocument/2006/relationships/oleObject" Target="../embeddings/oleObject63.bin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1.emf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3.emf"/><Relationship Id="rId20" Type="http://schemas.openxmlformats.org/officeDocument/2006/relationships/image" Target="../media/image75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8.emf"/><Relationship Id="rId11" Type="http://schemas.openxmlformats.org/officeDocument/2006/relationships/oleObject" Target="../embeddings/oleObject67.bin"/><Relationship Id="rId24" Type="http://schemas.openxmlformats.org/officeDocument/2006/relationships/image" Target="../media/image77.emf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23" Type="http://schemas.openxmlformats.org/officeDocument/2006/relationships/oleObject" Target="../embeddings/oleObject73.bin"/><Relationship Id="rId10" Type="http://schemas.openxmlformats.org/officeDocument/2006/relationships/image" Target="../media/image70.emf"/><Relationship Id="rId19" Type="http://schemas.openxmlformats.org/officeDocument/2006/relationships/oleObject" Target="../embeddings/oleObject71.bin"/><Relationship Id="rId4" Type="http://schemas.openxmlformats.org/officeDocument/2006/relationships/image" Target="../media/image67.e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72.emf"/><Relationship Id="rId22" Type="http://schemas.openxmlformats.org/officeDocument/2006/relationships/image" Target="../media/image7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85.e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82.emf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4.emf"/><Relationship Id="rId20" Type="http://schemas.openxmlformats.org/officeDocument/2006/relationships/image" Target="../media/image86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9.e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81.emf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78.e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828675" y="774056"/>
          <a:ext cx="7486650" cy="1439863"/>
        </p:xfrm>
        <a:graphic>
          <a:graphicData uri="http://schemas.openxmlformats.org/drawingml/2006/table">
            <a:tbl>
              <a:tblPr/>
              <a:tblGrid>
                <a:gridCol w="748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98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图片 10967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989956"/>
            <a:ext cx="72009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96718" descr="E:/李雪燕/2019/同步/课件/外研英语必修第一册/教师用书word文件/Unit6+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323850" y="2978970"/>
            <a:ext cx="8567738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603917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u="none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42101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u="none" dirty="0"/>
              <a:t>Section </a:t>
            </a:r>
            <a:r>
              <a:rPr lang="zh-CN" altLang="zh-CN" sz="2800" b="1" u="none" dirty="0" smtClean="0"/>
              <a:t>Ⅴ</a:t>
            </a:r>
            <a:r>
              <a:rPr lang="en-US" altLang="zh-CN" sz="2800" b="1" u="none" dirty="0" smtClean="0"/>
              <a:t> Presenting </a:t>
            </a:r>
            <a:r>
              <a:rPr lang="en-US" altLang="zh-CN" sz="2800" b="1" u="none" dirty="0"/>
              <a:t>ideas &amp; Reflection</a:t>
            </a:r>
            <a:endParaRPr lang="zh-CN" altLang="zh-CN" sz="2800" u="none" dirty="0"/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1233928"/>
          <p:cNvGraphicFramePr/>
          <p:nvPr/>
        </p:nvGraphicFramePr>
        <p:xfrm>
          <a:off x="1836738" y="549275"/>
          <a:ext cx="51165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Document" r:id="rId3" imgW="5163185" imgH="638810" progId="Word.Document.8">
                  <p:embed/>
                </p:oleObj>
              </mc:Choice>
              <mc:Fallback>
                <p:oleObj name="Document" r:id="rId3" imgW="5163185" imgH="638810" progId="Word.Document.8">
                  <p:embed/>
                  <p:pic>
                    <p:nvPicPr>
                      <p:cNvPr id="0" name="对象 123392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549275"/>
                        <a:ext cx="51165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" name="对象 1233930"/>
          <p:cNvGraphicFramePr/>
          <p:nvPr/>
        </p:nvGraphicFramePr>
        <p:xfrm>
          <a:off x="1762125" y="1128713"/>
          <a:ext cx="5940425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Document" r:id="rId5" imgW="6028690" imgH="5337175" progId="Word.Document.8">
                  <p:embed/>
                </p:oleObj>
              </mc:Choice>
              <mc:Fallback>
                <p:oleObj name="Document" r:id="rId5" imgW="6028690" imgH="5337175" progId="Word.Document.8">
                  <p:embed/>
                  <p:pic>
                    <p:nvPicPr>
                      <p:cNvPr id="0" name="对象 12339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128713"/>
                        <a:ext cx="5940425" cy="525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对象 1246209"/>
          <p:cNvGraphicFramePr/>
          <p:nvPr/>
        </p:nvGraphicFramePr>
        <p:xfrm>
          <a:off x="933450" y="860425"/>
          <a:ext cx="7454900" cy="530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r:id="rId3" imgW="7525385" imgH="5337175" progId="Word.Document.8">
                  <p:embed/>
                </p:oleObj>
              </mc:Choice>
              <mc:Fallback>
                <p:oleObj r:id="rId3" imgW="7525385" imgH="5337175" progId="Word.Document.8">
                  <p:embed/>
                  <p:pic>
                    <p:nvPicPr>
                      <p:cNvPr id="0" name="对象 124620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860425"/>
                        <a:ext cx="7454900" cy="530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1245185"/>
          <p:cNvGraphicFramePr/>
          <p:nvPr/>
        </p:nvGraphicFramePr>
        <p:xfrm>
          <a:off x="755650" y="1125538"/>
          <a:ext cx="7958138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Document" r:id="rId3" imgW="8032750" imgH="4151630" progId="Word.Document.8">
                  <p:embed/>
                </p:oleObj>
              </mc:Choice>
              <mc:Fallback>
                <p:oleObj name="Document" r:id="rId3" imgW="8032750" imgH="4151630" progId="Word.Document.8">
                  <p:embed/>
                  <p:pic>
                    <p:nvPicPr>
                      <p:cNvPr id="0" name="对象 124518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25538"/>
                        <a:ext cx="7958138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1244161"/>
          <p:cNvGraphicFramePr/>
          <p:nvPr/>
        </p:nvGraphicFramePr>
        <p:xfrm>
          <a:off x="323850" y="1196975"/>
          <a:ext cx="8410575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3" imgW="8459470" imgH="3558540" progId="Word.Document.8">
                  <p:embed/>
                </p:oleObj>
              </mc:Choice>
              <mc:Fallback>
                <p:oleObj r:id="rId3" imgW="8459470" imgH="3558540" progId="Word.Document.8">
                  <p:embed/>
                  <p:pic>
                    <p:nvPicPr>
                      <p:cNvPr id="0" name="对象 124416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8410575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674813"/>
            <a:ext cx="91313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3130550" y="2319338"/>
            <a:ext cx="485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6000" b="1" u="none">
                <a:solidFill>
                  <a:srgbClr val="40920A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谢   谢  观  看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928777" descr="E:/课件/新教材外研英语必修1/PPT可自主编辑课件/Unit 6 At one with nature/每日一语1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252413" y="2349500"/>
            <a:ext cx="85677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8782" name="对象 928781"/>
          <p:cNvGraphicFramePr/>
          <p:nvPr/>
        </p:nvGraphicFramePr>
        <p:xfrm>
          <a:off x="971550" y="2566988"/>
          <a:ext cx="6919913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5" imgW="7152005" imgH="2533015" progId="Word.Document.8">
                  <p:embed/>
                </p:oleObj>
              </mc:Choice>
              <mc:Fallback>
                <p:oleObj r:id="rId5" imgW="7152005" imgH="2533015" progId="Word.Document.8">
                  <p:embed/>
                  <p:pic>
                    <p:nvPicPr>
                      <p:cNvPr id="0" name="对象 92878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566988"/>
                        <a:ext cx="6919913" cy="244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对象 1165317"/>
          <p:cNvGraphicFramePr/>
          <p:nvPr/>
        </p:nvGraphicFramePr>
        <p:xfrm>
          <a:off x="38100" y="333375"/>
          <a:ext cx="83724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Document" r:id="rId3" imgW="8461375" imgH="643255" progId="Word.Document.8">
                  <p:embed/>
                </p:oleObj>
              </mc:Choice>
              <mc:Fallback>
                <p:oleObj name="Document" r:id="rId3" imgW="8461375" imgH="643255" progId="Word.Document.8">
                  <p:embed/>
                  <p:pic>
                    <p:nvPicPr>
                      <p:cNvPr id="0" name="对象 116531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333375"/>
                        <a:ext cx="83724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" name="对象 1165318"/>
          <p:cNvGraphicFramePr/>
          <p:nvPr/>
        </p:nvGraphicFramePr>
        <p:xfrm>
          <a:off x="598488" y="931863"/>
          <a:ext cx="8221662" cy="520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Document" r:id="rId5" imgW="8495030" imgH="5378450" progId="Word.Document.8">
                  <p:embed/>
                </p:oleObj>
              </mc:Choice>
              <mc:Fallback>
                <p:oleObj name="Document" r:id="rId5" imgW="8495030" imgH="5378450" progId="Word.Document.8">
                  <p:embed/>
                  <p:pic>
                    <p:nvPicPr>
                      <p:cNvPr id="0" name="对象 11653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931863"/>
                        <a:ext cx="8221662" cy="520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5320" name="对象 1165319"/>
          <p:cNvGraphicFramePr/>
          <p:nvPr/>
        </p:nvGraphicFramePr>
        <p:xfrm>
          <a:off x="1700213" y="1503363"/>
          <a:ext cx="15160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r:id="rId7" imgW="1545590" imgH="441960" progId="Word.Document.8">
                  <p:embed/>
                </p:oleObj>
              </mc:Choice>
              <mc:Fallback>
                <p:oleObj r:id="rId7" imgW="1545590" imgH="441960" progId="Word.Document.8">
                  <p:embed/>
                  <p:pic>
                    <p:nvPicPr>
                      <p:cNvPr id="0" name="对象 116531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1503363"/>
                        <a:ext cx="1516062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5328" name="对象 1165327"/>
          <p:cNvGraphicFramePr/>
          <p:nvPr/>
        </p:nvGraphicFramePr>
        <p:xfrm>
          <a:off x="1614488" y="2032000"/>
          <a:ext cx="15160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r:id="rId9" imgW="1545590" imgH="441960" progId="Word.Document.8">
                  <p:embed/>
                </p:oleObj>
              </mc:Choice>
              <mc:Fallback>
                <p:oleObj r:id="rId9" imgW="1545590" imgH="441960" progId="Word.Document.8">
                  <p:embed/>
                  <p:pic>
                    <p:nvPicPr>
                      <p:cNvPr id="0" name="对象 116532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2032000"/>
                        <a:ext cx="1516062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5330" name="对象 1165329"/>
          <p:cNvGraphicFramePr/>
          <p:nvPr/>
        </p:nvGraphicFramePr>
        <p:xfrm>
          <a:off x="1682750" y="2617788"/>
          <a:ext cx="15160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r:id="rId11" imgW="1545590" imgH="441960" progId="Word.Document.8">
                  <p:embed/>
                </p:oleObj>
              </mc:Choice>
              <mc:Fallback>
                <p:oleObj r:id="rId11" imgW="1545590" imgH="441960" progId="Word.Document.8">
                  <p:embed/>
                  <p:pic>
                    <p:nvPicPr>
                      <p:cNvPr id="0" name="对象 116532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2617788"/>
                        <a:ext cx="151606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5331" name="对象 1165330"/>
          <p:cNvGraphicFramePr/>
          <p:nvPr/>
        </p:nvGraphicFramePr>
        <p:xfrm>
          <a:off x="1677988" y="3192463"/>
          <a:ext cx="15160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r:id="rId13" imgW="1545590" imgH="441960" progId="Word.Document.8">
                  <p:embed/>
                </p:oleObj>
              </mc:Choice>
              <mc:Fallback>
                <p:oleObj r:id="rId13" imgW="1545590" imgH="441960" progId="Word.Document.8">
                  <p:embed/>
                  <p:pic>
                    <p:nvPicPr>
                      <p:cNvPr id="0" name="对象 116533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3192463"/>
                        <a:ext cx="1516062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5332" name="对象 1165331"/>
          <p:cNvGraphicFramePr/>
          <p:nvPr/>
        </p:nvGraphicFramePr>
        <p:xfrm>
          <a:off x="1654175" y="3733800"/>
          <a:ext cx="15160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r:id="rId15" imgW="1545590" imgH="441960" progId="Word.Document.8">
                  <p:embed/>
                </p:oleObj>
              </mc:Choice>
              <mc:Fallback>
                <p:oleObj r:id="rId15" imgW="1545590" imgH="441960" progId="Word.Document.8">
                  <p:embed/>
                  <p:pic>
                    <p:nvPicPr>
                      <p:cNvPr id="0" name="对象 1165331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3733800"/>
                        <a:ext cx="15160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5333" name="对象 1165332"/>
          <p:cNvGraphicFramePr/>
          <p:nvPr/>
        </p:nvGraphicFramePr>
        <p:xfrm>
          <a:off x="1643063" y="4318000"/>
          <a:ext cx="15081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r:id="rId17" imgW="1545590" imgH="441960" progId="Word.Document.8">
                  <p:embed/>
                </p:oleObj>
              </mc:Choice>
              <mc:Fallback>
                <p:oleObj r:id="rId17" imgW="1545590" imgH="441960" progId="Word.Document.8">
                  <p:embed/>
                  <p:pic>
                    <p:nvPicPr>
                      <p:cNvPr id="0" name="对象 1165332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4318000"/>
                        <a:ext cx="15081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5336" name="对象 1165335"/>
          <p:cNvGraphicFramePr/>
          <p:nvPr/>
        </p:nvGraphicFramePr>
        <p:xfrm>
          <a:off x="1676400" y="4887913"/>
          <a:ext cx="14906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r:id="rId19" imgW="1545590" imgH="441960" progId="Word.Document.8">
                  <p:embed/>
                </p:oleObj>
              </mc:Choice>
              <mc:Fallback>
                <p:oleObj r:id="rId19" imgW="1545590" imgH="441960" progId="Word.Document.8">
                  <p:embed/>
                  <p:pic>
                    <p:nvPicPr>
                      <p:cNvPr id="0" name="对象 1165335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87913"/>
                        <a:ext cx="14906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对象 1165336"/>
          <p:cNvGraphicFramePr/>
          <p:nvPr/>
        </p:nvGraphicFramePr>
        <p:xfrm>
          <a:off x="1189038" y="5529263"/>
          <a:ext cx="7534275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Document" r:id="rId21" imgW="7819390" imgH="1187450" progId="Word.Document.8">
                  <p:embed/>
                </p:oleObj>
              </mc:Choice>
              <mc:Fallback>
                <p:oleObj name="Document" r:id="rId21" imgW="7819390" imgH="1187450" progId="Word.Document.8">
                  <p:embed/>
                  <p:pic>
                    <p:nvPicPr>
                      <p:cNvPr id="0" name="对象 1165336"/>
                      <p:cNvPicPr>
                        <a:picLocks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5529263"/>
                        <a:ext cx="7534275" cy="113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5338" name="对象 1165337"/>
          <p:cNvGraphicFramePr/>
          <p:nvPr/>
        </p:nvGraphicFramePr>
        <p:xfrm>
          <a:off x="1676400" y="5505450"/>
          <a:ext cx="15494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r:id="rId23" imgW="1570990" imgH="397510" progId="Word.Document.8">
                  <p:embed/>
                </p:oleObj>
              </mc:Choice>
              <mc:Fallback>
                <p:oleObj r:id="rId23" imgW="1570990" imgH="397510" progId="Word.Document.8">
                  <p:embed/>
                  <p:pic>
                    <p:nvPicPr>
                      <p:cNvPr id="0" name="对象 1165337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05450"/>
                        <a:ext cx="15494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5339" name="对象 1165338"/>
          <p:cNvGraphicFramePr/>
          <p:nvPr/>
        </p:nvGraphicFramePr>
        <p:xfrm>
          <a:off x="1731963" y="6029325"/>
          <a:ext cx="15494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r:id="rId25" imgW="1570990" imgH="397510" progId="Word.Document.8">
                  <p:embed/>
                </p:oleObj>
              </mc:Choice>
              <mc:Fallback>
                <p:oleObj r:id="rId25" imgW="1570990" imgH="397510" progId="Word.Document.8">
                  <p:embed/>
                  <p:pic>
                    <p:nvPicPr>
                      <p:cNvPr id="0" name="对象 1165338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6029325"/>
                        <a:ext cx="15494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6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6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6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6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对象 1206294"/>
          <p:cNvGraphicFramePr/>
          <p:nvPr/>
        </p:nvGraphicFramePr>
        <p:xfrm>
          <a:off x="825500" y="581025"/>
          <a:ext cx="7534275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r:id="rId3" imgW="7781290" imgH="4779010" progId="Word.Document.8">
                  <p:embed/>
                </p:oleObj>
              </mc:Choice>
              <mc:Fallback>
                <p:oleObj r:id="rId3" imgW="7781290" imgH="4779010" progId="Word.Document.8">
                  <p:embed/>
                  <p:pic>
                    <p:nvPicPr>
                      <p:cNvPr id="0" name="对象 120629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581025"/>
                        <a:ext cx="7534275" cy="462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6298" name="对象 1206297"/>
          <p:cNvGraphicFramePr/>
          <p:nvPr/>
        </p:nvGraphicFramePr>
        <p:xfrm>
          <a:off x="1447800" y="561975"/>
          <a:ext cx="15494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r:id="rId5" imgW="1570990" imgH="397510" progId="Word.Document.8">
                  <p:embed/>
                </p:oleObj>
              </mc:Choice>
              <mc:Fallback>
                <p:oleObj r:id="rId5" imgW="1570990" imgH="397510" progId="Word.Document.8">
                  <p:embed/>
                  <p:pic>
                    <p:nvPicPr>
                      <p:cNvPr id="0" name="对象 120629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61975"/>
                        <a:ext cx="15494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6299" name="对象 1206298"/>
          <p:cNvGraphicFramePr/>
          <p:nvPr/>
        </p:nvGraphicFramePr>
        <p:xfrm>
          <a:off x="1443038" y="1104900"/>
          <a:ext cx="15494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r:id="rId7" imgW="1570990" imgH="397510" progId="Word.Document.8">
                  <p:embed/>
                </p:oleObj>
              </mc:Choice>
              <mc:Fallback>
                <p:oleObj r:id="rId7" imgW="1570990" imgH="397510" progId="Word.Document.8">
                  <p:embed/>
                  <p:pic>
                    <p:nvPicPr>
                      <p:cNvPr id="0" name="对象 120629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1104900"/>
                        <a:ext cx="15494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6302" name="对象 1206301"/>
          <p:cNvGraphicFramePr/>
          <p:nvPr/>
        </p:nvGraphicFramePr>
        <p:xfrm>
          <a:off x="1422400" y="1733550"/>
          <a:ext cx="15494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r:id="rId9" imgW="1570990" imgH="397510" progId="Word.Document.8">
                  <p:embed/>
                </p:oleObj>
              </mc:Choice>
              <mc:Fallback>
                <p:oleObj r:id="rId9" imgW="1570990" imgH="397510" progId="Word.Document.8">
                  <p:embed/>
                  <p:pic>
                    <p:nvPicPr>
                      <p:cNvPr id="0" name="对象 120630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1733550"/>
                        <a:ext cx="15494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6306" name="对象 1206305"/>
          <p:cNvGraphicFramePr/>
          <p:nvPr/>
        </p:nvGraphicFramePr>
        <p:xfrm>
          <a:off x="1438275" y="2254250"/>
          <a:ext cx="15494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r:id="rId11" imgW="1570990" imgH="397510" progId="Word.Document.8">
                  <p:embed/>
                </p:oleObj>
              </mc:Choice>
              <mc:Fallback>
                <p:oleObj r:id="rId11" imgW="1570990" imgH="397510" progId="Word.Document.8">
                  <p:embed/>
                  <p:pic>
                    <p:nvPicPr>
                      <p:cNvPr id="0" name="对象 120630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254250"/>
                        <a:ext cx="15494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6307" name="对象 1206306"/>
          <p:cNvGraphicFramePr/>
          <p:nvPr/>
        </p:nvGraphicFramePr>
        <p:xfrm>
          <a:off x="1435100" y="2819400"/>
          <a:ext cx="15494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r:id="rId13" imgW="1570990" imgH="397510" progId="Word.Document.8">
                  <p:embed/>
                </p:oleObj>
              </mc:Choice>
              <mc:Fallback>
                <p:oleObj r:id="rId13" imgW="1570990" imgH="397510" progId="Word.Document.8">
                  <p:embed/>
                  <p:pic>
                    <p:nvPicPr>
                      <p:cNvPr id="0" name="对象 120630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819400"/>
                        <a:ext cx="15494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6309" name="对象 1206308"/>
          <p:cNvGraphicFramePr/>
          <p:nvPr/>
        </p:nvGraphicFramePr>
        <p:xfrm>
          <a:off x="1419225" y="3417888"/>
          <a:ext cx="15494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r:id="rId15" imgW="1570990" imgH="397510" progId="Word.Document.8">
                  <p:embed/>
                </p:oleObj>
              </mc:Choice>
              <mc:Fallback>
                <p:oleObj r:id="rId15" imgW="1570990" imgH="397510" progId="Word.Document.8">
                  <p:embed/>
                  <p:pic>
                    <p:nvPicPr>
                      <p:cNvPr id="0" name="对象 1206308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3417888"/>
                        <a:ext cx="15494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对象 1206309"/>
          <p:cNvGraphicFramePr/>
          <p:nvPr/>
        </p:nvGraphicFramePr>
        <p:xfrm>
          <a:off x="820738" y="4076700"/>
          <a:ext cx="7540625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r:id="rId17" imgW="7679690" imgH="2372995" progId="Word.Document.8">
                  <p:embed/>
                </p:oleObj>
              </mc:Choice>
              <mc:Fallback>
                <p:oleObj r:id="rId17" imgW="7679690" imgH="2372995" progId="Word.Document.8">
                  <p:embed/>
                  <p:pic>
                    <p:nvPicPr>
                      <p:cNvPr id="0" name="对象 1206309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4076700"/>
                        <a:ext cx="7540625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6311" name="对象 1206310"/>
          <p:cNvGraphicFramePr/>
          <p:nvPr/>
        </p:nvGraphicFramePr>
        <p:xfrm>
          <a:off x="1428750" y="3986213"/>
          <a:ext cx="16319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r:id="rId19" imgW="1653540" imgH="397510" progId="Word.Document.8">
                  <p:embed/>
                </p:oleObj>
              </mc:Choice>
              <mc:Fallback>
                <p:oleObj r:id="rId19" imgW="1653540" imgH="397510" progId="Word.Document.8">
                  <p:embed/>
                  <p:pic>
                    <p:nvPicPr>
                      <p:cNvPr id="0" name="对象 1206310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986213"/>
                        <a:ext cx="16319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6312" name="对象 1206311"/>
          <p:cNvGraphicFramePr/>
          <p:nvPr/>
        </p:nvGraphicFramePr>
        <p:xfrm>
          <a:off x="1436688" y="4586288"/>
          <a:ext cx="16319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r:id="rId21" imgW="1653540" imgH="397510" progId="Word.Document.8">
                  <p:embed/>
                </p:oleObj>
              </mc:Choice>
              <mc:Fallback>
                <p:oleObj r:id="rId21" imgW="1653540" imgH="397510" progId="Word.Document.8">
                  <p:embed/>
                  <p:pic>
                    <p:nvPicPr>
                      <p:cNvPr id="0" name="对象 1206311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4586288"/>
                        <a:ext cx="16319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6313" name="对象 1206312"/>
          <p:cNvGraphicFramePr/>
          <p:nvPr/>
        </p:nvGraphicFramePr>
        <p:xfrm>
          <a:off x="1436688" y="5202238"/>
          <a:ext cx="16319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r:id="rId23" imgW="1653540" imgH="397510" progId="Word.Document.8">
                  <p:embed/>
                </p:oleObj>
              </mc:Choice>
              <mc:Fallback>
                <p:oleObj r:id="rId23" imgW="1653540" imgH="397510" progId="Word.Document.8">
                  <p:embed/>
                  <p:pic>
                    <p:nvPicPr>
                      <p:cNvPr id="0" name="对象 1206312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5202238"/>
                        <a:ext cx="16319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6314" name="对象 1206313"/>
          <p:cNvGraphicFramePr/>
          <p:nvPr/>
        </p:nvGraphicFramePr>
        <p:xfrm>
          <a:off x="1452563" y="5786438"/>
          <a:ext cx="16319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r:id="rId25" imgW="1653540" imgH="397510" progId="Word.Document.8">
                  <p:embed/>
                </p:oleObj>
              </mc:Choice>
              <mc:Fallback>
                <p:oleObj r:id="rId25" imgW="1653540" imgH="397510" progId="Word.Document.8">
                  <p:embed/>
                  <p:pic>
                    <p:nvPicPr>
                      <p:cNvPr id="0" name="对象 1206313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5786438"/>
                        <a:ext cx="16319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0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0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0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0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0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0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对象 1243137"/>
          <p:cNvGraphicFramePr/>
          <p:nvPr/>
        </p:nvGraphicFramePr>
        <p:xfrm>
          <a:off x="736600" y="465138"/>
          <a:ext cx="7070725" cy="459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r:id="rId3" imgW="7295515" imgH="4744085" progId="Word.Document.8">
                  <p:embed/>
                </p:oleObj>
              </mc:Choice>
              <mc:Fallback>
                <p:oleObj r:id="rId3" imgW="7295515" imgH="4744085" progId="Word.Document.8">
                  <p:embed/>
                  <p:pic>
                    <p:nvPicPr>
                      <p:cNvPr id="0" name="对象 124313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465138"/>
                        <a:ext cx="7070725" cy="459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39" name="对象 1243138"/>
          <p:cNvGraphicFramePr/>
          <p:nvPr/>
        </p:nvGraphicFramePr>
        <p:xfrm>
          <a:off x="1292225" y="404813"/>
          <a:ext cx="14335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r:id="rId5" imgW="1455420" imgH="397510" progId="Word.Document.8">
                  <p:embed/>
                </p:oleObj>
              </mc:Choice>
              <mc:Fallback>
                <p:oleObj r:id="rId5" imgW="1455420" imgH="397510" progId="Word.Document.8">
                  <p:embed/>
                  <p:pic>
                    <p:nvPicPr>
                      <p:cNvPr id="0" name="对象 124313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404813"/>
                        <a:ext cx="14335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1" name="对象 1243140"/>
          <p:cNvGraphicFramePr/>
          <p:nvPr/>
        </p:nvGraphicFramePr>
        <p:xfrm>
          <a:off x="1316038" y="946150"/>
          <a:ext cx="14335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r:id="rId7" imgW="1455420" imgH="397510" progId="Word.Document.8">
                  <p:embed/>
                </p:oleObj>
              </mc:Choice>
              <mc:Fallback>
                <p:oleObj r:id="rId7" imgW="1455420" imgH="397510" progId="Word.Document.8">
                  <p:embed/>
                  <p:pic>
                    <p:nvPicPr>
                      <p:cNvPr id="0" name="对象 124314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946150"/>
                        <a:ext cx="14335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3" name="对象 1243142"/>
          <p:cNvGraphicFramePr/>
          <p:nvPr/>
        </p:nvGraphicFramePr>
        <p:xfrm>
          <a:off x="1276350" y="1493838"/>
          <a:ext cx="16652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r:id="rId9" imgW="1718945" imgH="397510" progId="Word.Document.8">
                  <p:embed/>
                </p:oleObj>
              </mc:Choice>
              <mc:Fallback>
                <p:oleObj r:id="rId9" imgW="1718945" imgH="397510" progId="Word.Document.8">
                  <p:embed/>
                  <p:pic>
                    <p:nvPicPr>
                      <p:cNvPr id="0" name="对象 124314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493838"/>
                        <a:ext cx="16652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4" name="对象 1243143"/>
          <p:cNvGraphicFramePr/>
          <p:nvPr/>
        </p:nvGraphicFramePr>
        <p:xfrm>
          <a:off x="1316038" y="2111375"/>
          <a:ext cx="16652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r:id="rId11" imgW="1718945" imgH="397510" progId="Word.Document.8">
                  <p:embed/>
                </p:oleObj>
              </mc:Choice>
              <mc:Fallback>
                <p:oleObj r:id="rId11" imgW="1718945" imgH="397510" progId="Word.Document.8">
                  <p:embed/>
                  <p:pic>
                    <p:nvPicPr>
                      <p:cNvPr id="0" name="对象 124314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2111375"/>
                        <a:ext cx="16652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5" name="对象 1243144"/>
          <p:cNvGraphicFramePr/>
          <p:nvPr/>
        </p:nvGraphicFramePr>
        <p:xfrm>
          <a:off x="1284288" y="2638425"/>
          <a:ext cx="16652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r:id="rId13" imgW="1718945" imgH="397510" progId="Word.Document.8">
                  <p:embed/>
                </p:oleObj>
              </mc:Choice>
              <mc:Fallback>
                <p:oleObj r:id="rId13" imgW="1718945" imgH="397510" progId="Word.Document.8">
                  <p:embed/>
                  <p:pic>
                    <p:nvPicPr>
                      <p:cNvPr id="0" name="对象 124314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2638425"/>
                        <a:ext cx="16652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6" name="对象 1243145"/>
          <p:cNvGraphicFramePr/>
          <p:nvPr/>
        </p:nvGraphicFramePr>
        <p:xfrm>
          <a:off x="1284288" y="3206750"/>
          <a:ext cx="16652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r:id="rId15" imgW="1718945" imgH="397510" progId="Word.Document.8">
                  <p:embed/>
                </p:oleObj>
              </mc:Choice>
              <mc:Fallback>
                <p:oleObj r:id="rId15" imgW="1718945" imgH="397510" progId="Word.Document.8">
                  <p:embed/>
                  <p:pic>
                    <p:nvPicPr>
                      <p:cNvPr id="0" name="对象 1243145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3206750"/>
                        <a:ext cx="16652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7" name="对象 1243146"/>
          <p:cNvGraphicFramePr/>
          <p:nvPr/>
        </p:nvGraphicFramePr>
        <p:xfrm>
          <a:off x="1274763" y="3795713"/>
          <a:ext cx="16652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r:id="rId17" imgW="1718945" imgH="397510" progId="Word.Document.8">
                  <p:embed/>
                </p:oleObj>
              </mc:Choice>
              <mc:Fallback>
                <p:oleObj r:id="rId17" imgW="1718945" imgH="397510" progId="Word.Document.8">
                  <p:embed/>
                  <p:pic>
                    <p:nvPicPr>
                      <p:cNvPr id="0" name="对象 1243146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3795713"/>
                        <a:ext cx="16652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8" name="对象 1243147"/>
          <p:cNvGraphicFramePr/>
          <p:nvPr/>
        </p:nvGraphicFramePr>
        <p:xfrm>
          <a:off x="1308100" y="4349750"/>
          <a:ext cx="16652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r:id="rId19" imgW="1718945" imgH="397510" progId="Word.Document.8">
                  <p:embed/>
                </p:oleObj>
              </mc:Choice>
              <mc:Fallback>
                <p:oleObj r:id="rId19" imgW="1718945" imgH="397510" progId="Word.Document.8">
                  <p:embed/>
                  <p:pic>
                    <p:nvPicPr>
                      <p:cNvPr id="0" name="对象 1243147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4349750"/>
                        <a:ext cx="16652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对象 1243149"/>
          <p:cNvGraphicFramePr/>
          <p:nvPr/>
        </p:nvGraphicFramePr>
        <p:xfrm>
          <a:off x="684213" y="5008563"/>
          <a:ext cx="754856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r:id="rId21" imgW="7909560" imgH="1121410" progId="Word.Document.8">
                  <p:embed/>
                </p:oleObj>
              </mc:Choice>
              <mc:Fallback>
                <p:oleObj r:id="rId21" imgW="7909560" imgH="1121410" progId="Word.Document.8">
                  <p:embed/>
                  <p:pic>
                    <p:nvPicPr>
                      <p:cNvPr id="0" name="对象 1243149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008563"/>
                        <a:ext cx="7548562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51" name="对象 1243150"/>
          <p:cNvGraphicFramePr/>
          <p:nvPr/>
        </p:nvGraphicFramePr>
        <p:xfrm>
          <a:off x="1268413" y="4989513"/>
          <a:ext cx="18462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r:id="rId23" imgW="1870075" imgH="397510" progId="Word.Document.8">
                  <p:embed/>
                </p:oleObj>
              </mc:Choice>
              <mc:Fallback>
                <p:oleObj r:id="rId23" imgW="1870075" imgH="397510" progId="Word.Document.8">
                  <p:embed/>
                  <p:pic>
                    <p:nvPicPr>
                      <p:cNvPr id="0" name="对象 1243150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4989513"/>
                        <a:ext cx="18462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52" name="对象 1243151"/>
          <p:cNvGraphicFramePr/>
          <p:nvPr/>
        </p:nvGraphicFramePr>
        <p:xfrm>
          <a:off x="1260475" y="5529263"/>
          <a:ext cx="18462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r:id="rId25" imgW="1870075" imgH="397510" progId="Word.Document.8">
                  <p:embed/>
                </p:oleObj>
              </mc:Choice>
              <mc:Fallback>
                <p:oleObj r:id="rId25" imgW="1870075" imgH="397510" progId="Word.Document.8">
                  <p:embed/>
                  <p:pic>
                    <p:nvPicPr>
                      <p:cNvPr id="0" name="对象 1243151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5529263"/>
                        <a:ext cx="18462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对象 1243152"/>
          <p:cNvGraphicFramePr/>
          <p:nvPr/>
        </p:nvGraphicFramePr>
        <p:xfrm>
          <a:off x="668338" y="6075363"/>
          <a:ext cx="75501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r:id="rId27" imgW="7909560" imgH="615950" progId="Word.Document.8">
                  <p:embed/>
                </p:oleObj>
              </mc:Choice>
              <mc:Fallback>
                <p:oleObj r:id="rId27" imgW="7909560" imgH="615950" progId="Word.Document.8">
                  <p:embed/>
                  <p:pic>
                    <p:nvPicPr>
                      <p:cNvPr id="0" name="对象 1243152"/>
                      <p:cNvPicPr>
                        <a:picLocks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6075363"/>
                        <a:ext cx="75501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54" name="对象 1243153"/>
          <p:cNvGraphicFramePr/>
          <p:nvPr/>
        </p:nvGraphicFramePr>
        <p:xfrm>
          <a:off x="1260475" y="6065838"/>
          <a:ext cx="18462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r:id="rId29" imgW="1870075" imgH="397510" progId="Word.Document.8">
                  <p:embed/>
                </p:oleObj>
              </mc:Choice>
              <mc:Fallback>
                <p:oleObj r:id="rId29" imgW="1870075" imgH="397510" progId="Word.Document.8">
                  <p:embed/>
                  <p:pic>
                    <p:nvPicPr>
                      <p:cNvPr id="0" name="对象 1243153"/>
                      <p:cNvPicPr>
                        <a:picLocks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6065838"/>
                        <a:ext cx="18462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4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4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4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4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4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4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对象 1248257"/>
          <p:cNvGraphicFramePr/>
          <p:nvPr/>
        </p:nvGraphicFramePr>
        <p:xfrm>
          <a:off x="766763" y="265113"/>
          <a:ext cx="7548562" cy="477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r:id="rId3" imgW="7868285" imgH="4980305" progId="Word.Document.8">
                  <p:embed/>
                </p:oleObj>
              </mc:Choice>
              <mc:Fallback>
                <p:oleObj r:id="rId3" imgW="7868285" imgH="4980305" progId="Word.Document.8">
                  <p:embed/>
                  <p:pic>
                    <p:nvPicPr>
                      <p:cNvPr id="0" name="对象 12482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265113"/>
                        <a:ext cx="7548562" cy="477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8263" name="对象 1248262"/>
          <p:cNvGraphicFramePr/>
          <p:nvPr/>
        </p:nvGraphicFramePr>
        <p:xfrm>
          <a:off x="1377950" y="252413"/>
          <a:ext cx="18367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r:id="rId5" imgW="1870075" imgH="397510" progId="Word.Document.8">
                  <p:embed/>
                </p:oleObj>
              </mc:Choice>
              <mc:Fallback>
                <p:oleObj r:id="rId5" imgW="1870075" imgH="397510" progId="Word.Document.8">
                  <p:embed/>
                  <p:pic>
                    <p:nvPicPr>
                      <p:cNvPr id="0" name="对象 124826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52413"/>
                        <a:ext cx="18367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8265" name="对象 1248264"/>
          <p:cNvGraphicFramePr/>
          <p:nvPr/>
        </p:nvGraphicFramePr>
        <p:xfrm>
          <a:off x="1374775" y="792163"/>
          <a:ext cx="18367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r:id="rId7" imgW="1870075" imgH="397510" progId="Word.Document.8">
                  <p:embed/>
                </p:oleObj>
              </mc:Choice>
              <mc:Fallback>
                <p:oleObj r:id="rId7" imgW="1870075" imgH="397510" progId="Word.Document.8">
                  <p:embed/>
                  <p:pic>
                    <p:nvPicPr>
                      <p:cNvPr id="0" name="对象 124826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792163"/>
                        <a:ext cx="18367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8266" name="对象 1248265"/>
          <p:cNvGraphicFramePr/>
          <p:nvPr/>
        </p:nvGraphicFramePr>
        <p:xfrm>
          <a:off x="1409700" y="1327150"/>
          <a:ext cx="18367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r:id="rId9" imgW="1870075" imgH="397510" progId="Word.Document.8">
                  <p:embed/>
                </p:oleObj>
              </mc:Choice>
              <mc:Fallback>
                <p:oleObj r:id="rId9" imgW="1870075" imgH="397510" progId="Word.Document.8">
                  <p:embed/>
                  <p:pic>
                    <p:nvPicPr>
                      <p:cNvPr id="0" name="对象 124826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1327150"/>
                        <a:ext cx="18367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8267" name="对象 1248266"/>
          <p:cNvGraphicFramePr/>
          <p:nvPr/>
        </p:nvGraphicFramePr>
        <p:xfrm>
          <a:off x="1362075" y="1863725"/>
          <a:ext cx="18208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r:id="rId11" imgW="1870075" imgH="397510" progId="Word.Document.8">
                  <p:embed/>
                </p:oleObj>
              </mc:Choice>
              <mc:Fallback>
                <p:oleObj r:id="rId11" imgW="1870075" imgH="397510" progId="Word.Document.8">
                  <p:embed/>
                  <p:pic>
                    <p:nvPicPr>
                      <p:cNvPr id="0" name="对象 124826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1863725"/>
                        <a:ext cx="18208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8268" name="对象 1248267"/>
          <p:cNvGraphicFramePr/>
          <p:nvPr/>
        </p:nvGraphicFramePr>
        <p:xfrm>
          <a:off x="1406525" y="2335213"/>
          <a:ext cx="182086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r:id="rId13" imgW="1870075" imgH="397510" progId="Word.Document.8">
                  <p:embed/>
                </p:oleObj>
              </mc:Choice>
              <mc:Fallback>
                <p:oleObj r:id="rId13" imgW="1870075" imgH="397510" progId="Word.Document.8">
                  <p:embed/>
                  <p:pic>
                    <p:nvPicPr>
                      <p:cNvPr id="0" name="对象 124826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2335213"/>
                        <a:ext cx="182086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8270" name="对象 1248269"/>
          <p:cNvGraphicFramePr/>
          <p:nvPr/>
        </p:nvGraphicFramePr>
        <p:xfrm>
          <a:off x="1401763" y="2901950"/>
          <a:ext cx="180498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r:id="rId15" imgW="1870075" imgH="397510" progId="Word.Document.8">
                  <p:embed/>
                </p:oleObj>
              </mc:Choice>
              <mc:Fallback>
                <p:oleObj r:id="rId15" imgW="1870075" imgH="397510" progId="Word.Document.8">
                  <p:embed/>
                  <p:pic>
                    <p:nvPicPr>
                      <p:cNvPr id="0" name="对象 1248269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2901950"/>
                        <a:ext cx="1804987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对象 1248270"/>
          <p:cNvGraphicFramePr/>
          <p:nvPr/>
        </p:nvGraphicFramePr>
        <p:xfrm>
          <a:off x="747713" y="3446463"/>
          <a:ext cx="6942137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r:id="rId17" imgW="7125970" imgH="3558540" progId="Word.Document.8">
                  <p:embed/>
                </p:oleObj>
              </mc:Choice>
              <mc:Fallback>
                <p:oleObj r:id="rId17" imgW="7125970" imgH="3558540" progId="Word.Document.8">
                  <p:embed/>
                  <p:pic>
                    <p:nvPicPr>
                      <p:cNvPr id="0" name="对象 1248270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3446463"/>
                        <a:ext cx="6942137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8272" name="对象 1248271"/>
          <p:cNvGraphicFramePr/>
          <p:nvPr/>
        </p:nvGraphicFramePr>
        <p:xfrm>
          <a:off x="1420813" y="3379788"/>
          <a:ext cx="14335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r:id="rId19" imgW="1455420" imgH="397510" progId="Word.Document.8">
                  <p:embed/>
                </p:oleObj>
              </mc:Choice>
              <mc:Fallback>
                <p:oleObj r:id="rId19" imgW="1455420" imgH="397510" progId="Word.Document.8">
                  <p:embed/>
                  <p:pic>
                    <p:nvPicPr>
                      <p:cNvPr id="0" name="对象 1248271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3379788"/>
                        <a:ext cx="14335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8273" name="对象 1248272"/>
          <p:cNvGraphicFramePr/>
          <p:nvPr/>
        </p:nvGraphicFramePr>
        <p:xfrm>
          <a:off x="1411288" y="3940175"/>
          <a:ext cx="14335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r:id="rId21" imgW="1455420" imgH="397510" progId="Word.Document.8">
                  <p:embed/>
                </p:oleObj>
              </mc:Choice>
              <mc:Fallback>
                <p:oleObj r:id="rId21" imgW="1455420" imgH="397510" progId="Word.Document.8">
                  <p:embed/>
                  <p:pic>
                    <p:nvPicPr>
                      <p:cNvPr id="0" name="对象 1248272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3940175"/>
                        <a:ext cx="14335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8274" name="对象 1248273"/>
          <p:cNvGraphicFramePr/>
          <p:nvPr/>
        </p:nvGraphicFramePr>
        <p:xfrm>
          <a:off x="1393825" y="4560888"/>
          <a:ext cx="14176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r:id="rId23" imgW="1455420" imgH="397510" progId="Word.Document.8">
                  <p:embed/>
                </p:oleObj>
              </mc:Choice>
              <mc:Fallback>
                <p:oleObj r:id="rId23" imgW="1455420" imgH="397510" progId="Word.Document.8">
                  <p:embed/>
                  <p:pic>
                    <p:nvPicPr>
                      <p:cNvPr id="0" name="对象 1248273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4560888"/>
                        <a:ext cx="14176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8275" name="对象 1248274"/>
          <p:cNvGraphicFramePr/>
          <p:nvPr/>
        </p:nvGraphicFramePr>
        <p:xfrm>
          <a:off x="1393825" y="5105400"/>
          <a:ext cx="14176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r:id="rId25" imgW="1455420" imgH="397510" progId="Word.Document.8">
                  <p:embed/>
                </p:oleObj>
              </mc:Choice>
              <mc:Fallback>
                <p:oleObj r:id="rId25" imgW="1455420" imgH="397510" progId="Word.Document.8">
                  <p:embed/>
                  <p:pic>
                    <p:nvPicPr>
                      <p:cNvPr id="0" name="对象 1248274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5105400"/>
                        <a:ext cx="14176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8276" name="对象 1248275"/>
          <p:cNvGraphicFramePr/>
          <p:nvPr/>
        </p:nvGraphicFramePr>
        <p:xfrm>
          <a:off x="1347788" y="5624513"/>
          <a:ext cx="1417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r:id="rId27" imgW="1455420" imgH="397510" progId="Word.Document.8">
                  <p:embed/>
                </p:oleObj>
              </mc:Choice>
              <mc:Fallback>
                <p:oleObj r:id="rId27" imgW="1455420" imgH="397510" progId="Word.Document.8">
                  <p:embed/>
                  <p:pic>
                    <p:nvPicPr>
                      <p:cNvPr id="0" name="对象 1248275"/>
                      <p:cNvPicPr>
                        <a:picLocks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5624513"/>
                        <a:ext cx="1417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8277" name="对象 1248276"/>
          <p:cNvGraphicFramePr/>
          <p:nvPr/>
        </p:nvGraphicFramePr>
        <p:xfrm>
          <a:off x="1428750" y="6224588"/>
          <a:ext cx="14176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r:id="rId29" imgW="1455420" imgH="397510" progId="Word.Document.8">
                  <p:embed/>
                </p:oleObj>
              </mc:Choice>
              <mc:Fallback>
                <p:oleObj r:id="rId29" imgW="1455420" imgH="397510" progId="Word.Document.8">
                  <p:embed/>
                  <p:pic>
                    <p:nvPicPr>
                      <p:cNvPr id="0" name="对象 1248276"/>
                      <p:cNvPicPr>
                        <a:picLocks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6224588"/>
                        <a:ext cx="14176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4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4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4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4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4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4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4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对象 1207309"/>
          <p:cNvGraphicFramePr/>
          <p:nvPr/>
        </p:nvGraphicFramePr>
        <p:xfrm>
          <a:off x="1185863" y="766763"/>
          <a:ext cx="7191375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Document" r:id="rId3" imgW="7367270" imgH="5380990" progId="Word.Document.8">
                  <p:embed/>
                </p:oleObj>
              </mc:Choice>
              <mc:Fallback>
                <p:oleObj name="Document" r:id="rId3" imgW="7367270" imgH="5380990" progId="Word.Document.8">
                  <p:embed/>
                  <p:pic>
                    <p:nvPicPr>
                      <p:cNvPr id="0" name="对象 120730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766763"/>
                        <a:ext cx="7191375" cy="525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7311" name="对象 1207310"/>
          <p:cNvGraphicFramePr/>
          <p:nvPr/>
        </p:nvGraphicFramePr>
        <p:xfrm>
          <a:off x="1660525" y="1298575"/>
          <a:ext cx="43418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r:id="rId5" imgW="4389120" imgH="397510" progId="Word.Document.8">
                  <p:embed/>
                </p:oleObj>
              </mc:Choice>
              <mc:Fallback>
                <p:oleObj r:id="rId5" imgW="4389120" imgH="397510" progId="Word.Document.8">
                  <p:embed/>
                  <p:pic>
                    <p:nvPicPr>
                      <p:cNvPr id="0" name="对象 12073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1298575"/>
                        <a:ext cx="43418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7312" name="对象 1207311"/>
          <p:cNvGraphicFramePr/>
          <p:nvPr/>
        </p:nvGraphicFramePr>
        <p:xfrm>
          <a:off x="1612900" y="1909763"/>
          <a:ext cx="43418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r:id="rId7" imgW="4389120" imgH="397510" progId="Word.Document.8">
                  <p:embed/>
                </p:oleObj>
              </mc:Choice>
              <mc:Fallback>
                <p:oleObj r:id="rId7" imgW="4389120" imgH="397510" progId="Word.Document.8">
                  <p:embed/>
                  <p:pic>
                    <p:nvPicPr>
                      <p:cNvPr id="0" name="对象 120731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1909763"/>
                        <a:ext cx="43418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7313" name="对象 1207312"/>
          <p:cNvGraphicFramePr/>
          <p:nvPr/>
        </p:nvGraphicFramePr>
        <p:xfrm>
          <a:off x="1670050" y="2492375"/>
          <a:ext cx="43418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r:id="rId9" imgW="4389120" imgH="397510" progId="Word.Document.8">
                  <p:embed/>
                </p:oleObj>
              </mc:Choice>
              <mc:Fallback>
                <p:oleObj r:id="rId9" imgW="4389120" imgH="397510" progId="Word.Document.8">
                  <p:embed/>
                  <p:pic>
                    <p:nvPicPr>
                      <p:cNvPr id="0" name="对象 120731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2492375"/>
                        <a:ext cx="43418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7314" name="对象 1207313"/>
          <p:cNvGraphicFramePr/>
          <p:nvPr/>
        </p:nvGraphicFramePr>
        <p:xfrm>
          <a:off x="1692275" y="3028950"/>
          <a:ext cx="43418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r:id="rId11" imgW="4389120" imgH="397510" progId="Word.Document.8">
                  <p:embed/>
                </p:oleObj>
              </mc:Choice>
              <mc:Fallback>
                <p:oleObj r:id="rId11" imgW="4389120" imgH="397510" progId="Word.Document.8">
                  <p:embed/>
                  <p:pic>
                    <p:nvPicPr>
                      <p:cNvPr id="0" name="对象 120731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028950"/>
                        <a:ext cx="43418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7315" name="对象 1207314"/>
          <p:cNvGraphicFramePr/>
          <p:nvPr/>
        </p:nvGraphicFramePr>
        <p:xfrm>
          <a:off x="1620838" y="3652838"/>
          <a:ext cx="43418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r:id="rId13" imgW="4389120" imgH="397510" progId="Word.Document.8">
                  <p:embed/>
                </p:oleObj>
              </mc:Choice>
              <mc:Fallback>
                <p:oleObj r:id="rId13" imgW="4389120" imgH="397510" progId="Word.Document.8">
                  <p:embed/>
                  <p:pic>
                    <p:nvPicPr>
                      <p:cNvPr id="0" name="对象 120731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3652838"/>
                        <a:ext cx="43418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7316" name="对象 1207315"/>
          <p:cNvGraphicFramePr/>
          <p:nvPr/>
        </p:nvGraphicFramePr>
        <p:xfrm>
          <a:off x="1684338" y="4189413"/>
          <a:ext cx="43418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r:id="rId15" imgW="4389120" imgH="397510" progId="Word.Document.8">
                  <p:embed/>
                </p:oleObj>
              </mc:Choice>
              <mc:Fallback>
                <p:oleObj r:id="rId15" imgW="4389120" imgH="397510" progId="Word.Document.8">
                  <p:embed/>
                  <p:pic>
                    <p:nvPicPr>
                      <p:cNvPr id="0" name="对象 1207315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4189413"/>
                        <a:ext cx="43418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7317" name="对象 1207316"/>
          <p:cNvGraphicFramePr/>
          <p:nvPr/>
        </p:nvGraphicFramePr>
        <p:xfrm>
          <a:off x="1622425" y="4765675"/>
          <a:ext cx="43418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r:id="rId17" imgW="4389120" imgH="397510" progId="Word.Document.8">
                  <p:embed/>
                </p:oleObj>
              </mc:Choice>
              <mc:Fallback>
                <p:oleObj r:id="rId17" imgW="4389120" imgH="397510" progId="Word.Document.8">
                  <p:embed/>
                  <p:pic>
                    <p:nvPicPr>
                      <p:cNvPr id="0" name="对象 1207316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4765675"/>
                        <a:ext cx="43418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7318" name="对象 1207317"/>
          <p:cNvGraphicFramePr/>
          <p:nvPr/>
        </p:nvGraphicFramePr>
        <p:xfrm>
          <a:off x="1652588" y="5340350"/>
          <a:ext cx="43418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r:id="rId19" imgW="4389120" imgH="397510" progId="Word.Document.8">
                  <p:embed/>
                </p:oleObj>
              </mc:Choice>
              <mc:Fallback>
                <p:oleObj r:id="rId19" imgW="4389120" imgH="397510" progId="Word.Document.8">
                  <p:embed/>
                  <p:pic>
                    <p:nvPicPr>
                      <p:cNvPr id="0" name="对象 1207317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5340350"/>
                        <a:ext cx="43418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0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0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0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0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对象 1249281"/>
          <p:cNvGraphicFramePr/>
          <p:nvPr/>
        </p:nvGraphicFramePr>
        <p:xfrm>
          <a:off x="1046163" y="534988"/>
          <a:ext cx="7158037" cy="578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r:id="rId3" imgW="7392670" imgH="5972810" progId="Word.Document.8">
                  <p:embed/>
                </p:oleObj>
              </mc:Choice>
              <mc:Fallback>
                <p:oleObj r:id="rId3" imgW="7392670" imgH="5972810" progId="Word.Document.8">
                  <p:embed/>
                  <p:pic>
                    <p:nvPicPr>
                      <p:cNvPr id="0" name="对象 12492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534988"/>
                        <a:ext cx="7158037" cy="578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83" name="对象 1249282"/>
          <p:cNvGraphicFramePr/>
          <p:nvPr/>
        </p:nvGraphicFramePr>
        <p:xfrm>
          <a:off x="1476375" y="477838"/>
          <a:ext cx="26289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r:id="rId5" imgW="2659380" imgH="397510" progId="Word.Document.8">
                  <p:embed/>
                </p:oleObj>
              </mc:Choice>
              <mc:Fallback>
                <p:oleObj r:id="rId5" imgW="2659380" imgH="397510" progId="Word.Document.8">
                  <p:embed/>
                  <p:pic>
                    <p:nvPicPr>
                      <p:cNvPr id="0" name="对象 124928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77838"/>
                        <a:ext cx="26289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84" name="对象 1249283"/>
          <p:cNvGraphicFramePr/>
          <p:nvPr/>
        </p:nvGraphicFramePr>
        <p:xfrm>
          <a:off x="1655763" y="1069975"/>
          <a:ext cx="26289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r:id="rId7" imgW="2659380" imgH="397510" progId="Word.Document.8">
                  <p:embed/>
                </p:oleObj>
              </mc:Choice>
              <mc:Fallback>
                <p:oleObj r:id="rId7" imgW="2659380" imgH="397510" progId="Word.Document.8">
                  <p:embed/>
                  <p:pic>
                    <p:nvPicPr>
                      <p:cNvPr id="0" name="对象 124928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1069975"/>
                        <a:ext cx="26289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85" name="对象 1249284"/>
          <p:cNvGraphicFramePr/>
          <p:nvPr/>
        </p:nvGraphicFramePr>
        <p:xfrm>
          <a:off x="1630363" y="1644650"/>
          <a:ext cx="32623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r:id="rId9" imgW="3315970" imgH="397510" progId="Word.Document.8">
                  <p:embed/>
                </p:oleObj>
              </mc:Choice>
              <mc:Fallback>
                <p:oleObj r:id="rId9" imgW="3315970" imgH="397510" progId="Word.Document.8">
                  <p:embed/>
                  <p:pic>
                    <p:nvPicPr>
                      <p:cNvPr id="0" name="对象 124928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1644650"/>
                        <a:ext cx="32623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86" name="对象 1249285"/>
          <p:cNvGraphicFramePr/>
          <p:nvPr/>
        </p:nvGraphicFramePr>
        <p:xfrm>
          <a:off x="1660525" y="2241550"/>
          <a:ext cx="32623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r:id="rId11" imgW="3315970" imgH="397510" progId="Word.Document.8">
                  <p:embed/>
                </p:oleObj>
              </mc:Choice>
              <mc:Fallback>
                <p:oleObj r:id="rId11" imgW="3315970" imgH="397510" progId="Word.Document.8">
                  <p:embed/>
                  <p:pic>
                    <p:nvPicPr>
                      <p:cNvPr id="0" name="对象 124928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2241550"/>
                        <a:ext cx="32623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87" name="对象 1249286"/>
          <p:cNvGraphicFramePr/>
          <p:nvPr/>
        </p:nvGraphicFramePr>
        <p:xfrm>
          <a:off x="1652588" y="2828925"/>
          <a:ext cx="32623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r:id="rId13" imgW="3315970" imgH="397510" progId="Word.Document.8">
                  <p:embed/>
                </p:oleObj>
              </mc:Choice>
              <mc:Fallback>
                <p:oleObj r:id="rId13" imgW="3315970" imgH="397510" progId="Word.Document.8">
                  <p:embed/>
                  <p:pic>
                    <p:nvPicPr>
                      <p:cNvPr id="0" name="对象 124928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828925"/>
                        <a:ext cx="32623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88" name="对象 1249287"/>
          <p:cNvGraphicFramePr/>
          <p:nvPr/>
        </p:nvGraphicFramePr>
        <p:xfrm>
          <a:off x="1684338" y="3349625"/>
          <a:ext cx="32623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r:id="rId15" imgW="3315970" imgH="397510" progId="Word.Document.8">
                  <p:embed/>
                </p:oleObj>
              </mc:Choice>
              <mc:Fallback>
                <p:oleObj r:id="rId15" imgW="3315970" imgH="397510" progId="Word.Document.8">
                  <p:embed/>
                  <p:pic>
                    <p:nvPicPr>
                      <p:cNvPr id="0" name="对象 124928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3349625"/>
                        <a:ext cx="32623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89" name="对象 1249288"/>
          <p:cNvGraphicFramePr/>
          <p:nvPr/>
        </p:nvGraphicFramePr>
        <p:xfrm>
          <a:off x="1668463" y="3922713"/>
          <a:ext cx="32623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r:id="rId17" imgW="3315970" imgH="397510" progId="Word.Document.8">
                  <p:embed/>
                </p:oleObj>
              </mc:Choice>
              <mc:Fallback>
                <p:oleObj r:id="rId17" imgW="3315970" imgH="397510" progId="Word.Document.8">
                  <p:embed/>
                  <p:pic>
                    <p:nvPicPr>
                      <p:cNvPr id="0" name="对象 1249288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3922713"/>
                        <a:ext cx="32623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90" name="对象 1249289"/>
          <p:cNvGraphicFramePr/>
          <p:nvPr/>
        </p:nvGraphicFramePr>
        <p:xfrm>
          <a:off x="1677988" y="4545013"/>
          <a:ext cx="32623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r:id="rId19" imgW="3315970" imgH="397510" progId="Word.Document.8">
                  <p:embed/>
                </p:oleObj>
              </mc:Choice>
              <mc:Fallback>
                <p:oleObj r:id="rId19" imgW="3315970" imgH="397510" progId="Word.Document.8">
                  <p:embed/>
                  <p:pic>
                    <p:nvPicPr>
                      <p:cNvPr id="0" name="对象 1249289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4545013"/>
                        <a:ext cx="32623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91" name="对象 1249290"/>
          <p:cNvGraphicFramePr/>
          <p:nvPr/>
        </p:nvGraphicFramePr>
        <p:xfrm>
          <a:off x="1644650" y="5089525"/>
          <a:ext cx="32623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r:id="rId21" imgW="3315970" imgH="397510" progId="Word.Document.8">
                  <p:embed/>
                </p:oleObj>
              </mc:Choice>
              <mc:Fallback>
                <p:oleObj r:id="rId21" imgW="3315970" imgH="397510" progId="Word.Document.8">
                  <p:embed/>
                  <p:pic>
                    <p:nvPicPr>
                      <p:cNvPr id="0" name="对象 1249290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5089525"/>
                        <a:ext cx="32623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92" name="对象 1249291"/>
          <p:cNvGraphicFramePr/>
          <p:nvPr/>
        </p:nvGraphicFramePr>
        <p:xfrm>
          <a:off x="1630363" y="5684838"/>
          <a:ext cx="32623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r:id="rId23" imgW="3315970" imgH="397510" progId="Word.Document.8">
                  <p:embed/>
                </p:oleObj>
              </mc:Choice>
              <mc:Fallback>
                <p:oleObj r:id="rId23" imgW="3315970" imgH="397510" progId="Word.Document.8">
                  <p:embed/>
                  <p:pic>
                    <p:nvPicPr>
                      <p:cNvPr id="0" name="对象 1249291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5684838"/>
                        <a:ext cx="32623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4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4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4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4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4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对象 1250305"/>
          <p:cNvGraphicFramePr/>
          <p:nvPr/>
        </p:nvGraphicFramePr>
        <p:xfrm>
          <a:off x="898525" y="1128713"/>
          <a:ext cx="7751763" cy="46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r:id="rId3" imgW="7865110" imgH="4744085" progId="Word.Document.8">
                  <p:embed/>
                </p:oleObj>
              </mc:Choice>
              <mc:Fallback>
                <p:oleObj r:id="rId3" imgW="7865110" imgH="4744085" progId="Word.Document.8">
                  <p:embed/>
                  <p:pic>
                    <p:nvPicPr>
                      <p:cNvPr id="0" name="对象 125030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128713"/>
                        <a:ext cx="7751763" cy="467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0307" name="对象 1250306"/>
          <p:cNvGraphicFramePr/>
          <p:nvPr/>
        </p:nvGraphicFramePr>
        <p:xfrm>
          <a:off x="1498600" y="1085850"/>
          <a:ext cx="36337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r:id="rId5" imgW="3674110" imgH="397510" progId="Word.Document.8">
                  <p:embed/>
                </p:oleObj>
              </mc:Choice>
              <mc:Fallback>
                <p:oleObj r:id="rId5" imgW="3674110" imgH="397510" progId="Word.Document.8">
                  <p:embed/>
                  <p:pic>
                    <p:nvPicPr>
                      <p:cNvPr id="0" name="对象 125030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1085850"/>
                        <a:ext cx="36337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0308" name="对象 1250307"/>
          <p:cNvGraphicFramePr/>
          <p:nvPr/>
        </p:nvGraphicFramePr>
        <p:xfrm>
          <a:off x="1484313" y="1665288"/>
          <a:ext cx="19605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r:id="rId7" imgW="1987550" imgH="397510" progId="Word.Document.8">
                  <p:embed/>
                </p:oleObj>
              </mc:Choice>
              <mc:Fallback>
                <p:oleObj r:id="rId7" imgW="1987550" imgH="397510" progId="Word.Document.8">
                  <p:embed/>
                  <p:pic>
                    <p:nvPicPr>
                      <p:cNvPr id="0" name="对象 125030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1665288"/>
                        <a:ext cx="19605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0309" name="对象 1250308"/>
          <p:cNvGraphicFramePr/>
          <p:nvPr/>
        </p:nvGraphicFramePr>
        <p:xfrm>
          <a:off x="1519238" y="2241550"/>
          <a:ext cx="23479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r:id="rId9" imgW="2395855" imgH="397510" progId="Word.Document.8">
                  <p:embed/>
                </p:oleObj>
              </mc:Choice>
              <mc:Fallback>
                <p:oleObj r:id="rId9" imgW="2395855" imgH="397510" progId="Word.Document.8">
                  <p:embed/>
                  <p:pic>
                    <p:nvPicPr>
                      <p:cNvPr id="0" name="对象 125030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2241550"/>
                        <a:ext cx="23479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0310" name="对象 1250309"/>
          <p:cNvGraphicFramePr/>
          <p:nvPr/>
        </p:nvGraphicFramePr>
        <p:xfrm>
          <a:off x="1503363" y="2860675"/>
          <a:ext cx="23479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r:id="rId11" imgW="2395855" imgH="397510" progId="Word.Document.8">
                  <p:embed/>
                </p:oleObj>
              </mc:Choice>
              <mc:Fallback>
                <p:oleObj r:id="rId11" imgW="2395855" imgH="397510" progId="Word.Document.8">
                  <p:embed/>
                  <p:pic>
                    <p:nvPicPr>
                      <p:cNvPr id="0" name="对象 125030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2860675"/>
                        <a:ext cx="23479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0311" name="对象 1250310"/>
          <p:cNvGraphicFramePr/>
          <p:nvPr/>
        </p:nvGraphicFramePr>
        <p:xfrm>
          <a:off x="1476375" y="3452813"/>
          <a:ext cx="23479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r:id="rId13" imgW="2395855" imgH="397510" progId="Word.Document.8">
                  <p:embed/>
                </p:oleObj>
              </mc:Choice>
              <mc:Fallback>
                <p:oleObj r:id="rId13" imgW="2395855" imgH="397510" progId="Word.Document.8">
                  <p:embed/>
                  <p:pic>
                    <p:nvPicPr>
                      <p:cNvPr id="0" name="对象 125031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452813"/>
                        <a:ext cx="23479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0312" name="对象 1250311"/>
          <p:cNvGraphicFramePr/>
          <p:nvPr/>
        </p:nvGraphicFramePr>
        <p:xfrm>
          <a:off x="1557338" y="4003675"/>
          <a:ext cx="23383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r:id="rId15" imgW="2395855" imgH="397510" progId="Word.Document.8">
                  <p:embed/>
                </p:oleObj>
              </mc:Choice>
              <mc:Fallback>
                <p:oleObj r:id="rId15" imgW="2395855" imgH="397510" progId="Word.Document.8">
                  <p:embed/>
                  <p:pic>
                    <p:nvPicPr>
                      <p:cNvPr id="0" name="对象 1250311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4003675"/>
                        <a:ext cx="23383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0313" name="对象 1250312"/>
          <p:cNvGraphicFramePr/>
          <p:nvPr/>
        </p:nvGraphicFramePr>
        <p:xfrm>
          <a:off x="1508125" y="4629150"/>
          <a:ext cx="23383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r:id="rId17" imgW="2395855" imgH="397510" progId="Word.Document.8">
                  <p:embed/>
                </p:oleObj>
              </mc:Choice>
              <mc:Fallback>
                <p:oleObj r:id="rId17" imgW="2395855" imgH="397510" progId="Word.Document.8">
                  <p:embed/>
                  <p:pic>
                    <p:nvPicPr>
                      <p:cNvPr id="0" name="对象 1250312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4629150"/>
                        <a:ext cx="23383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0314" name="对象 1250313"/>
          <p:cNvGraphicFramePr/>
          <p:nvPr/>
        </p:nvGraphicFramePr>
        <p:xfrm>
          <a:off x="1500188" y="5210175"/>
          <a:ext cx="23383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r:id="rId19" imgW="2395855" imgH="397510" progId="Word.Document.8">
                  <p:embed/>
                </p:oleObj>
              </mc:Choice>
              <mc:Fallback>
                <p:oleObj r:id="rId19" imgW="2395855" imgH="397510" progId="Word.Document.8">
                  <p:embed/>
                  <p:pic>
                    <p:nvPicPr>
                      <p:cNvPr id="0" name="对象 1250313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5210175"/>
                        <a:ext cx="23383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5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5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5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5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5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全屏显示(4:3)</PresentationFormat>
  <Paragraphs>3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方正楷体简体</vt:lpstr>
      <vt:lpstr>宋体</vt:lpstr>
      <vt:lpstr>微软雅黑</vt:lpstr>
      <vt:lpstr>Arial</vt:lpstr>
      <vt:lpstr>Calibri</vt:lpstr>
      <vt:lpstr>Wingdings</vt:lpstr>
      <vt:lpstr>WWW.2PPT.COM
</vt:lpstr>
      <vt:lpstr>Pixel</vt:lpstr>
      <vt:lpstr>Microsoft Word 97 - 2003 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2017-10-27T00:13:00Z</dcterms:created>
  <dcterms:modified xsi:type="dcterms:W3CDTF">2023-01-16T17:42:13Z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EC21D5EE98024E34806063C492DD5FDD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