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9" r:id="rId17"/>
    <p:sldId id="273" r:id="rId18"/>
    <p:sldId id="258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299532" y="2953500"/>
            <a:ext cx="6468209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299532" y="1118774"/>
            <a:ext cx="6468514" cy="1720077"/>
          </a:xfrm>
        </p:spPr>
        <p:txBody>
          <a:bodyPr>
            <a:noAutofit/>
          </a:bodyPr>
          <a:lstStyle>
            <a:lvl1pPr algn="ctr">
              <a:defRPr sz="4200" baseline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Castellar" panose="020A0402060406010301" pitchFamily="18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6559-7570-47D4-A913-9261635375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B88D5-BC6D-4707-A6EF-AA68311ECA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941D-1C85-4896-BD4A-148106466CD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0286-C0EE-4BC8-A98D-E2AFB67561B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3676-3D25-41D7-AB6F-A3B73DB6FCC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85ED-24B7-47DB-B6B5-B6E79930F7A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94D9-1487-4C72-B414-F16F5AE79A3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CA91E-2436-4F00-9641-64A975EEE9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156B0-A476-4322-BB4C-D9FF0A6FBFE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D360-A240-40FC-9620-B04933EE151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8BC53-D03D-4A8C-9314-287BC7576DD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D52E-0CE8-4E0E-9349-CCE4211E1E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BEE9-5E9D-4AE2-9F57-44E92512C1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AC2A-E8F4-46EF-AB42-D8A0195A42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26D6-835A-4F40-ACA2-95CDD6485F8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B1BE2-8389-47ED-8021-E2A666B5FA4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E3B2-BD5C-4F91-9179-9879134F6F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1680-9551-4039-9BEA-E4F84911DEC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06C9-20D0-4E6D-B987-42BD889CEB9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5ABF-34FC-4CCD-8E45-9708819B6F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B316-D3DE-4D97-8404-C00F5DE6DD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FC1B-3464-4143-8D54-443202038F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6443663"/>
            <a:ext cx="9144000" cy="277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390389-4B7F-4FEF-BEDD-821709486C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A8F7284-A5D4-4CC9-A428-67A4F7466D0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2" name="KSO_BC1"/>
          <p:cNvSpPr>
            <a:spLocks noGrp="1"/>
          </p:cNvSpPr>
          <p:nvPr>
            <p:ph type="body" idx="1"/>
          </p:nvPr>
        </p:nvSpPr>
        <p:spPr bwMode="auto">
          <a:xfrm>
            <a:off x="419100" y="1069975"/>
            <a:ext cx="8291513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7656D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"/>
        <a:defRPr sz="2000" kern="1200">
          <a:solidFill>
            <a:srgbClr val="2397A3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DE9D1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763" y="1196975"/>
            <a:ext cx="9139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3</a:t>
            </a:r>
          </a:p>
          <a:p>
            <a:pPr algn="ctr" eaLnBrk="1" hangingPunct="1"/>
            <a:r>
              <a:rPr lang="en-US" altLang="zh-CN" sz="600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This is my father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4954725"/>
            <a:ext cx="9144000" cy="429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323850" y="0"/>
            <a:ext cx="3960813" cy="8636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do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052513"/>
            <a:ext cx="3960812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619250" y="4005263"/>
            <a:ext cx="59055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这是我哥哥的书。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______________.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713" y="5661025"/>
            <a:ext cx="60483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brother’s book.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0"/>
            <a:ext cx="295275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835150" y="3933825"/>
            <a:ext cx="59055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这是我妹妹的故事书。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______________.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5661025"/>
            <a:ext cx="6048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sister’s book.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0"/>
            <a:ext cx="35131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1835150" y="3933825"/>
            <a:ext cx="59055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这是我的茶杯。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______________.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5661025"/>
            <a:ext cx="6048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cup.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0"/>
            <a:ext cx="37623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835150" y="3933825"/>
            <a:ext cx="59055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这是我弟弟的帽子。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______________.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5661025"/>
            <a:ext cx="60483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brother’s hat.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835150" y="3933825"/>
            <a:ext cx="59055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这是我姐姐的房间。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______________.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5661025"/>
            <a:ext cx="60483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sister’s room.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762" y="0"/>
            <a:ext cx="44862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0"/>
            <a:ext cx="2808288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835150" y="3933825"/>
            <a:ext cx="59055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这是我爸爸的椅子。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______________.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5661025"/>
            <a:ext cx="6048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dad’s chair.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46656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835150" y="3933825"/>
            <a:ext cx="59055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3600">
                <a:latin typeface="华文楷体" panose="02010600040101010101" pitchFamily="2" charset="-122"/>
                <a:ea typeface="华文楷体" panose="02010600040101010101" pitchFamily="2" charset="-122"/>
              </a:rPr>
              <a:t>这是我妈妈的铅笔。</a:t>
            </a:r>
            <a:endParaRPr lang="en-US" altLang="zh-CN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latin typeface="华文楷体" panose="02010600040101010101" pitchFamily="2" charset="-122"/>
                <a:ea typeface="华文楷体" panose="02010600040101010101" pitchFamily="2" charset="-122"/>
              </a:rPr>
              <a:t>______________.</a:t>
            </a:r>
            <a:endParaRPr lang="zh-CN" altLang="en-US" sz="3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713" y="5661025"/>
            <a:ext cx="60483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ea typeface="微软雅黑" panose="020B0503020204020204" pitchFamily="34" charset="-122"/>
              </a:rPr>
              <a:t>This is my mum’s pencil.</a:t>
            </a:r>
            <a:endParaRPr lang="zh-CN" altLang="en-US" sz="36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785938" y="571500"/>
            <a:ext cx="65722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Homework:</a:t>
            </a:r>
          </a:p>
          <a:p>
            <a:pPr algn="ctr" eaLnBrk="1" hangingPunct="1"/>
            <a:endParaRPr lang="en-US" altLang="zh-CN" sz="6600">
              <a:solidFill>
                <a:srgbClr val="00B050"/>
              </a:solidFill>
              <a:latin typeface="Franklin Gothic Book" panose="020B0503020102020204" pitchFamily="34" charset="0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40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1.</a:t>
            </a:r>
            <a:r>
              <a:rPr lang="zh-CN" altLang="en-US" sz="40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熟读本课句型</a:t>
            </a:r>
            <a:r>
              <a:rPr lang="en-US" altLang="zh-CN" sz="40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;</a:t>
            </a:r>
          </a:p>
          <a:p>
            <a:pPr eaLnBrk="1" hangingPunct="1"/>
            <a:r>
              <a:rPr lang="en-US" altLang="zh-CN" sz="40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2.</a:t>
            </a:r>
            <a:r>
              <a:rPr lang="zh-CN" altLang="en-US" sz="40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抄写本课重点单词</a:t>
            </a:r>
            <a:r>
              <a:rPr lang="en-US" altLang="zh-CN" sz="40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3</a:t>
            </a:r>
            <a:r>
              <a:rPr lang="zh-CN" altLang="en-US" sz="400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2" charset="-122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900113" y="2133600"/>
            <a:ext cx="7848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>
                <a:solidFill>
                  <a:srgbClr val="7030A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Thank you</a:t>
            </a:r>
            <a:endParaRPr lang="zh-CN" altLang="en-US" sz="6000">
              <a:solidFill>
                <a:srgbClr val="7030A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468313" y="476250"/>
            <a:ext cx="3024187" cy="86518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755650" y="1700213"/>
            <a:ext cx="705643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这是我爸爸。</a:t>
            </a:r>
            <a:endParaRPr lang="en-US" altLang="zh-CN" sz="400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这是我妈妈</a:t>
            </a:r>
            <a:r>
              <a:rPr lang="zh-CN" altLang="en-US" sz="400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3933825"/>
            <a:ext cx="70580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sz="4000">
                <a:solidFill>
                  <a:srgbClr val="FFC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This is my father.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sz="4000">
                <a:solidFill>
                  <a:srgbClr val="FFC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This is my mother.</a:t>
            </a:r>
            <a:endParaRPr lang="zh-CN" altLang="en-US" sz="4000">
              <a:solidFill>
                <a:srgbClr val="FFC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468313" y="476250"/>
            <a:ext cx="3959225" cy="86518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844675"/>
            <a:ext cx="2462213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0200" y="3284538"/>
            <a:ext cx="45354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brother</a:t>
            </a:r>
            <a:endParaRPr lang="zh-CN" altLang="en-US" sz="4400">
              <a:solidFill>
                <a:srgbClr val="92D05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296862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0200" y="3284538"/>
            <a:ext cx="45354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sister</a:t>
            </a:r>
            <a:endParaRPr lang="zh-CN" altLang="en-US" sz="4400">
              <a:solidFill>
                <a:srgbClr val="92D05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52513"/>
            <a:ext cx="22320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0200" y="3284538"/>
            <a:ext cx="4535488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my sister</a:t>
            </a:r>
            <a:r>
              <a:rPr lang="en-US" altLang="zh-CN" sz="4400">
                <a:solidFill>
                  <a:srgbClr val="FF0000"/>
                </a:solidFill>
                <a:ea typeface="微软雅黑" panose="020B0503020204020204" pitchFamily="34" charset="-122"/>
              </a:rPr>
              <a:t>’s</a:t>
            </a: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 photo</a:t>
            </a:r>
            <a:endParaRPr lang="zh-CN" altLang="en-US" sz="4400">
              <a:solidFill>
                <a:srgbClr val="92D05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251936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08400" y="3213100"/>
            <a:ext cx="51847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my brother</a:t>
            </a:r>
            <a:r>
              <a:rPr lang="en-US" altLang="zh-CN" sz="4400">
                <a:solidFill>
                  <a:srgbClr val="FF0000"/>
                </a:solidFill>
                <a:ea typeface="微软雅黑" panose="020B0503020204020204" pitchFamily="34" charset="-122"/>
              </a:rPr>
              <a:t>’s</a:t>
            </a: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 photo</a:t>
            </a:r>
            <a:endParaRPr lang="zh-CN" altLang="en-US" sz="4400">
              <a:solidFill>
                <a:srgbClr val="92D05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28082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08400" y="3213100"/>
            <a:ext cx="51847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my father</a:t>
            </a:r>
            <a:r>
              <a:rPr lang="en-US" altLang="zh-CN" sz="4400">
                <a:solidFill>
                  <a:srgbClr val="FF0000"/>
                </a:solidFill>
                <a:ea typeface="微软雅黑" panose="020B0503020204020204" pitchFamily="34" charset="-122"/>
              </a:rPr>
              <a:t>’s</a:t>
            </a: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 photo</a:t>
            </a:r>
            <a:endParaRPr lang="zh-CN" altLang="en-US" sz="4400">
              <a:solidFill>
                <a:srgbClr val="92D05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25193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08400" y="3213100"/>
            <a:ext cx="51847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my mother</a:t>
            </a:r>
            <a:r>
              <a:rPr lang="en-US" altLang="zh-CN" sz="4400">
                <a:solidFill>
                  <a:srgbClr val="FF0000"/>
                </a:solidFill>
                <a:ea typeface="微软雅黑" panose="020B0503020204020204" pitchFamily="34" charset="-122"/>
              </a:rPr>
              <a:t>’s</a:t>
            </a:r>
            <a:r>
              <a:rPr lang="en-US" altLang="zh-CN" sz="4400">
                <a:solidFill>
                  <a:srgbClr val="92D050"/>
                </a:solidFill>
                <a:ea typeface="微软雅黑" panose="020B0503020204020204" pitchFamily="34" charset="-122"/>
              </a:rPr>
              <a:t> photo</a:t>
            </a:r>
            <a:endParaRPr lang="zh-CN" altLang="en-US" sz="4400">
              <a:solidFill>
                <a:srgbClr val="92D05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395288" y="1773238"/>
            <a:ext cx="8424862" cy="2087562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/>
              <a:t>表示所属关系要在相应的名词后加</a:t>
            </a:r>
            <a:r>
              <a:rPr lang="en-US" altLang="zh-CN" sz="3600" dirty="0"/>
              <a:t>’s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A000120140929A27PPBG</Template>
  <TotalTime>0</TotalTime>
  <Words>175</Words>
  <Application>Microsoft Office PowerPoint</Application>
  <PresentationFormat>全屏显示(4:3)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黑体</vt:lpstr>
      <vt:lpstr>华文楷体</vt:lpstr>
      <vt:lpstr>宋体</vt:lpstr>
      <vt:lpstr>微软雅黑</vt:lpstr>
      <vt:lpstr>幼圆</vt:lpstr>
      <vt:lpstr>Arial</vt:lpstr>
      <vt:lpstr>Arial Black</vt:lpstr>
      <vt:lpstr>Calibri</vt:lpstr>
      <vt:lpstr>Castellar</vt:lpstr>
      <vt:lpstr>Franklin Gothic Book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2015-05-03T13:41:00Z</dcterms:created>
  <dcterms:modified xsi:type="dcterms:W3CDTF">2023-01-16T17:42:37Z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EFB2AB12D16B441BA696A93FF0B1C952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