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9" r:id="rId4"/>
    <p:sldId id="277" r:id="rId5"/>
    <p:sldId id="292" r:id="rId6"/>
    <p:sldId id="293" r:id="rId7"/>
    <p:sldId id="289" r:id="rId8"/>
    <p:sldId id="294" r:id="rId9"/>
    <p:sldId id="295" r:id="rId10"/>
    <p:sldId id="296" r:id="rId11"/>
    <p:sldId id="290" r:id="rId12"/>
    <p:sldId id="297" r:id="rId13"/>
    <p:sldId id="299" r:id="rId14"/>
    <p:sldId id="300" r:id="rId15"/>
    <p:sldId id="291" r:id="rId16"/>
    <p:sldId id="301" r:id="rId17"/>
    <p:sldId id="302" r:id="rId18"/>
    <p:sldId id="303" r:id="rId19"/>
    <p:sldId id="304" r:id="rId20"/>
    <p:sldId id="29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p15:clr>
            <a:srgbClr val="A4A3A4"/>
          </p15:clr>
        </p15:guide>
        <p15:guide id="2" orient="horz" pos="323">
          <p15:clr>
            <a:srgbClr val="A4A3A4"/>
          </p15:clr>
        </p15:guide>
        <p15:guide id="3" orient="horz" pos="4020">
          <p15:clr>
            <a:srgbClr val="A4A3A4"/>
          </p15:clr>
        </p15:guide>
        <p15:guide id="4" orient="horz" pos="2183">
          <p15:clr>
            <a:srgbClr val="A4A3A4"/>
          </p15:clr>
        </p15:guide>
        <p15:guide id="5" pos="7242">
          <p15:clr>
            <a:srgbClr val="A4A3A4"/>
          </p15:clr>
        </p15:guide>
        <p15:guide id="6"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5B7"/>
    <a:srgbClr val="005696"/>
    <a:srgbClr val="007DDA"/>
    <a:srgbClr val="005DA2"/>
    <a:srgbClr val="0078D2"/>
    <a:srgbClr val="003760"/>
    <a:srgbClr val="0070C0"/>
    <a:srgbClr val="0069B8"/>
    <a:srgbClr val="004376"/>
    <a:srgbClr val="61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414" autoAdjust="0"/>
  </p:normalViewPr>
  <p:slideViewPr>
    <p:cSldViewPr snapToGrid="0">
      <p:cViewPr varScale="1">
        <p:scale>
          <a:sx n="106" d="100"/>
          <a:sy n="106" d="100"/>
        </p:scale>
        <p:origin x="168" y="84"/>
      </p:cViewPr>
      <p:guideLst>
        <p:guide pos="438"/>
        <p:guide orient="horz" pos="323"/>
        <p:guide orient="horz" pos="4020"/>
        <p:guide orient="horz" pos="2183"/>
        <p:guide pos="7242"/>
        <p:guide pos="3840"/>
      </p:guideLst>
    </p:cSldViewPr>
  </p:slideViewPr>
  <p:outlineViewPr>
    <p:cViewPr>
      <p:scale>
        <a:sx n="33" d="100"/>
        <a:sy n="33" d="100"/>
      </p:scale>
      <p:origin x="0" y="-150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2000" b="1" i="0" u="none" strike="noStrike" kern="1200" spc="0" baseline="0">
              <a:solidFill>
                <a:schemeClr val="accent1"/>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我们是工大泡泡创意平面设计工作室</c:v>
                </c:pt>
              </c:strCache>
            </c:strRef>
          </c:tx>
          <c:spPr>
            <a:solidFill>
              <a:schemeClr val="accent1"/>
            </a:solidFill>
            <a:ln>
              <a:noFill/>
            </a:ln>
            <a:effectLst/>
          </c:spPr>
          <c:invertIfNegative val="0"/>
          <c:dPt>
            <c:idx val="0"/>
            <c:invertIfNegative val="0"/>
            <c:bubble3D val="0"/>
            <c:spPr>
              <a:solidFill>
                <a:srgbClr val="003B68"/>
              </a:solidFill>
              <a:ln>
                <a:noFill/>
              </a:ln>
              <a:effectLst/>
            </c:spPr>
            <c:extLst>
              <c:ext xmlns:c16="http://schemas.microsoft.com/office/drawing/2014/chart" uri="{C3380CC4-5D6E-409C-BE32-E72D297353CC}">
                <c16:uniqueId val="{00000001-E5DF-4850-A22C-675649361B2C}"/>
              </c:ext>
            </c:extLst>
          </c:dPt>
          <c:dPt>
            <c:idx val="1"/>
            <c:invertIfNegative val="0"/>
            <c:bubble3D val="0"/>
            <c:spPr>
              <a:solidFill>
                <a:srgbClr val="003B68"/>
              </a:solidFill>
              <a:ln>
                <a:noFill/>
              </a:ln>
              <a:effectLst/>
            </c:spPr>
            <c:extLst>
              <c:ext xmlns:c16="http://schemas.microsoft.com/office/drawing/2014/chart" uri="{C3380CC4-5D6E-409C-BE32-E72D297353CC}">
                <c16:uniqueId val="{00000003-E5DF-4850-A22C-675649361B2C}"/>
              </c:ext>
            </c:extLst>
          </c:dPt>
          <c:dPt>
            <c:idx val="2"/>
            <c:invertIfNegative val="0"/>
            <c:bubble3D val="0"/>
            <c:spPr>
              <a:solidFill>
                <a:srgbClr val="003B68"/>
              </a:solidFill>
              <a:ln>
                <a:noFill/>
              </a:ln>
              <a:effectLst/>
            </c:spPr>
            <c:extLst>
              <c:ext xmlns:c16="http://schemas.microsoft.com/office/drawing/2014/chart" uri="{C3380CC4-5D6E-409C-BE32-E72D297353CC}">
                <c16:uniqueId val="{00000005-E5DF-4850-A22C-675649361B2C}"/>
              </c:ext>
            </c:extLst>
          </c:dPt>
          <c:dPt>
            <c:idx val="3"/>
            <c:invertIfNegative val="0"/>
            <c:bubble3D val="0"/>
            <c:extLst>
              <c:ext xmlns:c16="http://schemas.microsoft.com/office/drawing/2014/chart" uri="{C3380CC4-5D6E-409C-BE32-E72D297353CC}">
                <c16:uniqueId val="{00000006-E5DF-4850-A22C-675649361B2C}"/>
              </c:ext>
            </c:extLst>
          </c:dPt>
          <c:dPt>
            <c:idx val="4"/>
            <c:invertIfNegative val="0"/>
            <c:bubble3D val="0"/>
            <c:spPr>
              <a:solidFill>
                <a:srgbClr val="003B68"/>
              </a:solidFill>
              <a:ln>
                <a:noFill/>
              </a:ln>
              <a:effectLst/>
            </c:spPr>
            <c:extLst>
              <c:ext xmlns:c16="http://schemas.microsoft.com/office/drawing/2014/chart" uri="{C3380CC4-5D6E-409C-BE32-E72D297353CC}">
                <c16:uniqueId val="{00000008-E5DF-4850-A22C-675649361B2C}"/>
              </c:ext>
            </c:extLst>
          </c:dPt>
          <c:dPt>
            <c:idx val="5"/>
            <c:invertIfNegative val="0"/>
            <c:bubble3D val="0"/>
            <c:spPr>
              <a:solidFill>
                <a:srgbClr val="003B68"/>
              </a:solidFill>
              <a:ln>
                <a:noFill/>
              </a:ln>
              <a:effectLst/>
            </c:spPr>
            <c:extLst>
              <c:ext xmlns:c16="http://schemas.microsoft.com/office/drawing/2014/chart" uri="{C3380CC4-5D6E-409C-BE32-E72D297353CC}">
                <c16:uniqueId val="{0000000A-E5DF-4850-A22C-675649361B2C}"/>
              </c:ext>
            </c:extLst>
          </c:dPt>
          <c:dLbls>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我们是</c:v>
                </c:pt>
                <c:pt idx="1">
                  <c:v>工大</c:v>
                </c:pt>
                <c:pt idx="2">
                  <c:v>泡泡</c:v>
                </c:pt>
                <c:pt idx="3">
                  <c:v>创意</c:v>
                </c:pt>
                <c:pt idx="4">
                  <c:v>平面设计</c:v>
                </c:pt>
                <c:pt idx="5">
                  <c:v>工作室</c:v>
                </c:pt>
              </c:strCache>
            </c:strRef>
          </c:cat>
          <c:val>
            <c:numRef>
              <c:f>Sheet1!$B$2:$B$7</c:f>
              <c:numCache>
                <c:formatCode>General</c:formatCode>
                <c:ptCount val="6"/>
                <c:pt idx="0">
                  <c:v>4.3</c:v>
                </c:pt>
                <c:pt idx="1">
                  <c:v>2.5</c:v>
                </c:pt>
                <c:pt idx="2">
                  <c:v>3.5</c:v>
                </c:pt>
                <c:pt idx="3">
                  <c:v>5.2</c:v>
                </c:pt>
                <c:pt idx="4">
                  <c:v>3.8</c:v>
                </c:pt>
                <c:pt idx="5">
                  <c:v>4.2</c:v>
                </c:pt>
              </c:numCache>
            </c:numRef>
          </c:val>
          <c:extLst>
            <c:ext xmlns:c16="http://schemas.microsoft.com/office/drawing/2014/chart" uri="{C3380CC4-5D6E-409C-BE32-E72D297353CC}">
              <c16:uniqueId val="{0000000B-E5DF-4850-A22C-675649361B2C}"/>
            </c:ext>
          </c:extLst>
        </c:ser>
        <c:dLbls>
          <c:showLegendKey val="0"/>
          <c:showVal val="0"/>
          <c:showCatName val="0"/>
          <c:showSerName val="0"/>
          <c:showPercent val="0"/>
          <c:showBubbleSize val="0"/>
        </c:dLbls>
        <c:gapWidth val="4"/>
        <c:overlap val="-27"/>
        <c:axId val="677705280"/>
        <c:axId val="677705840"/>
      </c:barChart>
      <c:catAx>
        <c:axId val="677705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endParaRPr lang="zh-CN"/>
          </a:p>
        </c:txPr>
        <c:crossAx val="677705840"/>
        <c:crosses val="autoZero"/>
        <c:auto val="1"/>
        <c:lblAlgn val="ctr"/>
        <c:lblOffset val="100"/>
        <c:noMultiLvlLbl val="0"/>
      </c:catAx>
      <c:valAx>
        <c:axId val="677705840"/>
        <c:scaling>
          <c:orientation val="minMax"/>
        </c:scaling>
        <c:delete val="1"/>
        <c:axPos val="l"/>
        <c:numFmt formatCode="General" sourceLinked="1"/>
        <c:majorTickMark val="out"/>
        <c:minorTickMark val="none"/>
        <c:tickLblPos val="nextTo"/>
        <c:crossAx val="677705280"/>
        <c:crosses val="autoZero"/>
        <c:crossBetween val="between"/>
      </c:valAx>
      <c:spPr>
        <a:noFill/>
        <a:ln>
          <a:noFill/>
        </a:ln>
        <a:effectLst/>
      </c:spPr>
    </c:plotArea>
    <c:plotVisOnly val="1"/>
    <c:dispBlanksAs val="gap"/>
    <c:showDLblsOverMax val="0"/>
  </c:chart>
  <c:spPr>
    <a:noFill/>
    <a:ln>
      <a:noFill/>
    </a:ln>
    <a:effectLst/>
  </c:spPr>
  <c:txPr>
    <a:bodyPr/>
    <a:lstStyle/>
    <a:p>
      <a:pPr>
        <a:defRPr lang="zh-CN" sz="1600">
          <a:solidFill>
            <a:schemeClr val="tx1">
              <a:lumMod val="95000"/>
              <a:lumOff val="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AA2AD-6352-4581-9806-612D214B2B3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7831B-8E04-41E3-B5A8-D62412D64D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94C0072-DF53-4E6F-995A-C346827FC4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5A2">
            <a:alpha val="4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0072-DF53-4E6F-995A-C346827FC41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0199-151D-428B-8932-CF557838D6B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gongdapaopao.yanj.cn/"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gongdapaopao.yanj.cn/goods-15167.html" TargetMode="External"/><Relationship Id="rId13"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gongdapaopao.yanj.cn/goods-15568.html" TargetMode="External"/><Relationship Id="rId2" Type="http://schemas.openxmlformats.org/officeDocument/2006/relationships/hyperlink" Target="http://gongdapaopao.yanj.cn/goods-15342.html" TargetMode="External"/><Relationship Id="rId1" Type="http://schemas.openxmlformats.org/officeDocument/2006/relationships/slideLayout" Target="../slideLayouts/slideLayout3.xml"/><Relationship Id="rId6" Type="http://schemas.openxmlformats.org/officeDocument/2006/relationships/hyperlink" Target="http://gongdapaopao.yanj.cn/goods-15850.html"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hyperlink" Target="http://gongdapaopao.yanj.cn/goods-15470.html" TargetMode="External"/><Relationship Id="rId4" Type="http://schemas.openxmlformats.org/officeDocument/2006/relationships/hyperlink" Target="http://gongdapaopao.yanj.cn/goods-15661.html" TargetMode="External"/><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gongdapaopao.yanj.cn/"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9150" b="39001"/>
          <a:stretch>
            <a:fillRect/>
          </a:stretch>
        </p:blipFill>
        <p:spPr>
          <a:xfrm>
            <a:off x="0" y="0"/>
            <a:ext cx="12192000" cy="4210050"/>
          </a:xfrm>
          <a:prstGeom prst="rect">
            <a:avLst/>
          </a:prstGeom>
        </p:spPr>
      </p:pic>
      <p:sp>
        <p:nvSpPr>
          <p:cNvPr id="11" name="文本框 10"/>
          <p:cNvSpPr txBox="1"/>
          <p:nvPr/>
        </p:nvSpPr>
        <p:spPr>
          <a:xfrm>
            <a:off x="1771650" y="5378570"/>
            <a:ext cx="8648700"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蓝色扁平化学术答辩模板第五部</a:t>
            </a:r>
            <a:endParaRPr lang="zh-CN" altLang="en-US" sz="3600" b="1" dirty="0" smtClean="0">
              <a:latin typeface="微软雅黑" panose="020B0503020204020204" pitchFamily="34" charset="-122"/>
              <a:ea typeface="微软雅黑" panose="020B0503020204020204" pitchFamily="34" charset="-122"/>
            </a:endParaRPr>
          </a:p>
        </p:txBody>
      </p:sp>
      <p:sp>
        <p:nvSpPr>
          <p:cNvPr id="12" name="文本框 11"/>
          <p:cNvSpPr txBox="1"/>
          <p:nvPr/>
        </p:nvSpPr>
        <p:spPr>
          <a:xfrm>
            <a:off x="1771650" y="6017309"/>
            <a:ext cx="8648700" cy="460375"/>
          </a:xfrm>
          <a:prstGeom prst="rect">
            <a:avLst/>
          </a:prstGeom>
          <a:noFill/>
        </p:spPr>
        <p:txBody>
          <a:bodyPr wrap="square" rtlCol="0">
            <a:spAutoFit/>
          </a:bodyPr>
          <a:lstStyle/>
          <a:p>
            <a:pPr algn="ctr"/>
            <a:r>
              <a:rPr lang="zh-CN" altLang="en-US" sz="2400" smtClean="0">
                <a:latin typeface="微软雅黑" panose="020B0503020204020204" pitchFamily="34" charset="-122"/>
                <a:ea typeface="微软雅黑" panose="020B0503020204020204" pitchFamily="34" charset="-122"/>
              </a:rPr>
              <a:t>答辩人：</a:t>
            </a:r>
            <a:r>
              <a:rPr lang="en-US" altLang="zh-CN" sz="2400" smtClean="0">
                <a:latin typeface="微软雅黑" panose="020B0503020204020204" pitchFamily="34" charset="-122"/>
                <a:ea typeface="微软雅黑" panose="020B0503020204020204" pitchFamily="34" charset="-122"/>
              </a:rPr>
              <a:t>PPT818</a:t>
            </a:r>
            <a:endParaRPr lang="en-US" altLang="zh-CN" sz="2400" dirty="0" smtClean="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290762" y="6021105"/>
            <a:ext cx="7610475" cy="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 y="997030"/>
            <a:ext cx="12191998" cy="2215991"/>
          </a:xfrm>
          <a:prstGeom prst="rect">
            <a:avLst/>
          </a:prstGeom>
          <a:noFill/>
        </p:spPr>
        <p:txBody>
          <a:bodyPr wrap="square" rtlCol="0">
            <a:spAutoFit/>
          </a:bodyPr>
          <a:lstStyle/>
          <a:p>
            <a:pPr algn="ctr"/>
            <a:r>
              <a:rPr lang="zh-CN" altLang="en-US" sz="13800" b="1" dirty="0">
                <a:solidFill>
                  <a:schemeClr val="bg1">
                    <a:alpha val="42000"/>
                  </a:schemeClr>
                </a:solidFill>
                <a:latin typeface="微软雅黑" panose="020B0503020204020204" pitchFamily="34" charset="-122"/>
                <a:ea typeface="微软雅黑" panose="020B0503020204020204" pitchFamily="34" charset="-122"/>
              </a:rPr>
              <a:t>西北</a:t>
            </a:r>
            <a:r>
              <a:rPr lang="zh-CN" altLang="en-US" sz="13800" b="1" dirty="0" smtClean="0">
                <a:solidFill>
                  <a:schemeClr val="bg1">
                    <a:alpha val="42000"/>
                  </a:schemeClr>
                </a:solidFill>
                <a:latin typeface="微软雅黑" panose="020B0503020204020204" pitchFamily="34" charset="-122"/>
                <a:ea typeface="微软雅黑" panose="020B0503020204020204" pitchFamily="34" charset="-122"/>
              </a:rPr>
              <a:t>工业大学</a:t>
            </a:r>
            <a:endParaRPr lang="zh-CN" altLang="en-US" sz="13800" b="1" dirty="0">
              <a:solidFill>
                <a:schemeClr val="bg1">
                  <a:alpha val="42000"/>
                </a:schemeClr>
              </a:solidFill>
              <a:latin typeface="微软雅黑" panose="020B0503020204020204" pitchFamily="34" charset="-122"/>
              <a:ea typeface="微软雅黑" panose="020B0503020204020204" pitchFamily="34" charset="-122"/>
            </a:endParaRPr>
          </a:p>
        </p:txBody>
      </p:sp>
      <p:sp>
        <p:nvSpPr>
          <p:cNvPr id="17" name="矩形 16">
            <a:hlinkClick r:id="rId2"/>
          </p:cNvPr>
          <p:cNvSpPr/>
          <p:nvPr/>
        </p:nvSpPr>
        <p:spPr>
          <a:xfrm>
            <a:off x="0" y="0"/>
            <a:ext cx="12192000" cy="42100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147934" y="3247368"/>
            <a:ext cx="1896132" cy="1896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12828" t="12828" r="12828" b="12828"/>
          <a:stretch>
            <a:fillRect/>
          </a:stretch>
        </p:blipFill>
        <p:spPr>
          <a:xfrm>
            <a:off x="5232233" y="3331667"/>
            <a:ext cx="1727534" cy="1727534"/>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4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47" presetClass="entr" presetSubtype="0" fill="hold" grpId="0" nodeType="withEffect">
                                  <p:stCondLst>
                                    <p:cond delay="8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600"/>
                                        <p:tgtEl>
                                          <p:spTgt spid="11"/>
                                        </p:tgtEl>
                                      </p:cBhvr>
                                    </p:animEffect>
                                    <p:anim calcmode="lin" valueType="num">
                                      <p:cBhvr>
                                        <p:cTn id="24" dur="600" fill="hold"/>
                                        <p:tgtEl>
                                          <p:spTgt spid="11"/>
                                        </p:tgtEl>
                                        <p:attrNameLst>
                                          <p:attrName>ppt_x</p:attrName>
                                        </p:attrNameLst>
                                      </p:cBhvr>
                                      <p:tavLst>
                                        <p:tav tm="0">
                                          <p:val>
                                            <p:strVal val="#ppt_x"/>
                                          </p:val>
                                        </p:tav>
                                        <p:tav tm="100000">
                                          <p:val>
                                            <p:strVal val="#ppt_x"/>
                                          </p:val>
                                        </p:tav>
                                      </p:tavLst>
                                    </p:anim>
                                    <p:anim calcmode="lin" valueType="num">
                                      <p:cBhvr>
                                        <p:cTn id="25" dur="6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8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600"/>
                                        <p:tgtEl>
                                          <p:spTgt spid="12"/>
                                        </p:tgtEl>
                                      </p:cBhvr>
                                    </p:animEffect>
                                    <p:anim calcmode="lin" valueType="num">
                                      <p:cBhvr>
                                        <p:cTn id="29" dur="600" fill="hold"/>
                                        <p:tgtEl>
                                          <p:spTgt spid="12"/>
                                        </p:tgtEl>
                                        <p:attrNameLst>
                                          <p:attrName>ppt_x</p:attrName>
                                        </p:attrNameLst>
                                      </p:cBhvr>
                                      <p:tavLst>
                                        <p:tav tm="0">
                                          <p:val>
                                            <p:strVal val="#ppt_x"/>
                                          </p:val>
                                        </p:tav>
                                        <p:tav tm="100000">
                                          <p:val>
                                            <p:strVal val="#ppt_x"/>
                                          </p:val>
                                        </p:tav>
                                      </p:tavLst>
                                    </p:anim>
                                    <p:anim calcmode="lin" valueType="num">
                                      <p:cBhvr>
                                        <p:cTn id="30" dur="600" fill="hold"/>
                                        <p:tgtEl>
                                          <p:spTgt spid="12"/>
                                        </p:tgtEl>
                                        <p:attrNameLst>
                                          <p:attrName>ppt_y</p:attrName>
                                        </p:attrNameLst>
                                      </p:cBhvr>
                                      <p:tavLst>
                                        <p:tav tm="0">
                                          <p:val>
                                            <p:strVal val="#ppt_y+.1"/>
                                          </p:val>
                                        </p:tav>
                                        <p:tav tm="100000">
                                          <p:val>
                                            <p:strVal val="#ppt_y"/>
                                          </p:val>
                                        </p:tav>
                                      </p:tavLst>
                                    </p:anim>
                                  </p:childTnLst>
                                </p:cTn>
                              </p:par>
                              <p:par>
                                <p:cTn id="31" presetID="16" presetClass="entr" presetSubtype="37" fill="hold"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488" y="36"/>
            <a:ext cx="6132512" cy="6857928"/>
          </a:xfrm>
          <a:prstGeom prst="rect">
            <a:avLst/>
          </a:prstGeom>
        </p:spPr>
      </p:pic>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396010" y="1306459"/>
            <a:ext cx="603250" cy="699770"/>
            <a:chOff x="623443" y="1726565"/>
            <a:chExt cx="603250" cy="699770"/>
          </a:xfrm>
        </p:grpSpPr>
        <p:sp>
          <p:nvSpPr>
            <p:cNvPr id="79" name="六边形 78"/>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文本框 79"/>
            <p:cNvSpPr txBox="1"/>
            <p:nvPr/>
          </p:nvSpPr>
          <p:spPr>
            <a:xfrm>
              <a:off x="639890" y="1876395"/>
              <a:ext cx="570357"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1091113" y="1225457"/>
            <a:ext cx="4591572" cy="861774"/>
          </a:xfrm>
          <a:prstGeom prst="rect">
            <a:avLst/>
          </a:prstGeom>
          <a:noFill/>
        </p:spPr>
        <p:txBody>
          <a:bodyPr wrap="square" rtlCol="0">
            <a:spAutoFit/>
          </a:bodyPr>
          <a:lstStyle/>
          <a:p>
            <a:pPr>
              <a:lnSpc>
                <a:spcPct val="125000"/>
              </a:lnSpc>
            </a:pPr>
            <a:r>
              <a:rPr lang="zh-CN" altLang="en-US" sz="2000" dirty="0" smtClean="0">
                <a:latin typeface="微软雅黑" panose="020B0503020204020204" pitchFamily="34" charset="-122"/>
                <a:ea typeface="微软雅黑" panose="020B0503020204020204" pitchFamily="34" charset="-122"/>
              </a:rPr>
              <a:t>本</a:t>
            </a:r>
            <a:r>
              <a:rPr lang="en-US" altLang="zh-CN" sz="2000" dirty="0" smtClean="0">
                <a:latin typeface="微软雅黑" panose="020B0503020204020204" pitchFamily="34" charset="-122"/>
                <a:ea typeface="微软雅黑" panose="020B0503020204020204" pitchFamily="34" charset="-122"/>
              </a:rPr>
              <a:t>PPT</a:t>
            </a:r>
            <a:r>
              <a:rPr lang="zh-CN" altLang="en-US" sz="2000" dirty="0" smtClean="0">
                <a:latin typeface="微软雅黑" panose="020B0503020204020204" pitchFamily="34" charset="-122"/>
                <a:ea typeface="微软雅黑" panose="020B0503020204020204" pitchFamily="34" charset="-122"/>
              </a:rPr>
              <a:t>中第二页与第十页的配图都是我校西北工业大学大三学生孙佳伟作品。</a:t>
            </a:r>
            <a:endParaRPr lang="zh-CN" altLang="en-US" sz="2000" dirty="0">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96010" y="2713624"/>
            <a:ext cx="603250" cy="699770"/>
            <a:chOff x="623443" y="1726565"/>
            <a:chExt cx="603250" cy="699770"/>
          </a:xfrm>
        </p:grpSpPr>
        <p:sp>
          <p:nvSpPr>
            <p:cNvPr id="83" name="六边形 82"/>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文本框 83"/>
            <p:cNvSpPr txBox="1"/>
            <p:nvPr/>
          </p:nvSpPr>
          <p:spPr>
            <a:xfrm>
              <a:off x="639890" y="1876395"/>
              <a:ext cx="570357"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89" name="文本框 88"/>
          <p:cNvSpPr txBox="1"/>
          <p:nvPr/>
        </p:nvSpPr>
        <p:spPr>
          <a:xfrm>
            <a:off x="1091113" y="2632622"/>
            <a:ext cx="4591572" cy="861774"/>
          </a:xfrm>
          <a:prstGeom prst="rect">
            <a:avLst/>
          </a:prstGeom>
          <a:noFill/>
        </p:spPr>
        <p:txBody>
          <a:bodyPr wrap="square" rtlCol="0">
            <a:spAutoFit/>
          </a:bodyPr>
          <a:lstStyle/>
          <a:p>
            <a:pPr>
              <a:lnSpc>
                <a:spcPct val="125000"/>
              </a:lnSpc>
            </a:pPr>
            <a:r>
              <a:rPr lang="zh-CN" altLang="en-US" sz="2000" dirty="0" smtClean="0">
                <a:latin typeface="微软雅黑" panose="020B0503020204020204" pitchFamily="34" charset="-122"/>
                <a:ea typeface="微软雅黑" panose="020B0503020204020204" pitchFamily="34" charset="-122"/>
              </a:rPr>
              <a:t>在西安的小伙伴如果想拍一套毕业纪念写真，请联系孙佳伟同学哦。</a:t>
            </a:r>
            <a:endParaRPr lang="zh-CN" altLang="en-US" sz="2000" dirty="0">
              <a:latin typeface="微软雅黑" panose="020B0503020204020204" pitchFamily="34" charset="-122"/>
              <a:ea typeface="微软雅黑" panose="020B0503020204020204" pitchFamily="34" charset="-122"/>
            </a:endParaRPr>
          </a:p>
        </p:txBody>
      </p:sp>
      <p:grpSp>
        <p:nvGrpSpPr>
          <p:cNvPr id="90" name="组合 89"/>
          <p:cNvGrpSpPr/>
          <p:nvPr/>
        </p:nvGrpSpPr>
        <p:grpSpPr>
          <a:xfrm>
            <a:off x="396010" y="4120789"/>
            <a:ext cx="603250" cy="699770"/>
            <a:chOff x="623443" y="1726565"/>
            <a:chExt cx="603250" cy="699770"/>
          </a:xfrm>
        </p:grpSpPr>
        <p:sp>
          <p:nvSpPr>
            <p:cNvPr id="91" name="六边形 90"/>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文本框 91"/>
            <p:cNvSpPr txBox="1"/>
            <p:nvPr/>
          </p:nvSpPr>
          <p:spPr>
            <a:xfrm>
              <a:off x="639890" y="1876395"/>
              <a:ext cx="570357"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93" name="文本框 92"/>
          <p:cNvSpPr txBox="1"/>
          <p:nvPr/>
        </p:nvSpPr>
        <p:spPr>
          <a:xfrm>
            <a:off x="1091113" y="4039787"/>
            <a:ext cx="4591572" cy="861774"/>
          </a:xfrm>
          <a:prstGeom prst="rect">
            <a:avLst/>
          </a:prstGeom>
          <a:noFill/>
        </p:spPr>
        <p:txBody>
          <a:bodyPr wrap="square" rtlCol="0">
            <a:spAutoFit/>
          </a:bodyPr>
          <a:lstStyle/>
          <a:p>
            <a:pPr>
              <a:lnSpc>
                <a:spcPct val="125000"/>
              </a:lnSpc>
            </a:pPr>
            <a:r>
              <a:rPr lang="zh-CN" altLang="en-US" sz="2000" dirty="0" smtClean="0">
                <a:latin typeface="微软雅黑" panose="020B0503020204020204" pitchFamily="34" charset="-122"/>
                <a:ea typeface="微软雅黑" panose="020B0503020204020204" pitchFamily="34" charset="-122"/>
              </a:rPr>
              <a:t>添加微信号</a:t>
            </a:r>
            <a:r>
              <a:rPr lang="en-US" altLang="zh-CN" sz="2000" dirty="0">
                <a:latin typeface="微软雅黑" panose="020B0503020204020204" pitchFamily="34" charset="-122"/>
                <a:ea typeface="微软雅黑" panose="020B0503020204020204" pitchFamily="34" charset="-122"/>
              </a:rPr>
              <a:t>sjw123132</a:t>
            </a:r>
            <a:r>
              <a:rPr lang="zh-CN" altLang="en-US" sz="2000" dirty="0" smtClean="0">
                <a:latin typeface="微软雅黑" panose="020B0503020204020204" pitchFamily="34" charset="-122"/>
                <a:ea typeface="微软雅黑" panose="020B0503020204020204" pitchFamily="34" charset="-122"/>
              </a:rPr>
              <a:t>，或者微信搜索“</a:t>
            </a:r>
            <a:r>
              <a:rPr lang="en-US" altLang="zh-CN" sz="2000" dirty="0" err="1" smtClean="0">
                <a:latin typeface="微软雅黑" panose="020B0503020204020204" pitchFamily="34" charset="-122"/>
                <a:ea typeface="微软雅黑" panose="020B0503020204020204" pitchFamily="34" charset="-122"/>
              </a:rPr>
              <a:t>Jave</a:t>
            </a:r>
            <a:r>
              <a:rPr lang="zh-CN" altLang="en-US" sz="2000" dirty="0" smtClean="0">
                <a:latin typeface="微软雅黑" panose="020B0503020204020204" pitchFamily="34" charset="-122"/>
                <a:ea typeface="微软雅黑" panose="020B0503020204020204" pitchFamily="34" charset="-122"/>
              </a:rPr>
              <a:t>摄影”公共号就可以联系他了。</a:t>
            </a:r>
            <a:endParaRPr lang="zh-CN" altLang="en-US" sz="20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10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396010" y="5527953"/>
            <a:ext cx="603250" cy="699770"/>
            <a:chOff x="623443" y="1726565"/>
            <a:chExt cx="603250" cy="699770"/>
          </a:xfrm>
        </p:grpSpPr>
        <p:sp>
          <p:nvSpPr>
            <p:cNvPr id="95" name="六边形 94"/>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文本框 95"/>
            <p:cNvSpPr txBox="1"/>
            <p:nvPr/>
          </p:nvSpPr>
          <p:spPr>
            <a:xfrm>
              <a:off x="639890" y="1876395"/>
              <a:ext cx="570357"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97" name="文本框 96"/>
          <p:cNvSpPr txBox="1"/>
          <p:nvPr/>
        </p:nvSpPr>
        <p:spPr>
          <a:xfrm>
            <a:off x="1091113" y="5446951"/>
            <a:ext cx="4591572" cy="861774"/>
          </a:xfrm>
          <a:prstGeom prst="rect">
            <a:avLst/>
          </a:prstGeom>
          <a:noFill/>
        </p:spPr>
        <p:txBody>
          <a:bodyPr wrap="square" rtlCol="0">
            <a:spAutoFit/>
          </a:bodyPr>
          <a:lstStyle/>
          <a:p>
            <a:pPr>
              <a:lnSpc>
                <a:spcPct val="125000"/>
              </a:lnSpc>
            </a:pPr>
            <a:r>
              <a:rPr lang="zh-CN" altLang="en-US" sz="2000" dirty="0" smtClean="0">
                <a:latin typeface="微软雅黑" panose="020B0503020204020204" pitchFamily="34" charset="-122"/>
                <a:ea typeface="微软雅黑" panose="020B0503020204020204" pitchFamily="34" charset="-122"/>
              </a:rPr>
              <a:t>价格公道，水平一流，童叟无欺，在边家村一带享有极高的声誉！</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par>
                                    <p:cTn id="18" presetID="10"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par>
                                    <p:cTn id="21" presetID="10"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par>
                                    <p:cTn id="24" presetID="8" presetClass="emph" presetSubtype="0" repeatCount="3000" autoRev="1" fill="hold" nodeType="withEffect" p14:presetBounceEnd="4000">
                                      <p:stCondLst>
                                        <p:cond delay="500"/>
                                      </p:stCondLst>
                                      <p:childTnLst>
                                        <p:animRot by="480000" p14:bounceEnd="4000">
                                          <p:cBhvr>
                                            <p:cTn id="25" dur="150" fill="hold"/>
                                            <p:tgtEl>
                                              <p:spTgt spid="78"/>
                                            </p:tgtEl>
                                            <p:attrNameLst>
                                              <p:attrName>r</p:attrName>
                                            </p:attrNameLst>
                                          </p:cBhvr>
                                        </p:animRot>
                                      </p:childTnLst>
                                    </p:cTn>
                                  </p:par>
                                  <p:par>
                                    <p:cTn id="26" presetID="8" presetClass="emph" presetSubtype="0" repeatCount="3000" autoRev="1" fill="hold" nodeType="withEffect" p14:presetBounceEnd="4000">
                                      <p:stCondLst>
                                        <p:cond delay="500"/>
                                      </p:stCondLst>
                                      <p:childTnLst>
                                        <p:animRot by="480000" p14:bounceEnd="4000">
                                          <p:cBhvr>
                                            <p:cTn id="27" dur="150" fill="hold"/>
                                            <p:tgtEl>
                                              <p:spTgt spid="82"/>
                                            </p:tgtEl>
                                            <p:attrNameLst>
                                              <p:attrName>r</p:attrName>
                                            </p:attrNameLst>
                                          </p:cBhvr>
                                        </p:animRot>
                                      </p:childTnLst>
                                    </p:cTn>
                                  </p:par>
                                  <p:par>
                                    <p:cTn id="28" presetID="8" presetClass="emph" presetSubtype="0" repeatCount="3000" autoRev="1" fill="hold" nodeType="withEffect" p14:presetBounceEnd="4000">
                                      <p:stCondLst>
                                        <p:cond delay="500"/>
                                      </p:stCondLst>
                                      <p:childTnLst>
                                        <p:animRot by="480000" p14:bounceEnd="4000">
                                          <p:cBhvr>
                                            <p:cTn id="29" dur="150" fill="hold"/>
                                            <p:tgtEl>
                                              <p:spTgt spid="90"/>
                                            </p:tgtEl>
                                            <p:attrNameLst>
                                              <p:attrName>r</p:attrName>
                                            </p:attrNameLst>
                                          </p:cBhvr>
                                        </p:animRot>
                                      </p:childTnLst>
                                    </p:cTn>
                                  </p:par>
                                  <p:par>
                                    <p:cTn id="30" presetID="22" presetClass="entr" presetSubtype="8" fill="hold" grpId="0" nodeType="withEffect">
                                      <p:stCondLst>
                                        <p:cond delay="140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par>
                                    <p:cTn id="33" presetID="22" presetClass="entr" presetSubtype="8" fill="hold" grpId="0" nodeType="withEffect">
                                      <p:stCondLst>
                                        <p:cond delay="140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500"/>
                                            <p:tgtEl>
                                              <p:spTgt spid="89"/>
                                            </p:tgtEl>
                                          </p:cBhvr>
                                        </p:animEffect>
                                      </p:childTnLst>
                                    </p:cTn>
                                  </p:par>
                                  <p:par>
                                    <p:cTn id="36" presetID="22" presetClass="entr" presetSubtype="8" fill="hold" grpId="0" nodeType="withEffect">
                                      <p:stCondLst>
                                        <p:cond delay="14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10"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8" presetClass="emph" presetSubtype="0" repeatCount="3000" autoRev="1" fill="hold" nodeType="withEffect" p14:presetBounceEnd="4000">
                                      <p:stCondLst>
                                        <p:cond delay="500"/>
                                      </p:stCondLst>
                                      <p:childTnLst>
                                        <p:animRot by="480000" p14:bounceEnd="4000">
                                          <p:cBhvr>
                                            <p:cTn id="43" dur="150" fill="hold"/>
                                            <p:tgtEl>
                                              <p:spTgt spid="94"/>
                                            </p:tgtEl>
                                            <p:attrNameLst>
                                              <p:attrName>r</p:attrName>
                                            </p:attrNameLst>
                                          </p:cBhvr>
                                        </p:animRot>
                                      </p:childTnLst>
                                    </p:cTn>
                                  </p:par>
                                  <p:par>
                                    <p:cTn id="44" presetID="22" presetClass="entr" presetSubtype="8" fill="hold" grpId="0" nodeType="withEffect">
                                      <p:stCondLst>
                                        <p:cond delay="1400"/>
                                      </p:stCondLst>
                                      <p:childTnLst>
                                        <p:set>
                                          <p:cBhvr>
                                            <p:cTn id="45" dur="1" fill="hold">
                                              <p:stCondLst>
                                                <p:cond delay="0"/>
                                              </p:stCondLst>
                                            </p:cTn>
                                            <p:tgtEl>
                                              <p:spTgt spid="97"/>
                                            </p:tgtEl>
                                            <p:attrNameLst>
                                              <p:attrName>style.visibility</p:attrName>
                                            </p:attrNameLst>
                                          </p:cBhvr>
                                          <p:to>
                                            <p:strVal val="visible"/>
                                          </p:to>
                                        </p:set>
                                        <p:animEffect transition="in" filter="wipe(left)">
                                          <p:cBhvr>
                                            <p:cTn id="46" dur="500"/>
                                            <p:tgtEl>
                                              <p:spTgt spid="97"/>
                                            </p:tgtEl>
                                          </p:cBhvr>
                                        </p:animEffect>
                                      </p:childTnLst>
                                    </p:cTn>
                                  </p:par>
                                  <p:par>
                                    <p:cTn id="47" presetID="2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1" grpId="0"/>
          <p:bldP spid="89" grpId="0"/>
          <p:bldP spid="93"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par>
                                    <p:cTn id="18" presetID="10"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par>
                                    <p:cTn id="21" presetID="10"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par>
                                    <p:cTn id="24" presetID="8" presetClass="emph" presetSubtype="0" repeatCount="3000" autoRev="1" fill="hold" nodeType="withEffect">
                                      <p:stCondLst>
                                        <p:cond delay="500"/>
                                      </p:stCondLst>
                                      <p:childTnLst>
                                        <p:animRot by="480000">
                                          <p:cBhvr>
                                            <p:cTn id="25" dur="150" fill="hold"/>
                                            <p:tgtEl>
                                              <p:spTgt spid="78"/>
                                            </p:tgtEl>
                                            <p:attrNameLst>
                                              <p:attrName>r</p:attrName>
                                            </p:attrNameLst>
                                          </p:cBhvr>
                                        </p:animRot>
                                      </p:childTnLst>
                                    </p:cTn>
                                  </p:par>
                                  <p:par>
                                    <p:cTn id="26" presetID="8" presetClass="emph" presetSubtype="0" repeatCount="3000" autoRev="1" fill="hold" nodeType="withEffect">
                                      <p:stCondLst>
                                        <p:cond delay="500"/>
                                      </p:stCondLst>
                                      <p:childTnLst>
                                        <p:animRot by="480000">
                                          <p:cBhvr>
                                            <p:cTn id="27" dur="150" fill="hold"/>
                                            <p:tgtEl>
                                              <p:spTgt spid="82"/>
                                            </p:tgtEl>
                                            <p:attrNameLst>
                                              <p:attrName>r</p:attrName>
                                            </p:attrNameLst>
                                          </p:cBhvr>
                                        </p:animRot>
                                      </p:childTnLst>
                                    </p:cTn>
                                  </p:par>
                                  <p:par>
                                    <p:cTn id="28" presetID="8" presetClass="emph" presetSubtype="0" repeatCount="3000" autoRev="1" fill="hold" nodeType="withEffect">
                                      <p:stCondLst>
                                        <p:cond delay="500"/>
                                      </p:stCondLst>
                                      <p:childTnLst>
                                        <p:animRot by="480000">
                                          <p:cBhvr>
                                            <p:cTn id="29" dur="150" fill="hold"/>
                                            <p:tgtEl>
                                              <p:spTgt spid="90"/>
                                            </p:tgtEl>
                                            <p:attrNameLst>
                                              <p:attrName>r</p:attrName>
                                            </p:attrNameLst>
                                          </p:cBhvr>
                                        </p:animRot>
                                      </p:childTnLst>
                                    </p:cTn>
                                  </p:par>
                                  <p:par>
                                    <p:cTn id="30" presetID="22" presetClass="entr" presetSubtype="8" fill="hold" grpId="0" nodeType="withEffect">
                                      <p:stCondLst>
                                        <p:cond delay="140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par>
                                    <p:cTn id="33" presetID="22" presetClass="entr" presetSubtype="8" fill="hold" grpId="0" nodeType="withEffect">
                                      <p:stCondLst>
                                        <p:cond delay="140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500"/>
                                            <p:tgtEl>
                                              <p:spTgt spid="89"/>
                                            </p:tgtEl>
                                          </p:cBhvr>
                                        </p:animEffect>
                                      </p:childTnLst>
                                    </p:cTn>
                                  </p:par>
                                  <p:par>
                                    <p:cTn id="36" presetID="22" presetClass="entr" presetSubtype="8" fill="hold" grpId="0" nodeType="withEffect">
                                      <p:stCondLst>
                                        <p:cond delay="14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10"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8" presetClass="emph" presetSubtype="0" repeatCount="3000" autoRev="1" fill="hold" nodeType="withEffect">
                                      <p:stCondLst>
                                        <p:cond delay="500"/>
                                      </p:stCondLst>
                                      <p:childTnLst>
                                        <p:animRot by="480000">
                                          <p:cBhvr>
                                            <p:cTn id="43" dur="150" fill="hold"/>
                                            <p:tgtEl>
                                              <p:spTgt spid="94"/>
                                            </p:tgtEl>
                                            <p:attrNameLst>
                                              <p:attrName>r</p:attrName>
                                            </p:attrNameLst>
                                          </p:cBhvr>
                                        </p:animRot>
                                      </p:childTnLst>
                                    </p:cTn>
                                  </p:par>
                                  <p:par>
                                    <p:cTn id="44" presetID="22" presetClass="entr" presetSubtype="8" fill="hold" grpId="0" nodeType="withEffect">
                                      <p:stCondLst>
                                        <p:cond delay="1400"/>
                                      </p:stCondLst>
                                      <p:childTnLst>
                                        <p:set>
                                          <p:cBhvr>
                                            <p:cTn id="45" dur="1" fill="hold">
                                              <p:stCondLst>
                                                <p:cond delay="0"/>
                                              </p:stCondLst>
                                            </p:cTn>
                                            <p:tgtEl>
                                              <p:spTgt spid="97"/>
                                            </p:tgtEl>
                                            <p:attrNameLst>
                                              <p:attrName>style.visibility</p:attrName>
                                            </p:attrNameLst>
                                          </p:cBhvr>
                                          <p:to>
                                            <p:strVal val="visible"/>
                                          </p:to>
                                        </p:set>
                                        <p:animEffect transition="in" filter="wipe(left)">
                                          <p:cBhvr>
                                            <p:cTn id="46" dur="500"/>
                                            <p:tgtEl>
                                              <p:spTgt spid="97"/>
                                            </p:tgtEl>
                                          </p:cBhvr>
                                        </p:animEffect>
                                      </p:childTnLst>
                                    </p:cTn>
                                  </p:par>
                                  <p:par>
                                    <p:cTn id="47" presetID="2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1" grpId="0"/>
          <p:bldP spid="89" grpId="0"/>
          <p:bldP spid="93" grpId="0"/>
          <p:bldP spid="9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在此输入一些酷炫的文字</a:t>
            </a:r>
          </a:p>
        </p:txBody>
      </p:sp>
      <p:sp>
        <p:nvSpPr>
          <p:cNvPr id="9" name="文本框 8"/>
          <p:cNvSpPr txBox="1"/>
          <p:nvPr/>
        </p:nvSpPr>
        <p:spPr>
          <a:xfrm>
            <a:off x="4210052" y="5617259"/>
            <a:ext cx="3771896" cy="400110"/>
          </a:xfrm>
          <a:prstGeom prst="rect">
            <a:avLst/>
          </a:prstGeom>
          <a:noFill/>
        </p:spPr>
        <p:txBody>
          <a:bodyPr wrap="square" rtlCol="0">
            <a:spAutoFit/>
          </a:bodyPr>
          <a:lstStyle/>
          <a:p>
            <a:pPr algn="ctr"/>
            <a:r>
              <a:rPr lang="da-DK" altLang="zh-CN" sz="2000" dirty="0">
                <a:solidFill>
                  <a:schemeClr val="accent1"/>
                </a:solidFill>
                <a:latin typeface="微软雅黑" panose="020B0503020204020204" pitchFamily="34" charset="-122"/>
                <a:ea typeface="微软雅黑" panose="020B0503020204020204" pitchFamily="34" charset="-122"/>
              </a:rPr>
              <a:t>Lorem ipsum dolor sit amet</a:t>
            </a: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THREE</a:t>
            </a:r>
            <a:endParaRPr lang="zh-CN" altLang="en-US"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直角三角形 3"/>
          <p:cNvSpPr>
            <a:spLocks noChangeAspect="1"/>
          </p:cNvSpPr>
          <p:nvPr/>
        </p:nvSpPr>
        <p:spPr>
          <a:xfrm>
            <a:off x="4210051" y="2786002"/>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12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094471" y="2404809"/>
            <a:ext cx="2121408" cy="2121408"/>
            <a:chOff x="4031488" y="2404809"/>
            <a:chExt cx="2121408" cy="2121408"/>
          </a:xfrm>
        </p:grpSpPr>
        <p:sp>
          <p:nvSpPr>
            <p:cNvPr id="28" name="椭圆 27"/>
            <p:cNvSpPr/>
            <p:nvPr/>
          </p:nvSpPr>
          <p:spPr>
            <a:xfrm>
              <a:off x="403148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5"/>
            <p:cNvSpPr>
              <a:spLocks noEditPoints="1"/>
            </p:cNvSpPr>
            <p:nvPr/>
          </p:nvSpPr>
          <p:spPr bwMode="auto">
            <a:xfrm>
              <a:off x="4775813" y="3017519"/>
              <a:ext cx="632758" cy="895986"/>
            </a:xfrm>
            <a:custGeom>
              <a:avLst/>
              <a:gdLst>
                <a:gd name="T0" fmla="*/ 45 w 83"/>
                <a:gd name="T1" fmla="*/ 17 h 119"/>
                <a:gd name="T2" fmla="*/ 70 w 83"/>
                <a:gd name="T3" fmla="*/ 31 h 119"/>
                <a:gd name="T4" fmla="*/ 73 w 83"/>
                <a:gd name="T5" fmla="*/ 27 h 119"/>
                <a:gd name="T6" fmla="*/ 73 w 83"/>
                <a:gd name="T7" fmla="*/ 24 h 119"/>
                <a:gd name="T8" fmla="*/ 72 w 83"/>
                <a:gd name="T9" fmla="*/ 21 h 119"/>
                <a:gd name="T10" fmla="*/ 53 w 83"/>
                <a:gd name="T11" fmla="*/ 11 h 119"/>
                <a:gd name="T12" fmla="*/ 50 w 83"/>
                <a:gd name="T13" fmla="*/ 10 h 119"/>
                <a:gd name="T14" fmla="*/ 48 w 83"/>
                <a:gd name="T15" fmla="*/ 12 h 119"/>
                <a:gd name="T16" fmla="*/ 45 w 83"/>
                <a:gd name="T17" fmla="*/ 17 h 119"/>
                <a:gd name="T18" fmla="*/ 40 w 83"/>
                <a:gd name="T19" fmla="*/ 26 h 119"/>
                <a:gd name="T20" fmla="*/ 45 w 83"/>
                <a:gd name="T21" fmla="*/ 29 h 119"/>
                <a:gd name="T22" fmla="*/ 24 w 83"/>
                <a:gd name="T23" fmla="*/ 66 h 119"/>
                <a:gd name="T24" fmla="*/ 18 w 83"/>
                <a:gd name="T25" fmla="*/ 63 h 119"/>
                <a:gd name="T26" fmla="*/ 40 w 83"/>
                <a:gd name="T27" fmla="*/ 26 h 119"/>
                <a:gd name="T28" fmla="*/ 13 w 83"/>
                <a:gd name="T29" fmla="*/ 72 h 119"/>
                <a:gd name="T30" fmla="*/ 11 w 83"/>
                <a:gd name="T31" fmla="*/ 93 h 119"/>
                <a:gd name="T32" fmla="*/ 22 w 83"/>
                <a:gd name="T33" fmla="*/ 98 h 119"/>
                <a:gd name="T34" fmla="*/ 39 w 83"/>
                <a:gd name="T35" fmla="*/ 87 h 119"/>
                <a:gd name="T36" fmla="*/ 24 w 83"/>
                <a:gd name="T37" fmla="*/ 82 h 119"/>
                <a:gd name="T38" fmla="*/ 13 w 83"/>
                <a:gd name="T39" fmla="*/ 72 h 119"/>
                <a:gd name="T40" fmla="*/ 45 w 83"/>
                <a:gd name="T41" fmla="*/ 94 h 119"/>
                <a:gd name="T42" fmla="*/ 8 w 83"/>
                <a:gd name="T43" fmla="*/ 119 h 119"/>
                <a:gd name="T44" fmla="*/ 0 w 83"/>
                <a:gd name="T45" fmla="*/ 115 h 119"/>
                <a:gd name="T46" fmla="*/ 3 w 83"/>
                <a:gd name="T47" fmla="*/ 70 h 119"/>
                <a:gd name="T48" fmla="*/ 6 w 83"/>
                <a:gd name="T49" fmla="*/ 66 h 119"/>
                <a:gd name="T50" fmla="*/ 28 w 83"/>
                <a:gd name="T51" fmla="*/ 27 h 119"/>
                <a:gd name="T52" fmla="*/ 37 w 83"/>
                <a:gd name="T53" fmla="*/ 12 h 119"/>
                <a:gd name="T54" fmla="*/ 40 w 83"/>
                <a:gd name="T55" fmla="*/ 7 h 119"/>
                <a:gd name="T56" fmla="*/ 48 w 83"/>
                <a:gd name="T57" fmla="*/ 1 h 119"/>
                <a:gd name="T58" fmla="*/ 58 w 83"/>
                <a:gd name="T59" fmla="*/ 2 h 119"/>
                <a:gd name="T60" fmla="*/ 76 w 83"/>
                <a:gd name="T61" fmla="*/ 13 h 119"/>
                <a:gd name="T62" fmla="*/ 83 w 83"/>
                <a:gd name="T63" fmla="*/ 21 h 119"/>
                <a:gd name="T64" fmla="*/ 81 w 83"/>
                <a:gd name="T65" fmla="*/ 31 h 119"/>
                <a:gd name="T66" fmla="*/ 45 w 83"/>
                <a:gd name="T67" fmla="*/ 9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119">
                  <a:moveTo>
                    <a:pt x="45" y="17"/>
                  </a:moveTo>
                  <a:cubicBezTo>
                    <a:pt x="70" y="31"/>
                    <a:pt x="70" y="31"/>
                    <a:pt x="70" y="31"/>
                  </a:cubicBezTo>
                  <a:cubicBezTo>
                    <a:pt x="73" y="27"/>
                    <a:pt x="73" y="27"/>
                    <a:pt x="73" y="27"/>
                  </a:cubicBezTo>
                  <a:cubicBezTo>
                    <a:pt x="74" y="26"/>
                    <a:pt x="74" y="25"/>
                    <a:pt x="73" y="24"/>
                  </a:cubicBezTo>
                  <a:cubicBezTo>
                    <a:pt x="73" y="23"/>
                    <a:pt x="73" y="22"/>
                    <a:pt x="72" y="21"/>
                  </a:cubicBezTo>
                  <a:cubicBezTo>
                    <a:pt x="53" y="11"/>
                    <a:pt x="53" y="11"/>
                    <a:pt x="53" y="11"/>
                  </a:cubicBezTo>
                  <a:cubicBezTo>
                    <a:pt x="52" y="10"/>
                    <a:pt x="51" y="10"/>
                    <a:pt x="50" y="10"/>
                  </a:cubicBezTo>
                  <a:cubicBezTo>
                    <a:pt x="49" y="10"/>
                    <a:pt x="48" y="11"/>
                    <a:pt x="48" y="12"/>
                  </a:cubicBezTo>
                  <a:cubicBezTo>
                    <a:pt x="45" y="17"/>
                    <a:pt x="45" y="17"/>
                    <a:pt x="45" y="17"/>
                  </a:cubicBezTo>
                  <a:close/>
                  <a:moveTo>
                    <a:pt x="40" y="26"/>
                  </a:moveTo>
                  <a:cubicBezTo>
                    <a:pt x="45" y="29"/>
                    <a:pt x="45" y="29"/>
                    <a:pt x="45" y="29"/>
                  </a:cubicBezTo>
                  <a:cubicBezTo>
                    <a:pt x="24" y="66"/>
                    <a:pt x="24" y="66"/>
                    <a:pt x="24" y="66"/>
                  </a:cubicBezTo>
                  <a:cubicBezTo>
                    <a:pt x="18" y="63"/>
                    <a:pt x="18" y="63"/>
                    <a:pt x="18" y="63"/>
                  </a:cubicBezTo>
                  <a:cubicBezTo>
                    <a:pt x="40" y="26"/>
                    <a:pt x="40" y="26"/>
                    <a:pt x="40" y="26"/>
                  </a:cubicBezTo>
                  <a:close/>
                  <a:moveTo>
                    <a:pt x="13" y="72"/>
                  </a:moveTo>
                  <a:cubicBezTo>
                    <a:pt x="11" y="93"/>
                    <a:pt x="11" y="93"/>
                    <a:pt x="11" y="93"/>
                  </a:cubicBezTo>
                  <a:cubicBezTo>
                    <a:pt x="22" y="98"/>
                    <a:pt x="22" y="98"/>
                    <a:pt x="22" y="98"/>
                  </a:cubicBezTo>
                  <a:cubicBezTo>
                    <a:pt x="39" y="87"/>
                    <a:pt x="39" y="87"/>
                    <a:pt x="39" y="87"/>
                  </a:cubicBezTo>
                  <a:cubicBezTo>
                    <a:pt x="35" y="83"/>
                    <a:pt x="30" y="82"/>
                    <a:pt x="24" y="82"/>
                  </a:cubicBezTo>
                  <a:cubicBezTo>
                    <a:pt x="20" y="77"/>
                    <a:pt x="17" y="74"/>
                    <a:pt x="13" y="72"/>
                  </a:cubicBezTo>
                  <a:close/>
                  <a:moveTo>
                    <a:pt x="45" y="94"/>
                  </a:moveTo>
                  <a:cubicBezTo>
                    <a:pt x="8" y="119"/>
                    <a:pt x="8" y="119"/>
                    <a:pt x="8" y="119"/>
                  </a:cubicBezTo>
                  <a:cubicBezTo>
                    <a:pt x="0" y="115"/>
                    <a:pt x="0" y="115"/>
                    <a:pt x="0" y="115"/>
                  </a:cubicBezTo>
                  <a:cubicBezTo>
                    <a:pt x="3" y="70"/>
                    <a:pt x="3" y="70"/>
                    <a:pt x="3" y="70"/>
                  </a:cubicBezTo>
                  <a:cubicBezTo>
                    <a:pt x="6" y="66"/>
                    <a:pt x="6" y="66"/>
                    <a:pt x="6" y="66"/>
                  </a:cubicBezTo>
                  <a:cubicBezTo>
                    <a:pt x="28" y="27"/>
                    <a:pt x="28" y="27"/>
                    <a:pt x="28" y="27"/>
                  </a:cubicBezTo>
                  <a:cubicBezTo>
                    <a:pt x="37" y="12"/>
                    <a:pt x="37" y="12"/>
                    <a:pt x="37" y="12"/>
                  </a:cubicBezTo>
                  <a:cubicBezTo>
                    <a:pt x="40" y="7"/>
                    <a:pt x="40" y="7"/>
                    <a:pt x="40" y="7"/>
                  </a:cubicBezTo>
                  <a:cubicBezTo>
                    <a:pt x="42" y="4"/>
                    <a:pt x="44" y="2"/>
                    <a:pt x="48" y="1"/>
                  </a:cubicBezTo>
                  <a:cubicBezTo>
                    <a:pt x="51" y="0"/>
                    <a:pt x="55" y="0"/>
                    <a:pt x="58" y="2"/>
                  </a:cubicBezTo>
                  <a:cubicBezTo>
                    <a:pt x="76" y="13"/>
                    <a:pt x="76" y="13"/>
                    <a:pt x="76" y="13"/>
                  </a:cubicBezTo>
                  <a:cubicBezTo>
                    <a:pt x="80" y="15"/>
                    <a:pt x="82" y="18"/>
                    <a:pt x="83" y="21"/>
                  </a:cubicBezTo>
                  <a:cubicBezTo>
                    <a:pt x="83" y="24"/>
                    <a:pt x="83" y="28"/>
                    <a:pt x="81" y="31"/>
                  </a:cubicBezTo>
                  <a:cubicBezTo>
                    <a:pt x="69" y="52"/>
                    <a:pt x="57" y="73"/>
                    <a:pt x="45" y="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3971581" y="1299800"/>
            <a:ext cx="2367189" cy="885372"/>
            <a:chOff x="3901617" y="1299800"/>
            <a:chExt cx="2367189" cy="885372"/>
          </a:xfrm>
        </p:grpSpPr>
        <p:sp>
          <p:nvSpPr>
            <p:cNvPr id="35" name="流程图: 可选过程 34"/>
            <p:cNvSpPr/>
            <p:nvPr/>
          </p:nvSpPr>
          <p:spPr>
            <a:xfrm>
              <a:off x="3901617" y="1299800"/>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045148" y="1365876"/>
              <a:ext cx="2080126" cy="784830"/>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百</a:t>
              </a:r>
              <a:r>
                <a:rPr lang="zh-CN" altLang="en-US" dirty="0" smtClean="0">
                  <a:latin typeface="微软雅黑" panose="020B0503020204020204" pitchFamily="34" charset="-122"/>
                  <a:ea typeface="微软雅黑" panose="020B0503020204020204" pitchFamily="34" charset="-122"/>
                </a:rPr>
                <a:t>度工大泡泡就可以看到我们的主页</a:t>
              </a:r>
              <a:endParaRPr lang="zh-CN" altLang="en-US"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217860" y="2404809"/>
            <a:ext cx="2121408" cy="2121408"/>
            <a:chOff x="2141728" y="2404809"/>
            <a:chExt cx="2121408" cy="2121408"/>
          </a:xfrm>
        </p:grpSpPr>
        <p:sp>
          <p:nvSpPr>
            <p:cNvPr id="38" name="椭圆 37"/>
            <p:cNvSpPr/>
            <p:nvPr/>
          </p:nvSpPr>
          <p:spPr>
            <a:xfrm>
              <a:off x="214172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Group 12"/>
            <p:cNvGrpSpPr>
              <a:grpSpLocks noChangeAspect="1"/>
            </p:cNvGrpSpPr>
            <p:nvPr/>
          </p:nvGrpSpPr>
          <p:grpSpPr bwMode="auto">
            <a:xfrm>
              <a:off x="2730310" y="3142797"/>
              <a:ext cx="944244" cy="645432"/>
              <a:chOff x="3683" y="2052"/>
              <a:chExt cx="316" cy="216"/>
            </a:xfrm>
            <a:solidFill>
              <a:schemeClr val="bg1">
                <a:lumMod val="95000"/>
              </a:schemeClr>
            </a:solidFill>
          </p:grpSpPr>
          <p:sp>
            <p:nvSpPr>
              <p:cNvPr id="40" name="Freeform 13"/>
              <p:cNvSpPr>
                <a:spLocks noEditPoints="1"/>
              </p:cNvSpPr>
              <p:nvPr/>
            </p:nvSpPr>
            <p:spPr bwMode="auto">
              <a:xfrm>
                <a:off x="3683" y="2052"/>
                <a:ext cx="181" cy="216"/>
              </a:xfrm>
              <a:custGeom>
                <a:avLst/>
                <a:gdLst>
                  <a:gd name="T0" fmla="*/ 30 w 75"/>
                  <a:gd name="T1" fmla="*/ 14 h 89"/>
                  <a:gd name="T2" fmla="*/ 34 w 75"/>
                  <a:gd name="T3" fmla="*/ 5 h 89"/>
                  <a:gd name="T4" fmla="*/ 34 w 75"/>
                  <a:gd name="T5" fmla="*/ 5 h 89"/>
                  <a:gd name="T6" fmla="*/ 46 w 75"/>
                  <a:gd name="T7" fmla="*/ 0 h 89"/>
                  <a:gd name="T8" fmla="*/ 58 w 75"/>
                  <a:gd name="T9" fmla="*/ 5 h 89"/>
                  <a:gd name="T10" fmla="*/ 58 w 75"/>
                  <a:gd name="T11" fmla="*/ 5 h 89"/>
                  <a:gd name="T12" fmla="*/ 62 w 75"/>
                  <a:gd name="T13" fmla="*/ 17 h 89"/>
                  <a:gd name="T14" fmla="*/ 60 w 75"/>
                  <a:gd name="T15" fmla="*/ 26 h 89"/>
                  <a:gd name="T16" fmla="*/ 59 w 75"/>
                  <a:gd name="T17" fmla="*/ 28 h 89"/>
                  <a:gd name="T18" fmla="*/ 75 w 75"/>
                  <a:gd name="T19" fmla="*/ 28 h 89"/>
                  <a:gd name="T20" fmla="*/ 75 w 75"/>
                  <a:gd name="T21" fmla="*/ 43 h 89"/>
                  <a:gd name="T22" fmla="*/ 59 w 75"/>
                  <a:gd name="T23" fmla="*/ 43 h 89"/>
                  <a:gd name="T24" fmla="*/ 59 w 75"/>
                  <a:gd name="T25" fmla="*/ 46 h 89"/>
                  <a:gd name="T26" fmla="*/ 62 w 75"/>
                  <a:gd name="T27" fmla="*/ 58 h 89"/>
                  <a:gd name="T28" fmla="*/ 53 w 75"/>
                  <a:gd name="T29" fmla="*/ 80 h 89"/>
                  <a:gd name="T30" fmla="*/ 31 w 75"/>
                  <a:gd name="T31" fmla="*/ 89 h 89"/>
                  <a:gd name="T32" fmla="*/ 9 w 75"/>
                  <a:gd name="T33" fmla="*/ 80 h 89"/>
                  <a:gd name="T34" fmla="*/ 0 w 75"/>
                  <a:gd name="T35" fmla="*/ 58 h 89"/>
                  <a:gd name="T36" fmla="*/ 9 w 75"/>
                  <a:gd name="T37" fmla="*/ 36 h 89"/>
                  <a:gd name="T38" fmla="*/ 15 w 75"/>
                  <a:gd name="T39" fmla="*/ 31 h 89"/>
                  <a:gd name="T40" fmla="*/ 30 w 75"/>
                  <a:gd name="T41" fmla="*/ 14 h 89"/>
                  <a:gd name="T42" fmla="*/ 15 w 75"/>
                  <a:gd name="T43" fmla="*/ 57 h 89"/>
                  <a:gd name="T44" fmla="*/ 38 w 75"/>
                  <a:gd name="T45" fmla="*/ 43 h 89"/>
                  <a:gd name="T46" fmla="*/ 15 w 75"/>
                  <a:gd name="T47" fmla="*/ 57 h 89"/>
                  <a:gd name="T48" fmla="*/ 45 w 75"/>
                  <a:gd name="T49" fmla="*/ 44 h 89"/>
                  <a:gd name="T50" fmla="*/ 31 w 75"/>
                  <a:gd name="T51" fmla="*/ 38 h 89"/>
                  <a:gd name="T52" fmla="*/ 17 w 75"/>
                  <a:gd name="T53" fmla="*/ 44 h 89"/>
                  <a:gd name="T54" fmla="*/ 11 w 75"/>
                  <a:gd name="T55" fmla="*/ 58 h 89"/>
                  <a:gd name="T56" fmla="*/ 17 w 75"/>
                  <a:gd name="T57" fmla="*/ 72 h 89"/>
                  <a:gd name="T58" fmla="*/ 31 w 75"/>
                  <a:gd name="T59" fmla="*/ 78 h 89"/>
                  <a:gd name="T60" fmla="*/ 45 w 75"/>
                  <a:gd name="T61" fmla="*/ 72 h 89"/>
                  <a:gd name="T62" fmla="*/ 51 w 75"/>
                  <a:gd name="T63" fmla="*/ 58 h 89"/>
                  <a:gd name="T64" fmla="*/ 45 w 75"/>
                  <a:gd name="T65"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89">
                    <a:moveTo>
                      <a:pt x="30" y="14"/>
                    </a:moveTo>
                    <a:cubicBezTo>
                      <a:pt x="30" y="11"/>
                      <a:pt x="32" y="7"/>
                      <a:pt x="34" y="5"/>
                    </a:cubicBezTo>
                    <a:cubicBezTo>
                      <a:pt x="34" y="5"/>
                      <a:pt x="34" y="5"/>
                      <a:pt x="34" y="5"/>
                    </a:cubicBezTo>
                    <a:cubicBezTo>
                      <a:pt x="37" y="2"/>
                      <a:pt x="42" y="0"/>
                      <a:pt x="46" y="0"/>
                    </a:cubicBezTo>
                    <a:cubicBezTo>
                      <a:pt x="51" y="0"/>
                      <a:pt x="55" y="2"/>
                      <a:pt x="58" y="5"/>
                    </a:cubicBezTo>
                    <a:cubicBezTo>
                      <a:pt x="58" y="5"/>
                      <a:pt x="58" y="5"/>
                      <a:pt x="58" y="5"/>
                    </a:cubicBezTo>
                    <a:cubicBezTo>
                      <a:pt x="61" y="8"/>
                      <a:pt x="62" y="12"/>
                      <a:pt x="62" y="17"/>
                    </a:cubicBezTo>
                    <a:cubicBezTo>
                      <a:pt x="62" y="20"/>
                      <a:pt x="61" y="23"/>
                      <a:pt x="60" y="26"/>
                    </a:cubicBezTo>
                    <a:cubicBezTo>
                      <a:pt x="59" y="28"/>
                      <a:pt x="59" y="28"/>
                      <a:pt x="59" y="28"/>
                    </a:cubicBezTo>
                    <a:cubicBezTo>
                      <a:pt x="75" y="28"/>
                      <a:pt x="75" y="28"/>
                      <a:pt x="75" y="28"/>
                    </a:cubicBezTo>
                    <a:cubicBezTo>
                      <a:pt x="75" y="43"/>
                      <a:pt x="75" y="43"/>
                      <a:pt x="75" y="43"/>
                    </a:cubicBezTo>
                    <a:cubicBezTo>
                      <a:pt x="59" y="43"/>
                      <a:pt x="59" y="43"/>
                      <a:pt x="59" y="43"/>
                    </a:cubicBezTo>
                    <a:cubicBezTo>
                      <a:pt x="59" y="46"/>
                      <a:pt x="59" y="46"/>
                      <a:pt x="59" y="46"/>
                    </a:cubicBezTo>
                    <a:cubicBezTo>
                      <a:pt x="61" y="50"/>
                      <a:pt x="62" y="54"/>
                      <a:pt x="62" y="58"/>
                    </a:cubicBezTo>
                    <a:cubicBezTo>
                      <a:pt x="62" y="67"/>
                      <a:pt x="58" y="74"/>
                      <a:pt x="53" y="80"/>
                    </a:cubicBezTo>
                    <a:cubicBezTo>
                      <a:pt x="47" y="85"/>
                      <a:pt x="39" y="89"/>
                      <a:pt x="31" y="89"/>
                    </a:cubicBezTo>
                    <a:cubicBezTo>
                      <a:pt x="22" y="89"/>
                      <a:pt x="15" y="85"/>
                      <a:pt x="9" y="80"/>
                    </a:cubicBezTo>
                    <a:cubicBezTo>
                      <a:pt x="4" y="74"/>
                      <a:pt x="0" y="67"/>
                      <a:pt x="0" y="58"/>
                    </a:cubicBezTo>
                    <a:cubicBezTo>
                      <a:pt x="0" y="50"/>
                      <a:pt x="4" y="42"/>
                      <a:pt x="9" y="36"/>
                    </a:cubicBezTo>
                    <a:cubicBezTo>
                      <a:pt x="11" y="34"/>
                      <a:pt x="13" y="33"/>
                      <a:pt x="15" y="31"/>
                    </a:cubicBezTo>
                    <a:cubicBezTo>
                      <a:pt x="30" y="14"/>
                      <a:pt x="30" y="14"/>
                      <a:pt x="30" y="14"/>
                    </a:cubicBezTo>
                    <a:close/>
                    <a:moveTo>
                      <a:pt x="15" y="57"/>
                    </a:moveTo>
                    <a:cubicBezTo>
                      <a:pt x="21" y="51"/>
                      <a:pt x="28" y="47"/>
                      <a:pt x="38" y="43"/>
                    </a:cubicBezTo>
                    <a:cubicBezTo>
                      <a:pt x="28" y="42"/>
                      <a:pt x="16" y="44"/>
                      <a:pt x="15" y="57"/>
                    </a:cubicBezTo>
                    <a:close/>
                    <a:moveTo>
                      <a:pt x="45" y="44"/>
                    </a:moveTo>
                    <a:cubicBezTo>
                      <a:pt x="41" y="40"/>
                      <a:pt x="36" y="38"/>
                      <a:pt x="31" y="38"/>
                    </a:cubicBezTo>
                    <a:cubicBezTo>
                      <a:pt x="25" y="38"/>
                      <a:pt x="20" y="40"/>
                      <a:pt x="17" y="44"/>
                    </a:cubicBezTo>
                    <a:cubicBezTo>
                      <a:pt x="13" y="48"/>
                      <a:pt x="11" y="53"/>
                      <a:pt x="11" y="58"/>
                    </a:cubicBezTo>
                    <a:cubicBezTo>
                      <a:pt x="11" y="64"/>
                      <a:pt x="13" y="69"/>
                      <a:pt x="17" y="72"/>
                    </a:cubicBezTo>
                    <a:cubicBezTo>
                      <a:pt x="20" y="76"/>
                      <a:pt x="25" y="78"/>
                      <a:pt x="31" y="78"/>
                    </a:cubicBezTo>
                    <a:cubicBezTo>
                      <a:pt x="36" y="78"/>
                      <a:pt x="41" y="76"/>
                      <a:pt x="45" y="72"/>
                    </a:cubicBezTo>
                    <a:cubicBezTo>
                      <a:pt x="49" y="69"/>
                      <a:pt x="51" y="64"/>
                      <a:pt x="51" y="58"/>
                    </a:cubicBezTo>
                    <a:cubicBezTo>
                      <a:pt x="51" y="53"/>
                      <a:pt x="49" y="48"/>
                      <a:pt x="4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
              <p:cNvSpPr>
                <a:spLocks noEditPoints="1"/>
              </p:cNvSpPr>
              <p:nvPr/>
            </p:nvSpPr>
            <p:spPr bwMode="auto">
              <a:xfrm>
                <a:off x="3845" y="2052"/>
                <a:ext cx="154" cy="216"/>
              </a:xfrm>
              <a:custGeom>
                <a:avLst/>
                <a:gdLst>
                  <a:gd name="T0" fmla="*/ 34 w 64"/>
                  <a:gd name="T1" fmla="*/ 14 h 89"/>
                  <a:gd name="T2" fmla="*/ 29 w 64"/>
                  <a:gd name="T3" fmla="*/ 5 h 89"/>
                  <a:gd name="T4" fmla="*/ 29 w 64"/>
                  <a:gd name="T5" fmla="*/ 5 h 89"/>
                  <a:gd name="T6" fmla="*/ 18 w 64"/>
                  <a:gd name="T7" fmla="*/ 0 h 89"/>
                  <a:gd name="T8" fmla="*/ 6 w 64"/>
                  <a:gd name="T9" fmla="*/ 5 h 89"/>
                  <a:gd name="T10" fmla="*/ 6 w 64"/>
                  <a:gd name="T11" fmla="*/ 5 h 89"/>
                  <a:gd name="T12" fmla="*/ 1 w 64"/>
                  <a:gd name="T13" fmla="*/ 17 h 89"/>
                  <a:gd name="T14" fmla="*/ 4 w 64"/>
                  <a:gd name="T15" fmla="*/ 26 h 89"/>
                  <a:gd name="T16" fmla="*/ 4 w 64"/>
                  <a:gd name="T17" fmla="*/ 28 h 89"/>
                  <a:gd name="T18" fmla="*/ 0 w 64"/>
                  <a:gd name="T19" fmla="*/ 28 h 89"/>
                  <a:gd name="T20" fmla="*/ 0 w 64"/>
                  <a:gd name="T21" fmla="*/ 42 h 89"/>
                  <a:gd name="T22" fmla="*/ 5 w 64"/>
                  <a:gd name="T23" fmla="*/ 42 h 89"/>
                  <a:gd name="T24" fmla="*/ 5 w 64"/>
                  <a:gd name="T25" fmla="*/ 46 h 89"/>
                  <a:gd name="T26" fmla="*/ 2 w 64"/>
                  <a:gd name="T27" fmla="*/ 58 h 89"/>
                  <a:gd name="T28" fmla="*/ 11 w 64"/>
                  <a:gd name="T29" fmla="*/ 80 h 89"/>
                  <a:gd name="T30" fmla="*/ 33 w 64"/>
                  <a:gd name="T31" fmla="*/ 89 h 89"/>
                  <a:gd name="T32" fmla="*/ 55 w 64"/>
                  <a:gd name="T33" fmla="*/ 80 h 89"/>
                  <a:gd name="T34" fmla="*/ 64 w 64"/>
                  <a:gd name="T35" fmla="*/ 58 h 89"/>
                  <a:gd name="T36" fmla="*/ 55 w 64"/>
                  <a:gd name="T37" fmla="*/ 36 h 89"/>
                  <a:gd name="T38" fmla="*/ 49 w 64"/>
                  <a:gd name="T39" fmla="*/ 31 h 89"/>
                  <a:gd name="T40" fmla="*/ 34 w 64"/>
                  <a:gd name="T41" fmla="*/ 14 h 89"/>
                  <a:gd name="T42" fmla="*/ 17 w 64"/>
                  <a:gd name="T43" fmla="*/ 57 h 89"/>
                  <a:gd name="T44" fmla="*/ 40 w 64"/>
                  <a:gd name="T45" fmla="*/ 43 h 89"/>
                  <a:gd name="T46" fmla="*/ 17 w 64"/>
                  <a:gd name="T47" fmla="*/ 57 h 89"/>
                  <a:gd name="T48" fmla="*/ 19 w 64"/>
                  <a:gd name="T49" fmla="*/ 44 h 89"/>
                  <a:gd name="T50" fmla="*/ 33 w 64"/>
                  <a:gd name="T51" fmla="*/ 38 h 89"/>
                  <a:gd name="T52" fmla="*/ 47 w 64"/>
                  <a:gd name="T53" fmla="*/ 44 h 89"/>
                  <a:gd name="T54" fmla="*/ 53 w 64"/>
                  <a:gd name="T55" fmla="*/ 58 h 89"/>
                  <a:gd name="T56" fmla="*/ 47 w 64"/>
                  <a:gd name="T57" fmla="*/ 72 h 89"/>
                  <a:gd name="T58" fmla="*/ 33 w 64"/>
                  <a:gd name="T59" fmla="*/ 78 h 89"/>
                  <a:gd name="T60" fmla="*/ 19 w 64"/>
                  <a:gd name="T61" fmla="*/ 72 h 89"/>
                  <a:gd name="T62" fmla="*/ 13 w 64"/>
                  <a:gd name="T63" fmla="*/ 58 h 89"/>
                  <a:gd name="T64" fmla="*/ 19 w 64"/>
                  <a:gd name="T65"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89">
                    <a:moveTo>
                      <a:pt x="34" y="14"/>
                    </a:moveTo>
                    <a:cubicBezTo>
                      <a:pt x="33" y="11"/>
                      <a:pt x="32" y="7"/>
                      <a:pt x="29" y="5"/>
                    </a:cubicBezTo>
                    <a:cubicBezTo>
                      <a:pt x="29" y="5"/>
                      <a:pt x="29" y="5"/>
                      <a:pt x="29" y="5"/>
                    </a:cubicBezTo>
                    <a:cubicBezTo>
                      <a:pt x="26" y="2"/>
                      <a:pt x="22" y="0"/>
                      <a:pt x="18" y="0"/>
                    </a:cubicBezTo>
                    <a:cubicBezTo>
                      <a:pt x="13" y="0"/>
                      <a:pt x="9" y="2"/>
                      <a:pt x="6" y="5"/>
                    </a:cubicBezTo>
                    <a:cubicBezTo>
                      <a:pt x="6" y="5"/>
                      <a:pt x="6" y="5"/>
                      <a:pt x="6" y="5"/>
                    </a:cubicBezTo>
                    <a:cubicBezTo>
                      <a:pt x="3" y="8"/>
                      <a:pt x="1" y="12"/>
                      <a:pt x="1" y="17"/>
                    </a:cubicBezTo>
                    <a:cubicBezTo>
                      <a:pt x="1" y="20"/>
                      <a:pt x="2" y="23"/>
                      <a:pt x="4" y="26"/>
                    </a:cubicBezTo>
                    <a:cubicBezTo>
                      <a:pt x="4" y="28"/>
                      <a:pt x="4" y="28"/>
                      <a:pt x="4" y="28"/>
                    </a:cubicBezTo>
                    <a:cubicBezTo>
                      <a:pt x="0" y="28"/>
                      <a:pt x="0" y="28"/>
                      <a:pt x="0" y="28"/>
                    </a:cubicBezTo>
                    <a:cubicBezTo>
                      <a:pt x="0" y="42"/>
                      <a:pt x="0" y="42"/>
                      <a:pt x="0" y="42"/>
                    </a:cubicBezTo>
                    <a:cubicBezTo>
                      <a:pt x="5" y="42"/>
                      <a:pt x="5" y="42"/>
                      <a:pt x="5" y="42"/>
                    </a:cubicBezTo>
                    <a:cubicBezTo>
                      <a:pt x="5" y="46"/>
                      <a:pt x="5" y="46"/>
                      <a:pt x="5" y="46"/>
                    </a:cubicBezTo>
                    <a:cubicBezTo>
                      <a:pt x="3" y="50"/>
                      <a:pt x="2" y="54"/>
                      <a:pt x="2" y="58"/>
                    </a:cubicBezTo>
                    <a:cubicBezTo>
                      <a:pt x="2" y="67"/>
                      <a:pt x="6" y="74"/>
                      <a:pt x="11" y="80"/>
                    </a:cubicBezTo>
                    <a:cubicBezTo>
                      <a:pt x="17" y="85"/>
                      <a:pt x="24" y="89"/>
                      <a:pt x="33" y="89"/>
                    </a:cubicBezTo>
                    <a:cubicBezTo>
                      <a:pt x="41" y="89"/>
                      <a:pt x="49" y="85"/>
                      <a:pt x="55" y="80"/>
                    </a:cubicBezTo>
                    <a:cubicBezTo>
                      <a:pt x="60" y="74"/>
                      <a:pt x="64" y="67"/>
                      <a:pt x="64" y="58"/>
                    </a:cubicBezTo>
                    <a:cubicBezTo>
                      <a:pt x="64" y="50"/>
                      <a:pt x="60" y="42"/>
                      <a:pt x="55" y="36"/>
                    </a:cubicBezTo>
                    <a:cubicBezTo>
                      <a:pt x="53" y="34"/>
                      <a:pt x="51" y="33"/>
                      <a:pt x="49" y="31"/>
                    </a:cubicBezTo>
                    <a:cubicBezTo>
                      <a:pt x="34" y="14"/>
                      <a:pt x="34" y="14"/>
                      <a:pt x="34" y="14"/>
                    </a:cubicBezTo>
                    <a:close/>
                    <a:moveTo>
                      <a:pt x="17" y="57"/>
                    </a:moveTo>
                    <a:cubicBezTo>
                      <a:pt x="18" y="44"/>
                      <a:pt x="30" y="42"/>
                      <a:pt x="40" y="43"/>
                    </a:cubicBezTo>
                    <a:cubicBezTo>
                      <a:pt x="30" y="47"/>
                      <a:pt x="23" y="51"/>
                      <a:pt x="17" y="57"/>
                    </a:cubicBezTo>
                    <a:close/>
                    <a:moveTo>
                      <a:pt x="19" y="44"/>
                    </a:moveTo>
                    <a:cubicBezTo>
                      <a:pt x="22" y="40"/>
                      <a:pt x="27" y="38"/>
                      <a:pt x="33" y="38"/>
                    </a:cubicBezTo>
                    <a:cubicBezTo>
                      <a:pt x="38" y="38"/>
                      <a:pt x="43" y="40"/>
                      <a:pt x="47" y="44"/>
                    </a:cubicBezTo>
                    <a:cubicBezTo>
                      <a:pt x="51" y="48"/>
                      <a:pt x="53" y="53"/>
                      <a:pt x="53" y="58"/>
                    </a:cubicBezTo>
                    <a:cubicBezTo>
                      <a:pt x="53" y="64"/>
                      <a:pt x="51" y="69"/>
                      <a:pt x="47" y="72"/>
                    </a:cubicBezTo>
                    <a:cubicBezTo>
                      <a:pt x="43" y="76"/>
                      <a:pt x="38" y="78"/>
                      <a:pt x="33" y="78"/>
                    </a:cubicBezTo>
                    <a:cubicBezTo>
                      <a:pt x="27" y="78"/>
                      <a:pt x="22" y="76"/>
                      <a:pt x="19" y="72"/>
                    </a:cubicBezTo>
                    <a:cubicBezTo>
                      <a:pt x="15" y="69"/>
                      <a:pt x="13" y="64"/>
                      <a:pt x="13" y="58"/>
                    </a:cubicBezTo>
                    <a:cubicBezTo>
                      <a:pt x="13" y="53"/>
                      <a:pt x="15" y="48"/>
                      <a:pt x="19"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2" name="组合 41"/>
          <p:cNvGrpSpPr/>
          <p:nvPr/>
        </p:nvGrpSpPr>
        <p:grpSpPr>
          <a:xfrm>
            <a:off x="2094970" y="4821519"/>
            <a:ext cx="2367189" cy="885372"/>
            <a:chOff x="2037820" y="4821519"/>
            <a:chExt cx="2367189" cy="885372"/>
          </a:xfrm>
        </p:grpSpPr>
        <p:sp>
          <p:nvSpPr>
            <p:cNvPr id="43" name="流程图: 可选过程 42"/>
            <p:cNvSpPr/>
            <p:nvPr/>
          </p:nvSpPr>
          <p:spPr>
            <a:xfrm>
              <a:off x="2037820" y="4821519"/>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2103478" y="4887595"/>
              <a:ext cx="2259776" cy="753220"/>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工大泡泡创意平面设计工作室</a:t>
              </a:r>
            </a:p>
          </p:txBody>
        </p:sp>
      </p:grpSp>
      <p:grpSp>
        <p:nvGrpSpPr>
          <p:cNvPr id="45" name="组合 44"/>
          <p:cNvGrpSpPr/>
          <p:nvPr/>
        </p:nvGrpSpPr>
        <p:grpSpPr>
          <a:xfrm>
            <a:off x="5980626" y="2404809"/>
            <a:ext cx="2121408" cy="2121408"/>
            <a:chOff x="5921248" y="2404809"/>
            <a:chExt cx="2121408" cy="2121408"/>
          </a:xfrm>
        </p:grpSpPr>
        <p:sp>
          <p:nvSpPr>
            <p:cNvPr id="46" name="椭圆 45"/>
            <p:cNvSpPr/>
            <p:nvPr/>
          </p:nvSpPr>
          <p:spPr>
            <a:xfrm>
              <a:off x="592124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9"/>
            <p:cNvSpPr>
              <a:spLocks noEditPoints="1"/>
            </p:cNvSpPr>
            <p:nvPr/>
          </p:nvSpPr>
          <p:spPr bwMode="auto">
            <a:xfrm>
              <a:off x="6568408" y="3133725"/>
              <a:ext cx="827088" cy="663575"/>
            </a:xfrm>
            <a:custGeom>
              <a:avLst/>
              <a:gdLst>
                <a:gd name="T0" fmla="*/ 328 w 521"/>
                <a:gd name="T1" fmla="*/ 65 h 418"/>
                <a:gd name="T2" fmla="*/ 332 w 521"/>
                <a:gd name="T3" fmla="*/ 23 h 418"/>
                <a:gd name="T4" fmla="*/ 351 w 521"/>
                <a:gd name="T5" fmla="*/ 0 h 418"/>
                <a:gd name="T6" fmla="*/ 521 w 521"/>
                <a:gd name="T7" fmla="*/ 0 h 418"/>
                <a:gd name="T8" fmla="*/ 521 w 521"/>
                <a:gd name="T9" fmla="*/ 394 h 418"/>
                <a:gd name="T10" fmla="*/ 503 w 521"/>
                <a:gd name="T11" fmla="*/ 418 h 418"/>
                <a:gd name="T12" fmla="*/ 332 w 521"/>
                <a:gd name="T13" fmla="*/ 418 h 418"/>
                <a:gd name="T14" fmla="*/ 332 w 521"/>
                <a:gd name="T15" fmla="*/ 339 h 418"/>
                <a:gd name="T16" fmla="*/ 235 w 521"/>
                <a:gd name="T17" fmla="*/ 339 h 418"/>
                <a:gd name="T18" fmla="*/ 258 w 521"/>
                <a:gd name="T19" fmla="*/ 381 h 418"/>
                <a:gd name="T20" fmla="*/ 79 w 521"/>
                <a:gd name="T21" fmla="*/ 418 h 418"/>
                <a:gd name="T22" fmla="*/ 106 w 521"/>
                <a:gd name="T23" fmla="*/ 381 h 418"/>
                <a:gd name="T24" fmla="*/ 24 w 521"/>
                <a:gd name="T25" fmla="*/ 339 h 418"/>
                <a:gd name="T26" fmla="*/ 0 w 521"/>
                <a:gd name="T27" fmla="*/ 316 h 418"/>
                <a:gd name="T28" fmla="*/ 0 w 521"/>
                <a:gd name="T29" fmla="*/ 65 h 418"/>
                <a:gd name="T30" fmla="*/ 24 w 521"/>
                <a:gd name="T31" fmla="*/ 65 h 418"/>
                <a:gd name="T32" fmla="*/ 116 w 521"/>
                <a:gd name="T33" fmla="*/ 260 h 418"/>
                <a:gd name="T34" fmla="*/ 93 w 521"/>
                <a:gd name="T35" fmla="*/ 190 h 418"/>
                <a:gd name="T36" fmla="*/ 93 w 521"/>
                <a:gd name="T37" fmla="*/ 260 h 418"/>
                <a:gd name="T38" fmla="*/ 258 w 521"/>
                <a:gd name="T39" fmla="*/ 260 h 418"/>
                <a:gd name="T40" fmla="*/ 231 w 521"/>
                <a:gd name="T41" fmla="*/ 139 h 418"/>
                <a:gd name="T42" fmla="*/ 231 w 521"/>
                <a:gd name="T43" fmla="*/ 260 h 418"/>
                <a:gd name="T44" fmla="*/ 222 w 521"/>
                <a:gd name="T45" fmla="*/ 260 h 418"/>
                <a:gd name="T46" fmla="*/ 199 w 521"/>
                <a:gd name="T47" fmla="*/ 218 h 418"/>
                <a:gd name="T48" fmla="*/ 199 w 521"/>
                <a:gd name="T49" fmla="*/ 260 h 418"/>
                <a:gd name="T50" fmla="*/ 185 w 521"/>
                <a:gd name="T51" fmla="*/ 260 h 418"/>
                <a:gd name="T52" fmla="*/ 162 w 521"/>
                <a:gd name="T53" fmla="*/ 204 h 418"/>
                <a:gd name="T54" fmla="*/ 162 w 521"/>
                <a:gd name="T55" fmla="*/ 260 h 418"/>
                <a:gd name="T56" fmla="*/ 153 w 521"/>
                <a:gd name="T57" fmla="*/ 260 h 418"/>
                <a:gd name="T58" fmla="*/ 129 w 521"/>
                <a:gd name="T59" fmla="*/ 172 h 418"/>
                <a:gd name="T60" fmla="*/ 129 w 521"/>
                <a:gd name="T61" fmla="*/ 260 h 418"/>
                <a:gd name="T62" fmla="*/ 480 w 521"/>
                <a:gd name="T63" fmla="*/ 148 h 418"/>
                <a:gd name="T64" fmla="*/ 397 w 521"/>
                <a:gd name="T65" fmla="*/ 121 h 418"/>
                <a:gd name="T66" fmla="*/ 480 w 521"/>
                <a:gd name="T67" fmla="*/ 79 h 418"/>
                <a:gd name="T68" fmla="*/ 374 w 521"/>
                <a:gd name="T69" fmla="*/ 46 h 418"/>
                <a:gd name="T70" fmla="*/ 480 w 521"/>
                <a:gd name="T71" fmla="*/ 376 h 418"/>
                <a:gd name="T72" fmla="*/ 397 w 521"/>
                <a:gd name="T73" fmla="*/ 190 h 418"/>
                <a:gd name="T74" fmla="*/ 397 w 521"/>
                <a:gd name="T75" fmla="*/ 148 h 418"/>
                <a:gd name="T76" fmla="*/ 42 w 521"/>
                <a:gd name="T77" fmla="*/ 111 h 418"/>
                <a:gd name="T78" fmla="*/ 309 w 521"/>
                <a:gd name="T79" fmla="*/ 29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1" h="418">
                  <a:moveTo>
                    <a:pt x="24" y="65"/>
                  </a:moveTo>
                  <a:lnTo>
                    <a:pt x="328" y="65"/>
                  </a:lnTo>
                  <a:lnTo>
                    <a:pt x="332" y="65"/>
                  </a:lnTo>
                  <a:lnTo>
                    <a:pt x="332" y="23"/>
                  </a:lnTo>
                  <a:lnTo>
                    <a:pt x="332" y="0"/>
                  </a:lnTo>
                  <a:lnTo>
                    <a:pt x="351" y="0"/>
                  </a:lnTo>
                  <a:lnTo>
                    <a:pt x="503" y="0"/>
                  </a:lnTo>
                  <a:lnTo>
                    <a:pt x="521" y="0"/>
                  </a:lnTo>
                  <a:lnTo>
                    <a:pt x="521" y="23"/>
                  </a:lnTo>
                  <a:lnTo>
                    <a:pt x="521" y="394"/>
                  </a:lnTo>
                  <a:lnTo>
                    <a:pt x="521" y="418"/>
                  </a:lnTo>
                  <a:lnTo>
                    <a:pt x="503" y="418"/>
                  </a:lnTo>
                  <a:lnTo>
                    <a:pt x="351" y="418"/>
                  </a:lnTo>
                  <a:lnTo>
                    <a:pt x="332" y="418"/>
                  </a:lnTo>
                  <a:lnTo>
                    <a:pt x="332" y="394"/>
                  </a:lnTo>
                  <a:lnTo>
                    <a:pt x="332" y="339"/>
                  </a:lnTo>
                  <a:lnTo>
                    <a:pt x="328" y="339"/>
                  </a:lnTo>
                  <a:lnTo>
                    <a:pt x="235" y="339"/>
                  </a:lnTo>
                  <a:lnTo>
                    <a:pt x="235" y="381"/>
                  </a:lnTo>
                  <a:lnTo>
                    <a:pt x="258" y="381"/>
                  </a:lnTo>
                  <a:lnTo>
                    <a:pt x="258" y="418"/>
                  </a:lnTo>
                  <a:lnTo>
                    <a:pt x="79" y="418"/>
                  </a:lnTo>
                  <a:lnTo>
                    <a:pt x="79" y="381"/>
                  </a:lnTo>
                  <a:lnTo>
                    <a:pt x="106" y="381"/>
                  </a:lnTo>
                  <a:lnTo>
                    <a:pt x="106" y="339"/>
                  </a:lnTo>
                  <a:lnTo>
                    <a:pt x="24" y="339"/>
                  </a:lnTo>
                  <a:lnTo>
                    <a:pt x="0" y="339"/>
                  </a:lnTo>
                  <a:lnTo>
                    <a:pt x="0" y="316"/>
                  </a:lnTo>
                  <a:lnTo>
                    <a:pt x="0" y="88"/>
                  </a:lnTo>
                  <a:lnTo>
                    <a:pt x="0" y="65"/>
                  </a:lnTo>
                  <a:lnTo>
                    <a:pt x="24" y="65"/>
                  </a:lnTo>
                  <a:lnTo>
                    <a:pt x="24" y="65"/>
                  </a:lnTo>
                  <a:close/>
                  <a:moveTo>
                    <a:pt x="93" y="260"/>
                  </a:moveTo>
                  <a:lnTo>
                    <a:pt x="116" y="260"/>
                  </a:lnTo>
                  <a:lnTo>
                    <a:pt x="116" y="190"/>
                  </a:lnTo>
                  <a:lnTo>
                    <a:pt x="93" y="190"/>
                  </a:lnTo>
                  <a:lnTo>
                    <a:pt x="93" y="260"/>
                  </a:lnTo>
                  <a:lnTo>
                    <a:pt x="93" y="260"/>
                  </a:lnTo>
                  <a:close/>
                  <a:moveTo>
                    <a:pt x="231" y="260"/>
                  </a:moveTo>
                  <a:lnTo>
                    <a:pt x="258" y="260"/>
                  </a:lnTo>
                  <a:lnTo>
                    <a:pt x="258" y="139"/>
                  </a:lnTo>
                  <a:lnTo>
                    <a:pt x="231" y="139"/>
                  </a:lnTo>
                  <a:lnTo>
                    <a:pt x="231" y="260"/>
                  </a:lnTo>
                  <a:lnTo>
                    <a:pt x="231" y="260"/>
                  </a:lnTo>
                  <a:close/>
                  <a:moveTo>
                    <a:pt x="199" y="260"/>
                  </a:moveTo>
                  <a:lnTo>
                    <a:pt x="222" y="260"/>
                  </a:lnTo>
                  <a:lnTo>
                    <a:pt x="222" y="218"/>
                  </a:lnTo>
                  <a:lnTo>
                    <a:pt x="199" y="218"/>
                  </a:lnTo>
                  <a:lnTo>
                    <a:pt x="199" y="260"/>
                  </a:lnTo>
                  <a:lnTo>
                    <a:pt x="199" y="260"/>
                  </a:lnTo>
                  <a:close/>
                  <a:moveTo>
                    <a:pt x="162" y="260"/>
                  </a:moveTo>
                  <a:lnTo>
                    <a:pt x="185" y="260"/>
                  </a:lnTo>
                  <a:lnTo>
                    <a:pt x="185" y="204"/>
                  </a:lnTo>
                  <a:lnTo>
                    <a:pt x="162" y="204"/>
                  </a:lnTo>
                  <a:lnTo>
                    <a:pt x="162" y="260"/>
                  </a:lnTo>
                  <a:lnTo>
                    <a:pt x="162" y="260"/>
                  </a:lnTo>
                  <a:close/>
                  <a:moveTo>
                    <a:pt x="129" y="260"/>
                  </a:moveTo>
                  <a:lnTo>
                    <a:pt x="153" y="260"/>
                  </a:lnTo>
                  <a:lnTo>
                    <a:pt x="153" y="172"/>
                  </a:lnTo>
                  <a:lnTo>
                    <a:pt x="129" y="172"/>
                  </a:lnTo>
                  <a:lnTo>
                    <a:pt x="129" y="260"/>
                  </a:lnTo>
                  <a:lnTo>
                    <a:pt x="129" y="260"/>
                  </a:lnTo>
                  <a:close/>
                  <a:moveTo>
                    <a:pt x="397" y="148"/>
                  </a:moveTo>
                  <a:lnTo>
                    <a:pt x="480" y="148"/>
                  </a:lnTo>
                  <a:lnTo>
                    <a:pt x="480" y="121"/>
                  </a:lnTo>
                  <a:lnTo>
                    <a:pt x="397" y="121"/>
                  </a:lnTo>
                  <a:lnTo>
                    <a:pt x="397" y="79"/>
                  </a:lnTo>
                  <a:lnTo>
                    <a:pt x="480" y="79"/>
                  </a:lnTo>
                  <a:lnTo>
                    <a:pt x="480" y="46"/>
                  </a:lnTo>
                  <a:lnTo>
                    <a:pt x="374" y="46"/>
                  </a:lnTo>
                  <a:lnTo>
                    <a:pt x="374" y="376"/>
                  </a:lnTo>
                  <a:lnTo>
                    <a:pt x="480" y="376"/>
                  </a:lnTo>
                  <a:lnTo>
                    <a:pt x="480" y="190"/>
                  </a:lnTo>
                  <a:lnTo>
                    <a:pt x="397" y="190"/>
                  </a:lnTo>
                  <a:lnTo>
                    <a:pt x="397" y="148"/>
                  </a:lnTo>
                  <a:lnTo>
                    <a:pt x="397" y="148"/>
                  </a:lnTo>
                  <a:close/>
                  <a:moveTo>
                    <a:pt x="309" y="111"/>
                  </a:moveTo>
                  <a:lnTo>
                    <a:pt x="42" y="111"/>
                  </a:lnTo>
                  <a:lnTo>
                    <a:pt x="42" y="297"/>
                  </a:lnTo>
                  <a:lnTo>
                    <a:pt x="309" y="297"/>
                  </a:lnTo>
                  <a:lnTo>
                    <a:pt x="309" y="11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5857736" y="4821519"/>
            <a:ext cx="2367189" cy="885372"/>
            <a:chOff x="5955624" y="4821519"/>
            <a:chExt cx="2367189" cy="885372"/>
          </a:xfrm>
        </p:grpSpPr>
        <p:sp>
          <p:nvSpPr>
            <p:cNvPr id="49" name="文本框 48"/>
            <p:cNvSpPr txBox="1"/>
            <p:nvPr/>
          </p:nvSpPr>
          <p:spPr>
            <a:xfrm>
              <a:off x="5991800" y="4887595"/>
              <a:ext cx="2300533" cy="784830"/>
            </a:xfrm>
            <a:prstGeom prst="rect">
              <a:avLst/>
            </a:prstGeom>
            <a:noFill/>
          </p:spPr>
          <p:txBody>
            <a:bodyPr wrap="square" rtlCol="0">
              <a:spAutoFit/>
            </a:bodyPr>
            <a:lstStyle/>
            <a:p>
              <a:pPr>
                <a:lnSpc>
                  <a:spcPct val="125000"/>
                </a:lnSpc>
              </a:pPr>
              <a:r>
                <a:rPr lang="en-US" altLang="zh-CN" dirty="0" smtClean="0">
                  <a:latin typeface="微软雅黑" panose="020B0503020204020204" pitchFamily="34" charset="-122"/>
                  <a:ea typeface="微软雅黑" panose="020B0503020204020204" pitchFamily="34" charset="-122"/>
                </a:rPr>
                <a:t>http</a:t>
              </a:r>
              <a:r>
                <a:rPr lang="en-US" altLang="zh-CN" dirty="0">
                  <a:latin typeface="微软雅黑" panose="020B0503020204020204" pitchFamily="34" charset="-122"/>
                  <a:ea typeface="微软雅黑" panose="020B0503020204020204" pitchFamily="34" charset="-122"/>
                </a:rPr>
                <a:t>://gongdapaopao.yanj.cn/</a:t>
              </a:r>
              <a:endParaRPr lang="zh-CN" altLang="en-US" dirty="0">
                <a:latin typeface="微软雅黑" panose="020B0503020204020204" pitchFamily="34" charset="-122"/>
                <a:ea typeface="微软雅黑" panose="020B0503020204020204" pitchFamily="34" charset="-122"/>
              </a:endParaRPr>
            </a:p>
          </p:txBody>
        </p:sp>
        <p:sp>
          <p:nvSpPr>
            <p:cNvPr id="50" name="流程图: 可选过程 49"/>
            <p:cNvSpPr/>
            <p:nvPr/>
          </p:nvSpPr>
          <p:spPr>
            <a:xfrm>
              <a:off x="5955624" y="4821519"/>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7866782" y="2404809"/>
            <a:ext cx="2121408" cy="2121408"/>
            <a:chOff x="7811008" y="2404809"/>
            <a:chExt cx="2121408" cy="2121408"/>
          </a:xfrm>
        </p:grpSpPr>
        <p:sp>
          <p:nvSpPr>
            <p:cNvPr id="52" name="椭圆 51"/>
            <p:cNvSpPr/>
            <p:nvPr/>
          </p:nvSpPr>
          <p:spPr>
            <a:xfrm>
              <a:off x="781100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18"/>
            <p:cNvSpPr>
              <a:spLocks noEditPoints="1"/>
            </p:cNvSpPr>
            <p:nvPr/>
          </p:nvSpPr>
          <p:spPr bwMode="auto">
            <a:xfrm>
              <a:off x="8531978" y="3059483"/>
              <a:ext cx="676719" cy="820349"/>
            </a:xfrm>
            <a:custGeom>
              <a:avLst/>
              <a:gdLst>
                <a:gd name="T0" fmla="*/ 17 w 101"/>
                <a:gd name="T1" fmla="*/ 16 h 123"/>
                <a:gd name="T2" fmla="*/ 66 w 101"/>
                <a:gd name="T3" fmla="*/ 10 h 123"/>
                <a:gd name="T4" fmla="*/ 73 w 101"/>
                <a:gd name="T5" fmla="*/ 16 h 123"/>
                <a:gd name="T6" fmla="*/ 73 w 101"/>
                <a:gd name="T7" fmla="*/ 18 h 123"/>
                <a:gd name="T8" fmla="*/ 28 w 101"/>
                <a:gd name="T9" fmla="*/ 24 h 123"/>
                <a:gd name="T10" fmla="*/ 23 w 101"/>
                <a:gd name="T11" fmla="*/ 31 h 123"/>
                <a:gd name="T12" fmla="*/ 23 w 101"/>
                <a:gd name="T13" fmla="*/ 99 h 123"/>
                <a:gd name="T14" fmla="*/ 17 w 101"/>
                <a:gd name="T15" fmla="*/ 99 h 123"/>
                <a:gd name="T16" fmla="*/ 17 w 101"/>
                <a:gd name="T17" fmla="*/ 16 h 123"/>
                <a:gd name="T18" fmla="*/ 54 w 101"/>
                <a:gd name="T19" fmla="*/ 49 h 123"/>
                <a:gd name="T20" fmla="*/ 54 w 101"/>
                <a:gd name="T21" fmla="*/ 66 h 123"/>
                <a:gd name="T22" fmla="*/ 92 w 101"/>
                <a:gd name="T23" fmla="*/ 61 h 123"/>
                <a:gd name="T24" fmla="*/ 92 w 101"/>
                <a:gd name="T25" fmla="*/ 44 h 123"/>
                <a:gd name="T26" fmla="*/ 54 w 101"/>
                <a:gd name="T27" fmla="*/ 49 h 123"/>
                <a:gd name="T28" fmla="*/ 45 w 101"/>
                <a:gd name="T29" fmla="*/ 38 h 123"/>
                <a:gd name="T30" fmla="*/ 45 w 101"/>
                <a:gd name="T31" fmla="*/ 121 h 123"/>
                <a:gd name="T32" fmla="*/ 93 w 101"/>
                <a:gd name="T33" fmla="*/ 115 h 123"/>
                <a:gd name="T34" fmla="*/ 101 w 101"/>
                <a:gd name="T35" fmla="*/ 107 h 123"/>
                <a:gd name="T36" fmla="*/ 101 w 101"/>
                <a:gd name="T37" fmla="*/ 38 h 123"/>
                <a:gd name="T38" fmla="*/ 93 w 101"/>
                <a:gd name="T39" fmla="*/ 32 h 123"/>
                <a:gd name="T40" fmla="*/ 45 w 101"/>
                <a:gd name="T41" fmla="*/ 38 h 123"/>
                <a:gd name="T42" fmla="*/ 30 w 101"/>
                <a:gd name="T43" fmla="*/ 29 h 123"/>
                <a:gd name="T44" fmla="*/ 27 w 101"/>
                <a:gd name="T45" fmla="*/ 31 h 123"/>
                <a:gd name="T46" fmla="*/ 27 w 101"/>
                <a:gd name="T47" fmla="*/ 111 h 123"/>
                <a:gd name="T48" fmla="*/ 30 w 101"/>
                <a:gd name="T49" fmla="*/ 116 h 123"/>
                <a:gd name="T50" fmla="*/ 38 w 101"/>
                <a:gd name="T51" fmla="*/ 122 h 123"/>
                <a:gd name="T52" fmla="*/ 41 w 101"/>
                <a:gd name="T53" fmla="*/ 119 h 123"/>
                <a:gd name="T54" fmla="*/ 41 w 101"/>
                <a:gd name="T55" fmla="*/ 39 h 123"/>
                <a:gd name="T56" fmla="*/ 38 w 101"/>
                <a:gd name="T57" fmla="*/ 34 h 123"/>
                <a:gd name="T58" fmla="*/ 30 w 101"/>
                <a:gd name="T59" fmla="*/ 29 h 123"/>
                <a:gd name="T60" fmla="*/ 36 w 101"/>
                <a:gd name="T61" fmla="*/ 27 h 123"/>
                <a:gd name="T62" fmla="*/ 41 w 101"/>
                <a:gd name="T63" fmla="*/ 31 h 123"/>
                <a:gd name="T64" fmla="*/ 42 w 101"/>
                <a:gd name="T65" fmla="*/ 31 h 123"/>
                <a:gd name="T66" fmla="*/ 88 w 101"/>
                <a:gd name="T67" fmla="*/ 25 h 123"/>
                <a:gd name="T68" fmla="*/ 81 w 101"/>
                <a:gd name="T69" fmla="*/ 22 h 123"/>
                <a:gd name="T70" fmla="*/ 36 w 101"/>
                <a:gd name="T71" fmla="*/ 27 h 123"/>
                <a:gd name="T72" fmla="*/ 2 w 101"/>
                <a:gd name="T73" fmla="*/ 7 h 123"/>
                <a:gd name="T74" fmla="*/ 11 w 101"/>
                <a:gd name="T75" fmla="*/ 13 h 123"/>
                <a:gd name="T76" fmla="*/ 13 w 101"/>
                <a:gd name="T77" fmla="*/ 18 h 123"/>
                <a:gd name="T78" fmla="*/ 13 w 101"/>
                <a:gd name="T79" fmla="*/ 98 h 123"/>
                <a:gd name="T80" fmla="*/ 11 w 101"/>
                <a:gd name="T81" fmla="*/ 100 h 123"/>
                <a:gd name="T82" fmla="*/ 2 w 101"/>
                <a:gd name="T83" fmla="*/ 95 h 123"/>
                <a:gd name="T84" fmla="*/ 0 w 101"/>
                <a:gd name="T85" fmla="*/ 89 h 123"/>
                <a:gd name="T86" fmla="*/ 0 w 101"/>
                <a:gd name="T87" fmla="*/ 9 h 123"/>
                <a:gd name="T88" fmla="*/ 2 w 101"/>
                <a:gd name="T89" fmla="*/ 7 h 123"/>
                <a:gd name="T90" fmla="*/ 8 w 101"/>
                <a:gd name="T91" fmla="*/ 6 h 123"/>
                <a:gd name="T92" fmla="*/ 13 w 101"/>
                <a:gd name="T93" fmla="*/ 9 h 123"/>
                <a:gd name="T94" fmla="*/ 14 w 101"/>
                <a:gd name="T95" fmla="*/ 10 h 123"/>
                <a:gd name="T96" fmla="*/ 60 w 101"/>
                <a:gd name="T97" fmla="*/ 4 h 123"/>
                <a:gd name="T98" fmla="*/ 53 w 101"/>
                <a:gd name="T99" fmla="*/ 0 h 123"/>
                <a:gd name="T100" fmla="*/ 8 w 101"/>
                <a:gd name="T10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23">
                  <a:moveTo>
                    <a:pt x="17" y="16"/>
                  </a:moveTo>
                  <a:cubicBezTo>
                    <a:pt x="66" y="10"/>
                    <a:pt x="66" y="10"/>
                    <a:pt x="66" y="10"/>
                  </a:cubicBezTo>
                  <a:cubicBezTo>
                    <a:pt x="70" y="10"/>
                    <a:pt x="73" y="12"/>
                    <a:pt x="73" y="16"/>
                  </a:cubicBezTo>
                  <a:cubicBezTo>
                    <a:pt x="73" y="18"/>
                    <a:pt x="73" y="18"/>
                    <a:pt x="73" y="18"/>
                  </a:cubicBezTo>
                  <a:cubicBezTo>
                    <a:pt x="28" y="24"/>
                    <a:pt x="28" y="24"/>
                    <a:pt x="28" y="24"/>
                  </a:cubicBezTo>
                  <a:cubicBezTo>
                    <a:pt x="24" y="25"/>
                    <a:pt x="23" y="27"/>
                    <a:pt x="23" y="31"/>
                  </a:cubicBezTo>
                  <a:cubicBezTo>
                    <a:pt x="23" y="99"/>
                    <a:pt x="23" y="99"/>
                    <a:pt x="23" y="99"/>
                  </a:cubicBezTo>
                  <a:cubicBezTo>
                    <a:pt x="17" y="99"/>
                    <a:pt x="17" y="99"/>
                    <a:pt x="17" y="99"/>
                  </a:cubicBezTo>
                  <a:cubicBezTo>
                    <a:pt x="17" y="16"/>
                    <a:pt x="17" y="16"/>
                    <a:pt x="17" y="16"/>
                  </a:cubicBezTo>
                  <a:close/>
                  <a:moveTo>
                    <a:pt x="54" y="49"/>
                  </a:moveTo>
                  <a:cubicBezTo>
                    <a:pt x="54" y="66"/>
                    <a:pt x="54" y="66"/>
                    <a:pt x="54" y="66"/>
                  </a:cubicBezTo>
                  <a:cubicBezTo>
                    <a:pt x="92" y="61"/>
                    <a:pt x="92" y="61"/>
                    <a:pt x="92" y="61"/>
                  </a:cubicBezTo>
                  <a:cubicBezTo>
                    <a:pt x="92" y="44"/>
                    <a:pt x="92" y="44"/>
                    <a:pt x="92" y="44"/>
                  </a:cubicBezTo>
                  <a:cubicBezTo>
                    <a:pt x="54" y="49"/>
                    <a:pt x="54" y="49"/>
                    <a:pt x="54" y="49"/>
                  </a:cubicBezTo>
                  <a:close/>
                  <a:moveTo>
                    <a:pt x="45" y="38"/>
                  </a:moveTo>
                  <a:cubicBezTo>
                    <a:pt x="45" y="121"/>
                    <a:pt x="45" y="121"/>
                    <a:pt x="45" y="121"/>
                  </a:cubicBezTo>
                  <a:cubicBezTo>
                    <a:pt x="93" y="115"/>
                    <a:pt x="93" y="115"/>
                    <a:pt x="93" y="115"/>
                  </a:cubicBezTo>
                  <a:cubicBezTo>
                    <a:pt x="97" y="114"/>
                    <a:pt x="101" y="111"/>
                    <a:pt x="101" y="107"/>
                  </a:cubicBezTo>
                  <a:cubicBezTo>
                    <a:pt x="101" y="38"/>
                    <a:pt x="101" y="38"/>
                    <a:pt x="101" y="38"/>
                  </a:cubicBezTo>
                  <a:cubicBezTo>
                    <a:pt x="101" y="34"/>
                    <a:pt x="97" y="31"/>
                    <a:pt x="93" y="32"/>
                  </a:cubicBezTo>
                  <a:cubicBezTo>
                    <a:pt x="45" y="38"/>
                    <a:pt x="45" y="38"/>
                    <a:pt x="45" y="38"/>
                  </a:cubicBezTo>
                  <a:close/>
                  <a:moveTo>
                    <a:pt x="30" y="29"/>
                  </a:moveTo>
                  <a:cubicBezTo>
                    <a:pt x="28" y="28"/>
                    <a:pt x="27" y="29"/>
                    <a:pt x="27" y="31"/>
                  </a:cubicBezTo>
                  <a:cubicBezTo>
                    <a:pt x="27" y="111"/>
                    <a:pt x="27" y="111"/>
                    <a:pt x="27" y="111"/>
                  </a:cubicBezTo>
                  <a:cubicBezTo>
                    <a:pt x="27" y="113"/>
                    <a:pt x="28" y="115"/>
                    <a:pt x="30" y="116"/>
                  </a:cubicBezTo>
                  <a:cubicBezTo>
                    <a:pt x="38" y="122"/>
                    <a:pt x="38" y="122"/>
                    <a:pt x="38" y="122"/>
                  </a:cubicBezTo>
                  <a:cubicBezTo>
                    <a:pt x="40" y="123"/>
                    <a:pt x="41" y="122"/>
                    <a:pt x="41" y="119"/>
                  </a:cubicBezTo>
                  <a:cubicBezTo>
                    <a:pt x="41" y="39"/>
                    <a:pt x="41" y="39"/>
                    <a:pt x="41" y="39"/>
                  </a:cubicBezTo>
                  <a:cubicBezTo>
                    <a:pt x="41" y="37"/>
                    <a:pt x="40" y="35"/>
                    <a:pt x="38" y="34"/>
                  </a:cubicBezTo>
                  <a:cubicBezTo>
                    <a:pt x="30" y="29"/>
                    <a:pt x="30" y="29"/>
                    <a:pt x="30" y="29"/>
                  </a:cubicBezTo>
                  <a:close/>
                  <a:moveTo>
                    <a:pt x="36" y="27"/>
                  </a:moveTo>
                  <a:cubicBezTo>
                    <a:pt x="41" y="31"/>
                    <a:pt x="41" y="31"/>
                    <a:pt x="41" y="31"/>
                  </a:cubicBezTo>
                  <a:cubicBezTo>
                    <a:pt x="41" y="31"/>
                    <a:pt x="42" y="31"/>
                    <a:pt x="42" y="31"/>
                  </a:cubicBezTo>
                  <a:cubicBezTo>
                    <a:pt x="88" y="25"/>
                    <a:pt x="88" y="25"/>
                    <a:pt x="88" y="25"/>
                  </a:cubicBezTo>
                  <a:cubicBezTo>
                    <a:pt x="87" y="23"/>
                    <a:pt x="84" y="21"/>
                    <a:pt x="81" y="22"/>
                  </a:cubicBezTo>
                  <a:cubicBezTo>
                    <a:pt x="36" y="27"/>
                    <a:pt x="36" y="27"/>
                    <a:pt x="36" y="27"/>
                  </a:cubicBezTo>
                  <a:close/>
                  <a:moveTo>
                    <a:pt x="2" y="7"/>
                  </a:moveTo>
                  <a:cubicBezTo>
                    <a:pt x="11" y="13"/>
                    <a:pt x="11" y="13"/>
                    <a:pt x="11" y="13"/>
                  </a:cubicBezTo>
                  <a:cubicBezTo>
                    <a:pt x="12" y="14"/>
                    <a:pt x="13" y="16"/>
                    <a:pt x="13" y="18"/>
                  </a:cubicBezTo>
                  <a:cubicBezTo>
                    <a:pt x="13" y="98"/>
                    <a:pt x="13" y="98"/>
                    <a:pt x="13" y="98"/>
                  </a:cubicBezTo>
                  <a:cubicBezTo>
                    <a:pt x="13" y="100"/>
                    <a:pt x="12" y="101"/>
                    <a:pt x="11" y="100"/>
                  </a:cubicBezTo>
                  <a:cubicBezTo>
                    <a:pt x="2" y="95"/>
                    <a:pt x="2" y="95"/>
                    <a:pt x="2" y="95"/>
                  </a:cubicBezTo>
                  <a:cubicBezTo>
                    <a:pt x="1" y="94"/>
                    <a:pt x="0" y="92"/>
                    <a:pt x="0" y="89"/>
                  </a:cubicBezTo>
                  <a:cubicBezTo>
                    <a:pt x="0" y="9"/>
                    <a:pt x="0" y="9"/>
                    <a:pt x="0" y="9"/>
                  </a:cubicBezTo>
                  <a:cubicBezTo>
                    <a:pt x="0" y="7"/>
                    <a:pt x="1" y="6"/>
                    <a:pt x="2" y="7"/>
                  </a:cubicBezTo>
                  <a:close/>
                  <a:moveTo>
                    <a:pt x="8" y="6"/>
                  </a:moveTo>
                  <a:cubicBezTo>
                    <a:pt x="13" y="9"/>
                    <a:pt x="13" y="9"/>
                    <a:pt x="13" y="9"/>
                  </a:cubicBezTo>
                  <a:cubicBezTo>
                    <a:pt x="14" y="9"/>
                    <a:pt x="14" y="9"/>
                    <a:pt x="14" y="10"/>
                  </a:cubicBezTo>
                  <a:cubicBezTo>
                    <a:pt x="60" y="4"/>
                    <a:pt x="60" y="4"/>
                    <a:pt x="60" y="4"/>
                  </a:cubicBezTo>
                  <a:cubicBezTo>
                    <a:pt x="59" y="1"/>
                    <a:pt x="56" y="0"/>
                    <a:pt x="53" y="0"/>
                  </a:cubicBezTo>
                  <a:lnTo>
                    <a:pt x="8" y="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7763347" y="1299800"/>
            <a:ext cx="2367189" cy="885372"/>
            <a:chOff x="7706197" y="1299800"/>
            <a:chExt cx="2367189" cy="885372"/>
          </a:xfrm>
        </p:grpSpPr>
        <p:sp>
          <p:nvSpPr>
            <p:cNvPr id="55" name="流程图: 可选过程 54"/>
            <p:cNvSpPr/>
            <p:nvPr/>
          </p:nvSpPr>
          <p:spPr>
            <a:xfrm>
              <a:off x="7706197" y="1299800"/>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7825211" y="1365554"/>
              <a:ext cx="2090250" cy="753220"/>
            </a:xfrm>
            <a:prstGeom prst="rect">
              <a:avLst/>
            </a:prstGeom>
            <a:noFill/>
          </p:spPr>
          <p:txBody>
            <a:bodyPr wrap="square" rtlCol="0">
              <a:spAutoFit/>
            </a:bodyPr>
            <a:lstStyle/>
            <a:p>
              <a:pPr>
                <a:lnSpc>
                  <a:spcPct val="125000"/>
                </a:lnSpc>
              </a:pPr>
              <a:r>
                <a:rPr lang="zh-CN" altLang="en-US" dirty="0" smtClean="0">
                  <a:latin typeface="微软雅黑" panose="020B0503020204020204" pitchFamily="34" charset="-122"/>
                  <a:ea typeface="微软雅黑" panose="020B0503020204020204" pitchFamily="34" charset="-122"/>
                </a:rPr>
                <a:t>也可以关注我的微博段公子爱做</a:t>
              </a:r>
              <a:r>
                <a:rPr lang="en-US" altLang="zh-CN" dirty="0" smtClean="0">
                  <a:latin typeface="微软雅黑" panose="020B0503020204020204" pitchFamily="34" charset="-122"/>
                  <a:ea typeface="微软雅黑" panose="020B0503020204020204" pitchFamily="34" charset="-122"/>
                </a:rPr>
                <a:t>PPT</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 presetClass="entr" presetSubtype="8"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0-#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0-#ppt_w/2"/>
                                          </p:val>
                                        </p:tav>
                                        <p:tav tm="100000">
                                          <p:val>
                                            <p:strVal val="#ppt_x"/>
                                          </p:val>
                                        </p:tav>
                                      </p:tavLst>
                                    </p:anim>
                                    <p:anim calcmode="lin" valueType="num">
                                      <p:cBhvr additive="base">
                                        <p:cTn id="29" dur="500" fill="hold"/>
                                        <p:tgtEl>
                                          <p:spTgt spid="4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0-#ppt_w/2"/>
                                          </p:val>
                                        </p:tav>
                                        <p:tav tm="100000">
                                          <p:val>
                                            <p:strVal val="#ppt_x"/>
                                          </p:val>
                                        </p:tav>
                                      </p:tavLst>
                                    </p:anim>
                                    <p:anim calcmode="lin" valueType="num">
                                      <p:cBhvr additive="base">
                                        <p:cTn id="33" dur="500" fill="hold"/>
                                        <p:tgtEl>
                                          <p:spTgt spid="51"/>
                                        </p:tgtEl>
                                        <p:attrNameLst>
                                          <p:attrName>ppt_y</p:attrName>
                                        </p:attrNameLst>
                                      </p:cBhvr>
                                      <p:tavLst>
                                        <p:tav tm="0">
                                          <p:val>
                                            <p:strVal val="#ppt_y"/>
                                          </p:val>
                                        </p:tav>
                                        <p:tav tm="100000">
                                          <p:val>
                                            <p:strVal val="#ppt_y"/>
                                          </p:val>
                                        </p:tav>
                                      </p:tavLst>
                                    </p:anim>
                                  </p:childTnLst>
                                </p:cTn>
                              </p:par>
                              <p:par>
                                <p:cTn id="34" presetID="22" presetClass="entr" presetSubtype="1" fill="hold" nodeType="withEffect">
                                  <p:stCondLst>
                                    <p:cond delay="50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500"/>
                                        <p:tgtEl>
                                          <p:spTgt spid="42"/>
                                        </p:tgtEl>
                                      </p:cBhvr>
                                    </p:animEffect>
                                  </p:childTnLst>
                                </p:cTn>
                              </p:par>
                              <p:par>
                                <p:cTn id="37" presetID="22" presetClass="entr" presetSubtype="4" fill="hold" nodeType="withEffect">
                                  <p:stCondLst>
                                    <p:cond delay="90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par>
                                <p:cTn id="40" presetID="22" presetClass="entr" presetSubtype="1" fill="hold" nodeType="withEffect">
                                  <p:stCondLst>
                                    <p:cond delay="1400"/>
                                  </p:stCondLst>
                                  <p:childTnLst>
                                    <p:set>
                                      <p:cBhvr>
                                        <p:cTn id="41" dur="1" fill="hold">
                                          <p:stCondLst>
                                            <p:cond delay="0"/>
                                          </p:stCondLst>
                                        </p:cTn>
                                        <p:tgtEl>
                                          <p:spTgt spid="48"/>
                                        </p:tgtEl>
                                        <p:attrNameLst>
                                          <p:attrName>style.visibility</p:attrName>
                                        </p:attrNameLst>
                                      </p:cBhvr>
                                      <p:to>
                                        <p:strVal val="visible"/>
                                      </p:to>
                                    </p:set>
                                    <p:animEffect transition="in" filter="wipe(up)">
                                      <p:cBhvr>
                                        <p:cTn id="42" dur="500"/>
                                        <p:tgtEl>
                                          <p:spTgt spid="48"/>
                                        </p:tgtEl>
                                      </p:cBhvr>
                                    </p:animEffect>
                                  </p:childTnLst>
                                </p:cTn>
                              </p:par>
                              <p:par>
                                <p:cTn id="43" presetID="22" presetClass="entr" presetSubtype="4" fill="hold" nodeType="withEffect">
                                  <p:stCondLst>
                                    <p:cond delay="190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13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57" name="任意多边形 56"/>
          <p:cNvSpPr/>
          <p:nvPr/>
        </p:nvSpPr>
        <p:spPr>
          <a:xfrm>
            <a:off x="3352172" y="108503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58" name="任意多边形 57"/>
          <p:cNvSpPr/>
          <p:nvPr/>
        </p:nvSpPr>
        <p:spPr>
          <a:xfrm>
            <a:off x="1585616" y="108503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59" name="任意多边形 58"/>
          <p:cNvSpPr/>
          <p:nvPr/>
        </p:nvSpPr>
        <p:spPr>
          <a:xfrm>
            <a:off x="2468504" y="267565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60" name="任意多边形 59"/>
          <p:cNvSpPr/>
          <p:nvPr/>
        </p:nvSpPr>
        <p:spPr>
          <a:xfrm>
            <a:off x="695325" y="267565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61" name="任意多边形 60"/>
          <p:cNvSpPr/>
          <p:nvPr/>
        </p:nvSpPr>
        <p:spPr>
          <a:xfrm>
            <a:off x="3354957" y="4266281"/>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62" name="任意多边形 61"/>
          <p:cNvSpPr/>
          <p:nvPr/>
        </p:nvSpPr>
        <p:spPr>
          <a:xfrm>
            <a:off x="1579266" y="4259931"/>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63" name="Freeform 5"/>
          <p:cNvSpPr>
            <a:spLocks noEditPoints="1"/>
          </p:cNvSpPr>
          <p:nvPr/>
        </p:nvSpPr>
        <p:spPr bwMode="auto">
          <a:xfrm>
            <a:off x="2824732" y="3283891"/>
            <a:ext cx="1035050" cy="792163"/>
          </a:xfrm>
          <a:custGeom>
            <a:avLst/>
            <a:gdLst>
              <a:gd name="T0" fmla="*/ 2 w 120"/>
              <a:gd name="T1" fmla="*/ 42 h 91"/>
              <a:gd name="T2" fmla="*/ 120 w 120"/>
              <a:gd name="T3" fmla="*/ 47 h 91"/>
              <a:gd name="T4" fmla="*/ 90 w 120"/>
              <a:gd name="T5" fmla="*/ 88 h 91"/>
              <a:gd name="T6" fmla="*/ 74 w 120"/>
              <a:gd name="T7" fmla="*/ 78 h 91"/>
              <a:gd name="T8" fmla="*/ 30 w 120"/>
              <a:gd name="T9" fmla="*/ 71 h 91"/>
              <a:gd name="T10" fmla="*/ 24 w 120"/>
              <a:gd name="T11" fmla="*/ 49 h 91"/>
              <a:gd name="T12" fmla="*/ 53 w 120"/>
              <a:gd name="T13" fmla="*/ 33 h 91"/>
              <a:gd name="T14" fmla="*/ 58 w 120"/>
              <a:gd name="T15" fmla="*/ 38 h 91"/>
              <a:gd name="T16" fmla="*/ 71 w 120"/>
              <a:gd name="T17" fmla="*/ 31 h 91"/>
              <a:gd name="T18" fmla="*/ 64 w 120"/>
              <a:gd name="T19" fmla="*/ 27 h 91"/>
              <a:gd name="T20" fmla="*/ 59 w 120"/>
              <a:gd name="T21" fmla="*/ 22 h 91"/>
              <a:gd name="T22" fmla="*/ 43 w 120"/>
              <a:gd name="T23" fmla="*/ 33 h 91"/>
              <a:gd name="T24" fmla="*/ 32 w 120"/>
              <a:gd name="T25" fmla="*/ 31 h 91"/>
              <a:gd name="T26" fmla="*/ 32 w 120"/>
              <a:gd name="T27" fmla="*/ 38 h 91"/>
              <a:gd name="T28" fmla="*/ 16 w 120"/>
              <a:gd name="T29" fmla="*/ 40 h 91"/>
              <a:gd name="T30" fmla="*/ 20 w 120"/>
              <a:gd name="T31" fmla="*/ 49 h 91"/>
              <a:gd name="T32" fmla="*/ 16 w 120"/>
              <a:gd name="T33" fmla="*/ 71 h 91"/>
              <a:gd name="T34" fmla="*/ 38 w 120"/>
              <a:gd name="T35" fmla="*/ 57 h 91"/>
              <a:gd name="T36" fmla="*/ 84 w 120"/>
              <a:gd name="T37" fmla="*/ 46 h 91"/>
              <a:gd name="T38" fmla="*/ 86 w 120"/>
              <a:gd name="T39" fmla="*/ 46 h 91"/>
              <a:gd name="T40" fmla="*/ 97 w 120"/>
              <a:gd name="T41" fmla="*/ 31 h 91"/>
              <a:gd name="T42" fmla="*/ 73 w 120"/>
              <a:gd name="T43" fmla="*/ 42 h 91"/>
              <a:gd name="T44" fmla="*/ 68 w 120"/>
              <a:gd name="T45" fmla="*/ 36 h 91"/>
              <a:gd name="T46" fmla="*/ 58 w 120"/>
              <a:gd name="T47" fmla="*/ 44 h 91"/>
              <a:gd name="T48" fmla="*/ 48 w 120"/>
              <a:gd name="T49" fmla="*/ 43 h 91"/>
              <a:gd name="T50" fmla="*/ 46 w 120"/>
              <a:gd name="T51" fmla="*/ 48 h 91"/>
              <a:gd name="T52" fmla="*/ 49 w 120"/>
              <a:gd name="T53" fmla="*/ 63 h 91"/>
              <a:gd name="T54" fmla="*/ 62 w 120"/>
              <a:gd name="T55" fmla="*/ 62 h 91"/>
              <a:gd name="T56" fmla="*/ 76 w 120"/>
              <a:gd name="T57" fmla="*/ 65 h 91"/>
              <a:gd name="T58" fmla="*/ 87 w 120"/>
              <a:gd name="T59" fmla="*/ 58 h 91"/>
              <a:gd name="T60" fmla="*/ 98 w 120"/>
              <a:gd name="T61" fmla="*/ 59 h 91"/>
              <a:gd name="T62" fmla="*/ 107 w 120"/>
              <a:gd name="T63" fmla="*/ 50 h 91"/>
              <a:gd name="T64" fmla="*/ 97 w 120"/>
              <a:gd name="T65" fmla="*/ 55 h 91"/>
              <a:gd name="T66" fmla="*/ 86 w 120"/>
              <a:gd name="T67" fmla="*/ 54 h 91"/>
              <a:gd name="T68" fmla="*/ 75 w 120"/>
              <a:gd name="T69" fmla="*/ 61 h 91"/>
              <a:gd name="T70" fmla="*/ 62 w 120"/>
              <a:gd name="T71" fmla="*/ 58 h 91"/>
              <a:gd name="T72" fmla="*/ 49 w 120"/>
              <a:gd name="T73" fmla="*/ 63 h 91"/>
              <a:gd name="T74" fmla="*/ 14 w 120"/>
              <a:gd name="T75" fmla="*/ 33 h 91"/>
              <a:gd name="T76" fmla="*/ 31 w 120"/>
              <a:gd name="T77" fmla="*/ 29 h 91"/>
              <a:gd name="T78" fmla="*/ 37 w 120"/>
              <a:gd name="T79" fmla="*/ 20 h 91"/>
              <a:gd name="T80" fmla="*/ 48 w 120"/>
              <a:gd name="T81" fmla="*/ 22 h 91"/>
              <a:gd name="T82" fmla="*/ 61 w 120"/>
              <a:gd name="T83" fmla="*/ 17 h 91"/>
              <a:gd name="T84" fmla="*/ 68 w 120"/>
              <a:gd name="T85" fmla="*/ 21 h 91"/>
              <a:gd name="T86" fmla="*/ 77 w 120"/>
              <a:gd name="T87" fmla="*/ 18 h 91"/>
              <a:gd name="T88" fmla="*/ 84 w 120"/>
              <a:gd name="T89" fmla="*/ 20 h 91"/>
              <a:gd name="T90" fmla="*/ 78 w 120"/>
              <a:gd name="T91" fmla="*/ 14 h 91"/>
              <a:gd name="T92" fmla="*/ 69 w 120"/>
              <a:gd name="T93" fmla="*/ 16 h 91"/>
              <a:gd name="T94" fmla="*/ 62 w 120"/>
              <a:gd name="T95" fmla="*/ 12 h 91"/>
              <a:gd name="T96" fmla="*/ 48 w 120"/>
              <a:gd name="T97" fmla="*/ 17 h 91"/>
              <a:gd name="T98" fmla="*/ 35 w 120"/>
              <a:gd name="T99" fmla="*/ 15 h 91"/>
              <a:gd name="T100" fmla="*/ 28 w 120"/>
              <a:gd name="T10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91">
                <a:moveTo>
                  <a:pt x="16" y="71"/>
                </a:moveTo>
                <a:cubicBezTo>
                  <a:pt x="5" y="66"/>
                  <a:pt x="0" y="56"/>
                  <a:pt x="2" y="42"/>
                </a:cubicBezTo>
                <a:cubicBezTo>
                  <a:pt x="1" y="37"/>
                  <a:pt x="13" y="16"/>
                  <a:pt x="49" y="8"/>
                </a:cubicBezTo>
                <a:cubicBezTo>
                  <a:pt x="85" y="0"/>
                  <a:pt x="120" y="31"/>
                  <a:pt x="120" y="47"/>
                </a:cubicBezTo>
                <a:cubicBezTo>
                  <a:pt x="120" y="58"/>
                  <a:pt x="105" y="68"/>
                  <a:pt x="88" y="74"/>
                </a:cubicBezTo>
                <a:cubicBezTo>
                  <a:pt x="90" y="88"/>
                  <a:pt x="90" y="88"/>
                  <a:pt x="90" y="88"/>
                </a:cubicBezTo>
                <a:cubicBezTo>
                  <a:pt x="84" y="91"/>
                  <a:pt x="84" y="91"/>
                  <a:pt x="84" y="91"/>
                </a:cubicBezTo>
                <a:cubicBezTo>
                  <a:pt x="74" y="78"/>
                  <a:pt x="74" y="78"/>
                  <a:pt x="74" y="78"/>
                </a:cubicBezTo>
                <a:cubicBezTo>
                  <a:pt x="60" y="81"/>
                  <a:pt x="47" y="81"/>
                  <a:pt x="42" y="79"/>
                </a:cubicBezTo>
                <a:cubicBezTo>
                  <a:pt x="35" y="77"/>
                  <a:pt x="30" y="71"/>
                  <a:pt x="30" y="71"/>
                </a:cubicBezTo>
                <a:cubicBezTo>
                  <a:pt x="30" y="71"/>
                  <a:pt x="30" y="71"/>
                  <a:pt x="30" y="71"/>
                </a:cubicBezTo>
                <a:cubicBezTo>
                  <a:pt x="26" y="66"/>
                  <a:pt x="24" y="55"/>
                  <a:pt x="24" y="49"/>
                </a:cubicBezTo>
                <a:cubicBezTo>
                  <a:pt x="30" y="44"/>
                  <a:pt x="37" y="40"/>
                  <a:pt x="45" y="36"/>
                </a:cubicBezTo>
                <a:cubicBezTo>
                  <a:pt x="47" y="35"/>
                  <a:pt x="50" y="34"/>
                  <a:pt x="53" y="33"/>
                </a:cubicBezTo>
                <a:cubicBezTo>
                  <a:pt x="54" y="39"/>
                  <a:pt x="54" y="39"/>
                  <a:pt x="54" y="39"/>
                </a:cubicBezTo>
                <a:cubicBezTo>
                  <a:pt x="58" y="38"/>
                  <a:pt x="58" y="38"/>
                  <a:pt x="58" y="38"/>
                </a:cubicBezTo>
                <a:cubicBezTo>
                  <a:pt x="57" y="32"/>
                  <a:pt x="57" y="32"/>
                  <a:pt x="57" y="32"/>
                </a:cubicBezTo>
                <a:cubicBezTo>
                  <a:pt x="61" y="32"/>
                  <a:pt x="66" y="31"/>
                  <a:pt x="71" y="31"/>
                </a:cubicBezTo>
                <a:cubicBezTo>
                  <a:pt x="71" y="27"/>
                  <a:pt x="71" y="27"/>
                  <a:pt x="71" y="27"/>
                </a:cubicBezTo>
                <a:cubicBezTo>
                  <a:pt x="69" y="27"/>
                  <a:pt x="67" y="27"/>
                  <a:pt x="64" y="27"/>
                </a:cubicBezTo>
                <a:cubicBezTo>
                  <a:pt x="64" y="21"/>
                  <a:pt x="64" y="21"/>
                  <a:pt x="64" y="21"/>
                </a:cubicBezTo>
                <a:cubicBezTo>
                  <a:pt x="59" y="22"/>
                  <a:pt x="59" y="22"/>
                  <a:pt x="59" y="22"/>
                </a:cubicBezTo>
                <a:cubicBezTo>
                  <a:pt x="60" y="28"/>
                  <a:pt x="60" y="28"/>
                  <a:pt x="60" y="28"/>
                </a:cubicBezTo>
                <a:cubicBezTo>
                  <a:pt x="54" y="29"/>
                  <a:pt x="48" y="30"/>
                  <a:pt x="43" y="33"/>
                </a:cubicBezTo>
                <a:cubicBezTo>
                  <a:pt x="40" y="34"/>
                  <a:pt x="38" y="35"/>
                  <a:pt x="35" y="36"/>
                </a:cubicBezTo>
                <a:cubicBezTo>
                  <a:pt x="32" y="31"/>
                  <a:pt x="32" y="31"/>
                  <a:pt x="32" y="31"/>
                </a:cubicBezTo>
                <a:cubicBezTo>
                  <a:pt x="28" y="33"/>
                  <a:pt x="28" y="33"/>
                  <a:pt x="28" y="33"/>
                </a:cubicBezTo>
                <a:cubicBezTo>
                  <a:pt x="32" y="38"/>
                  <a:pt x="32" y="38"/>
                  <a:pt x="32" y="38"/>
                </a:cubicBezTo>
                <a:cubicBezTo>
                  <a:pt x="29" y="41"/>
                  <a:pt x="25" y="43"/>
                  <a:pt x="22" y="46"/>
                </a:cubicBezTo>
                <a:cubicBezTo>
                  <a:pt x="16" y="40"/>
                  <a:pt x="16" y="40"/>
                  <a:pt x="16" y="40"/>
                </a:cubicBezTo>
                <a:cubicBezTo>
                  <a:pt x="13" y="44"/>
                  <a:pt x="13" y="44"/>
                  <a:pt x="13" y="44"/>
                </a:cubicBezTo>
                <a:cubicBezTo>
                  <a:pt x="20" y="49"/>
                  <a:pt x="20" y="49"/>
                  <a:pt x="20" y="49"/>
                </a:cubicBezTo>
                <a:cubicBezTo>
                  <a:pt x="20" y="55"/>
                  <a:pt x="22" y="65"/>
                  <a:pt x="25" y="71"/>
                </a:cubicBezTo>
                <a:cubicBezTo>
                  <a:pt x="16" y="71"/>
                  <a:pt x="16" y="71"/>
                  <a:pt x="16" y="71"/>
                </a:cubicBezTo>
                <a:close/>
                <a:moveTo>
                  <a:pt x="36" y="54"/>
                </a:moveTo>
                <a:cubicBezTo>
                  <a:pt x="38" y="57"/>
                  <a:pt x="38" y="57"/>
                  <a:pt x="38" y="57"/>
                </a:cubicBezTo>
                <a:cubicBezTo>
                  <a:pt x="44" y="53"/>
                  <a:pt x="51" y="50"/>
                  <a:pt x="59" y="48"/>
                </a:cubicBezTo>
                <a:cubicBezTo>
                  <a:pt x="67" y="47"/>
                  <a:pt x="75" y="46"/>
                  <a:pt x="84" y="46"/>
                </a:cubicBezTo>
                <a:cubicBezTo>
                  <a:pt x="85" y="46"/>
                  <a:pt x="85" y="46"/>
                  <a:pt x="85" y="46"/>
                </a:cubicBezTo>
                <a:cubicBezTo>
                  <a:pt x="86" y="46"/>
                  <a:pt x="86" y="46"/>
                  <a:pt x="86" y="46"/>
                </a:cubicBezTo>
                <a:cubicBezTo>
                  <a:pt x="100" y="34"/>
                  <a:pt x="100" y="34"/>
                  <a:pt x="100" y="34"/>
                </a:cubicBezTo>
                <a:cubicBezTo>
                  <a:pt x="97" y="31"/>
                  <a:pt x="97" y="31"/>
                  <a:pt x="97" y="31"/>
                </a:cubicBezTo>
                <a:cubicBezTo>
                  <a:pt x="84" y="42"/>
                  <a:pt x="84" y="42"/>
                  <a:pt x="84" y="42"/>
                </a:cubicBezTo>
                <a:cubicBezTo>
                  <a:pt x="80" y="42"/>
                  <a:pt x="76" y="42"/>
                  <a:pt x="73" y="42"/>
                </a:cubicBezTo>
                <a:cubicBezTo>
                  <a:pt x="72" y="36"/>
                  <a:pt x="72" y="36"/>
                  <a:pt x="72" y="36"/>
                </a:cubicBezTo>
                <a:cubicBezTo>
                  <a:pt x="68" y="36"/>
                  <a:pt x="68" y="36"/>
                  <a:pt x="68" y="36"/>
                </a:cubicBezTo>
                <a:cubicBezTo>
                  <a:pt x="68" y="43"/>
                  <a:pt x="68" y="43"/>
                  <a:pt x="68" y="43"/>
                </a:cubicBezTo>
                <a:cubicBezTo>
                  <a:pt x="65" y="43"/>
                  <a:pt x="61" y="44"/>
                  <a:pt x="58" y="44"/>
                </a:cubicBezTo>
                <a:cubicBezTo>
                  <a:pt x="55" y="45"/>
                  <a:pt x="53" y="46"/>
                  <a:pt x="50" y="47"/>
                </a:cubicBezTo>
                <a:cubicBezTo>
                  <a:pt x="48" y="43"/>
                  <a:pt x="48" y="43"/>
                  <a:pt x="48" y="43"/>
                </a:cubicBezTo>
                <a:cubicBezTo>
                  <a:pt x="44" y="44"/>
                  <a:pt x="44" y="44"/>
                  <a:pt x="44" y="44"/>
                </a:cubicBezTo>
                <a:cubicBezTo>
                  <a:pt x="46" y="48"/>
                  <a:pt x="46" y="48"/>
                  <a:pt x="46" y="48"/>
                </a:cubicBezTo>
                <a:cubicBezTo>
                  <a:pt x="42" y="50"/>
                  <a:pt x="39" y="52"/>
                  <a:pt x="36" y="54"/>
                </a:cubicBezTo>
                <a:close/>
                <a:moveTo>
                  <a:pt x="49" y="63"/>
                </a:moveTo>
                <a:cubicBezTo>
                  <a:pt x="50" y="67"/>
                  <a:pt x="50" y="67"/>
                  <a:pt x="50" y="67"/>
                </a:cubicBezTo>
                <a:cubicBezTo>
                  <a:pt x="62" y="62"/>
                  <a:pt x="62" y="62"/>
                  <a:pt x="62" y="62"/>
                </a:cubicBezTo>
                <a:cubicBezTo>
                  <a:pt x="75" y="65"/>
                  <a:pt x="75" y="65"/>
                  <a:pt x="75" y="65"/>
                </a:cubicBezTo>
                <a:cubicBezTo>
                  <a:pt x="76" y="65"/>
                  <a:pt x="76" y="65"/>
                  <a:pt x="76" y="65"/>
                </a:cubicBezTo>
                <a:cubicBezTo>
                  <a:pt x="76" y="65"/>
                  <a:pt x="76" y="65"/>
                  <a:pt x="76" y="65"/>
                </a:cubicBezTo>
                <a:cubicBezTo>
                  <a:pt x="87" y="58"/>
                  <a:pt x="87" y="58"/>
                  <a:pt x="87" y="58"/>
                </a:cubicBezTo>
                <a:cubicBezTo>
                  <a:pt x="97" y="59"/>
                  <a:pt x="97" y="59"/>
                  <a:pt x="97" y="59"/>
                </a:cubicBezTo>
                <a:cubicBezTo>
                  <a:pt x="98" y="59"/>
                  <a:pt x="98" y="59"/>
                  <a:pt x="98" y="59"/>
                </a:cubicBezTo>
                <a:cubicBezTo>
                  <a:pt x="99" y="58"/>
                  <a:pt x="99" y="58"/>
                  <a:pt x="99" y="58"/>
                </a:cubicBezTo>
                <a:cubicBezTo>
                  <a:pt x="107" y="50"/>
                  <a:pt x="107" y="50"/>
                  <a:pt x="107" y="50"/>
                </a:cubicBezTo>
                <a:cubicBezTo>
                  <a:pt x="104" y="47"/>
                  <a:pt x="104" y="47"/>
                  <a:pt x="104" y="47"/>
                </a:cubicBezTo>
                <a:cubicBezTo>
                  <a:pt x="97" y="55"/>
                  <a:pt x="97" y="55"/>
                  <a:pt x="97" y="55"/>
                </a:cubicBezTo>
                <a:cubicBezTo>
                  <a:pt x="87" y="54"/>
                  <a:pt x="87" y="54"/>
                  <a:pt x="87" y="54"/>
                </a:cubicBezTo>
                <a:cubicBezTo>
                  <a:pt x="86" y="54"/>
                  <a:pt x="86" y="54"/>
                  <a:pt x="86" y="54"/>
                </a:cubicBezTo>
                <a:cubicBezTo>
                  <a:pt x="86" y="54"/>
                  <a:pt x="86" y="54"/>
                  <a:pt x="86" y="54"/>
                </a:cubicBezTo>
                <a:cubicBezTo>
                  <a:pt x="75" y="61"/>
                  <a:pt x="75" y="61"/>
                  <a:pt x="75" y="61"/>
                </a:cubicBezTo>
                <a:cubicBezTo>
                  <a:pt x="63" y="58"/>
                  <a:pt x="63" y="58"/>
                  <a:pt x="63" y="58"/>
                </a:cubicBezTo>
                <a:cubicBezTo>
                  <a:pt x="62" y="58"/>
                  <a:pt x="62" y="58"/>
                  <a:pt x="62" y="58"/>
                </a:cubicBezTo>
                <a:cubicBezTo>
                  <a:pt x="61" y="58"/>
                  <a:pt x="61" y="58"/>
                  <a:pt x="61" y="58"/>
                </a:cubicBezTo>
                <a:cubicBezTo>
                  <a:pt x="49" y="63"/>
                  <a:pt x="49" y="63"/>
                  <a:pt x="49" y="63"/>
                </a:cubicBezTo>
                <a:close/>
                <a:moveTo>
                  <a:pt x="13" y="29"/>
                </a:moveTo>
                <a:cubicBezTo>
                  <a:pt x="14" y="33"/>
                  <a:pt x="14" y="33"/>
                  <a:pt x="14" y="33"/>
                </a:cubicBezTo>
                <a:cubicBezTo>
                  <a:pt x="30" y="29"/>
                  <a:pt x="30" y="29"/>
                  <a:pt x="30" y="29"/>
                </a:cubicBezTo>
                <a:cubicBezTo>
                  <a:pt x="31" y="29"/>
                  <a:pt x="31" y="29"/>
                  <a:pt x="31" y="29"/>
                </a:cubicBezTo>
                <a:cubicBezTo>
                  <a:pt x="31" y="28"/>
                  <a:pt x="31" y="28"/>
                  <a:pt x="31" y="28"/>
                </a:cubicBezTo>
                <a:cubicBezTo>
                  <a:pt x="37" y="20"/>
                  <a:pt x="37" y="20"/>
                  <a:pt x="37" y="20"/>
                </a:cubicBezTo>
                <a:cubicBezTo>
                  <a:pt x="47" y="22"/>
                  <a:pt x="47" y="22"/>
                  <a:pt x="47" y="22"/>
                </a:cubicBezTo>
                <a:cubicBezTo>
                  <a:pt x="48" y="22"/>
                  <a:pt x="48" y="22"/>
                  <a:pt x="48" y="22"/>
                </a:cubicBezTo>
                <a:cubicBezTo>
                  <a:pt x="48" y="22"/>
                  <a:pt x="48" y="22"/>
                  <a:pt x="48" y="22"/>
                </a:cubicBezTo>
                <a:cubicBezTo>
                  <a:pt x="61" y="17"/>
                  <a:pt x="61" y="17"/>
                  <a:pt x="61" y="17"/>
                </a:cubicBezTo>
                <a:cubicBezTo>
                  <a:pt x="67" y="20"/>
                  <a:pt x="67" y="20"/>
                  <a:pt x="67" y="20"/>
                </a:cubicBezTo>
                <a:cubicBezTo>
                  <a:pt x="68" y="21"/>
                  <a:pt x="68" y="21"/>
                  <a:pt x="68" y="21"/>
                </a:cubicBezTo>
                <a:cubicBezTo>
                  <a:pt x="69" y="21"/>
                  <a:pt x="69" y="21"/>
                  <a:pt x="69" y="21"/>
                </a:cubicBezTo>
                <a:cubicBezTo>
                  <a:pt x="77" y="18"/>
                  <a:pt x="77" y="18"/>
                  <a:pt x="77" y="18"/>
                </a:cubicBezTo>
                <a:cubicBezTo>
                  <a:pt x="81" y="23"/>
                  <a:pt x="81" y="23"/>
                  <a:pt x="81" y="23"/>
                </a:cubicBezTo>
                <a:cubicBezTo>
                  <a:pt x="84" y="20"/>
                  <a:pt x="84" y="20"/>
                  <a:pt x="84" y="20"/>
                </a:cubicBezTo>
                <a:cubicBezTo>
                  <a:pt x="79" y="15"/>
                  <a:pt x="79" y="15"/>
                  <a:pt x="79" y="15"/>
                </a:cubicBezTo>
                <a:cubicBezTo>
                  <a:pt x="78" y="14"/>
                  <a:pt x="78" y="14"/>
                  <a:pt x="78" y="14"/>
                </a:cubicBezTo>
                <a:cubicBezTo>
                  <a:pt x="77" y="14"/>
                  <a:pt x="77" y="14"/>
                  <a:pt x="77" y="14"/>
                </a:cubicBezTo>
                <a:cubicBezTo>
                  <a:pt x="69" y="16"/>
                  <a:pt x="69" y="16"/>
                  <a:pt x="69" y="16"/>
                </a:cubicBezTo>
                <a:cubicBezTo>
                  <a:pt x="63" y="13"/>
                  <a:pt x="63" y="13"/>
                  <a:pt x="63" y="13"/>
                </a:cubicBezTo>
                <a:cubicBezTo>
                  <a:pt x="62" y="12"/>
                  <a:pt x="62" y="12"/>
                  <a:pt x="62" y="12"/>
                </a:cubicBezTo>
                <a:cubicBezTo>
                  <a:pt x="61" y="12"/>
                  <a:pt x="61" y="12"/>
                  <a:pt x="61" y="12"/>
                </a:cubicBezTo>
                <a:cubicBezTo>
                  <a:pt x="48" y="17"/>
                  <a:pt x="48" y="17"/>
                  <a:pt x="48" y="17"/>
                </a:cubicBezTo>
                <a:cubicBezTo>
                  <a:pt x="37" y="15"/>
                  <a:pt x="37" y="15"/>
                  <a:pt x="37" y="15"/>
                </a:cubicBezTo>
                <a:cubicBezTo>
                  <a:pt x="35" y="15"/>
                  <a:pt x="35" y="15"/>
                  <a:pt x="35" y="15"/>
                </a:cubicBezTo>
                <a:cubicBezTo>
                  <a:pt x="35" y="16"/>
                  <a:pt x="35" y="16"/>
                  <a:pt x="35" y="16"/>
                </a:cubicBezTo>
                <a:cubicBezTo>
                  <a:pt x="28" y="25"/>
                  <a:pt x="28" y="25"/>
                  <a:pt x="28" y="25"/>
                </a:cubicBezTo>
                <a:lnTo>
                  <a:pt x="13" y="2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4" name="Freeform 9"/>
          <p:cNvSpPr>
            <a:spLocks noEditPoints="1"/>
          </p:cNvSpPr>
          <p:nvPr/>
        </p:nvSpPr>
        <p:spPr bwMode="auto">
          <a:xfrm>
            <a:off x="2075988" y="1636911"/>
            <a:ext cx="766763" cy="904875"/>
          </a:xfrm>
          <a:custGeom>
            <a:avLst/>
            <a:gdLst>
              <a:gd name="T0" fmla="*/ 6 w 106"/>
              <a:gd name="T1" fmla="*/ 110 h 126"/>
              <a:gd name="T2" fmla="*/ 10 w 106"/>
              <a:gd name="T3" fmla="*/ 124 h 126"/>
              <a:gd name="T4" fmla="*/ 22 w 106"/>
              <a:gd name="T5" fmla="*/ 122 h 126"/>
              <a:gd name="T6" fmla="*/ 6 w 106"/>
              <a:gd name="T7" fmla="*/ 110 h 126"/>
              <a:gd name="T8" fmla="*/ 33 w 106"/>
              <a:gd name="T9" fmla="*/ 116 h 126"/>
              <a:gd name="T10" fmla="*/ 34 w 106"/>
              <a:gd name="T11" fmla="*/ 123 h 126"/>
              <a:gd name="T12" fmla="*/ 34 w 106"/>
              <a:gd name="T13" fmla="*/ 123 h 126"/>
              <a:gd name="T14" fmla="*/ 29 w 106"/>
              <a:gd name="T15" fmla="*/ 124 h 126"/>
              <a:gd name="T16" fmla="*/ 3 w 106"/>
              <a:gd name="T17" fmla="*/ 104 h 126"/>
              <a:gd name="T18" fmla="*/ 2 w 106"/>
              <a:gd name="T19" fmla="*/ 98 h 126"/>
              <a:gd name="T20" fmla="*/ 2 w 106"/>
              <a:gd name="T21" fmla="*/ 98 h 126"/>
              <a:gd name="T22" fmla="*/ 7 w 106"/>
              <a:gd name="T23" fmla="*/ 97 h 126"/>
              <a:gd name="T24" fmla="*/ 33 w 106"/>
              <a:gd name="T25" fmla="*/ 116 h 126"/>
              <a:gd name="T26" fmla="*/ 90 w 106"/>
              <a:gd name="T27" fmla="*/ 62 h 126"/>
              <a:gd name="T28" fmla="*/ 106 w 106"/>
              <a:gd name="T29" fmla="*/ 62 h 126"/>
              <a:gd name="T30" fmla="*/ 106 w 106"/>
              <a:gd name="T31" fmla="*/ 54 h 126"/>
              <a:gd name="T32" fmla="*/ 90 w 106"/>
              <a:gd name="T33" fmla="*/ 54 h 126"/>
              <a:gd name="T34" fmla="*/ 90 w 106"/>
              <a:gd name="T35" fmla="*/ 62 h 126"/>
              <a:gd name="T36" fmla="*/ 31 w 106"/>
              <a:gd name="T37" fmla="*/ 19 h 126"/>
              <a:gd name="T38" fmla="*/ 23 w 106"/>
              <a:gd name="T39" fmla="*/ 5 h 126"/>
              <a:gd name="T40" fmla="*/ 16 w 106"/>
              <a:gd name="T41" fmla="*/ 9 h 126"/>
              <a:gd name="T42" fmla="*/ 24 w 106"/>
              <a:gd name="T43" fmla="*/ 23 h 126"/>
              <a:gd name="T44" fmla="*/ 31 w 106"/>
              <a:gd name="T45" fmla="*/ 19 h 126"/>
              <a:gd name="T46" fmla="*/ 52 w 106"/>
              <a:gd name="T47" fmla="*/ 16 h 126"/>
              <a:gd name="T48" fmla="*/ 52 w 106"/>
              <a:gd name="T49" fmla="*/ 0 h 126"/>
              <a:gd name="T50" fmla="*/ 45 w 106"/>
              <a:gd name="T51" fmla="*/ 0 h 126"/>
              <a:gd name="T52" fmla="*/ 45 w 106"/>
              <a:gd name="T53" fmla="*/ 16 h 126"/>
              <a:gd name="T54" fmla="*/ 52 w 106"/>
              <a:gd name="T55" fmla="*/ 16 h 126"/>
              <a:gd name="T56" fmla="*/ 86 w 106"/>
              <a:gd name="T57" fmla="*/ 40 h 126"/>
              <a:gd name="T58" fmla="*/ 100 w 106"/>
              <a:gd name="T59" fmla="*/ 32 h 126"/>
              <a:gd name="T60" fmla="*/ 96 w 106"/>
              <a:gd name="T61" fmla="*/ 26 h 126"/>
              <a:gd name="T62" fmla="*/ 83 w 106"/>
              <a:gd name="T63" fmla="*/ 34 h 126"/>
              <a:gd name="T64" fmla="*/ 86 w 106"/>
              <a:gd name="T65" fmla="*/ 40 h 126"/>
              <a:gd name="T66" fmla="*/ 72 w 106"/>
              <a:gd name="T67" fmla="*/ 24 h 126"/>
              <a:gd name="T68" fmla="*/ 81 w 106"/>
              <a:gd name="T69" fmla="*/ 10 h 126"/>
              <a:gd name="T70" fmla="*/ 74 w 106"/>
              <a:gd name="T71" fmla="*/ 6 h 126"/>
              <a:gd name="T72" fmla="*/ 66 w 106"/>
              <a:gd name="T73" fmla="*/ 20 h 126"/>
              <a:gd name="T74" fmla="*/ 72 w 106"/>
              <a:gd name="T75" fmla="*/ 24 h 126"/>
              <a:gd name="T76" fmla="*/ 39 w 106"/>
              <a:gd name="T77" fmla="*/ 105 h 126"/>
              <a:gd name="T78" fmla="*/ 41 w 106"/>
              <a:gd name="T79" fmla="*/ 112 h 126"/>
              <a:gd name="T80" fmla="*/ 41 w 106"/>
              <a:gd name="T81" fmla="*/ 112 h 126"/>
              <a:gd name="T82" fmla="*/ 35 w 106"/>
              <a:gd name="T83" fmla="*/ 113 h 126"/>
              <a:gd name="T84" fmla="*/ 9 w 106"/>
              <a:gd name="T85" fmla="*/ 93 h 126"/>
              <a:gd name="T86" fmla="*/ 8 w 106"/>
              <a:gd name="T87" fmla="*/ 87 h 126"/>
              <a:gd name="T88" fmla="*/ 8 w 106"/>
              <a:gd name="T89" fmla="*/ 87 h 126"/>
              <a:gd name="T90" fmla="*/ 14 w 106"/>
              <a:gd name="T91" fmla="*/ 86 h 126"/>
              <a:gd name="T92" fmla="*/ 39 w 106"/>
              <a:gd name="T93" fmla="*/ 105 h 126"/>
              <a:gd name="T94" fmla="*/ 65 w 106"/>
              <a:gd name="T95" fmla="*/ 29 h 126"/>
              <a:gd name="T96" fmla="*/ 23 w 106"/>
              <a:gd name="T97" fmla="*/ 38 h 126"/>
              <a:gd name="T98" fmla="*/ 18 w 106"/>
              <a:gd name="T99" fmla="*/ 83 h 126"/>
              <a:gd name="T100" fmla="*/ 42 w 106"/>
              <a:gd name="T101" fmla="*/ 96 h 126"/>
              <a:gd name="T102" fmla="*/ 78 w 106"/>
              <a:gd name="T103" fmla="*/ 70 h 126"/>
              <a:gd name="T104" fmla="*/ 65 w 106"/>
              <a:gd name="T105" fmla="*/ 29 h 126"/>
              <a:gd name="T106" fmla="*/ 29 w 106"/>
              <a:gd name="T107" fmla="*/ 68 h 126"/>
              <a:gd name="T108" fmla="*/ 58 w 106"/>
              <a:gd name="T109" fmla="*/ 34 h 126"/>
              <a:gd name="T110" fmla="*/ 29 w 106"/>
              <a:gd name="T111" fmla="*/ 6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126">
                <a:moveTo>
                  <a:pt x="6" y="110"/>
                </a:moveTo>
                <a:cubicBezTo>
                  <a:pt x="3" y="115"/>
                  <a:pt x="5" y="121"/>
                  <a:pt x="10" y="124"/>
                </a:cubicBezTo>
                <a:cubicBezTo>
                  <a:pt x="14" y="126"/>
                  <a:pt x="19" y="125"/>
                  <a:pt x="22" y="122"/>
                </a:cubicBezTo>
                <a:cubicBezTo>
                  <a:pt x="6" y="110"/>
                  <a:pt x="6" y="110"/>
                  <a:pt x="6" y="110"/>
                </a:cubicBezTo>
                <a:close/>
                <a:moveTo>
                  <a:pt x="33" y="116"/>
                </a:moveTo>
                <a:cubicBezTo>
                  <a:pt x="35" y="118"/>
                  <a:pt x="36" y="120"/>
                  <a:pt x="34" y="123"/>
                </a:cubicBezTo>
                <a:cubicBezTo>
                  <a:pt x="34" y="123"/>
                  <a:pt x="34" y="123"/>
                  <a:pt x="34" y="123"/>
                </a:cubicBezTo>
                <a:cubicBezTo>
                  <a:pt x="33" y="125"/>
                  <a:pt x="31" y="125"/>
                  <a:pt x="29" y="124"/>
                </a:cubicBezTo>
                <a:cubicBezTo>
                  <a:pt x="3" y="104"/>
                  <a:pt x="3" y="104"/>
                  <a:pt x="3" y="104"/>
                </a:cubicBezTo>
                <a:cubicBezTo>
                  <a:pt x="1" y="103"/>
                  <a:pt x="0" y="100"/>
                  <a:pt x="2" y="98"/>
                </a:cubicBezTo>
                <a:cubicBezTo>
                  <a:pt x="2" y="98"/>
                  <a:pt x="2" y="98"/>
                  <a:pt x="2" y="98"/>
                </a:cubicBezTo>
                <a:cubicBezTo>
                  <a:pt x="3" y="96"/>
                  <a:pt x="5" y="95"/>
                  <a:pt x="7" y="97"/>
                </a:cubicBezTo>
                <a:cubicBezTo>
                  <a:pt x="33" y="116"/>
                  <a:pt x="33" y="116"/>
                  <a:pt x="33" y="116"/>
                </a:cubicBezTo>
                <a:close/>
                <a:moveTo>
                  <a:pt x="90" y="62"/>
                </a:moveTo>
                <a:cubicBezTo>
                  <a:pt x="106" y="62"/>
                  <a:pt x="106" y="62"/>
                  <a:pt x="106" y="62"/>
                </a:cubicBezTo>
                <a:cubicBezTo>
                  <a:pt x="106" y="54"/>
                  <a:pt x="106" y="54"/>
                  <a:pt x="106" y="54"/>
                </a:cubicBezTo>
                <a:cubicBezTo>
                  <a:pt x="90" y="54"/>
                  <a:pt x="90" y="54"/>
                  <a:pt x="90" y="54"/>
                </a:cubicBezTo>
                <a:cubicBezTo>
                  <a:pt x="90" y="62"/>
                  <a:pt x="90" y="62"/>
                  <a:pt x="90" y="62"/>
                </a:cubicBezTo>
                <a:close/>
                <a:moveTo>
                  <a:pt x="31" y="19"/>
                </a:moveTo>
                <a:cubicBezTo>
                  <a:pt x="23" y="5"/>
                  <a:pt x="23" y="5"/>
                  <a:pt x="23" y="5"/>
                </a:cubicBezTo>
                <a:cubicBezTo>
                  <a:pt x="16" y="9"/>
                  <a:pt x="16" y="9"/>
                  <a:pt x="16" y="9"/>
                </a:cubicBezTo>
                <a:cubicBezTo>
                  <a:pt x="24" y="23"/>
                  <a:pt x="24" y="23"/>
                  <a:pt x="24" y="23"/>
                </a:cubicBezTo>
                <a:cubicBezTo>
                  <a:pt x="31" y="19"/>
                  <a:pt x="31" y="19"/>
                  <a:pt x="31" y="19"/>
                </a:cubicBezTo>
                <a:close/>
                <a:moveTo>
                  <a:pt x="52" y="16"/>
                </a:moveTo>
                <a:cubicBezTo>
                  <a:pt x="52" y="0"/>
                  <a:pt x="52" y="0"/>
                  <a:pt x="52" y="0"/>
                </a:cubicBezTo>
                <a:cubicBezTo>
                  <a:pt x="45" y="0"/>
                  <a:pt x="45" y="0"/>
                  <a:pt x="45" y="0"/>
                </a:cubicBezTo>
                <a:cubicBezTo>
                  <a:pt x="45" y="16"/>
                  <a:pt x="45" y="16"/>
                  <a:pt x="45" y="16"/>
                </a:cubicBezTo>
                <a:cubicBezTo>
                  <a:pt x="52" y="16"/>
                  <a:pt x="52" y="16"/>
                  <a:pt x="52" y="16"/>
                </a:cubicBezTo>
                <a:close/>
                <a:moveTo>
                  <a:pt x="86" y="40"/>
                </a:moveTo>
                <a:cubicBezTo>
                  <a:pt x="100" y="32"/>
                  <a:pt x="100" y="32"/>
                  <a:pt x="100" y="32"/>
                </a:cubicBezTo>
                <a:cubicBezTo>
                  <a:pt x="96" y="26"/>
                  <a:pt x="96" y="26"/>
                  <a:pt x="96" y="26"/>
                </a:cubicBezTo>
                <a:cubicBezTo>
                  <a:pt x="83" y="34"/>
                  <a:pt x="83" y="34"/>
                  <a:pt x="83" y="34"/>
                </a:cubicBezTo>
                <a:cubicBezTo>
                  <a:pt x="86" y="40"/>
                  <a:pt x="86" y="40"/>
                  <a:pt x="86" y="40"/>
                </a:cubicBezTo>
                <a:close/>
                <a:moveTo>
                  <a:pt x="72" y="24"/>
                </a:moveTo>
                <a:cubicBezTo>
                  <a:pt x="81" y="10"/>
                  <a:pt x="81" y="10"/>
                  <a:pt x="81" y="10"/>
                </a:cubicBezTo>
                <a:cubicBezTo>
                  <a:pt x="74" y="6"/>
                  <a:pt x="74" y="6"/>
                  <a:pt x="74" y="6"/>
                </a:cubicBezTo>
                <a:cubicBezTo>
                  <a:pt x="66" y="20"/>
                  <a:pt x="66" y="20"/>
                  <a:pt x="66" y="20"/>
                </a:cubicBezTo>
                <a:cubicBezTo>
                  <a:pt x="72" y="24"/>
                  <a:pt x="72" y="24"/>
                  <a:pt x="72" y="24"/>
                </a:cubicBezTo>
                <a:close/>
                <a:moveTo>
                  <a:pt x="39" y="105"/>
                </a:moveTo>
                <a:cubicBezTo>
                  <a:pt x="41" y="107"/>
                  <a:pt x="42" y="109"/>
                  <a:pt x="41" y="112"/>
                </a:cubicBezTo>
                <a:cubicBezTo>
                  <a:pt x="41" y="112"/>
                  <a:pt x="41" y="112"/>
                  <a:pt x="41" y="112"/>
                </a:cubicBezTo>
                <a:cubicBezTo>
                  <a:pt x="39" y="114"/>
                  <a:pt x="37" y="114"/>
                  <a:pt x="35" y="113"/>
                </a:cubicBezTo>
                <a:cubicBezTo>
                  <a:pt x="9" y="93"/>
                  <a:pt x="9" y="93"/>
                  <a:pt x="9" y="93"/>
                </a:cubicBezTo>
                <a:cubicBezTo>
                  <a:pt x="7" y="92"/>
                  <a:pt x="7" y="89"/>
                  <a:pt x="8" y="87"/>
                </a:cubicBezTo>
                <a:cubicBezTo>
                  <a:pt x="8" y="87"/>
                  <a:pt x="8" y="87"/>
                  <a:pt x="8" y="87"/>
                </a:cubicBezTo>
                <a:cubicBezTo>
                  <a:pt x="9" y="85"/>
                  <a:pt x="12" y="84"/>
                  <a:pt x="14" y="86"/>
                </a:cubicBezTo>
                <a:cubicBezTo>
                  <a:pt x="39" y="105"/>
                  <a:pt x="39" y="105"/>
                  <a:pt x="39" y="105"/>
                </a:cubicBezTo>
                <a:close/>
                <a:moveTo>
                  <a:pt x="65" y="29"/>
                </a:moveTo>
                <a:cubicBezTo>
                  <a:pt x="50" y="20"/>
                  <a:pt x="31" y="25"/>
                  <a:pt x="23" y="38"/>
                </a:cubicBezTo>
                <a:cubicBezTo>
                  <a:pt x="15" y="52"/>
                  <a:pt x="26" y="68"/>
                  <a:pt x="18" y="83"/>
                </a:cubicBezTo>
                <a:cubicBezTo>
                  <a:pt x="42" y="96"/>
                  <a:pt x="42" y="96"/>
                  <a:pt x="42" y="96"/>
                </a:cubicBezTo>
                <a:cubicBezTo>
                  <a:pt x="51" y="83"/>
                  <a:pt x="70" y="84"/>
                  <a:pt x="78" y="70"/>
                </a:cubicBezTo>
                <a:cubicBezTo>
                  <a:pt x="86" y="56"/>
                  <a:pt x="80" y="38"/>
                  <a:pt x="65" y="29"/>
                </a:cubicBezTo>
                <a:close/>
                <a:moveTo>
                  <a:pt x="29" y="68"/>
                </a:moveTo>
                <a:cubicBezTo>
                  <a:pt x="27" y="43"/>
                  <a:pt x="31" y="27"/>
                  <a:pt x="58" y="34"/>
                </a:cubicBezTo>
                <a:cubicBezTo>
                  <a:pt x="39" y="45"/>
                  <a:pt x="35" y="46"/>
                  <a:pt x="29" y="6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5" name="Freeform 13"/>
          <p:cNvSpPr>
            <a:spLocks noEditPoints="1"/>
          </p:cNvSpPr>
          <p:nvPr/>
        </p:nvSpPr>
        <p:spPr bwMode="auto">
          <a:xfrm>
            <a:off x="1079869" y="3318023"/>
            <a:ext cx="978418" cy="723898"/>
          </a:xfrm>
          <a:custGeom>
            <a:avLst/>
            <a:gdLst>
              <a:gd name="T0" fmla="*/ 18 w 120"/>
              <a:gd name="T1" fmla="*/ 10 h 88"/>
              <a:gd name="T2" fmla="*/ 102 w 120"/>
              <a:gd name="T3" fmla="*/ 10 h 88"/>
              <a:gd name="T4" fmla="*/ 102 w 120"/>
              <a:gd name="T5" fmla="*/ 60 h 88"/>
              <a:gd name="T6" fmla="*/ 18 w 120"/>
              <a:gd name="T7" fmla="*/ 60 h 88"/>
              <a:gd name="T8" fmla="*/ 18 w 120"/>
              <a:gd name="T9" fmla="*/ 10 h 88"/>
              <a:gd name="T10" fmla="*/ 28 w 120"/>
              <a:gd name="T11" fmla="*/ 46 h 88"/>
              <a:gd name="T12" fmla="*/ 28 w 120"/>
              <a:gd name="T13" fmla="*/ 52 h 88"/>
              <a:gd name="T14" fmla="*/ 95 w 120"/>
              <a:gd name="T15" fmla="*/ 52 h 88"/>
              <a:gd name="T16" fmla="*/ 95 w 120"/>
              <a:gd name="T17" fmla="*/ 46 h 88"/>
              <a:gd name="T18" fmla="*/ 28 w 120"/>
              <a:gd name="T19" fmla="*/ 46 h 88"/>
              <a:gd name="T20" fmla="*/ 53 w 120"/>
              <a:gd name="T21" fmla="*/ 33 h 88"/>
              <a:gd name="T22" fmla="*/ 53 w 120"/>
              <a:gd name="T23" fmla="*/ 38 h 88"/>
              <a:gd name="T24" fmla="*/ 95 w 120"/>
              <a:gd name="T25" fmla="*/ 38 h 88"/>
              <a:gd name="T26" fmla="*/ 95 w 120"/>
              <a:gd name="T27" fmla="*/ 33 h 88"/>
              <a:gd name="T28" fmla="*/ 53 w 120"/>
              <a:gd name="T29" fmla="*/ 33 h 88"/>
              <a:gd name="T30" fmla="*/ 53 w 120"/>
              <a:gd name="T31" fmla="*/ 20 h 88"/>
              <a:gd name="T32" fmla="*/ 53 w 120"/>
              <a:gd name="T33" fmla="*/ 25 h 88"/>
              <a:gd name="T34" fmla="*/ 95 w 120"/>
              <a:gd name="T35" fmla="*/ 25 h 88"/>
              <a:gd name="T36" fmla="*/ 95 w 120"/>
              <a:gd name="T37" fmla="*/ 20 h 88"/>
              <a:gd name="T38" fmla="*/ 53 w 120"/>
              <a:gd name="T39" fmla="*/ 20 h 88"/>
              <a:gd name="T40" fmla="*/ 28 w 120"/>
              <a:gd name="T41" fmla="*/ 18 h 88"/>
              <a:gd name="T42" fmla="*/ 28 w 120"/>
              <a:gd name="T43" fmla="*/ 40 h 88"/>
              <a:gd name="T44" fmla="*/ 46 w 120"/>
              <a:gd name="T45" fmla="*/ 40 h 88"/>
              <a:gd name="T46" fmla="*/ 46 w 120"/>
              <a:gd name="T47" fmla="*/ 18 h 88"/>
              <a:gd name="T48" fmla="*/ 28 w 120"/>
              <a:gd name="T49" fmla="*/ 18 h 88"/>
              <a:gd name="T50" fmla="*/ 54 w 120"/>
              <a:gd name="T51" fmla="*/ 74 h 88"/>
              <a:gd name="T52" fmla="*/ 66 w 120"/>
              <a:gd name="T53" fmla="*/ 74 h 88"/>
              <a:gd name="T54" fmla="*/ 71 w 120"/>
              <a:gd name="T55" fmla="*/ 81 h 88"/>
              <a:gd name="T56" fmla="*/ 50 w 120"/>
              <a:gd name="T57" fmla="*/ 81 h 88"/>
              <a:gd name="T58" fmla="*/ 54 w 120"/>
              <a:gd name="T59" fmla="*/ 74 h 88"/>
              <a:gd name="T60" fmla="*/ 19 w 120"/>
              <a:gd name="T61" fmla="*/ 0 h 88"/>
              <a:gd name="T62" fmla="*/ 10 w 120"/>
              <a:gd name="T63" fmla="*/ 9 h 88"/>
              <a:gd name="T64" fmla="*/ 10 w 120"/>
              <a:gd name="T65" fmla="*/ 59 h 88"/>
              <a:gd name="T66" fmla="*/ 16 w 120"/>
              <a:gd name="T67" fmla="*/ 68 h 88"/>
              <a:gd name="T68" fmla="*/ 16 w 120"/>
              <a:gd name="T69" fmla="*/ 68 h 88"/>
              <a:gd name="T70" fmla="*/ 0 w 120"/>
              <a:gd name="T71" fmla="*/ 80 h 88"/>
              <a:gd name="T72" fmla="*/ 0 w 120"/>
              <a:gd name="T73" fmla="*/ 88 h 88"/>
              <a:gd name="T74" fmla="*/ 120 w 120"/>
              <a:gd name="T75" fmla="*/ 88 h 88"/>
              <a:gd name="T76" fmla="*/ 120 w 120"/>
              <a:gd name="T77" fmla="*/ 80 h 88"/>
              <a:gd name="T78" fmla="*/ 103 w 120"/>
              <a:gd name="T79" fmla="*/ 68 h 88"/>
              <a:gd name="T80" fmla="*/ 110 w 120"/>
              <a:gd name="T81" fmla="*/ 59 h 88"/>
              <a:gd name="T82" fmla="*/ 110 w 120"/>
              <a:gd name="T83" fmla="*/ 9 h 88"/>
              <a:gd name="T84" fmla="*/ 101 w 120"/>
              <a:gd name="T85" fmla="*/ 0 h 88"/>
              <a:gd name="T86" fmla="*/ 19 w 120"/>
              <a:gd name="T8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8">
                <a:moveTo>
                  <a:pt x="18" y="10"/>
                </a:moveTo>
                <a:cubicBezTo>
                  <a:pt x="102" y="10"/>
                  <a:pt x="102" y="10"/>
                  <a:pt x="102" y="10"/>
                </a:cubicBezTo>
                <a:cubicBezTo>
                  <a:pt x="102" y="60"/>
                  <a:pt x="102" y="60"/>
                  <a:pt x="102" y="60"/>
                </a:cubicBezTo>
                <a:cubicBezTo>
                  <a:pt x="18" y="60"/>
                  <a:pt x="18" y="60"/>
                  <a:pt x="18" y="60"/>
                </a:cubicBezTo>
                <a:cubicBezTo>
                  <a:pt x="18" y="10"/>
                  <a:pt x="18" y="10"/>
                  <a:pt x="18" y="10"/>
                </a:cubicBezTo>
                <a:close/>
                <a:moveTo>
                  <a:pt x="28" y="46"/>
                </a:moveTo>
                <a:cubicBezTo>
                  <a:pt x="28" y="52"/>
                  <a:pt x="28" y="52"/>
                  <a:pt x="28" y="52"/>
                </a:cubicBezTo>
                <a:cubicBezTo>
                  <a:pt x="95" y="52"/>
                  <a:pt x="95" y="52"/>
                  <a:pt x="95" y="52"/>
                </a:cubicBezTo>
                <a:cubicBezTo>
                  <a:pt x="95" y="46"/>
                  <a:pt x="95" y="46"/>
                  <a:pt x="95" y="46"/>
                </a:cubicBezTo>
                <a:cubicBezTo>
                  <a:pt x="28" y="46"/>
                  <a:pt x="28" y="46"/>
                  <a:pt x="28" y="46"/>
                </a:cubicBezTo>
                <a:close/>
                <a:moveTo>
                  <a:pt x="53" y="33"/>
                </a:moveTo>
                <a:cubicBezTo>
                  <a:pt x="53" y="38"/>
                  <a:pt x="53" y="38"/>
                  <a:pt x="53" y="38"/>
                </a:cubicBezTo>
                <a:cubicBezTo>
                  <a:pt x="95" y="38"/>
                  <a:pt x="95" y="38"/>
                  <a:pt x="95" y="38"/>
                </a:cubicBezTo>
                <a:cubicBezTo>
                  <a:pt x="95" y="33"/>
                  <a:pt x="95" y="33"/>
                  <a:pt x="95" y="33"/>
                </a:cubicBezTo>
                <a:cubicBezTo>
                  <a:pt x="53" y="33"/>
                  <a:pt x="53" y="33"/>
                  <a:pt x="53" y="33"/>
                </a:cubicBezTo>
                <a:close/>
                <a:moveTo>
                  <a:pt x="53" y="20"/>
                </a:moveTo>
                <a:cubicBezTo>
                  <a:pt x="53" y="25"/>
                  <a:pt x="53" y="25"/>
                  <a:pt x="53" y="25"/>
                </a:cubicBezTo>
                <a:cubicBezTo>
                  <a:pt x="95" y="25"/>
                  <a:pt x="95" y="25"/>
                  <a:pt x="95" y="25"/>
                </a:cubicBezTo>
                <a:cubicBezTo>
                  <a:pt x="95" y="20"/>
                  <a:pt x="95" y="20"/>
                  <a:pt x="95" y="20"/>
                </a:cubicBezTo>
                <a:cubicBezTo>
                  <a:pt x="53" y="20"/>
                  <a:pt x="53" y="20"/>
                  <a:pt x="53" y="20"/>
                </a:cubicBezTo>
                <a:close/>
                <a:moveTo>
                  <a:pt x="28" y="18"/>
                </a:moveTo>
                <a:cubicBezTo>
                  <a:pt x="28" y="40"/>
                  <a:pt x="28" y="40"/>
                  <a:pt x="28" y="40"/>
                </a:cubicBezTo>
                <a:cubicBezTo>
                  <a:pt x="46" y="40"/>
                  <a:pt x="46" y="40"/>
                  <a:pt x="46" y="40"/>
                </a:cubicBezTo>
                <a:cubicBezTo>
                  <a:pt x="46" y="18"/>
                  <a:pt x="46" y="18"/>
                  <a:pt x="46" y="18"/>
                </a:cubicBezTo>
                <a:cubicBezTo>
                  <a:pt x="28" y="18"/>
                  <a:pt x="28" y="18"/>
                  <a:pt x="28" y="18"/>
                </a:cubicBezTo>
                <a:close/>
                <a:moveTo>
                  <a:pt x="54" y="74"/>
                </a:moveTo>
                <a:cubicBezTo>
                  <a:pt x="66" y="74"/>
                  <a:pt x="66" y="74"/>
                  <a:pt x="66" y="74"/>
                </a:cubicBezTo>
                <a:cubicBezTo>
                  <a:pt x="71" y="81"/>
                  <a:pt x="71" y="81"/>
                  <a:pt x="71" y="81"/>
                </a:cubicBezTo>
                <a:cubicBezTo>
                  <a:pt x="50" y="81"/>
                  <a:pt x="50" y="81"/>
                  <a:pt x="50" y="81"/>
                </a:cubicBezTo>
                <a:cubicBezTo>
                  <a:pt x="54" y="74"/>
                  <a:pt x="54" y="74"/>
                  <a:pt x="54" y="74"/>
                </a:cubicBezTo>
                <a:close/>
                <a:moveTo>
                  <a:pt x="19" y="0"/>
                </a:moveTo>
                <a:cubicBezTo>
                  <a:pt x="14" y="0"/>
                  <a:pt x="10" y="4"/>
                  <a:pt x="10" y="9"/>
                </a:cubicBezTo>
                <a:cubicBezTo>
                  <a:pt x="10" y="59"/>
                  <a:pt x="10" y="59"/>
                  <a:pt x="10" y="59"/>
                </a:cubicBezTo>
                <a:cubicBezTo>
                  <a:pt x="10" y="63"/>
                  <a:pt x="13" y="66"/>
                  <a:pt x="16" y="68"/>
                </a:cubicBezTo>
                <a:cubicBezTo>
                  <a:pt x="16" y="68"/>
                  <a:pt x="16" y="68"/>
                  <a:pt x="16" y="68"/>
                </a:cubicBezTo>
                <a:cubicBezTo>
                  <a:pt x="0" y="80"/>
                  <a:pt x="0" y="80"/>
                  <a:pt x="0" y="80"/>
                </a:cubicBezTo>
                <a:cubicBezTo>
                  <a:pt x="0" y="88"/>
                  <a:pt x="0" y="88"/>
                  <a:pt x="0" y="88"/>
                </a:cubicBezTo>
                <a:cubicBezTo>
                  <a:pt x="120" y="88"/>
                  <a:pt x="120" y="88"/>
                  <a:pt x="120" y="88"/>
                </a:cubicBezTo>
                <a:cubicBezTo>
                  <a:pt x="120" y="80"/>
                  <a:pt x="120" y="80"/>
                  <a:pt x="120" y="80"/>
                </a:cubicBezTo>
                <a:cubicBezTo>
                  <a:pt x="103" y="68"/>
                  <a:pt x="103" y="68"/>
                  <a:pt x="103" y="68"/>
                </a:cubicBezTo>
                <a:cubicBezTo>
                  <a:pt x="107" y="67"/>
                  <a:pt x="110" y="63"/>
                  <a:pt x="110" y="59"/>
                </a:cubicBezTo>
                <a:cubicBezTo>
                  <a:pt x="110" y="9"/>
                  <a:pt x="110" y="9"/>
                  <a:pt x="110" y="9"/>
                </a:cubicBezTo>
                <a:cubicBezTo>
                  <a:pt x="110" y="4"/>
                  <a:pt x="106" y="0"/>
                  <a:pt x="101" y="0"/>
                </a:cubicBezTo>
                <a:lnTo>
                  <a:pt x="19"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6" name="Freeform 17"/>
          <p:cNvSpPr>
            <a:spLocks noEditPoints="1"/>
          </p:cNvSpPr>
          <p:nvPr/>
        </p:nvSpPr>
        <p:spPr bwMode="auto">
          <a:xfrm>
            <a:off x="2032183" y="4755462"/>
            <a:ext cx="841672" cy="1017568"/>
          </a:xfrm>
          <a:custGeom>
            <a:avLst/>
            <a:gdLst>
              <a:gd name="T0" fmla="*/ 17 w 101"/>
              <a:gd name="T1" fmla="*/ 16 h 123"/>
              <a:gd name="T2" fmla="*/ 66 w 101"/>
              <a:gd name="T3" fmla="*/ 10 h 123"/>
              <a:gd name="T4" fmla="*/ 73 w 101"/>
              <a:gd name="T5" fmla="*/ 16 h 123"/>
              <a:gd name="T6" fmla="*/ 73 w 101"/>
              <a:gd name="T7" fmla="*/ 18 h 123"/>
              <a:gd name="T8" fmla="*/ 28 w 101"/>
              <a:gd name="T9" fmla="*/ 24 h 123"/>
              <a:gd name="T10" fmla="*/ 23 w 101"/>
              <a:gd name="T11" fmla="*/ 31 h 123"/>
              <a:gd name="T12" fmla="*/ 23 w 101"/>
              <a:gd name="T13" fmla="*/ 99 h 123"/>
              <a:gd name="T14" fmla="*/ 17 w 101"/>
              <a:gd name="T15" fmla="*/ 99 h 123"/>
              <a:gd name="T16" fmla="*/ 17 w 101"/>
              <a:gd name="T17" fmla="*/ 16 h 123"/>
              <a:gd name="T18" fmla="*/ 54 w 101"/>
              <a:gd name="T19" fmla="*/ 49 h 123"/>
              <a:gd name="T20" fmla="*/ 54 w 101"/>
              <a:gd name="T21" fmla="*/ 66 h 123"/>
              <a:gd name="T22" fmla="*/ 92 w 101"/>
              <a:gd name="T23" fmla="*/ 61 h 123"/>
              <a:gd name="T24" fmla="*/ 92 w 101"/>
              <a:gd name="T25" fmla="*/ 44 h 123"/>
              <a:gd name="T26" fmla="*/ 54 w 101"/>
              <a:gd name="T27" fmla="*/ 49 h 123"/>
              <a:gd name="T28" fmla="*/ 45 w 101"/>
              <a:gd name="T29" fmla="*/ 38 h 123"/>
              <a:gd name="T30" fmla="*/ 45 w 101"/>
              <a:gd name="T31" fmla="*/ 121 h 123"/>
              <a:gd name="T32" fmla="*/ 93 w 101"/>
              <a:gd name="T33" fmla="*/ 115 h 123"/>
              <a:gd name="T34" fmla="*/ 101 w 101"/>
              <a:gd name="T35" fmla="*/ 107 h 123"/>
              <a:gd name="T36" fmla="*/ 101 w 101"/>
              <a:gd name="T37" fmla="*/ 38 h 123"/>
              <a:gd name="T38" fmla="*/ 93 w 101"/>
              <a:gd name="T39" fmla="*/ 32 h 123"/>
              <a:gd name="T40" fmla="*/ 45 w 101"/>
              <a:gd name="T41" fmla="*/ 38 h 123"/>
              <a:gd name="T42" fmla="*/ 30 w 101"/>
              <a:gd name="T43" fmla="*/ 29 h 123"/>
              <a:gd name="T44" fmla="*/ 27 w 101"/>
              <a:gd name="T45" fmla="*/ 31 h 123"/>
              <a:gd name="T46" fmla="*/ 27 w 101"/>
              <a:gd name="T47" fmla="*/ 111 h 123"/>
              <a:gd name="T48" fmla="*/ 30 w 101"/>
              <a:gd name="T49" fmla="*/ 116 h 123"/>
              <a:gd name="T50" fmla="*/ 38 w 101"/>
              <a:gd name="T51" fmla="*/ 122 h 123"/>
              <a:gd name="T52" fmla="*/ 41 w 101"/>
              <a:gd name="T53" fmla="*/ 119 h 123"/>
              <a:gd name="T54" fmla="*/ 41 w 101"/>
              <a:gd name="T55" fmla="*/ 39 h 123"/>
              <a:gd name="T56" fmla="*/ 38 w 101"/>
              <a:gd name="T57" fmla="*/ 34 h 123"/>
              <a:gd name="T58" fmla="*/ 30 w 101"/>
              <a:gd name="T59" fmla="*/ 29 h 123"/>
              <a:gd name="T60" fmla="*/ 36 w 101"/>
              <a:gd name="T61" fmla="*/ 27 h 123"/>
              <a:gd name="T62" fmla="*/ 41 w 101"/>
              <a:gd name="T63" fmla="*/ 31 h 123"/>
              <a:gd name="T64" fmla="*/ 42 w 101"/>
              <a:gd name="T65" fmla="*/ 31 h 123"/>
              <a:gd name="T66" fmla="*/ 88 w 101"/>
              <a:gd name="T67" fmla="*/ 25 h 123"/>
              <a:gd name="T68" fmla="*/ 81 w 101"/>
              <a:gd name="T69" fmla="*/ 22 h 123"/>
              <a:gd name="T70" fmla="*/ 36 w 101"/>
              <a:gd name="T71" fmla="*/ 27 h 123"/>
              <a:gd name="T72" fmla="*/ 2 w 101"/>
              <a:gd name="T73" fmla="*/ 7 h 123"/>
              <a:gd name="T74" fmla="*/ 11 w 101"/>
              <a:gd name="T75" fmla="*/ 13 h 123"/>
              <a:gd name="T76" fmla="*/ 13 w 101"/>
              <a:gd name="T77" fmla="*/ 18 h 123"/>
              <a:gd name="T78" fmla="*/ 13 w 101"/>
              <a:gd name="T79" fmla="*/ 98 h 123"/>
              <a:gd name="T80" fmla="*/ 11 w 101"/>
              <a:gd name="T81" fmla="*/ 100 h 123"/>
              <a:gd name="T82" fmla="*/ 2 w 101"/>
              <a:gd name="T83" fmla="*/ 95 h 123"/>
              <a:gd name="T84" fmla="*/ 0 w 101"/>
              <a:gd name="T85" fmla="*/ 89 h 123"/>
              <a:gd name="T86" fmla="*/ 0 w 101"/>
              <a:gd name="T87" fmla="*/ 9 h 123"/>
              <a:gd name="T88" fmla="*/ 2 w 101"/>
              <a:gd name="T89" fmla="*/ 7 h 123"/>
              <a:gd name="T90" fmla="*/ 8 w 101"/>
              <a:gd name="T91" fmla="*/ 6 h 123"/>
              <a:gd name="T92" fmla="*/ 13 w 101"/>
              <a:gd name="T93" fmla="*/ 9 h 123"/>
              <a:gd name="T94" fmla="*/ 14 w 101"/>
              <a:gd name="T95" fmla="*/ 10 h 123"/>
              <a:gd name="T96" fmla="*/ 60 w 101"/>
              <a:gd name="T97" fmla="*/ 4 h 123"/>
              <a:gd name="T98" fmla="*/ 53 w 101"/>
              <a:gd name="T99" fmla="*/ 0 h 123"/>
              <a:gd name="T100" fmla="*/ 8 w 101"/>
              <a:gd name="T10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23">
                <a:moveTo>
                  <a:pt x="17" y="16"/>
                </a:moveTo>
                <a:cubicBezTo>
                  <a:pt x="66" y="10"/>
                  <a:pt x="66" y="10"/>
                  <a:pt x="66" y="10"/>
                </a:cubicBezTo>
                <a:cubicBezTo>
                  <a:pt x="70" y="10"/>
                  <a:pt x="73" y="12"/>
                  <a:pt x="73" y="16"/>
                </a:cubicBezTo>
                <a:cubicBezTo>
                  <a:pt x="73" y="18"/>
                  <a:pt x="73" y="18"/>
                  <a:pt x="73" y="18"/>
                </a:cubicBezTo>
                <a:cubicBezTo>
                  <a:pt x="28" y="24"/>
                  <a:pt x="28" y="24"/>
                  <a:pt x="28" y="24"/>
                </a:cubicBezTo>
                <a:cubicBezTo>
                  <a:pt x="24" y="25"/>
                  <a:pt x="23" y="27"/>
                  <a:pt x="23" y="31"/>
                </a:cubicBezTo>
                <a:cubicBezTo>
                  <a:pt x="23" y="99"/>
                  <a:pt x="23" y="99"/>
                  <a:pt x="23" y="99"/>
                </a:cubicBezTo>
                <a:cubicBezTo>
                  <a:pt x="17" y="99"/>
                  <a:pt x="17" y="99"/>
                  <a:pt x="17" y="99"/>
                </a:cubicBezTo>
                <a:cubicBezTo>
                  <a:pt x="17" y="16"/>
                  <a:pt x="17" y="16"/>
                  <a:pt x="17" y="16"/>
                </a:cubicBezTo>
                <a:close/>
                <a:moveTo>
                  <a:pt x="54" y="49"/>
                </a:moveTo>
                <a:cubicBezTo>
                  <a:pt x="54" y="66"/>
                  <a:pt x="54" y="66"/>
                  <a:pt x="54" y="66"/>
                </a:cubicBezTo>
                <a:cubicBezTo>
                  <a:pt x="92" y="61"/>
                  <a:pt x="92" y="61"/>
                  <a:pt x="92" y="61"/>
                </a:cubicBezTo>
                <a:cubicBezTo>
                  <a:pt x="92" y="44"/>
                  <a:pt x="92" y="44"/>
                  <a:pt x="92" y="44"/>
                </a:cubicBezTo>
                <a:cubicBezTo>
                  <a:pt x="54" y="49"/>
                  <a:pt x="54" y="49"/>
                  <a:pt x="54" y="49"/>
                </a:cubicBezTo>
                <a:close/>
                <a:moveTo>
                  <a:pt x="45" y="38"/>
                </a:moveTo>
                <a:cubicBezTo>
                  <a:pt x="45" y="121"/>
                  <a:pt x="45" y="121"/>
                  <a:pt x="45" y="121"/>
                </a:cubicBezTo>
                <a:cubicBezTo>
                  <a:pt x="93" y="115"/>
                  <a:pt x="93" y="115"/>
                  <a:pt x="93" y="115"/>
                </a:cubicBezTo>
                <a:cubicBezTo>
                  <a:pt x="97" y="114"/>
                  <a:pt x="101" y="111"/>
                  <a:pt x="101" y="107"/>
                </a:cubicBezTo>
                <a:cubicBezTo>
                  <a:pt x="101" y="38"/>
                  <a:pt x="101" y="38"/>
                  <a:pt x="101" y="38"/>
                </a:cubicBezTo>
                <a:cubicBezTo>
                  <a:pt x="101" y="34"/>
                  <a:pt x="97" y="31"/>
                  <a:pt x="93" y="32"/>
                </a:cubicBezTo>
                <a:cubicBezTo>
                  <a:pt x="45" y="38"/>
                  <a:pt x="45" y="38"/>
                  <a:pt x="45" y="38"/>
                </a:cubicBezTo>
                <a:close/>
                <a:moveTo>
                  <a:pt x="30" y="29"/>
                </a:moveTo>
                <a:cubicBezTo>
                  <a:pt x="28" y="28"/>
                  <a:pt x="27" y="29"/>
                  <a:pt x="27" y="31"/>
                </a:cubicBezTo>
                <a:cubicBezTo>
                  <a:pt x="27" y="111"/>
                  <a:pt x="27" y="111"/>
                  <a:pt x="27" y="111"/>
                </a:cubicBezTo>
                <a:cubicBezTo>
                  <a:pt x="27" y="113"/>
                  <a:pt x="28" y="115"/>
                  <a:pt x="30" y="116"/>
                </a:cubicBezTo>
                <a:cubicBezTo>
                  <a:pt x="38" y="122"/>
                  <a:pt x="38" y="122"/>
                  <a:pt x="38" y="122"/>
                </a:cubicBezTo>
                <a:cubicBezTo>
                  <a:pt x="40" y="123"/>
                  <a:pt x="41" y="122"/>
                  <a:pt x="41" y="119"/>
                </a:cubicBezTo>
                <a:cubicBezTo>
                  <a:pt x="41" y="39"/>
                  <a:pt x="41" y="39"/>
                  <a:pt x="41" y="39"/>
                </a:cubicBezTo>
                <a:cubicBezTo>
                  <a:pt x="41" y="37"/>
                  <a:pt x="40" y="35"/>
                  <a:pt x="38" y="34"/>
                </a:cubicBezTo>
                <a:cubicBezTo>
                  <a:pt x="30" y="29"/>
                  <a:pt x="30" y="29"/>
                  <a:pt x="30" y="29"/>
                </a:cubicBezTo>
                <a:close/>
                <a:moveTo>
                  <a:pt x="36" y="27"/>
                </a:moveTo>
                <a:cubicBezTo>
                  <a:pt x="41" y="31"/>
                  <a:pt x="41" y="31"/>
                  <a:pt x="41" y="31"/>
                </a:cubicBezTo>
                <a:cubicBezTo>
                  <a:pt x="41" y="31"/>
                  <a:pt x="42" y="31"/>
                  <a:pt x="42" y="31"/>
                </a:cubicBezTo>
                <a:cubicBezTo>
                  <a:pt x="88" y="25"/>
                  <a:pt x="88" y="25"/>
                  <a:pt x="88" y="25"/>
                </a:cubicBezTo>
                <a:cubicBezTo>
                  <a:pt x="87" y="23"/>
                  <a:pt x="84" y="21"/>
                  <a:pt x="81" y="22"/>
                </a:cubicBezTo>
                <a:cubicBezTo>
                  <a:pt x="36" y="27"/>
                  <a:pt x="36" y="27"/>
                  <a:pt x="36" y="27"/>
                </a:cubicBezTo>
                <a:close/>
                <a:moveTo>
                  <a:pt x="2" y="7"/>
                </a:moveTo>
                <a:cubicBezTo>
                  <a:pt x="11" y="13"/>
                  <a:pt x="11" y="13"/>
                  <a:pt x="11" y="13"/>
                </a:cubicBezTo>
                <a:cubicBezTo>
                  <a:pt x="12" y="14"/>
                  <a:pt x="13" y="16"/>
                  <a:pt x="13" y="18"/>
                </a:cubicBezTo>
                <a:cubicBezTo>
                  <a:pt x="13" y="98"/>
                  <a:pt x="13" y="98"/>
                  <a:pt x="13" y="98"/>
                </a:cubicBezTo>
                <a:cubicBezTo>
                  <a:pt x="13" y="100"/>
                  <a:pt x="12" y="101"/>
                  <a:pt x="11" y="100"/>
                </a:cubicBezTo>
                <a:cubicBezTo>
                  <a:pt x="2" y="95"/>
                  <a:pt x="2" y="95"/>
                  <a:pt x="2" y="95"/>
                </a:cubicBezTo>
                <a:cubicBezTo>
                  <a:pt x="1" y="94"/>
                  <a:pt x="0" y="92"/>
                  <a:pt x="0" y="89"/>
                </a:cubicBezTo>
                <a:cubicBezTo>
                  <a:pt x="0" y="9"/>
                  <a:pt x="0" y="9"/>
                  <a:pt x="0" y="9"/>
                </a:cubicBezTo>
                <a:cubicBezTo>
                  <a:pt x="0" y="7"/>
                  <a:pt x="1" y="6"/>
                  <a:pt x="2" y="7"/>
                </a:cubicBezTo>
                <a:close/>
                <a:moveTo>
                  <a:pt x="8" y="6"/>
                </a:moveTo>
                <a:cubicBezTo>
                  <a:pt x="13" y="9"/>
                  <a:pt x="13" y="9"/>
                  <a:pt x="13" y="9"/>
                </a:cubicBezTo>
                <a:cubicBezTo>
                  <a:pt x="14" y="9"/>
                  <a:pt x="14" y="9"/>
                  <a:pt x="14" y="10"/>
                </a:cubicBezTo>
                <a:cubicBezTo>
                  <a:pt x="60" y="4"/>
                  <a:pt x="60" y="4"/>
                  <a:pt x="60" y="4"/>
                </a:cubicBezTo>
                <a:cubicBezTo>
                  <a:pt x="59" y="1"/>
                  <a:pt x="56" y="0"/>
                  <a:pt x="53" y="0"/>
                </a:cubicBezTo>
                <a:lnTo>
                  <a:pt x="8" y="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7" name="Freeform 21"/>
          <p:cNvSpPr>
            <a:spLocks noEditPoints="1"/>
          </p:cNvSpPr>
          <p:nvPr/>
        </p:nvSpPr>
        <p:spPr bwMode="auto">
          <a:xfrm>
            <a:off x="3779689" y="4802301"/>
            <a:ext cx="968366" cy="879712"/>
          </a:xfrm>
          <a:custGeom>
            <a:avLst/>
            <a:gdLst>
              <a:gd name="T0" fmla="*/ 218 w 284"/>
              <a:gd name="T1" fmla="*/ 0 h 258"/>
              <a:gd name="T2" fmla="*/ 230 w 284"/>
              <a:gd name="T3" fmla="*/ 13 h 258"/>
              <a:gd name="T4" fmla="*/ 209 w 284"/>
              <a:gd name="T5" fmla="*/ 76 h 258"/>
              <a:gd name="T6" fmla="*/ 49 w 284"/>
              <a:gd name="T7" fmla="*/ 22 h 258"/>
              <a:gd name="T8" fmla="*/ 61 w 284"/>
              <a:gd name="T9" fmla="*/ 32 h 258"/>
              <a:gd name="T10" fmla="*/ 80 w 284"/>
              <a:gd name="T11" fmla="*/ 49 h 258"/>
              <a:gd name="T12" fmla="*/ 49 w 284"/>
              <a:gd name="T13" fmla="*/ 61 h 258"/>
              <a:gd name="T14" fmla="*/ 61 w 284"/>
              <a:gd name="T15" fmla="*/ 68 h 258"/>
              <a:gd name="T16" fmla="*/ 80 w 284"/>
              <a:gd name="T17" fmla="*/ 85 h 258"/>
              <a:gd name="T18" fmla="*/ 49 w 284"/>
              <a:gd name="T19" fmla="*/ 98 h 258"/>
              <a:gd name="T20" fmla="*/ 61 w 284"/>
              <a:gd name="T21" fmla="*/ 107 h 258"/>
              <a:gd name="T22" fmla="*/ 80 w 284"/>
              <a:gd name="T23" fmla="*/ 122 h 258"/>
              <a:gd name="T24" fmla="*/ 49 w 284"/>
              <a:gd name="T25" fmla="*/ 136 h 258"/>
              <a:gd name="T26" fmla="*/ 61 w 284"/>
              <a:gd name="T27" fmla="*/ 144 h 258"/>
              <a:gd name="T28" fmla="*/ 80 w 284"/>
              <a:gd name="T29" fmla="*/ 158 h 258"/>
              <a:gd name="T30" fmla="*/ 49 w 284"/>
              <a:gd name="T31" fmla="*/ 173 h 258"/>
              <a:gd name="T32" fmla="*/ 61 w 284"/>
              <a:gd name="T33" fmla="*/ 182 h 258"/>
              <a:gd name="T34" fmla="*/ 80 w 284"/>
              <a:gd name="T35" fmla="*/ 197 h 258"/>
              <a:gd name="T36" fmla="*/ 49 w 284"/>
              <a:gd name="T37" fmla="*/ 212 h 258"/>
              <a:gd name="T38" fmla="*/ 49 w 284"/>
              <a:gd name="T39" fmla="*/ 236 h 258"/>
              <a:gd name="T40" fmla="*/ 209 w 284"/>
              <a:gd name="T41" fmla="*/ 187 h 258"/>
              <a:gd name="T42" fmla="*/ 230 w 284"/>
              <a:gd name="T43" fmla="*/ 248 h 258"/>
              <a:gd name="T44" fmla="*/ 218 w 284"/>
              <a:gd name="T45" fmla="*/ 258 h 258"/>
              <a:gd name="T46" fmla="*/ 27 w 284"/>
              <a:gd name="T47" fmla="*/ 258 h 258"/>
              <a:gd name="T48" fmla="*/ 27 w 284"/>
              <a:gd name="T49" fmla="*/ 229 h 258"/>
              <a:gd name="T50" fmla="*/ 0 w 284"/>
              <a:gd name="T51" fmla="*/ 209 h 258"/>
              <a:gd name="T52" fmla="*/ 27 w 284"/>
              <a:gd name="T53" fmla="*/ 190 h 258"/>
              <a:gd name="T54" fmla="*/ 0 w 284"/>
              <a:gd name="T55" fmla="*/ 170 h 258"/>
              <a:gd name="T56" fmla="*/ 27 w 284"/>
              <a:gd name="T57" fmla="*/ 153 h 258"/>
              <a:gd name="T58" fmla="*/ 0 w 284"/>
              <a:gd name="T59" fmla="*/ 134 h 258"/>
              <a:gd name="T60" fmla="*/ 27 w 284"/>
              <a:gd name="T61" fmla="*/ 117 h 258"/>
              <a:gd name="T62" fmla="*/ 0 w 284"/>
              <a:gd name="T63" fmla="*/ 95 h 258"/>
              <a:gd name="T64" fmla="*/ 27 w 284"/>
              <a:gd name="T65" fmla="*/ 81 h 258"/>
              <a:gd name="T66" fmla="*/ 0 w 284"/>
              <a:gd name="T67" fmla="*/ 59 h 258"/>
              <a:gd name="T68" fmla="*/ 27 w 284"/>
              <a:gd name="T69" fmla="*/ 13 h 258"/>
              <a:gd name="T70" fmla="*/ 39 w 284"/>
              <a:gd name="T71" fmla="*/ 0 h 258"/>
              <a:gd name="T72" fmla="*/ 131 w 284"/>
              <a:gd name="T73" fmla="*/ 207 h 258"/>
              <a:gd name="T74" fmla="*/ 165 w 284"/>
              <a:gd name="T75" fmla="*/ 204 h 258"/>
              <a:gd name="T76" fmla="*/ 134 w 284"/>
              <a:gd name="T77" fmla="*/ 170 h 258"/>
              <a:gd name="T78" fmla="*/ 131 w 284"/>
              <a:gd name="T79" fmla="*/ 207 h 258"/>
              <a:gd name="T80" fmla="*/ 252 w 284"/>
              <a:gd name="T81" fmla="*/ 56 h 258"/>
              <a:gd name="T82" fmla="*/ 180 w 284"/>
              <a:gd name="T83" fmla="*/ 190 h 258"/>
              <a:gd name="T84" fmla="*/ 252 w 284"/>
              <a:gd name="T85" fmla="*/ 5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 h="258">
                <a:moveTo>
                  <a:pt x="39" y="0"/>
                </a:moveTo>
                <a:lnTo>
                  <a:pt x="218" y="0"/>
                </a:lnTo>
                <a:lnTo>
                  <a:pt x="230" y="0"/>
                </a:lnTo>
                <a:lnTo>
                  <a:pt x="230" y="13"/>
                </a:lnTo>
                <a:lnTo>
                  <a:pt x="230" y="54"/>
                </a:lnTo>
                <a:lnTo>
                  <a:pt x="209" y="76"/>
                </a:lnTo>
                <a:lnTo>
                  <a:pt x="209" y="22"/>
                </a:lnTo>
                <a:lnTo>
                  <a:pt x="49" y="22"/>
                </a:lnTo>
                <a:lnTo>
                  <a:pt x="49" y="37"/>
                </a:lnTo>
                <a:lnTo>
                  <a:pt x="61" y="32"/>
                </a:lnTo>
                <a:lnTo>
                  <a:pt x="71" y="30"/>
                </a:lnTo>
                <a:lnTo>
                  <a:pt x="80" y="49"/>
                </a:lnTo>
                <a:lnTo>
                  <a:pt x="71" y="54"/>
                </a:lnTo>
                <a:lnTo>
                  <a:pt x="49" y="61"/>
                </a:lnTo>
                <a:lnTo>
                  <a:pt x="49" y="73"/>
                </a:lnTo>
                <a:lnTo>
                  <a:pt x="61" y="68"/>
                </a:lnTo>
                <a:lnTo>
                  <a:pt x="71" y="66"/>
                </a:lnTo>
                <a:lnTo>
                  <a:pt x="80" y="85"/>
                </a:lnTo>
                <a:lnTo>
                  <a:pt x="71" y="90"/>
                </a:lnTo>
                <a:lnTo>
                  <a:pt x="49" y="98"/>
                </a:lnTo>
                <a:lnTo>
                  <a:pt x="49" y="112"/>
                </a:lnTo>
                <a:lnTo>
                  <a:pt x="61" y="107"/>
                </a:lnTo>
                <a:lnTo>
                  <a:pt x="71" y="102"/>
                </a:lnTo>
                <a:lnTo>
                  <a:pt x="80" y="122"/>
                </a:lnTo>
                <a:lnTo>
                  <a:pt x="71" y="127"/>
                </a:lnTo>
                <a:lnTo>
                  <a:pt x="49" y="136"/>
                </a:lnTo>
                <a:lnTo>
                  <a:pt x="49" y="148"/>
                </a:lnTo>
                <a:lnTo>
                  <a:pt x="61" y="144"/>
                </a:lnTo>
                <a:lnTo>
                  <a:pt x="71" y="139"/>
                </a:lnTo>
                <a:lnTo>
                  <a:pt x="80" y="158"/>
                </a:lnTo>
                <a:lnTo>
                  <a:pt x="71" y="163"/>
                </a:lnTo>
                <a:lnTo>
                  <a:pt x="49" y="173"/>
                </a:lnTo>
                <a:lnTo>
                  <a:pt x="49" y="187"/>
                </a:lnTo>
                <a:lnTo>
                  <a:pt x="61" y="182"/>
                </a:lnTo>
                <a:lnTo>
                  <a:pt x="71" y="178"/>
                </a:lnTo>
                <a:lnTo>
                  <a:pt x="80" y="197"/>
                </a:lnTo>
                <a:lnTo>
                  <a:pt x="71" y="202"/>
                </a:lnTo>
                <a:lnTo>
                  <a:pt x="49" y="212"/>
                </a:lnTo>
                <a:lnTo>
                  <a:pt x="49" y="229"/>
                </a:lnTo>
                <a:lnTo>
                  <a:pt x="49" y="236"/>
                </a:lnTo>
                <a:lnTo>
                  <a:pt x="209" y="236"/>
                </a:lnTo>
                <a:lnTo>
                  <a:pt x="209" y="187"/>
                </a:lnTo>
                <a:lnTo>
                  <a:pt x="230" y="165"/>
                </a:lnTo>
                <a:lnTo>
                  <a:pt x="230" y="248"/>
                </a:lnTo>
                <a:lnTo>
                  <a:pt x="230" y="258"/>
                </a:lnTo>
                <a:lnTo>
                  <a:pt x="218" y="258"/>
                </a:lnTo>
                <a:lnTo>
                  <a:pt x="39" y="258"/>
                </a:lnTo>
                <a:lnTo>
                  <a:pt x="27" y="258"/>
                </a:lnTo>
                <a:lnTo>
                  <a:pt x="27" y="248"/>
                </a:lnTo>
                <a:lnTo>
                  <a:pt x="27" y="229"/>
                </a:lnTo>
                <a:lnTo>
                  <a:pt x="5" y="229"/>
                </a:lnTo>
                <a:lnTo>
                  <a:pt x="0" y="209"/>
                </a:lnTo>
                <a:lnTo>
                  <a:pt x="27" y="197"/>
                </a:lnTo>
                <a:lnTo>
                  <a:pt x="27" y="190"/>
                </a:lnTo>
                <a:lnTo>
                  <a:pt x="5" y="190"/>
                </a:lnTo>
                <a:lnTo>
                  <a:pt x="0" y="170"/>
                </a:lnTo>
                <a:lnTo>
                  <a:pt x="27" y="158"/>
                </a:lnTo>
                <a:lnTo>
                  <a:pt x="27" y="153"/>
                </a:lnTo>
                <a:lnTo>
                  <a:pt x="5" y="153"/>
                </a:lnTo>
                <a:lnTo>
                  <a:pt x="0" y="134"/>
                </a:lnTo>
                <a:lnTo>
                  <a:pt x="27" y="122"/>
                </a:lnTo>
                <a:lnTo>
                  <a:pt x="27" y="117"/>
                </a:lnTo>
                <a:lnTo>
                  <a:pt x="5" y="117"/>
                </a:lnTo>
                <a:lnTo>
                  <a:pt x="0" y="95"/>
                </a:lnTo>
                <a:lnTo>
                  <a:pt x="27" y="83"/>
                </a:lnTo>
                <a:lnTo>
                  <a:pt x="27" y="81"/>
                </a:lnTo>
                <a:lnTo>
                  <a:pt x="5" y="81"/>
                </a:lnTo>
                <a:lnTo>
                  <a:pt x="0" y="59"/>
                </a:lnTo>
                <a:lnTo>
                  <a:pt x="27" y="47"/>
                </a:lnTo>
                <a:lnTo>
                  <a:pt x="27" y="13"/>
                </a:lnTo>
                <a:lnTo>
                  <a:pt x="27" y="0"/>
                </a:lnTo>
                <a:lnTo>
                  <a:pt x="39" y="0"/>
                </a:lnTo>
                <a:lnTo>
                  <a:pt x="39" y="0"/>
                </a:lnTo>
                <a:close/>
                <a:moveTo>
                  <a:pt x="131" y="207"/>
                </a:moveTo>
                <a:lnTo>
                  <a:pt x="148" y="204"/>
                </a:lnTo>
                <a:lnTo>
                  <a:pt x="165" y="204"/>
                </a:lnTo>
                <a:lnTo>
                  <a:pt x="150" y="187"/>
                </a:lnTo>
                <a:lnTo>
                  <a:pt x="134" y="170"/>
                </a:lnTo>
                <a:lnTo>
                  <a:pt x="131" y="187"/>
                </a:lnTo>
                <a:lnTo>
                  <a:pt x="131" y="207"/>
                </a:lnTo>
                <a:lnTo>
                  <a:pt x="131" y="207"/>
                </a:lnTo>
                <a:close/>
                <a:moveTo>
                  <a:pt x="252" y="56"/>
                </a:moveTo>
                <a:lnTo>
                  <a:pt x="148" y="158"/>
                </a:lnTo>
                <a:lnTo>
                  <a:pt x="180" y="190"/>
                </a:lnTo>
                <a:lnTo>
                  <a:pt x="284" y="90"/>
                </a:lnTo>
                <a:lnTo>
                  <a:pt x="25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8" name="Freeform 25"/>
          <p:cNvSpPr>
            <a:spLocks noEditPoints="1"/>
          </p:cNvSpPr>
          <p:nvPr/>
        </p:nvSpPr>
        <p:spPr bwMode="auto">
          <a:xfrm>
            <a:off x="3816983" y="1728597"/>
            <a:ext cx="817884" cy="721502"/>
          </a:xfrm>
          <a:custGeom>
            <a:avLst/>
            <a:gdLst>
              <a:gd name="T0" fmla="*/ 75 w 123"/>
              <a:gd name="T1" fmla="*/ 10 h 108"/>
              <a:gd name="T2" fmla="*/ 44 w 123"/>
              <a:gd name="T3" fmla="*/ 12 h 108"/>
              <a:gd name="T4" fmla="*/ 6 w 123"/>
              <a:gd name="T5" fmla="*/ 59 h 108"/>
              <a:gd name="T6" fmla="*/ 57 w 123"/>
              <a:gd name="T7" fmla="*/ 98 h 108"/>
              <a:gd name="T8" fmla="*/ 88 w 123"/>
              <a:gd name="T9" fmla="*/ 68 h 108"/>
              <a:gd name="T10" fmla="*/ 82 w 123"/>
              <a:gd name="T11" fmla="*/ 60 h 108"/>
              <a:gd name="T12" fmla="*/ 74 w 123"/>
              <a:gd name="T13" fmla="*/ 39 h 108"/>
              <a:gd name="T14" fmla="*/ 40 w 123"/>
              <a:gd name="T15" fmla="*/ 78 h 108"/>
              <a:gd name="T16" fmla="*/ 40 w 123"/>
              <a:gd name="T17" fmla="*/ 94 h 108"/>
              <a:gd name="T18" fmla="*/ 40 w 123"/>
              <a:gd name="T19" fmla="*/ 78 h 108"/>
              <a:gd name="T20" fmla="*/ 33 w 123"/>
              <a:gd name="T21" fmla="*/ 65 h 108"/>
              <a:gd name="T22" fmla="*/ 15 w 123"/>
              <a:gd name="T23" fmla="*/ 65 h 108"/>
              <a:gd name="T24" fmla="*/ 32 w 123"/>
              <a:gd name="T25" fmla="*/ 35 h 108"/>
              <a:gd name="T26" fmla="*/ 32 w 123"/>
              <a:gd name="T27" fmla="*/ 52 h 108"/>
              <a:gd name="T28" fmla="*/ 32 w 123"/>
              <a:gd name="T29" fmla="*/ 35 h 108"/>
              <a:gd name="T30" fmla="*/ 110 w 123"/>
              <a:gd name="T31" fmla="*/ 0 h 108"/>
              <a:gd name="T32" fmla="*/ 113 w 123"/>
              <a:gd name="T33" fmla="*/ 40 h 108"/>
              <a:gd name="T34" fmla="*/ 104 w 123"/>
              <a:gd name="T35" fmla="*/ 43 h 108"/>
              <a:gd name="T36" fmla="*/ 110 w 123"/>
              <a:gd name="T37" fmla="*/ 101 h 108"/>
              <a:gd name="T38" fmla="*/ 104 w 123"/>
              <a:gd name="T39" fmla="*/ 43 h 108"/>
              <a:gd name="T40" fmla="*/ 110 w 123"/>
              <a:gd name="T41" fmla="*/ 6 h 108"/>
              <a:gd name="T42" fmla="*/ 100 w 123"/>
              <a:gd name="T43" fmla="*/ 24 h 108"/>
              <a:gd name="T44" fmla="*/ 78 w 123"/>
              <a:gd name="T45" fmla="*/ 6 h 108"/>
              <a:gd name="T46" fmla="*/ 79 w 123"/>
              <a:gd name="T47" fmla="*/ 41 h 108"/>
              <a:gd name="T48" fmla="*/ 83 w 123"/>
              <a:gd name="T49" fmla="*/ 55 h 108"/>
              <a:gd name="T50" fmla="*/ 93 w 123"/>
              <a:gd name="T51" fmla="*/ 68 h 108"/>
              <a:gd name="T52" fmla="*/ 59 w 123"/>
              <a:gd name="T53" fmla="*/ 103 h 108"/>
              <a:gd name="T54" fmla="*/ 1 w 123"/>
              <a:gd name="T55" fmla="*/ 58 h 108"/>
              <a:gd name="T56" fmla="*/ 41 w 123"/>
              <a:gd name="T57" fmla="*/ 7 h 108"/>
              <a:gd name="T58" fmla="*/ 78 w 123"/>
              <a:gd name="T59" fmla="*/ 6 h 108"/>
              <a:gd name="T60" fmla="*/ 69 w 123"/>
              <a:gd name="T61" fmla="*/ 30 h 108"/>
              <a:gd name="T62" fmla="*/ 60 w 123"/>
              <a:gd name="T63" fmla="*/ 35 h 108"/>
              <a:gd name="T64" fmla="*/ 52 w 123"/>
              <a:gd name="T65" fmla="*/ 35 h 108"/>
              <a:gd name="T66" fmla="*/ 46 w 123"/>
              <a:gd name="T67" fmla="*/ 29 h 108"/>
              <a:gd name="T68" fmla="*/ 49 w 123"/>
              <a:gd name="T69" fmla="*/ 20 h 108"/>
              <a:gd name="T70" fmla="*/ 58 w 123"/>
              <a:gd name="T71" fmla="*/ 15 h 108"/>
              <a:gd name="T72" fmla="*/ 71 w 123"/>
              <a:gd name="T73" fmla="*/ 21 h 108"/>
              <a:gd name="T74" fmla="*/ 64 w 123"/>
              <a:gd name="T75" fmla="*/ 26 h 108"/>
              <a:gd name="T76" fmla="*/ 59 w 123"/>
              <a:gd name="T77" fmla="*/ 30 h 108"/>
              <a:gd name="T78" fmla="*/ 54 w 123"/>
              <a:gd name="T79" fmla="*/ 30 h 108"/>
              <a:gd name="T80" fmla="*/ 52 w 123"/>
              <a:gd name="T81" fmla="*/ 28 h 108"/>
              <a:gd name="T82" fmla="*/ 53 w 123"/>
              <a:gd name="T83" fmla="*/ 24 h 108"/>
              <a:gd name="T84" fmla="*/ 59 w 123"/>
              <a:gd name="T85" fmla="*/ 20 h 108"/>
              <a:gd name="T86" fmla="*/ 66 w 123"/>
              <a:gd name="T87" fmla="*/ 22 h 108"/>
              <a:gd name="T88" fmla="*/ 64 w 123"/>
              <a:gd name="T89" fmla="*/ 2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108">
                <a:moveTo>
                  <a:pt x="78" y="16"/>
                </a:moveTo>
                <a:cubicBezTo>
                  <a:pt x="78" y="14"/>
                  <a:pt x="76" y="12"/>
                  <a:pt x="75" y="10"/>
                </a:cubicBezTo>
                <a:cubicBezTo>
                  <a:pt x="73" y="9"/>
                  <a:pt x="70" y="7"/>
                  <a:pt x="67" y="7"/>
                </a:cubicBezTo>
                <a:cubicBezTo>
                  <a:pt x="60" y="6"/>
                  <a:pt x="52" y="8"/>
                  <a:pt x="44" y="12"/>
                </a:cubicBezTo>
                <a:cubicBezTo>
                  <a:pt x="34" y="16"/>
                  <a:pt x="25" y="23"/>
                  <a:pt x="20" y="30"/>
                </a:cubicBezTo>
                <a:cubicBezTo>
                  <a:pt x="12" y="39"/>
                  <a:pt x="7" y="50"/>
                  <a:pt x="6" y="59"/>
                </a:cubicBezTo>
                <a:cubicBezTo>
                  <a:pt x="5" y="69"/>
                  <a:pt x="8" y="78"/>
                  <a:pt x="13" y="86"/>
                </a:cubicBezTo>
                <a:cubicBezTo>
                  <a:pt x="25" y="102"/>
                  <a:pt x="42" y="103"/>
                  <a:pt x="57" y="98"/>
                </a:cubicBezTo>
                <a:cubicBezTo>
                  <a:pt x="66" y="94"/>
                  <a:pt x="73" y="89"/>
                  <a:pt x="79" y="84"/>
                </a:cubicBezTo>
                <a:cubicBezTo>
                  <a:pt x="85" y="78"/>
                  <a:pt x="88" y="72"/>
                  <a:pt x="88" y="68"/>
                </a:cubicBezTo>
                <a:cubicBezTo>
                  <a:pt x="88" y="65"/>
                  <a:pt x="86" y="62"/>
                  <a:pt x="82" y="60"/>
                </a:cubicBezTo>
                <a:cubicBezTo>
                  <a:pt x="82" y="60"/>
                  <a:pt x="82" y="60"/>
                  <a:pt x="82" y="60"/>
                </a:cubicBezTo>
                <a:cubicBezTo>
                  <a:pt x="70" y="57"/>
                  <a:pt x="69" y="52"/>
                  <a:pt x="71" y="45"/>
                </a:cubicBezTo>
                <a:cubicBezTo>
                  <a:pt x="72" y="43"/>
                  <a:pt x="73" y="41"/>
                  <a:pt x="74" y="39"/>
                </a:cubicBezTo>
                <a:cubicBezTo>
                  <a:pt x="77" y="33"/>
                  <a:pt x="80" y="25"/>
                  <a:pt x="78" y="16"/>
                </a:cubicBezTo>
                <a:close/>
                <a:moveTo>
                  <a:pt x="40" y="78"/>
                </a:moveTo>
                <a:cubicBezTo>
                  <a:pt x="45" y="78"/>
                  <a:pt x="49" y="81"/>
                  <a:pt x="49" y="86"/>
                </a:cubicBezTo>
                <a:cubicBezTo>
                  <a:pt x="49" y="91"/>
                  <a:pt x="45" y="94"/>
                  <a:pt x="40" y="94"/>
                </a:cubicBezTo>
                <a:cubicBezTo>
                  <a:pt x="35" y="94"/>
                  <a:pt x="31" y="91"/>
                  <a:pt x="31" y="86"/>
                </a:cubicBezTo>
                <a:cubicBezTo>
                  <a:pt x="31" y="81"/>
                  <a:pt x="35" y="78"/>
                  <a:pt x="40" y="78"/>
                </a:cubicBezTo>
                <a:close/>
                <a:moveTo>
                  <a:pt x="24" y="57"/>
                </a:moveTo>
                <a:cubicBezTo>
                  <a:pt x="29" y="57"/>
                  <a:pt x="33" y="60"/>
                  <a:pt x="33" y="65"/>
                </a:cubicBezTo>
                <a:cubicBezTo>
                  <a:pt x="33" y="69"/>
                  <a:pt x="29" y="73"/>
                  <a:pt x="24" y="73"/>
                </a:cubicBezTo>
                <a:cubicBezTo>
                  <a:pt x="19" y="73"/>
                  <a:pt x="15" y="69"/>
                  <a:pt x="15" y="65"/>
                </a:cubicBezTo>
                <a:cubicBezTo>
                  <a:pt x="15" y="60"/>
                  <a:pt x="19" y="57"/>
                  <a:pt x="24" y="57"/>
                </a:cubicBezTo>
                <a:close/>
                <a:moveTo>
                  <a:pt x="32" y="35"/>
                </a:moveTo>
                <a:cubicBezTo>
                  <a:pt x="37" y="35"/>
                  <a:pt x="41" y="39"/>
                  <a:pt x="41" y="43"/>
                </a:cubicBezTo>
                <a:cubicBezTo>
                  <a:pt x="41" y="48"/>
                  <a:pt x="37" y="52"/>
                  <a:pt x="32" y="52"/>
                </a:cubicBezTo>
                <a:cubicBezTo>
                  <a:pt x="27" y="52"/>
                  <a:pt x="23" y="48"/>
                  <a:pt x="23" y="43"/>
                </a:cubicBezTo>
                <a:cubicBezTo>
                  <a:pt x="23" y="39"/>
                  <a:pt x="27" y="35"/>
                  <a:pt x="32" y="35"/>
                </a:cubicBezTo>
                <a:close/>
                <a:moveTo>
                  <a:pt x="104" y="40"/>
                </a:moveTo>
                <a:cubicBezTo>
                  <a:pt x="83" y="27"/>
                  <a:pt x="107" y="13"/>
                  <a:pt x="110" y="0"/>
                </a:cubicBezTo>
                <a:cubicBezTo>
                  <a:pt x="110" y="0"/>
                  <a:pt x="116" y="8"/>
                  <a:pt x="120" y="16"/>
                </a:cubicBezTo>
                <a:cubicBezTo>
                  <a:pt x="123" y="26"/>
                  <a:pt x="122" y="35"/>
                  <a:pt x="113" y="40"/>
                </a:cubicBezTo>
                <a:cubicBezTo>
                  <a:pt x="104" y="40"/>
                  <a:pt x="104" y="40"/>
                  <a:pt x="104" y="40"/>
                </a:cubicBezTo>
                <a:close/>
                <a:moveTo>
                  <a:pt x="104" y="43"/>
                </a:moveTo>
                <a:cubicBezTo>
                  <a:pt x="107" y="43"/>
                  <a:pt x="110" y="43"/>
                  <a:pt x="113" y="43"/>
                </a:cubicBezTo>
                <a:cubicBezTo>
                  <a:pt x="117" y="64"/>
                  <a:pt x="113" y="83"/>
                  <a:pt x="110" y="101"/>
                </a:cubicBezTo>
                <a:cubicBezTo>
                  <a:pt x="107" y="101"/>
                  <a:pt x="110" y="101"/>
                  <a:pt x="107" y="101"/>
                </a:cubicBezTo>
                <a:cubicBezTo>
                  <a:pt x="104" y="81"/>
                  <a:pt x="100" y="62"/>
                  <a:pt x="104" y="43"/>
                </a:cubicBezTo>
                <a:close/>
                <a:moveTo>
                  <a:pt x="102" y="35"/>
                </a:moveTo>
                <a:cubicBezTo>
                  <a:pt x="104" y="25"/>
                  <a:pt x="108" y="17"/>
                  <a:pt x="110" y="6"/>
                </a:cubicBezTo>
                <a:cubicBezTo>
                  <a:pt x="110" y="6"/>
                  <a:pt x="109" y="9"/>
                  <a:pt x="108" y="11"/>
                </a:cubicBezTo>
                <a:cubicBezTo>
                  <a:pt x="106" y="13"/>
                  <a:pt x="101" y="18"/>
                  <a:pt x="100" y="24"/>
                </a:cubicBezTo>
                <a:cubicBezTo>
                  <a:pt x="98" y="31"/>
                  <a:pt x="102" y="35"/>
                  <a:pt x="102" y="35"/>
                </a:cubicBezTo>
                <a:close/>
                <a:moveTo>
                  <a:pt x="78" y="6"/>
                </a:moveTo>
                <a:cubicBezTo>
                  <a:pt x="81" y="8"/>
                  <a:pt x="83" y="11"/>
                  <a:pt x="83" y="15"/>
                </a:cubicBezTo>
                <a:cubicBezTo>
                  <a:pt x="86" y="26"/>
                  <a:pt x="82" y="34"/>
                  <a:pt x="79" y="41"/>
                </a:cubicBezTo>
                <a:cubicBezTo>
                  <a:pt x="78" y="43"/>
                  <a:pt x="77" y="45"/>
                  <a:pt x="76" y="47"/>
                </a:cubicBezTo>
                <a:cubicBezTo>
                  <a:pt x="75" y="50"/>
                  <a:pt x="76" y="53"/>
                  <a:pt x="83" y="55"/>
                </a:cubicBezTo>
                <a:cubicBezTo>
                  <a:pt x="83" y="55"/>
                  <a:pt x="83" y="55"/>
                  <a:pt x="83" y="55"/>
                </a:cubicBezTo>
                <a:cubicBezTo>
                  <a:pt x="90" y="58"/>
                  <a:pt x="93" y="62"/>
                  <a:pt x="93" y="68"/>
                </a:cubicBezTo>
                <a:cubicBezTo>
                  <a:pt x="93" y="74"/>
                  <a:pt x="89" y="81"/>
                  <a:pt x="83" y="87"/>
                </a:cubicBezTo>
                <a:cubicBezTo>
                  <a:pt x="77" y="94"/>
                  <a:pt x="68" y="99"/>
                  <a:pt x="59" y="103"/>
                </a:cubicBezTo>
                <a:cubicBezTo>
                  <a:pt x="42" y="108"/>
                  <a:pt x="22" y="107"/>
                  <a:pt x="9" y="89"/>
                </a:cubicBezTo>
                <a:cubicBezTo>
                  <a:pt x="3" y="81"/>
                  <a:pt x="0" y="70"/>
                  <a:pt x="1" y="58"/>
                </a:cubicBezTo>
                <a:cubicBezTo>
                  <a:pt x="2" y="48"/>
                  <a:pt x="7" y="37"/>
                  <a:pt x="16" y="27"/>
                </a:cubicBezTo>
                <a:cubicBezTo>
                  <a:pt x="22" y="19"/>
                  <a:pt x="31" y="12"/>
                  <a:pt x="41" y="7"/>
                </a:cubicBezTo>
                <a:cubicBezTo>
                  <a:pt x="50" y="3"/>
                  <a:pt x="60" y="0"/>
                  <a:pt x="68" y="2"/>
                </a:cubicBezTo>
                <a:cubicBezTo>
                  <a:pt x="72" y="2"/>
                  <a:pt x="75" y="4"/>
                  <a:pt x="78" y="6"/>
                </a:cubicBezTo>
                <a:close/>
                <a:moveTo>
                  <a:pt x="71" y="21"/>
                </a:moveTo>
                <a:cubicBezTo>
                  <a:pt x="71" y="24"/>
                  <a:pt x="71" y="27"/>
                  <a:pt x="69" y="30"/>
                </a:cubicBezTo>
                <a:cubicBezTo>
                  <a:pt x="67" y="32"/>
                  <a:pt x="64" y="34"/>
                  <a:pt x="61" y="35"/>
                </a:cubicBezTo>
                <a:cubicBezTo>
                  <a:pt x="61" y="35"/>
                  <a:pt x="60" y="35"/>
                  <a:pt x="60" y="35"/>
                </a:cubicBezTo>
                <a:cubicBezTo>
                  <a:pt x="60" y="35"/>
                  <a:pt x="60" y="35"/>
                  <a:pt x="60" y="35"/>
                </a:cubicBezTo>
                <a:cubicBezTo>
                  <a:pt x="57" y="36"/>
                  <a:pt x="54" y="36"/>
                  <a:pt x="52" y="35"/>
                </a:cubicBezTo>
                <a:cubicBezTo>
                  <a:pt x="49" y="34"/>
                  <a:pt x="47" y="32"/>
                  <a:pt x="47" y="29"/>
                </a:cubicBezTo>
                <a:cubicBezTo>
                  <a:pt x="47" y="29"/>
                  <a:pt x="46" y="29"/>
                  <a:pt x="46" y="29"/>
                </a:cubicBezTo>
                <a:cubicBezTo>
                  <a:pt x="46" y="29"/>
                  <a:pt x="46" y="29"/>
                  <a:pt x="46" y="29"/>
                </a:cubicBezTo>
                <a:cubicBezTo>
                  <a:pt x="46" y="26"/>
                  <a:pt x="47" y="23"/>
                  <a:pt x="49" y="20"/>
                </a:cubicBezTo>
                <a:cubicBezTo>
                  <a:pt x="50" y="18"/>
                  <a:pt x="53" y="16"/>
                  <a:pt x="56" y="15"/>
                </a:cubicBezTo>
                <a:cubicBezTo>
                  <a:pt x="57" y="15"/>
                  <a:pt x="57" y="15"/>
                  <a:pt x="58" y="15"/>
                </a:cubicBezTo>
                <a:cubicBezTo>
                  <a:pt x="60" y="14"/>
                  <a:pt x="63" y="14"/>
                  <a:pt x="65" y="15"/>
                </a:cubicBezTo>
                <a:cubicBezTo>
                  <a:pt x="68" y="16"/>
                  <a:pt x="70" y="18"/>
                  <a:pt x="71" y="21"/>
                </a:cubicBezTo>
                <a:cubicBezTo>
                  <a:pt x="71" y="21"/>
                  <a:pt x="71" y="21"/>
                  <a:pt x="71" y="21"/>
                </a:cubicBezTo>
                <a:close/>
                <a:moveTo>
                  <a:pt x="64" y="26"/>
                </a:moveTo>
                <a:cubicBezTo>
                  <a:pt x="63" y="28"/>
                  <a:pt x="62" y="29"/>
                  <a:pt x="59" y="30"/>
                </a:cubicBezTo>
                <a:cubicBezTo>
                  <a:pt x="59" y="30"/>
                  <a:pt x="59" y="30"/>
                  <a:pt x="59" y="30"/>
                </a:cubicBezTo>
                <a:cubicBezTo>
                  <a:pt x="59" y="30"/>
                  <a:pt x="59" y="30"/>
                  <a:pt x="59" y="30"/>
                </a:cubicBezTo>
                <a:cubicBezTo>
                  <a:pt x="57" y="31"/>
                  <a:pt x="55" y="30"/>
                  <a:pt x="54" y="30"/>
                </a:cubicBezTo>
                <a:cubicBezTo>
                  <a:pt x="53" y="29"/>
                  <a:pt x="52" y="29"/>
                  <a:pt x="52" y="28"/>
                </a:cubicBezTo>
                <a:cubicBezTo>
                  <a:pt x="52" y="28"/>
                  <a:pt x="52" y="28"/>
                  <a:pt x="52" y="28"/>
                </a:cubicBezTo>
                <a:cubicBezTo>
                  <a:pt x="52" y="28"/>
                  <a:pt x="52" y="28"/>
                  <a:pt x="52" y="28"/>
                </a:cubicBezTo>
                <a:cubicBezTo>
                  <a:pt x="51" y="26"/>
                  <a:pt x="52" y="25"/>
                  <a:pt x="53" y="24"/>
                </a:cubicBezTo>
                <a:cubicBezTo>
                  <a:pt x="54" y="22"/>
                  <a:pt x="56" y="21"/>
                  <a:pt x="58" y="20"/>
                </a:cubicBezTo>
                <a:cubicBezTo>
                  <a:pt x="58" y="20"/>
                  <a:pt x="58" y="20"/>
                  <a:pt x="59" y="20"/>
                </a:cubicBezTo>
                <a:cubicBezTo>
                  <a:pt x="60" y="20"/>
                  <a:pt x="62" y="20"/>
                  <a:pt x="63" y="20"/>
                </a:cubicBezTo>
                <a:cubicBezTo>
                  <a:pt x="64" y="21"/>
                  <a:pt x="65" y="21"/>
                  <a:pt x="66" y="22"/>
                </a:cubicBezTo>
                <a:cubicBezTo>
                  <a:pt x="66" y="22"/>
                  <a:pt x="66" y="22"/>
                  <a:pt x="66" y="23"/>
                </a:cubicBezTo>
                <a:cubicBezTo>
                  <a:pt x="66" y="24"/>
                  <a:pt x="65" y="25"/>
                  <a:pt x="64" y="2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69" name="直接连接符 68"/>
          <p:cNvCxnSpPr>
            <a:stCxn id="59" idx="3"/>
            <a:endCxn id="70" idx="1"/>
          </p:cNvCxnSpPr>
          <p:nvPr/>
        </p:nvCxnSpPr>
        <p:spPr>
          <a:xfrm>
            <a:off x="4216010" y="3679972"/>
            <a:ext cx="2569755" cy="2410"/>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70" name="等腰三角形 69"/>
          <p:cNvSpPr/>
          <p:nvPr/>
        </p:nvSpPr>
        <p:spPr>
          <a:xfrm rot="19805614">
            <a:off x="6740605" y="3592355"/>
            <a:ext cx="159410" cy="1403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922645" y="1051219"/>
            <a:ext cx="4574030" cy="5257506"/>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2" name="Freeform 29"/>
          <p:cNvSpPr>
            <a:spLocks noEditPoints="1"/>
          </p:cNvSpPr>
          <p:nvPr/>
        </p:nvSpPr>
        <p:spPr bwMode="auto">
          <a:xfrm>
            <a:off x="8858029" y="1387623"/>
            <a:ext cx="703263" cy="904875"/>
          </a:xfrm>
          <a:custGeom>
            <a:avLst/>
            <a:gdLst>
              <a:gd name="T0" fmla="*/ 114 w 185"/>
              <a:gd name="T1" fmla="*/ 191 h 238"/>
              <a:gd name="T2" fmla="*/ 91 w 185"/>
              <a:gd name="T3" fmla="*/ 138 h 238"/>
              <a:gd name="T4" fmla="*/ 13 w 185"/>
              <a:gd name="T5" fmla="*/ 176 h 238"/>
              <a:gd name="T6" fmla="*/ 46 w 185"/>
              <a:gd name="T7" fmla="*/ 124 h 238"/>
              <a:gd name="T8" fmla="*/ 60 w 185"/>
              <a:gd name="T9" fmla="*/ 133 h 238"/>
              <a:gd name="T10" fmla="*/ 75 w 185"/>
              <a:gd name="T11" fmla="*/ 138 h 238"/>
              <a:gd name="T12" fmla="*/ 91 w 185"/>
              <a:gd name="T13" fmla="*/ 139 h 238"/>
              <a:gd name="T14" fmla="*/ 79 w 185"/>
              <a:gd name="T15" fmla="*/ 143 h 238"/>
              <a:gd name="T16" fmla="*/ 62 w 185"/>
              <a:gd name="T17" fmla="*/ 139 h 238"/>
              <a:gd name="T18" fmla="*/ 46 w 185"/>
              <a:gd name="T19" fmla="*/ 130 h 238"/>
              <a:gd name="T20" fmla="*/ 33 w 185"/>
              <a:gd name="T21" fmla="*/ 118 h 238"/>
              <a:gd name="T22" fmla="*/ 23 w 185"/>
              <a:gd name="T23" fmla="*/ 103 h 238"/>
              <a:gd name="T24" fmla="*/ 17 w 185"/>
              <a:gd name="T25" fmla="*/ 85 h 238"/>
              <a:gd name="T26" fmla="*/ 16 w 185"/>
              <a:gd name="T27" fmla="*/ 67 h 238"/>
              <a:gd name="T28" fmla="*/ 20 w 185"/>
              <a:gd name="T29" fmla="*/ 50 h 238"/>
              <a:gd name="T30" fmla="*/ 27 w 185"/>
              <a:gd name="T31" fmla="*/ 33 h 238"/>
              <a:gd name="T32" fmla="*/ 39 w 185"/>
              <a:gd name="T33" fmla="*/ 19 h 238"/>
              <a:gd name="T34" fmla="*/ 53 w 185"/>
              <a:gd name="T35" fmla="*/ 9 h 238"/>
              <a:gd name="T36" fmla="*/ 70 w 185"/>
              <a:gd name="T37" fmla="*/ 2 h 238"/>
              <a:gd name="T38" fmla="*/ 88 w 185"/>
              <a:gd name="T39" fmla="*/ 0 h 238"/>
              <a:gd name="T40" fmla="*/ 106 w 185"/>
              <a:gd name="T41" fmla="*/ 2 h 238"/>
              <a:gd name="T42" fmla="*/ 123 w 185"/>
              <a:gd name="T43" fmla="*/ 9 h 238"/>
              <a:gd name="T44" fmla="*/ 138 w 185"/>
              <a:gd name="T45" fmla="*/ 19 h 238"/>
              <a:gd name="T46" fmla="*/ 149 w 185"/>
              <a:gd name="T47" fmla="*/ 33 h 238"/>
              <a:gd name="T48" fmla="*/ 157 w 185"/>
              <a:gd name="T49" fmla="*/ 50 h 238"/>
              <a:gd name="T50" fmla="*/ 160 w 185"/>
              <a:gd name="T51" fmla="*/ 67 h 238"/>
              <a:gd name="T52" fmla="*/ 159 w 185"/>
              <a:gd name="T53" fmla="*/ 85 h 238"/>
              <a:gd name="T54" fmla="*/ 153 w 185"/>
              <a:gd name="T55" fmla="*/ 103 h 238"/>
              <a:gd name="T56" fmla="*/ 88 w 185"/>
              <a:gd name="T57" fmla="*/ 114 h 238"/>
              <a:gd name="T58" fmla="*/ 105 w 185"/>
              <a:gd name="T59" fmla="*/ 145 h 238"/>
              <a:gd name="T60" fmla="*/ 107 w 185"/>
              <a:gd name="T61" fmla="*/ 136 h 238"/>
              <a:gd name="T62" fmla="*/ 107 w 185"/>
              <a:gd name="T63" fmla="*/ 136 h 238"/>
              <a:gd name="T64" fmla="*/ 115 w 185"/>
              <a:gd name="T65" fmla="*/ 129 h 238"/>
              <a:gd name="T66" fmla="*/ 128 w 185"/>
              <a:gd name="T67" fmla="*/ 129 h 238"/>
              <a:gd name="T68" fmla="*/ 136 w 185"/>
              <a:gd name="T69" fmla="*/ 128 h 238"/>
              <a:gd name="T70" fmla="*/ 136 w 185"/>
              <a:gd name="T71" fmla="*/ 119 h 238"/>
              <a:gd name="T72" fmla="*/ 136 w 185"/>
              <a:gd name="T73" fmla="*/ 119 h 238"/>
              <a:gd name="T74" fmla="*/ 139 w 185"/>
              <a:gd name="T75" fmla="*/ 109 h 238"/>
              <a:gd name="T76" fmla="*/ 147 w 185"/>
              <a:gd name="T77" fmla="*/ 103 h 238"/>
              <a:gd name="T78" fmla="*/ 44 w 185"/>
              <a:gd name="T79" fmla="*/ 74 h 238"/>
              <a:gd name="T80" fmla="*/ 88 w 185"/>
              <a:gd name="T81" fmla="*/ 19 h 238"/>
              <a:gd name="T82" fmla="*/ 88 w 185"/>
              <a:gd name="T83" fmla="*/ 125 h 238"/>
              <a:gd name="T84" fmla="*/ 88 w 185"/>
              <a:gd name="T85" fmla="*/ 19 h 238"/>
              <a:gd name="T86" fmla="*/ 38 w 185"/>
              <a:gd name="T87" fmla="*/ 72 h 238"/>
              <a:gd name="T88" fmla="*/ 139 w 185"/>
              <a:gd name="T89" fmla="*/ 72 h 238"/>
              <a:gd name="T90" fmla="*/ 117 w 185"/>
              <a:gd name="T91" fmla="*/ 199 h 238"/>
              <a:gd name="T92" fmla="*/ 185 w 185"/>
              <a:gd name="T93" fmla="*/ 211 h 238"/>
              <a:gd name="T94" fmla="*/ 122 w 185"/>
              <a:gd name="T95" fmla="*/ 214 h 238"/>
              <a:gd name="T96" fmla="*/ 172 w 185"/>
              <a:gd name="T97" fmla="*/ 175 h 238"/>
              <a:gd name="T98" fmla="*/ 9 w 185"/>
              <a:gd name="T99" fmla="*/ 189 h 238"/>
              <a:gd name="T100" fmla="*/ 61 w 185"/>
              <a:gd name="T101" fmla="*/ 222 h 238"/>
              <a:gd name="T102" fmla="*/ 36 w 185"/>
              <a:gd name="T103" fmla="*/ 20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238">
                <a:moveTo>
                  <a:pt x="147" y="103"/>
                </a:moveTo>
                <a:cubicBezTo>
                  <a:pt x="170" y="167"/>
                  <a:pt x="170" y="167"/>
                  <a:pt x="170" y="167"/>
                </a:cubicBezTo>
                <a:cubicBezTo>
                  <a:pt x="133" y="162"/>
                  <a:pt x="133" y="162"/>
                  <a:pt x="133" y="162"/>
                </a:cubicBezTo>
                <a:cubicBezTo>
                  <a:pt x="114" y="191"/>
                  <a:pt x="114" y="191"/>
                  <a:pt x="114" y="191"/>
                </a:cubicBezTo>
                <a:cubicBezTo>
                  <a:pt x="98" y="142"/>
                  <a:pt x="98" y="142"/>
                  <a:pt x="98" y="142"/>
                </a:cubicBezTo>
                <a:cubicBezTo>
                  <a:pt x="97" y="143"/>
                  <a:pt x="97" y="143"/>
                  <a:pt x="97" y="143"/>
                </a:cubicBezTo>
                <a:cubicBezTo>
                  <a:pt x="92" y="135"/>
                  <a:pt x="92" y="135"/>
                  <a:pt x="92" y="135"/>
                </a:cubicBezTo>
                <a:cubicBezTo>
                  <a:pt x="91" y="138"/>
                  <a:pt x="91" y="138"/>
                  <a:pt x="91" y="138"/>
                </a:cubicBezTo>
                <a:cubicBezTo>
                  <a:pt x="69" y="199"/>
                  <a:pt x="69" y="199"/>
                  <a:pt x="69" y="199"/>
                </a:cubicBezTo>
                <a:cubicBezTo>
                  <a:pt x="50" y="170"/>
                  <a:pt x="50" y="170"/>
                  <a:pt x="50" y="170"/>
                </a:cubicBezTo>
                <a:cubicBezTo>
                  <a:pt x="14" y="175"/>
                  <a:pt x="14" y="175"/>
                  <a:pt x="14" y="175"/>
                </a:cubicBezTo>
                <a:cubicBezTo>
                  <a:pt x="13" y="176"/>
                  <a:pt x="13" y="176"/>
                  <a:pt x="13" y="176"/>
                </a:cubicBezTo>
                <a:cubicBezTo>
                  <a:pt x="33" y="121"/>
                  <a:pt x="33" y="121"/>
                  <a:pt x="33" y="121"/>
                </a:cubicBezTo>
                <a:cubicBezTo>
                  <a:pt x="41" y="119"/>
                  <a:pt x="41" y="119"/>
                  <a:pt x="41" y="119"/>
                </a:cubicBezTo>
                <a:cubicBezTo>
                  <a:pt x="37" y="128"/>
                  <a:pt x="37" y="128"/>
                  <a:pt x="37" y="128"/>
                </a:cubicBezTo>
                <a:cubicBezTo>
                  <a:pt x="46" y="124"/>
                  <a:pt x="46" y="124"/>
                  <a:pt x="46" y="124"/>
                </a:cubicBezTo>
                <a:cubicBezTo>
                  <a:pt x="44" y="134"/>
                  <a:pt x="44" y="134"/>
                  <a:pt x="44" y="134"/>
                </a:cubicBezTo>
                <a:cubicBezTo>
                  <a:pt x="53" y="129"/>
                  <a:pt x="53" y="129"/>
                  <a:pt x="53" y="129"/>
                </a:cubicBezTo>
                <a:cubicBezTo>
                  <a:pt x="52" y="139"/>
                  <a:pt x="52" y="139"/>
                  <a:pt x="52" y="139"/>
                </a:cubicBezTo>
                <a:cubicBezTo>
                  <a:pt x="60" y="133"/>
                  <a:pt x="60" y="133"/>
                  <a:pt x="60" y="133"/>
                </a:cubicBezTo>
                <a:cubicBezTo>
                  <a:pt x="60" y="142"/>
                  <a:pt x="60" y="142"/>
                  <a:pt x="60" y="142"/>
                </a:cubicBezTo>
                <a:cubicBezTo>
                  <a:pt x="67" y="136"/>
                  <a:pt x="67" y="136"/>
                  <a:pt x="67" y="136"/>
                </a:cubicBezTo>
                <a:cubicBezTo>
                  <a:pt x="69" y="145"/>
                  <a:pt x="69" y="145"/>
                  <a:pt x="69" y="145"/>
                </a:cubicBezTo>
                <a:cubicBezTo>
                  <a:pt x="75" y="138"/>
                  <a:pt x="75" y="138"/>
                  <a:pt x="75" y="138"/>
                </a:cubicBezTo>
                <a:cubicBezTo>
                  <a:pt x="78" y="147"/>
                  <a:pt x="78" y="147"/>
                  <a:pt x="78" y="147"/>
                </a:cubicBezTo>
                <a:cubicBezTo>
                  <a:pt x="83" y="139"/>
                  <a:pt x="83" y="139"/>
                  <a:pt x="83" y="139"/>
                </a:cubicBezTo>
                <a:cubicBezTo>
                  <a:pt x="87" y="147"/>
                  <a:pt x="87" y="147"/>
                  <a:pt x="87" y="147"/>
                </a:cubicBezTo>
                <a:cubicBezTo>
                  <a:pt x="91" y="139"/>
                  <a:pt x="91" y="139"/>
                  <a:pt x="91" y="139"/>
                </a:cubicBezTo>
                <a:cubicBezTo>
                  <a:pt x="91" y="138"/>
                  <a:pt x="91" y="138"/>
                  <a:pt x="91" y="138"/>
                </a:cubicBezTo>
                <a:cubicBezTo>
                  <a:pt x="88" y="144"/>
                  <a:pt x="88" y="144"/>
                  <a:pt x="88" y="144"/>
                </a:cubicBezTo>
                <a:cubicBezTo>
                  <a:pt x="84" y="135"/>
                  <a:pt x="84" y="135"/>
                  <a:pt x="84" y="135"/>
                </a:cubicBezTo>
                <a:cubicBezTo>
                  <a:pt x="79" y="143"/>
                  <a:pt x="79" y="143"/>
                  <a:pt x="79" y="143"/>
                </a:cubicBezTo>
                <a:cubicBezTo>
                  <a:pt x="76" y="134"/>
                  <a:pt x="76" y="134"/>
                  <a:pt x="76" y="134"/>
                </a:cubicBezTo>
                <a:cubicBezTo>
                  <a:pt x="70" y="142"/>
                  <a:pt x="70" y="142"/>
                  <a:pt x="70" y="142"/>
                </a:cubicBezTo>
                <a:cubicBezTo>
                  <a:pt x="69" y="132"/>
                  <a:pt x="69" y="132"/>
                  <a:pt x="69" y="132"/>
                </a:cubicBezTo>
                <a:cubicBezTo>
                  <a:pt x="62" y="139"/>
                  <a:pt x="62" y="139"/>
                  <a:pt x="62" y="139"/>
                </a:cubicBezTo>
                <a:cubicBezTo>
                  <a:pt x="61" y="129"/>
                  <a:pt x="61" y="129"/>
                  <a:pt x="61" y="129"/>
                </a:cubicBezTo>
                <a:cubicBezTo>
                  <a:pt x="53" y="135"/>
                  <a:pt x="53" y="135"/>
                  <a:pt x="53" y="135"/>
                </a:cubicBezTo>
                <a:cubicBezTo>
                  <a:pt x="54" y="125"/>
                  <a:pt x="54" y="125"/>
                  <a:pt x="54" y="125"/>
                </a:cubicBezTo>
                <a:cubicBezTo>
                  <a:pt x="46" y="130"/>
                  <a:pt x="46" y="130"/>
                  <a:pt x="46" y="130"/>
                </a:cubicBezTo>
                <a:cubicBezTo>
                  <a:pt x="48" y="121"/>
                  <a:pt x="48" y="121"/>
                  <a:pt x="48" y="121"/>
                </a:cubicBezTo>
                <a:cubicBezTo>
                  <a:pt x="39" y="125"/>
                  <a:pt x="39" y="125"/>
                  <a:pt x="39" y="125"/>
                </a:cubicBezTo>
                <a:cubicBezTo>
                  <a:pt x="42" y="115"/>
                  <a:pt x="42" y="115"/>
                  <a:pt x="42" y="115"/>
                </a:cubicBezTo>
                <a:cubicBezTo>
                  <a:pt x="33" y="118"/>
                  <a:pt x="33" y="118"/>
                  <a:pt x="33" y="118"/>
                </a:cubicBezTo>
                <a:cubicBezTo>
                  <a:pt x="37" y="109"/>
                  <a:pt x="37" y="109"/>
                  <a:pt x="37" y="109"/>
                </a:cubicBezTo>
                <a:cubicBezTo>
                  <a:pt x="27" y="111"/>
                  <a:pt x="27" y="111"/>
                  <a:pt x="27" y="111"/>
                </a:cubicBezTo>
                <a:cubicBezTo>
                  <a:pt x="33" y="102"/>
                  <a:pt x="33" y="102"/>
                  <a:pt x="33" y="102"/>
                </a:cubicBezTo>
                <a:cubicBezTo>
                  <a:pt x="23" y="103"/>
                  <a:pt x="23" y="103"/>
                  <a:pt x="23" y="103"/>
                </a:cubicBezTo>
                <a:cubicBezTo>
                  <a:pt x="29" y="95"/>
                  <a:pt x="29" y="95"/>
                  <a:pt x="29" y="95"/>
                </a:cubicBezTo>
                <a:cubicBezTo>
                  <a:pt x="20" y="94"/>
                  <a:pt x="20" y="94"/>
                  <a:pt x="20" y="94"/>
                </a:cubicBezTo>
                <a:cubicBezTo>
                  <a:pt x="27" y="88"/>
                  <a:pt x="27" y="88"/>
                  <a:pt x="27" y="88"/>
                </a:cubicBezTo>
                <a:cubicBezTo>
                  <a:pt x="17" y="85"/>
                  <a:pt x="17" y="85"/>
                  <a:pt x="17" y="85"/>
                </a:cubicBezTo>
                <a:cubicBezTo>
                  <a:pt x="25" y="80"/>
                  <a:pt x="25" y="80"/>
                  <a:pt x="25" y="80"/>
                </a:cubicBezTo>
                <a:cubicBezTo>
                  <a:pt x="16" y="76"/>
                  <a:pt x="16" y="76"/>
                  <a:pt x="16" y="76"/>
                </a:cubicBezTo>
                <a:cubicBezTo>
                  <a:pt x="25" y="72"/>
                  <a:pt x="25" y="72"/>
                  <a:pt x="25" y="72"/>
                </a:cubicBezTo>
                <a:cubicBezTo>
                  <a:pt x="16" y="67"/>
                  <a:pt x="16" y="67"/>
                  <a:pt x="16" y="67"/>
                </a:cubicBezTo>
                <a:cubicBezTo>
                  <a:pt x="25" y="64"/>
                  <a:pt x="25" y="64"/>
                  <a:pt x="25" y="64"/>
                </a:cubicBezTo>
                <a:cubicBezTo>
                  <a:pt x="17" y="58"/>
                  <a:pt x="17" y="58"/>
                  <a:pt x="17" y="58"/>
                </a:cubicBezTo>
                <a:cubicBezTo>
                  <a:pt x="27" y="56"/>
                  <a:pt x="27" y="56"/>
                  <a:pt x="27" y="56"/>
                </a:cubicBezTo>
                <a:cubicBezTo>
                  <a:pt x="20" y="50"/>
                  <a:pt x="20" y="50"/>
                  <a:pt x="20" y="50"/>
                </a:cubicBezTo>
                <a:cubicBezTo>
                  <a:pt x="29" y="49"/>
                  <a:pt x="29" y="49"/>
                  <a:pt x="29" y="49"/>
                </a:cubicBezTo>
                <a:cubicBezTo>
                  <a:pt x="23" y="41"/>
                  <a:pt x="23" y="41"/>
                  <a:pt x="23" y="41"/>
                </a:cubicBezTo>
                <a:cubicBezTo>
                  <a:pt x="33" y="41"/>
                  <a:pt x="33" y="41"/>
                  <a:pt x="33" y="41"/>
                </a:cubicBezTo>
                <a:cubicBezTo>
                  <a:pt x="27" y="33"/>
                  <a:pt x="27" y="33"/>
                  <a:pt x="27" y="33"/>
                </a:cubicBezTo>
                <a:cubicBezTo>
                  <a:pt x="37" y="35"/>
                  <a:pt x="37" y="35"/>
                  <a:pt x="37" y="35"/>
                </a:cubicBezTo>
                <a:cubicBezTo>
                  <a:pt x="33" y="26"/>
                  <a:pt x="33" y="26"/>
                  <a:pt x="33" y="26"/>
                </a:cubicBezTo>
                <a:cubicBezTo>
                  <a:pt x="42" y="29"/>
                  <a:pt x="42" y="29"/>
                  <a:pt x="42" y="29"/>
                </a:cubicBezTo>
                <a:cubicBezTo>
                  <a:pt x="39" y="19"/>
                  <a:pt x="39" y="19"/>
                  <a:pt x="39" y="19"/>
                </a:cubicBezTo>
                <a:cubicBezTo>
                  <a:pt x="48" y="23"/>
                  <a:pt x="48" y="23"/>
                  <a:pt x="48" y="23"/>
                </a:cubicBezTo>
                <a:cubicBezTo>
                  <a:pt x="46" y="14"/>
                  <a:pt x="46" y="14"/>
                  <a:pt x="46" y="14"/>
                </a:cubicBezTo>
                <a:cubicBezTo>
                  <a:pt x="54" y="19"/>
                  <a:pt x="54" y="19"/>
                  <a:pt x="54" y="19"/>
                </a:cubicBezTo>
                <a:cubicBezTo>
                  <a:pt x="53" y="9"/>
                  <a:pt x="53" y="9"/>
                  <a:pt x="53" y="9"/>
                </a:cubicBezTo>
                <a:cubicBezTo>
                  <a:pt x="61" y="15"/>
                  <a:pt x="61" y="15"/>
                  <a:pt x="61" y="15"/>
                </a:cubicBezTo>
                <a:cubicBezTo>
                  <a:pt x="62" y="5"/>
                  <a:pt x="62" y="5"/>
                  <a:pt x="62" y="5"/>
                </a:cubicBezTo>
                <a:cubicBezTo>
                  <a:pt x="69" y="12"/>
                  <a:pt x="69" y="12"/>
                  <a:pt x="69" y="12"/>
                </a:cubicBezTo>
                <a:cubicBezTo>
                  <a:pt x="70" y="2"/>
                  <a:pt x="70" y="2"/>
                  <a:pt x="70" y="2"/>
                </a:cubicBezTo>
                <a:cubicBezTo>
                  <a:pt x="76" y="10"/>
                  <a:pt x="76" y="10"/>
                  <a:pt x="76" y="10"/>
                </a:cubicBezTo>
                <a:cubicBezTo>
                  <a:pt x="79" y="0"/>
                  <a:pt x="79" y="0"/>
                  <a:pt x="79" y="0"/>
                </a:cubicBezTo>
                <a:cubicBezTo>
                  <a:pt x="84" y="9"/>
                  <a:pt x="84" y="9"/>
                  <a:pt x="84" y="9"/>
                </a:cubicBezTo>
                <a:cubicBezTo>
                  <a:pt x="88" y="0"/>
                  <a:pt x="88" y="0"/>
                  <a:pt x="88" y="0"/>
                </a:cubicBezTo>
                <a:cubicBezTo>
                  <a:pt x="92" y="9"/>
                  <a:pt x="92" y="9"/>
                  <a:pt x="92" y="9"/>
                </a:cubicBezTo>
                <a:cubicBezTo>
                  <a:pt x="97" y="0"/>
                  <a:pt x="97" y="0"/>
                  <a:pt x="97" y="0"/>
                </a:cubicBezTo>
                <a:cubicBezTo>
                  <a:pt x="100" y="10"/>
                  <a:pt x="100" y="10"/>
                  <a:pt x="100" y="10"/>
                </a:cubicBezTo>
                <a:cubicBezTo>
                  <a:pt x="106" y="2"/>
                  <a:pt x="106" y="2"/>
                  <a:pt x="106" y="2"/>
                </a:cubicBezTo>
                <a:cubicBezTo>
                  <a:pt x="108" y="12"/>
                  <a:pt x="108" y="12"/>
                  <a:pt x="108" y="12"/>
                </a:cubicBezTo>
                <a:cubicBezTo>
                  <a:pt x="115" y="5"/>
                  <a:pt x="115" y="5"/>
                  <a:pt x="115" y="5"/>
                </a:cubicBezTo>
                <a:cubicBezTo>
                  <a:pt x="115" y="15"/>
                  <a:pt x="115" y="15"/>
                  <a:pt x="115" y="15"/>
                </a:cubicBezTo>
                <a:cubicBezTo>
                  <a:pt x="123" y="9"/>
                  <a:pt x="123" y="9"/>
                  <a:pt x="123" y="9"/>
                </a:cubicBezTo>
                <a:cubicBezTo>
                  <a:pt x="122" y="19"/>
                  <a:pt x="122" y="19"/>
                  <a:pt x="122" y="19"/>
                </a:cubicBezTo>
                <a:cubicBezTo>
                  <a:pt x="131" y="14"/>
                  <a:pt x="131" y="14"/>
                  <a:pt x="131" y="14"/>
                </a:cubicBezTo>
                <a:cubicBezTo>
                  <a:pt x="129" y="23"/>
                  <a:pt x="129" y="23"/>
                  <a:pt x="129" y="23"/>
                </a:cubicBezTo>
                <a:cubicBezTo>
                  <a:pt x="138" y="19"/>
                  <a:pt x="138" y="19"/>
                  <a:pt x="138" y="19"/>
                </a:cubicBezTo>
                <a:cubicBezTo>
                  <a:pt x="134" y="29"/>
                  <a:pt x="134" y="29"/>
                  <a:pt x="134" y="29"/>
                </a:cubicBezTo>
                <a:cubicBezTo>
                  <a:pt x="144" y="26"/>
                  <a:pt x="144" y="26"/>
                  <a:pt x="144" y="26"/>
                </a:cubicBezTo>
                <a:cubicBezTo>
                  <a:pt x="139" y="35"/>
                  <a:pt x="139" y="35"/>
                  <a:pt x="139" y="35"/>
                </a:cubicBezTo>
                <a:cubicBezTo>
                  <a:pt x="149" y="33"/>
                  <a:pt x="149" y="33"/>
                  <a:pt x="149" y="33"/>
                </a:cubicBezTo>
                <a:cubicBezTo>
                  <a:pt x="144" y="41"/>
                  <a:pt x="144" y="41"/>
                  <a:pt x="144" y="41"/>
                </a:cubicBezTo>
                <a:cubicBezTo>
                  <a:pt x="153" y="41"/>
                  <a:pt x="153" y="41"/>
                  <a:pt x="153" y="41"/>
                </a:cubicBezTo>
                <a:cubicBezTo>
                  <a:pt x="147" y="49"/>
                  <a:pt x="147" y="49"/>
                  <a:pt x="147" y="49"/>
                </a:cubicBezTo>
                <a:cubicBezTo>
                  <a:pt x="157" y="50"/>
                  <a:pt x="157" y="50"/>
                  <a:pt x="157" y="50"/>
                </a:cubicBezTo>
                <a:cubicBezTo>
                  <a:pt x="149" y="56"/>
                  <a:pt x="149" y="56"/>
                  <a:pt x="149" y="56"/>
                </a:cubicBezTo>
                <a:cubicBezTo>
                  <a:pt x="159" y="58"/>
                  <a:pt x="159" y="58"/>
                  <a:pt x="159" y="58"/>
                </a:cubicBezTo>
                <a:cubicBezTo>
                  <a:pt x="151" y="64"/>
                  <a:pt x="151" y="64"/>
                  <a:pt x="151" y="64"/>
                </a:cubicBezTo>
                <a:cubicBezTo>
                  <a:pt x="160" y="67"/>
                  <a:pt x="160" y="67"/>
                  <a:pt x="160" y="67"/>
                </a:cubicBezTo>
                <a:cubicBezTo>
                  <a:pt x="151" y="72"/>
                  <a:pt x="151" y="72"/>
                  <a:pt x="151" y="72"/>
                </a:cubicBezTo>
                <a:cubicBezTo>
                  <a:pt x="160" y="76"/>
                  <a:pt x="160" y="76"/>
                  <a:pt x="160" y="76"/>
                </a:cubicBezTo>
                <a:cubicBezTo>
                  <a:pt x="151" y="80"/>
                  <a:pt x="151" y="80"/>
                  <a:pt x="151" y="80"/>
                </a:cubicBezTo>
                <a:cubicBezTo>
                  <a:pt x="159" y="85"/>
                  <a:pt x="159" y="85"/>
                  <a:pt x="159" y="85"/>
                </a:cubicBezTo>
                <a:cubicBezTo>
                  <a:pt x="149" y="88"/>
                  <a:pt x="149" y="88"/>
                  <a:pt x="149" y="88"/>
                </a:cubicBezTo>
                <a:cubicBezTo>
                  <a:pt x="157" y="94"/>
                  <a:pt x="157" y="94"/>
                  <a:pt x="157" y="94"/>
                </a:cubicBezTo>
                <a:cubicBezTo>
                  <a:pt x="147" y="95"/>
                  <a:pt x="147" y="95"/>
                  <a:pt x="147" y="95"/>
                </a:cubicBezTo>
                <a:cubicBezTo>
                  <a:pt x="153" y="103"/>
                  <a:pt x="153" y="103"/>
                  <a:pt x="153" y="103"/>
                </a:cubicBezTo>
                <a:cubicBezTo>
                  <a:pt x="147" y="103"/>
                  <a:pt x="147" y="103"/>
                  <a:pt x="147" y="103"/>
                </a:cubicBezTo>
                <a:close/>
                <a:moveTo>
                  <a:pt x="88" y="34"/>
                </a:moveTo>
                <a:cubicBezTo>
                  <a:pt x="66" y="34"/>
                  <a:pt x="48" y="52"/>
                  <a:pt x="48" y="74"/>
                </a:cubicBezTo>
                <a:cubicBezTo>
                  <a:pt x="48" y="96"/>
                  <a:pt x="66" y="114"/>
                  <a:pt x="88" y="114"/>
                </a:cubicBezTo>
                <a:cubicBezTo>
                  <a:pt x="110" y="114"/>
                  <a:pt x="128" y="96"/>
                  <a:pt x="128" y="74"/>
                </a:cubicBezTo>
                <a:cubicBezTo>
                  <a:pt x="128" y="52"/>
                  <a:pt x="110" y="34"/>
                  <a:pt x="88" y="34"/>
                </a:cubicBezTo>
                <a:close/>
                <a:moveTo>
                  <a:pt x="99" y="138"/>
                </a:moveTo>
                <a:cubicBezTo>
                  <a:pt x="105" y="145"/>
                  <a:pt x="105" y="145"/>
                  <a:pt x="105" y="145"/>
                </a:cubicBezTo>
                <a:cubicBezTo>
                  <a:pt x="105" y="141"/>
                  <a:pt x="105" y="141"/>
                  <a:pt x="105" y="141"/>
                </a:cubicBezTo>
                <a:cubicBezTo>
                  <a:pt x="100" y="134"/>
                  <a:pt x="100" y="134"/>
                  <a:pt x="100" y="134"/>
                </a:cubicBezTo>
                <a:cubicBezTo>
                  <a:pt x="99" y="138"/>
                  <a:pt x="99" y="138"/>
                  <a:pt x="99" y="138"/>
                </a:cubicBezTo>
                <a:close/>
                <a:moveTo>
                  <a:pt x="107" y="136"/>
                </a:moveTo>
                <a:cubicBezTo>
                  <a:pt x="113" y="142"/>
                  <a:pt x="113" y="142"/>
                  <a:pt x="113" y="142"/>
                </a:cubicBezTo>
                <a:cubicBezTo>
                  <a:pt x="113" y="138"/>
                  <a:pt x="113" y="138"/>
                  <a:pt x="113" y="138"/>
                </a:cubicBezTo>
                <a:cubicBezTo>
                  <a:pt x="108" y="132"/>
                  <a:pt x="108" y="132"/>
                  <a:pt x="108" y="132"/>
                </a:cubicBezTo>
                <a:cubicBezTo>
                  <a:pt x="107" y="136"/>
                  <a:pt x="107" y="136"/>
                  <a:pt x="107" y="136"/>
                </a:cubicBezTo>
                <a:close/>
                <a:moveTo>
                  <a:pt x="115" y="134"/>
                </a:moveTo>
                <a:cubicBezTo>
                  <a:pt x="121" y="139"/>
                  <a:pt x="121" y="139"/>
                  <a:pt x="121" y="139"/>
                </a:cubicBezTo>
                <a:cubicBezTo>
                  <a:pt x="121" y="134"/>
                  <a:pt x="121" y="134"/>
                  <a:pt x="121" y="134"/>
                </a:cubicBezTo>
                <a:cubicBezTo>
                  <a:pt x="115" y="129"/>
                  <a:pt x="115" y="129"/>
                  <a:pt x="115" y="129"/>
                </a:cubicBezTo>
                <a:cubicBezTo>
                  <a:pt x="115" y="134"/>
                  <a:pt x="115" y="134"/>
                  <a:pt x="115" y="134"/>
                </a:cubicBezTo>
                <a:close/>
                <a:moveTo>
                  <a:pt x="122" y="130"/>
                </a:moveTo>
                <a:cubicBezTo>
                  <a:pt x="129" y="134"/>
                  <a:pt x="129" y="134"/>
                  <a:pt x="129" y="134"/>
                </a:cubicBezTo>
                <a:cubicBezTo>
                  <a:pt x="128" y="129"/>
                  <a:pt x="128" y="129"/>
                  <a:pt x="128" y="129"/>
                </a:cubicBezTo>
                <a:cubicBezTo>
                  <a:pt x="122" y="125"/>
                  <a:pt x="122" y="125"/>
                  <a:pt x="122" y="125"/>
                </a:cubicBezTo>
                <a:cubicBezTo>
                  <a:pt x="122" y="130"/>
                  <a:pt x="122" y="130"/>
                  <a:pt x="122" y="130"/>
                </a:cubicBezTo>
                <a:close/>
                <a:moveTo>
                  <a:pt x="129" y="125"/>
                </a:moveTo>
                <a:cubicBezTo>
                  <a:pt x="136" y="128"/>
                  <a:pt x="136" y="128"/>
                  <a:pt x="136" y="128"/>
                </a:cubicBezTo>
                <a:cubicBezTo>
                  <a:pt x="134" y="123"/>
                  <a:pt x="134" y="123"/>
                  <a:pt x="134" y="123"/>
                </a:cubicBezTo>
                <a:cubicBezTo>
                  <a:pt x="129" y="121"/>
                  <a:pt x="129" y="121"/>
                  <a:pt x="129" y="121"/>
                </a:cubicBezTo>
                <a:cubicBezTo>
                  <a:pt x="129" y="125"/>
                  <a:pt x="129" y="125"/>
                  <a:pt x="129" y="125"/>
                </a:cubicBezTo>
                <a:close/>
                <a:moveTo>
                  <a:pt x="136" y="119"/>
                </a:moveTo>
                <a:cubicBezTo>
                  <a:pt x="142" y="121"/>
                  <a:pt x="142" y="121"/>
                  <a:pt x="142" y="121"/>
                </a:cubicBezTo>
                <a:cubicBezTo>
                  <a:pt x="140" y="117"/>
                  <a:pt x="140" y="117"/>
                  <a:pt x="140" y="117"/>
                </a:cubicBezTo>
                <a:cubicBezTo>
                  <a:pt x="134" y="115"/>
                  <a:pt x="134" y="115"/>
                  <a:pt x="134" y="115"/>
                </a:cubicBezTo>
                <a:cubicBezTo>
                  <a:pt x="136" y="119"/>
                  <a:pt x="136" y="119"/>
                  <a:pt x="136" y="119"/>
                </a:cubicBezTo>
                <a:close/>
                <a:moveTo>
                  <a:pt x="141" y="113"/>
                </a:moveTo>
                <a:cubicBezTo>
                  <a:pt x="148" y="114"/>
                  <a:pt x="148" y="114"/>
                  <a:pt x="148" y="114"/>
                </a:cubicBezTo>
                <a:cubicBezTo>
                  <a:pt x="145" y="110"/>
                  <a:pt x="145" y="110"/>
                  <a:pt x="145" y="110"/>
                </a:cubicBezTo>
                <a:cubicBezTo>
                  <a:pt x="139" y="109"/>
                  <a:pt x="139" y="109"/>
                  <a:pt x="139" y="109"/>
                </a:cubicBezTo>
                <a:cubicBezTo>
                  <a:pt x="141" y="113"/>
                  <a:pt x="141" y="113"/>
                  <a:pt x="141" y="113"/>
                </a:cubicBezTo>
                <a:close/>
                <a:moveTo>
                  <a:pt x="146" y="106"/>
                </a:moveTo>
                <a:cubicBezTo>
                  <a:pt x="149" y="106"/>
                  <a:pt x="149" y="106"/>
                  <a:pt x="149" y="106"/>
                </a:cubicBezTo>
                <a:cubicBezTo>
                  <a:pt x="147" y="103"/>
                  <a:pt x="147" y="103"/>
                  <a:pt x="147" y="103"/>
                </a:cubicBezTo>
                <a:cubicBezTo>
                  <a:pt x="144" y="102"/>
                  <a:pt x="144" y="102"/>
                  <a:pt x="144" y="102"/>
                </a:cubicBezTo>
                <a:cubicBezTo>
                  <a:pt x="146" y="106"/>
                  <a:pt x="146" y="106"/>
                  <a:pt x="146" y="106"/>
                </a:cubicBezTo>
                <a:close/>
                <a:moveTo>
                  <a:pt x="88" y="30"/>
                </a:moveTo>
                <a:cubicBezTo>
                  <a:pt x="64" y="30"/>
                  <a:pt x="44" y="50"/>
                  <a:pt x="44" y="74"/>
                </a:cubicBezTo>
                <a:cubicBezTo>
                  <a:pt x="44" y="98"/>
                  <a:pt x="64" y="117"/>
                  <a:pt x="88" y="117"/>
                </a:cubicBezTo>
                <a:cubicBezTo>
                  <a:pt x="112" y="117"/>
                  <a:pt x="132" y="98"/>
                  <a:pt x="132" y="74"/>
                </a:cubicBezTo>
                <a:cubicBezTo>
                  <a:pt x="132" y="50"/>
                  <a:pt x="112" y="30"/>
                  <a:pt x="88" y="30"/>
                </a:cubicBezTo>
                <a:close/>
                <a:moveTo>
                  <a:pt x="88" y="19"/>
                </a:moveTo>
                <a:cubicBezTo>
                  <a:pt x="73" y="19"/>
                  <a:pt x="60" y="25"/>
                  <a:pt x="50" y="34"/>
                </a:cubicBezTo>
                <a:cubicBezTo>
                  <a:pt x="41" y="44"/>
                  <a:pt x="35" y="57"/>
                  <a:pt x="35" y="72"/>
                </a:cubicBezTo>
                <a:cubicBezTo>
                  <a:pt x="35" y="87"/>
                  <a:pt x="41" y="100"/>
                  <a:pt x="50" y="110"/>
                </a:cubicBezTo>
                <a:cubicBezTo>
                  <a:pt x="60" y="119"/>
                  <a:pt x="73" y="125"/>
                  <a:pt x="88" y="125"/>
                </a:cubicBezTo>
                <a:cubicBezTo>
                  <a:pt x="103" y="125"/>
                  <a:pt x="116" y="119"/>
                  <a:pt x="126" y="110"/>
                </a:cubicBezTo>
                <a:cubicBezTo>
                  <a:pt x="136" y="100"/>
                  <a:pt x="142" y="87"/>
                  <a:pt x="142" y="72"/>
                </a:cubicBezTo>
                <a:cubicBezTo>
                  <a:pt x="142" y="57"/>
                  <a:pt x="136" y="44"/>
                  <a:pt x="126" y="34"/>
                </a:cubicBezTo>
                <a:cubicBezTo>
                  <a:pt x="116" y="25"/>
                  <a:pt x="103" y="19"/>
                  <a:pt x="88" y="19"/>
                </a:cubicBezTo>
                <a:close/>
                <a:moveTo>
                  <a:pt x="124" y="36"/>
                </a:moveTo>
                <a:cubicBezTo>
                  <a:pt x="115" y="27"/>
                  <a:pt x="102" y="21"/>
                  <a:pt x="88" y="21"/>
                </a:cubicBezTo>
                <a:cubicBezTo>
                  <a:pt x="74" y="21"/>
                  <a:pt x="62" y="27"/>
                  <a:pt x="52" y="36"/>
                </a:cubicBezTo>
                <a:cubicBezTo>
                  <a:pt x="43" y="45"/>
                  <a:pt x="38" y="58"/>
                  <a:pt x="38" y="72"/>
                </a:cubicBezTo>
                <a:cubicBezTo>
                  <a:pt x="38" y="86"/>
                  <a:pt x="43" y="99"/>
                  <a:pt x="52" y="108"/>
                </a:cubicBezTo>
                <a:cubicBezTo>
                  <a:pt x="62" y="117"/>
                  <a:pt x="74" y="123"/>
                  <a:pt x="88" y="123"/>
                </a:cubicBezTo>
                <a:cubicBezTo>
                  <a:pt x="102" y="123"/>
                  <a:pt x="115" y="117"/>
                  <a:pt x="124" y="108"/>
                </a:cubicBezTo>
                <a:cubicBezTo>
                  <a:pt x="133" y="99"/>
                  <a:pt x="139" y="86"/>
                  <a:pt x="139" y="72"/>
                </a:cubicBezTo>
                <a:cubicBezTo>
                  <a:pt x="139" y="58"/>
                  <a:pt x="133" y="45"/>
                  <a:pt x="124" y="36"/>
                </a:cubicBezTo>
                <a:close/>
                <a:moveTo>
                  <a:pt x="172" y="175"/>
                </a:moveTo>
                <a:cubicBezTo>
                  <a:pt x="137" y="170"/>
                  <a:pt x="137" y="170"/>
                  <a:pt x="137" y="170"/>
                </a:cubicBezTo>
                <a:cubicBezTo>
                  <a:pt x="117" y="199"/>
                  <a:pt x="117" y="199"/>
                  <a:pt x="117" y="199"/>
                </a:cubicBezTo>
                <a:cubicBezTo>
                  <a:pt x="116" y="195"/>
                  <a:pt x="116" y="195"/>
                  <a:pt x="116" y="195"/>
                </a:cubicBezTo>
                <a:cubicBezTo>
                  <a:pt x="129" y="234"/>
                  <a:pt x="129" y="234"/>
                  <a:pt x="129" y="234"/>
                </a:cubicBezTo>
                <a:cubicBezTo>
                  <a:pt x="150" y="205"/>
                  <a:pt x="150" y="205"/>
                  <a:pt x="150" y="205"/>
                </a:cubicBezTo>
                <a:cubicBezTo>
                  <a:pt x="185" y="211"/>
                  <a:pt x="185" y="211"/>
                  <a:pt x="185" y="211"/>
                </a:cubicBezTo>
                <a:cubicBezTo>
                  <a:pt x="177" y="190"/>
                  <a:pt x="177" y="190"/>
                  <a:pt x="177" y="190"/>
                </a:cubicBezTo>
                <a:cubicBezTo>
                  <a:pt x="177" y="190"/>
                  <a:pt x="177" y="190"/>
                  <a:pt x="177" y="190"/>
                </a:cubicBezTo>
                <a:cubicBezTo>
                  <a:pt x="142" y="185"/>
                  <a:pt x="142" y="185"/>
                  <a:pt x="142" y="185"/>
                </a:cubicBezTo>
                <a:cubicBezTo>
                  <a:pt x="122" y="214"/>
                  <a:pt x="122" y="214"/>
                  <a:pt x="122" y="214"/>
                </a:cubicBezTo>
                <a:cubicBezTo>
                  <a:pt x="119" y="205"/>
                  <a:pt x="119" y="205"/>
                  <a:pt x="119" y="205"/>
                </a:cubicBezTo>
                <a:cubicBezTo>
                  <a:pt x="139" y="177"/>
                  <a:pt x="139" y="177"/>
                  <a:pt x="139" y="177"/>
                </a:cubicBezTo>
                <a:cubicBezTo>
                  <a:pt x="175" y="182"/>
                  <a:pt x="175" y="182"/>
                  <a:pt x="175" y="182"/>
                </a:cubicBezTo>
                <a:cubicBezTo>
                  <a:pt x="172" y="175"/>
                  <a:pt x="172" y="175"/>
                  <a:pt x="172" y="175"/>
                </a:cubicBezTo>
                <a:close/>
                <a:moveTo>
                  <a:pt x="66" y="208"/>
                </a:moveTo>
                <a:cubicBezTo>
                  <a:pt x="46" y="178"/>
                  <a:pt x="46" y="178"/>
                  <a:pt x="46" y="178"/>
                </a:cubicBezTo>
                <a:cubicBezTo>
                  <a:pt x="11" y="183"/>
                  <a:pt x="11" y="183"/>
                  <a:pt x="11" y="183"/>
                </a:cubicBezTo>
                <a:cubicBezTo>
                  <a:pt x="9" y="189"/>
                  <a:pt x="9" y="189"/>
                  <a:pt x="9" y="189"/>
                </a:cubicBezTo>
                <a:cubicBezTo>
                  <a:pt x="45" y="184"/>
                  <a:pt x="45" y="184"/>
                  <a:pt x="45" y="184"/>
                </a:cubicBezTo>
                <a:cubicBezTo>
                  <a:pt x="64" y="213"/>
                  <a:pt x="64" y="213"/>
                  <a:pt x="64" y="213"/>
                </a:cubicBezTo>
                <a:cubicBezTo>
                  <a:pt x="66" y="208"/>
                  <a:pt x="66" y="208"/>
                  <a:pt x="66" y="208"/>
                </a:cubicBezTo>
                <a:close/>
                <a:moveTo>
                  <a:pt x="61" y="222"/>
                </a:moveTo>
                <a:cubicBezTo>
                  <a:pt x="41" y="192"/>
                  <a:pt x="41" y="192"/>
                  <a:pt x="41" y="192"/>
                </a:cubicBezTo>
                <a:cubicBezTo>
                  <a:pt x="6" y="197"/>
                  <a:pt x="6" y="197"/>
                  <a:pt x="6" y="197"/>
                </a:cubicBezTo>
                <a:cubicBezTo>
                  <a:pt x="0" y="214"/>
                  <a:pt x="0" y="214"/>
                  <a:pt x="0" y="214"/>
                </a:cubicBezTo>
                <a:cubicBezTo>
                  <a:pt x="36" y="209"/>
                  <a:pt x="36" y="209"/>
                  <a:pt x="36" y="209"/>
                </a:cubicBezTo>
                <a:cubicBezTo>
                  <a:pt x="55" y="238"/>
                  <a:pt x="55" y="238"/>
                  <a:pt x="55" y="238"/>
                </a:cubicBezTo>
                <a:cubicBezTo>
                  <a:pt x="61" y="222"/>
                  <a:pt x="61" y="222"/>
                  <a:pt x="61" y="22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文本框 72"/>
          <p:cNvSpPr txBox="1"/>
          <p:nvPr/>
        </p:nvSpPr>
        <p:spPr>
          <a:xfrm>
            <a:off x="7700900" y="2444825"/>
            <a:ext cx="3017520"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酷炫文字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7427578" y="3093662"/>
            <a:ext cx="3564165" cy="2400657"/>
          </a:xfrm>
          <a:prstGeom prst="rect">
            <a:avLst/>
          </a:prstGeom>
          <a:noFill/>
        </p:spPr>
        <p:txBody>
          <a:bodyPr wrap="square" rtlCol="0">
            <a:spAutoFit/>
          </a:bodyPr>
          <a:lstStyle/>
          <a:p>
            <a:pPr>
              <a:lnSpc>
                <a:spcPct val="125000"/>
              </a:lnSpc>
            </a:pPr>
            <a:r>
              <a:rPr lang="zh-CN" altLang="en-US" sz="2000" dirty="0" smtClean="0">
                <a:solidFill>
                  <a:schemeClr val="bg1"/>
                </a:solidFill>
                <a:latin typeface="微软雅黑" panose="020B0503020204020204" pitchFamily="34" charset="-122"/>
                <a:ea typeface="微软雅黑" panose="020B0503020204020204" pitchFamily="34" charset="-122"/>
              </a:rPr>
              <a:t>这里留有位置可以放一大段文字，如果你有一些总结性质的话，不如放在这个页面上，如果你只有一段话，却要单独放在一页上，不如像这页一样，放一些图标与图形保证平衡。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45"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400"/>
                                        <p:tgtEl>
                                          <p:spTgt spid="58"/>
                                        </p:tgtEl>
                                      </p:cBhvr>
                                    </p:animEffect>
                                    <p:anim calcmode="lin" valueType="num">
                                      <p:cBhvr>
                                        <p:cTn id="21" dur="1400" fill="hold"/>
                                        <p:tgtEl>
                                          <p:spTgt spid="58"/>
                                        </p:tgtEl>
                                        <p:attrNameLst>
                                          <p:attrName>ppt_w</p:attrName>
                                        </p:attrNameLst>
                                      </p:cBhvr>
                                      <p:tavLst>
                                        <p:tav tm="0" fmla="#ppt_w*sin(2.5*pi*$)">
                                          <p:val>
                                            <p:fltVal val="0"/>
                                          </p:val>
                                        </p:tav>
                                        <p:tav tm="100000">
                                          <p:val>
                                            <p:fltVal val="1"/>
                                          </p:val>
                                        </p:tav>
                                      </p:tavLst>
                                    </p:anim>
                                    <p:anim calcmode="lin" valueType="num">
                                      <p:cBhvr>
                                        <p:cTn id="22" dur="1400" fill="hold"/>
                                        <p:tgtEl>
                                          <p:spTgt spid="58"/>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3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400"/>
                                        <p:tgtEl>
                                          <p:spTgt spid="57"/>
                                        </p:tgtEl>
                                      </p:cBhvr>
                                    </p:animEffect>
                                    <p:anim calcmode="lin" valueType="num">
                                      <p:cBhvr>
                                        <p:cTn id="26" dur="1400" fill="hold"/>
                                        <p:tgtEl>
                                          <p:spTgt spid="57"/>
                                        </p:tgtEl>
                                        <p:attrNameLst>
                                          <p:attrName>ppt_w</p:attrName>
                                        </p:attrNameLst>
                                      </p:cBhvr>
                                      <p:tavLst>
                                        <p:tav tm="0" fmla="#ppt_w*sin(2.5*pi*$)">
                                          <p:val>
                                            <p:fltVal val="0"/>
                                          </p:val>
                                        </p:tav>
                                        <p:tav tm="100000">
                                          <p:val>
                                            <p:fltVal val="1"/>
                                          </p:val>
                                        </p:tav>
                                      </p:tavLst>
                                    </p:anim>
                                    <p:anim calcmode="lin" valueType="num">
                                      <p:cBhvr>
                                        <p:cTn id="27" dur="1400" fill="hold"/>
                                        <p:tgtEl>
                                          <p:spTgt spid="57"/>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80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400"/>
                                        <p:tgtEl>
                                          <p:spTgt spid="60"/>
                                        </p:tgtEl>
                                      </p:cBhvr>
                                    </p:animEffect>
                                    <p:anim calcmode="lin" valueType="num">
                                      <p:cBhvr>
                                        <p:cTn id="31" dur="1400" fill="hold"/>
                                        <p:tgtEl>
                                          <p:spTgt spid="60"/>
                                        </p:tgtEl>
                                        <p:attrNameLst>
                                          <p:attrName>ppt_w</p:attrName>
                                        </p:attrNameLst>
                                      </p:cBhvr>
                                      <p:tavLst>
                                        <p:tav tm="0" fmla="#ppt_w*sin(2.5*pi*$)">
                                          <p:val>
                                            <p:fltVal val="0"/>
                                          </p:val>
                                        </p:tav>
                                        <p:tav tm="100000">
                                          <p:val>
                                            <p:fltVal val="1"/>
                                          </p:val>
                                        </p:tav>
                                      </p:tavLst>
                                    </p:anim>
                                    <p:anim calcmode="lin" valueType="num">
                                      <p:cBhvr>
                                        <p:cTn id="32" dur="1400" fill="hold"/>
                                        <p:tgtEl>
                                          <p:spTgt spid="60"/>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50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400"/>
                                        <p:tgtEl>
                                          <p:spTgt spid="59"/>
                                        </p:tgtEl>
                                      </p:cBhvr>
                                    </p:animEffect>
                                    <p:anim calcmode="lin" valueType="num">
                                      <p:cBhvr>
                                        <p:cTn id="36" dur="1400" fill="hold"/>
                                        <p:tgtEl>
                                          <p:spTgt spid="59"/>
                                        </p:tgtEl>
                                        <p:attrNameLst>
                                          <p:attrName>ppt_w</p:attrName>
                                        </p:attrNameLst>
                                      </p:cBhvr>
                                      <p:tavLst>
                                        <p:tav tm="0" fmla="#ppt_w*sin(2.5*pi*$)">
                                          <p:val>
                                            <p:fltVal val="0"/>
                                          </p:val>
                                        </p:tav>
                                        <p:tav tm="100000">
                                          <p:val>
                                            <p:fltVal val="1"/>
                                          </p:val>
                                        </p:tav>
                                      </p:tavLst>
                                    </p:anim>
                                    <p:anim calcmode="lin" valueType="num">
                                      <p:cBhvr>
                                        <p:cTn id="37" dur="1400" fill="hold"/>
                                        <p:tgtEl>
                                          <p:spTgt spid="59"/>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8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400"/>
                                        <p:tgtEl>
                                          <p:spTgt spid="62"/>
                                        </p:tgtEl>
                                      </p:cBhvr>
                                    </p:animEffect>
                                    <p:anim calcmode="lin" valueType="num">
                                      <p:cBhvr>
                                        <p:cTn id="41" dur="1400" fill="hold"/>
                                        <p:tgtEl>
                                          <p:spTgt spid="62"/>
                                        </p:tgtEl>
                                        <p:attrNameLst>
                                          <p:attrName>ppt_w</p:attrName>
                                        </p:attrNameLst>
                                      </p:cBhvr>
                                      <p:tavLst>
                                        <p:tav tm="0" fmla="#ppt_w*sin(2.5*pi*$)">
                                          <p:val>
                                            <p:fltVal val="0"/>
                                          </p:val>
                                        </p:tav>
                                        <p:tav tm="100000">
                                          <p:val>
                                            <p:fltVal val="1"/>
                                          </p:val>
                                        </p:tav>
                                      </p:tavLst>
                                    </p:anim>
                                    <p:anim calcmode="lin" valueType="num">
                                      <p:cBhvr>
                                        <p:cTn id="42" dur="1400" fill="hold"/>
                                        <p:tgtEl>
                                          <p:spTgt spid="62"/>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30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1400"/>
                                        <p:tgtEl>
                                          <p:spTgt spid="61"/>
                                        </p:tgtEl>
                                      </p:cBhvr>
                                    </p:animEffect>
                                    <p:anim calcmode="lin" valueType="num">
                                      <p:cBhvr>
                                        <p:cTn id="46" dur="1400" fill="hold"/>
                                        <p:tgtEl>
                                          <p:spTgt spid="61"/>
                                        </p:tgtEl>
                                        <p:attrNameLst>
                                          <p:attrName>ppt_w</p:attrName>
                                        </p:attrNameLst>
                                      </p:cBhvr>
                                      <p:tavLst>
                                        <p:tav tm="0" fmla="#ppt_w*sin(2.5*pi*$)">
                                          <p:val>
                                            <p:fltVal val="0"/>
                                          </p:val>
                                        </p:tav>
                                        <p:tav tm="100000">
                                          <p:val>
                                            <p:fltVal val="1"/>
                                          </p:val>
                                        </p:tav>
                                      </p:tavLst>
                                    </p:anim>
                                    <p:anim calcmode="lin" valueType="num">
                                      <p:cBhvr>
                                        <p:cTn id="47" dur="1400" fill="hold"/>
                                        <p:tgtEl>
                                          <p:spTgt spid="61"/>
                                        </p:tgtEl>
                                        <p:attrNameLst>
                                          <p:attrName>ppt_h</p:attrName>
                                        </p:attrNameLst>
                                      </p:cBhvr>
                                      <p:tavLst>
                                        <p:tav tm="0">
                                          <p:val>
                                            <p:strVal val="#ppt_h"/>
                                          </p:val>
                                        </p:tav>
                                        <p:tav tm="100000">
                                          <p:val>
                                            <p:strVal val="#ppt_h"/>
                                          </p:val>
                                        </p:tav>
                                      </p:tavLst>
                                    </p:anim>
                                  </p:childTnLst>
                                </p:cTn>
                              </p:par>
                              <p:par>
                                <p:cTn id="48" presetID="10" presetClass="entr" presetSubtype="0" fill="hold" grpId="0" nodeType="withEffect">
                                  <p:stCondLst>
                                    <p:cond delay="130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grpId="0" nodeType="withEffect">
                                  <p:stCondLst>
                                    <p:cond delay="140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ntr" presetSubtype="0" fill="hold" grpId="0" nodeType="withEffect">
                                  <p:stCondLst>
                                    <p:cond delay="200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par>
                                <p:cTn id="66" presetID="22" presetClass="entr" presetSubtype="8" fill="hold" nodeType="withEffect">
                                  <p:stCondLst>
                                    <p:cond delay="2600"/>
                                  </p:stCondLst>
                                  <p:childTnLst>
                                    <p:set>
                                      <p:cBhvr>
                                        <p:cTn id="67" dur="1" fill="hold">
                                          <p:stCondLst>
                                            <p:cond delay="0"/>
                                          </p:stCondLst>
                                        </p:cTn>
                                        <p:tgtEl>
                                          <p:spTgt spid="69"/>
                                        </p:tgtEl>
                                        <p:attrNameLst>
                                          <p:attrName>style.visibility</p:attrName>
                                        </p:attrNameLst>
                                      </p:cBhvr>
                                      <p:to>
                                        <p:strVal val="visible"/>
                                      </p:to>
                                    </p:set>
                                    <p:animEffect transition="in" filter="wipe(left)">
                                      <p:cBhvr>
                                        <p:cTn id="68" dur="500"/>
                                        <p:tgtEl>
                                          <p:spTgt spid="69"/>
                                        </p:tgtEl>
                                      </p:cBhvr>
                                    </p:animEffect>
                                  </p:childTnLst>
                                </p:cTn>
                              </p:par>
                              <p:par>
                                <p:cTn id="69" presetID="22" presetClass="entr" presetSubtype="8" fill="hold" grpId="0" nodeType="withEffect">
                                  <p:stCondLst>
                                    <p:cond delay="300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par>
                                <p:cTn id="72" presetID="10" presetClass="entr" presetSubtype="0" fill="hold" grpId="0" nodeType="withEffect">
                                  <p:stCondLst>
                                    <p:cond delay="310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par>
                                <p:cTn id="75" presetID="22" presetClass="entr" presetSubtype="8" fill="hold" grpId="0" nodeType="withEffect">
                                  <p:stCondLst>
                                    <p:cond delay="3500"/>
                                  </p:stCondLst>
                                  <p:iterate type="wd">
                                    <p:tmPct val="4000"/>
                                  </p:iterate>
                                  <p:childTnLst>
                                    <p:set>
                                      <p:cBhvr>
                                        <p:cTn id="76" dur="1" fill="hold">
                                          <p:stCondLst>
                                            <p:cond delay="0"/>
                                          </p:stCondLst>
                                        </p:cTn>
                                        <p:tgtEl>
                                          <p:spTgt spid="74"/>
                                        </p:tgtEl>
                                        <p:attrNameLst>
                                          <p:attrName>style.visibility</p:attrName>
                                        </p:attrNameLst>
                                      </p:cBhvr>
                                      <p:to>
                                        <p:strVal val="visible"/>
                                      </p:to>
                                    </p:set>
                                    <p:animEffect transition="in" filter="wipe(left)">
                                      <p:cBhvr>
                                        <p:cTn id="77" dur="500"/>
                                        <p:tgtEl>
                                          <p:spTgt spid="74"/>
                                        </p:tgtEl>
                                      </p:cBhvr>
                                    </p:animEffect>
                                  </p:childTnLst>
                                </p:cTn>
                              </p:par>
                              <p:par>
                                <p:cTn id="78" presetID="10" presetClass="entr" presetSubtype="0" fill="hold" grpId="0" nodeType="withEffect">
                                  <p:stCondLst>
                                    <p:cond delay="310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par>
                                <p:cTn id="81" presetID="10" presetClass="entr" presetSubtype="0" fill="hold" grpId="0" nodeType="withEffect">
                                  <p:stCondLst>
                                    <p:cond delay="310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0" grpId="0" animBg="1"/>
      <p:bldP spid="71" grpId="0" animBg="1"/>
      <p:bldP spid="72" grpId="0" animBg="1"/>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点击图片跳转欣赏</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14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1619250" y="1069202"/>
            <a:ext cx="10572750" cy="3536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287650" y="4723723"/>
            <a:ext cx="2505836" cy="400110"/>
          </a:xfrm>
          <a:prstGeom prst="rect">
            <a:avLst/>
          </a:prstGeom>
          <a:noFill/>
        </p:spPr>
        <p:txBody>
          <a:bodyPr wrap="square" rtlCol="0">
            <a:spAutoFit/>
          </a:bodyP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英伦风</a:t>
            </a:r>
            <a:r>
              <a:rPr lang="en-US" altLang="zh-CN" sz="20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友情</a:t>
            </a:r>
          </a:p>
        </p:txBody>
      </p:sp>
      <p:sp>
        <p:nvSpPr>
          <p:cNvPr id="35" name="文本框 34"/>
          <p:cNvSpPr txBox="1"/>
          <p:nvPr/>
        </p:nvSpPr>
        <p:spPr>
          <a:xfrm>
            <a:off x="2378075" y="5123833"/>
            <a:ext cx="2415413" cy="1131079"/>
          </a:xfrm>
          <a:prstGeom prst="rect">
            <a:avLst/>
          </a:prstGeom>
          <a:noFill/>
        </p:spPr>
        <p:txBody>
          <a:bodyPr wrap="square" rtlCol="0">
            <a:spAutoFit/>
          </a:bodyPr>
          <a:lstStyle/>
          <a:p>
            <a:pPr algn="ctr">
              <a:lnSpc>
                <a:spcPct val="125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潮流英伦风让你变身展示潮人，青春纪念册非常适合毕业留念</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639244" y="4723723"/>
            <a:ext cx="2505838" cy="400110"/>
          </a:xfrm>
          <a:prstGeom prst="rect">
            <a:avLst/>
          </a:prstGeom>
          <a:noFill/>
        </p:spPr>
        <p:txBody>
          <a:bodyPr wrap="square" rtlCol="0">
            <a:spAutoFit/>
          </a:bodyP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透彻风</a:t>
            </a:r>
            <a:r>
              <a:rPr lang="en-US" altLang="zh-CN" sz="20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亲情</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639241" y="5123833"/>
            <a:ext cx="2505841" cy="1131079"/>
          </a:xfrm>
          <a:prstGeom prst="rect">
            <a:avLst/>
          </a:prstGeom>
          <a:noFill/>
        </p:spPr>
        <p:txBody>
          <a:bodyPr wrap="square" rtlCol="0">
            <a:spAutoFit/>
          </a:bodyPr>
          <a:lstStyle/>
          <a:p>
            <a:pPr algn="ctr">
              <a:lnSpc>
                <a:spcPct val="125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透彻</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IOS</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风时尚带</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感</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亲情</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主题唯美的小公主定格儿童美好瞬间</a:t>
            </a:r>
          </a:p>
        </p:txBody>
      </p:sp>
      <p:sp>
        <p:nvSpPr>
          <p:cNvPr id="40" name="文本框 39"/>
          <p:cNvSpPr txBox="1"/>
          <p:nvPr/>
        </p:nvSpPr>
        <p:spPr>
          <a:xfrm>
            <a:off x="8990837" y="4723723"/>
            <a:ext cx="2505838" cy="400110"/>
          </a:xfrm>
          <a:prstGeom prst="rect">
            <a:avLst/>
          </a:prstGeom>
          <a:noFill/>
        </p:spPr>
        <p:txBody>
          <a:bodyPr wrap="square" rtlCol="0">
            <a:spAutoFit/>
          </a:bodyP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中国风</a:t>
            </a:r>
            <a:r>
              <a:rPr lang="en-US" altLang="zh-CN" sz="20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爱情</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990838" y="5123833"/>
            <a:ext cx="2505837" cy="1131079"/>
          </a:xfrm>
          <a:prstGeom prst="rect">
            <a:avLst/>
          </a:prstGeom>
          <a:noFill/>
        </p:spPr>
        <p:txBody>
          <a:bodyPr wrap="square" rtlCol="0">
            <a:spAutoFit/>
          </a:bodyPr>
          <a:lstStyle/>
          <a:p>
            <a:pPr algn="ctr">
              <a:lnSpc>
                <a:spcPct val="125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古典中国风意境悠长</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爱情主题我最亲爱的你见证彼此天长地久</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0" y="1069202"/>
            <a:ext cx="1619250" cy="3536862"/>
          </a:xfrm>
          <a:prstGeom prst="rect">
            <a:avLst/>
          </a:prstGeom>
          <a:solidFill>
            <a:srgbClr val="004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47790" y="1806581"/>
            <a:ext cx="687285" cy="2062103"/>
          </a:xfrm>
          <a:prstGeom prst="rect">
            <a:avLst/>
          </a:prstGeom>
          <a:noFill/>
        </p:spPr>
        <p:txBody>
          <a:bodyPr wrap="squar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作品</a:t>
            </a:r>
            <a:endParaRPr lang="en-US" altLang="zh-CN" sz="32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rPr>
              <a:t>展示</a:t>
            </a:r>
          </a:p>
        </p:txBody>
      </p:sp>
      <p:pic>
        <p:nvPicPr>
          <p:cNvPr id="3" name="图片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650" y="1306736"/>
            <a:ext cx="2505838" cy="1409534"/>
          </a:xfrm>
          <a:prstGeom prst="rect">
            <a:avLst/>
          </a:prstGeom>
        </p:spPr>
      </p:pic>
      <p:pic>
        <p:nvPicPr>
          <p:cNvPr id="6" name="图片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9244" y="1306736"/>
            <a:ext cx="2505838" cy="1409534"/>
          </a:xfrm>
          <a:prstGeom prst="rect">
            <a:avLst/>
          </a:prstGeom>
        </p:spPr>
      </p:pic>
      <p:pic>
        <p:nvPicPr>
          <p:cNvPr id="7" name="图片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0837" y="1306736"/>
            <a:ext cx="2505838" cy="1409534"/>
          </a:xfrm>
          <a:prstGeom prst="rect">
            <a:avLst/>
          </a:prstGeom>
        </p:spPr>
      </p:pic>
      <p:pic>
        <p:nvPicPr>
          <p:cNvPr id="8" name="图片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7650" y="2990375"/>
            <a:ext cx="2505838" cy="1409534"/>
          </a:xfrm>
          <a:prstGeom prst="rect">
            <a:avLst/>
          </a:prstGeom>
        </p:spPr>
      </p:pic>
      <p:pic>
        <p:nvPicPr>
          <p:cNvPr id="9" name="图片 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39244" y="2990375"/>
            <a:ext cx="2505838" cy="1409534"/>
          </a:xfrm>
          <a:prstGeom prst="rect">
            <a:avLst/>
          </a:prstGeom>
        </p:spPr>
      </p:pic>
      <p:pic>
        <p:nvPicPr>
          <p:cNvPr id="10" name="图片 9">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90837" y="2990375"/>
            <a:ext cx="2505838" cy="140953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grpId="0" nodeType="withEffect">
                                  <p:stCondLst>
                                    <p:cond delay="60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1000"/>
                                        <p:tgtEl>
                                          <p:spTgt spid="28"/>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22" presetClass="entr" presetSubtype="1" fill="hold" grpId="0" nodeType="withEffect">
                                  <p:stCondLst>
                                    <p:cond delay="220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par>
                                <p:cTn id="30" presetID="22" presetClass="entr" presetSubtype="1" fill="hold" grpId="0" nodeType="withEffect">
                                  <p:stCondLst>
                                    <p:cond delay="230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par>
                                <p:cTn id="33" presetID="22" presetClass="entr" presetSubtype="1" fill="hold" grpId="0" nodeType="withEffect">
                                  <p:stCondLst>
                                    <p:cond delay="270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par>
                                <p:cTn id="36" presetID="22" presetClass="entr" presetSubtype="1" fill="hold" grpId="0" nodeType="withEffect">
                                  <p:stCondLst>
                                    <p:cond delay="280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par>
                                <p:cTn id="39" presetID="22" presetClass="entr" presetSubtype="1" fill="hold" grpId="0" nodeType="withEffect">
                                  <p:stCondLst>
                                    <p:cond delay="320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par>
                                <p:cTn id="42" presetID="22" presetClass="entr" presetSubtype="1" fill="hold" grpId="0" nodeType="withEffect">
                                  <p:stCondLst>
                                    <p:cond delay="3400"/>
                                  </p:stCondLst>
                                  <p:childTnLst>
                                    <p:set>
                                      <p:cBhvr>
                                        <p:cTn id="43" dur="1" fill="hold">
                                          <p:stCondLst>
                                            <p:cond delay="0"/>
                                          </p:stCondLst>
                                        </p:cTn>
                                        <p:tgtEl>
                                          <p:spTgt spid="41"/>
                                        </p:tgtEl>
                                        <p:attrNameLst>
                                          <p:attrName>style.visibility</p:attrName>
                                        </p:attrNameLst>
                                      </p:cBhvr>
                                      <p:to>
                                        <p:strVal val="visible"/>
                                      </p:to>
                                    </p:set>
                                    <p:animEffect transition="in" filter="wipe(up)">
                                      <p:cBhvr>
                                        <p:cTn id="44" dur="500"/>
                                        <p:tgtEl>
                                          <p:spTgt spid="41"/>
                                        </p:tgtEl>
                                      </p:cBhvr>
                                    </p:animEffect>
                                  </p:childTnLst>
                                </p:cTn>
                              </p:par>
                              <p:par>
                                <p:cTn id="45" presetID="2" presetClass="entr" presetSubtype="8" fill="hold" nodeType="withEffect">
                                  <p:stCondLst>
                                    <p:cond delay="150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0-#ppt_w/2"/>
                                          </p:val>
                                        </p:tav>
                                        <p:tav tm="100000">
                                          <p:val>
                                            <p:strVal val="#ppt_x"/>
                                          </p:val>
                                        </p:tav>
                                      </p:tavLst>
                                    </p:anim>
                                    <p:anim calcmode="lin" valueType="num">
                                      <p:cBhvr additive="base">
                                        <p:cTn id="48" dur="500" fill="hold"/>
                                        <p:tgtEl>
                                          <p:spTgt spid="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5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5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150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150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0-#ppt_w/2"/>
                                          </p:val>
                                        </p:tav>
                                        <p:tav tm="100000">
                                          <p:val>
                                            <p:strVal val="#ppt_x"/>
                                          </p:val>
                                        </p:tav>
                                      </p:tavLst>
                                    </p:anim>
                                    <p:anim calcmode="lin" valueType="num">
                                      <p:cBhvr additive="base">
                                        <p:cTn id="64" dur="500" fill="hold"/>
                                        <p:tgtEl>
                                          <p:spTgt spid="7"/>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150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animBg="1"/>
      <p:bldP spid="30" grpId="0"/>
      <p:bldP spid="35" grpId="0"/>
      <p:bldP spid="37" grpId="0"/>
      <p:bldP spid="38" grpId="0"/>
      <p:bldP spid="40" grpId="0"/>
      <p:bldP spid="41" grpId="0"/>
      <p:bldP spid="42" grpId="0" animBg="1"/>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在此输入一些酷炫的文字</a:t>
            </a:r>
          </a:p>
        </p:txBody>
      </p:sp>
      <p:sp>
        <p:nvSpPr>
          <p:cNvPr id="9" name="文本框 8"/>
          <p:cNvSpPr txBox="1"/>
          <p:nvPr/>
        </p:nvSpPr>
        <p:spPr>
          <a:xfrm>
            <a:off x="4210052" y="5617259"/>
            <a:ext cx="3771896" cy="400110"/>
          </a:xfrm>
          <a:prstGeom prst="rect">
            <a:avLst/>
          </a:prstGeom>
          <a:noFill/>
        </p:spPr>
        <p:txBody>
          <a:bodyPr wrap="square" rtlCol="0">
            <a:spAutoFit/>
          </a:bodyPr>
          <a:lstStyle/>
          <a:p>
            <a:pPr algn="ctr"/>
            <a:r>
              <a:rPr lang="da-DK" altLang="zh-CN" sz="2000" dirty="0">
                <a:solidFill>
                  <a:schemeClr val="accent1"/>
                </a:solidFill>
                <a:latin typeface="微软雅黑" panose="020B0503020204020204" pitchFamily="34" charset="-122"/>
                <a:ea typeface="微软雅黑" panose="020B0503020204020204" pitchFamily="34" charset="-122"/>
              </a:rPr>
              <a:t>Lorem ipsum dolor sit amet</a:t>
            </a: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FOUR</a:t>
            </a:r>
            <a:endParaRPr lang="zh-CN" altLang="en-US"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直角三角形 10"/>
          <p:cNvSpPr>
            <a:spLocks noChangeAspect="1"/>
          </p:cNvSpPr>
          <p:nvPr/>
        </p:nvSpPr>
        <p:spPr>
          <a:xfrm rot="16200000">
            <a:off x="6181948" y="2786002"/>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16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2" name="任意多边形 21"/>
          <p:cNvSpPr/>
          <p:nvPr/>
        </p:nvSpPr>
        <p:spPr>
          <a:xfrm>
            <a:off x="4090036" y="3938665"/>
            <a:ext cx="4011929" cy="1581150"/>
          </a:xfrm>
          <a:custGeom>
            <a:avLst/>
            <a:gdLst>
              <a:gd name="connsiteX0" fmla="*/ 19050 w 4000499"/>
              <a:gd name="connsiteY0" fmla="*/ 0 h 1581150"/>
              <a:gd name="connsiteX1" fmla="*/ 3989388 w 4000499"/>
              <a:gd name="connsiteY1" fmla="*/ 0 h 1581150"/>
              <a:gd name="connsiteX2" fmla="*/ 3989388 w 4000499"/>
              <a:gd name="connsiteY2" fmla="*/ 1009650 h 1581150"/>
              <a:gd name="connsiteX3" fmla="*/ 4000499 w 4000499"/>
              <a:gd name="connsiteY3" fmla="*/ 1009650 h 1581150"/>
              <a:gd name="connsiteX4" fmla="*/ 2000249 w 4000499"/>
              <a:gd name="connsiteY4" fmla="*/ 1581150 h 1581150"/>
              <a:gd name="connsiteX5" fmla="*/ 0 w 4000499"/>
              <a:gd name="connsiteY5" fmla="*/ 1009650 h 1581150"/>
              <a:gd name="connsiteX6" fmla="*/ 19050 w 4000499"/>
              <a:gd name="connsiteY6" fmla="*/ 100965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499" h="1581150">
                <a:moveTo>
                  <a:pt x="19050" y="0"/>
                </a:moveTo>
                <a:lnTo>
                  <a:pt x="3989388" y="0"/>
                </a:lnTo>
                <a:lnTo>
                  <a:pt x="3989388" y="1009650"/>
                </a:lnTo>
                <a:lnTo>
                  <a:pt x="4000499" y="1009650"/>
                </a:lnTo>
                <a:lnTo>
                  <a:pt x="2000249" y="1581150"/>
                </a:lnTo>
                <a:lnTo>
                  <a:pt x="0" y="1009650"/>
                </a:lnTo>
                <a:lnTo>
                  <a:pt x="19050" y="1009650"/>
                </a:lnTo>
                <a:close/>
              </a:path>
            </a:pathLst>
          </a:cu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22"/>
          <p:cNvSpPr/>
          <p:nvPr/>
        </p:nvSpPr>
        <p:spPr>
          <a:xfrm>
            <a:off x="4112896" y="1538364"/>
            <a:ext cx="3970338" cy="2400300"/>
          </a:xfrm>
          <a:custGeom>
            <a:avLst/>
            <a:gdLst>
              <a:gd name="connsiteX0" fmla="*/ 1985169 w 3970338"/>
              <a:gd name="connsiteY0" fmla="*/ 0 h 2400300"/>
              <a:gd name="connsiteX1" fmla="*/ 3970338 w 3970338"/>
              <a:gd name="connsiteY1" fmla="*/ 815975 h 2400300"/>
              <a:gd name="connsiteX2" fmla="*/ 3970338 w 3970338"/>
              <a:gd name="connsiteY2" fmla="*/ 2400300 h 2400300"/>
              <a:gd name="connsiteX3" fmla="*/ 0 w 3970338"/>
              <a:gd name="connsiteY3" fmla="*/ 2400300 h 2400300"/>
              <a:gd name="connsiteX4" fmla="*/ 0 w 3970338"/>
              <a:gd name="connsiteY4" fmla="*/ 815975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338" h="2400300">
                <a:moveTo>
                  <a:pt x="1985169" y="0"/>
                </a:moveTo>
                <a:lnTo>
                  <a:pt x="3970338" y="815975"/>
                </a:lnTo>
                <a:lnTo>
                  <a:pt x="3970338" y="2400300"/>
                </a:lnTo>
                <a:lnTo>
                  <a:pt x="0" y="2400300"/>
                </a:lnTo>
                <a:lnTo>
                  <a:pt x="0" y="815975"/>
                </a:lnTo>
                <a:close/>
              </a:path>
            </a:pathLst>
          </a:custGeom>
          <a:solidFill>
            <a:srgbClr val="007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266215" y="2465465"/>
            <a:ext cx="1663700" cy="1107996"/>
          </a:xfrm>
          <a:prstGeom prst="rect">
            <a:avLst/>
          </a:prstGeom>
          <a:noFill/>
        </p:spPr>
        <p:txBody>
          <a:bodyPr wrap="square" rtlCol="0">
            <a:spAutoFit/>
          </a:bodyPr>
          <a:lstStyle/>
          <a:p>
            <a:pPr algn="ctr"/>
            <a:r>
              <a:rPr lang="en-US" altLang="zh-CN" sz="6600" dirty="0" smtClean="0">
                <a:solidFill>
                  <a:schemeClr val="bg1"/>
                </a:solidFill>
              </a:rPr>
              <a:t>78</a:t>
            </a:r>
            <a:r>
              <a:rPr lang="en-US" altLang="zh-CN" sz="3200" dirty="0" smtClean="0">
                <a:solidFill>
                  <a:schemeClr val="bg1"/>
                </a:solidFill>
              </a:rPr>
              <a:t>%</a:t>
            </a:r>
            <a:endParaRPr lang="zh-CN" altLang="en-US" dirty="0">
              <a:solidFill>
                <a:schemeClr val="bg1"/>
              </a:solidFill>
            </a:endParaRPr>
          </a:p>
        </p:txBody>
      </p:sp>
      <p:sp>
        <p:nvSpPr>
          <p:cNvPr id="25" name="文本框 24"/>
          <p:cNvSpPr txBox="1"/>
          <p:nvPr/>
        </p:nvSpPr>
        <p:spPr>
          <a:xfrm>
            <a:off x="5266215" y="4040265"/>
            <a:ext cx="1663700" cy="1107996"/>
          </a:xfrm>
          <a:prstGeom prst="rect">
            <a:avLst/>
          </a:prstGeom>
          <a:noFill/>
        </p:spPr>
        <p:txBody>
          <a:bodyPr wrap="square" rtlCol="0">
            <a:spAutoFit/>
          </a:bodyPr>
          <a:lstStyle/>
          <a:p>
            <a:pPr algn="ctr"/>
            <a:r>
              <a:rPr lang="en-US" altLang="zh-CN" sz="6600" dirty="0" smtClean="0">
                <a:solidFill>
                  <a:schemeClr val="bg1"/>
                </a:solidFill>
              </a:rPr>
              <a:t>-52</a:t>
            </a:r>
            <a:r>
              <a:rPr lang="en-US" altLang="zh-CN" sz="3200" dirty="0" smtClean="0">
                <a:solidFill>
                  <a:schemeClr val="bg1"/>
                </a:solidFill>
              </a:rPr>
              <a:t>%</a:t>
            </a:r>
            <a:endParaRPr lang="zh-CN" altLang="en-US" dirty="0">
              <a:solidFill>
                <a:schemeClr val="bg1"/>
              </a:solidFill>
            </a:endParaRPr>
          </a:p>
        </p:txBody>
      </p:sp>
      <p:cxnSp>
        <p:nvCxnSpPr>
          <p:cNvPr id="26" name="直接连接符 25"/>
          <p:cNvCxnSpPr/>
          <p:nvPr/>
        </p:nvCxnSpPr>
        <p:spPr>
          <a:xfrm>
            <a:off x="3102964" y="4438650"/>
            <a:ext cx="987072"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8968683" y="1668801"/>
            <a:ext cx="2527991" cy="179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flipH="1">
            <a:off x="8966950" y="1264225"/>
            <a:ext cx="1640090" cy="374744"/>
          </a:xfrm>
          <a:custGeom>
            <a:avLst/>
            <a:gdLst>
              <a:gd name="connsiteX0" fmla="*/ 200025 w 1531145"/>
              <a:gd name="connsiteY0" fmla="*/ 547 h 284813"/>
              <a:gd name="connsiteX1" fmla="*/ 200025 w 1531145"/>
              <a:gd name="connsiteY1" fmla="*/ 283368 h 284813"/>
              <a:gd name="connsiteX2" fmla="*/ 0 w 1531145"/>
              <a:gd name="connsiteY2" fmla="*/ 283368 h 284813"/>
              <a:gd name="connsiteX3" fmla="*/ 200026 w 1531145"/>
              <a:gd name="connsiteY3" fmla="*/ 0 h 284813"/>
              <a:gd name="connsiteX4" fmla="*/ 1531145 w 1531145"/>
              <a:gd name="connsiteY4" fmla="*/ 0 h 284813"/>
              <a:gd name="connsiteX5" fmla="*/ 1531145 w 1531145"/>
              <a:gd name="connsiteY5" fmla="*/ 284813 h 284813"/>
              <a:gd name="connsiteX6" fmla="*/ 200026 w 1531145"/>
              <a:gd name="connsiteY6" fmla="*/ 284813 h 2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145" h="284813">
                <a:moveTo>
                  <a:pt x="200025" y="547"/>
                </a:moveTo>
                <a:lnTo>
                  <a:pt x="200025" y="283368"/>
                </a:lnTo>
                <a:lnTo>
                  <a:pt x="0" y="283368"/>
                </a:lnTo>
                <a:close/>
                <a:moveTo>
                  <a:pt x="200026" y="0"/>
                </a:moveTo>
                <a:lnTo>
                  <a:pt x="1531145" y="0"/>
                </a:lnTo>
                <a:lnTo>
                  <a:pt x="1531145" y="284813"/>
                </a:lnTo>
                <a:lnTo>
                  <a:pt x="200026" y="2848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9" name="文本框 48"/>
          <p:cNvSpPr txBox="1"/>
          <p:nvPr/>
        </p:nvSpPr>
        <p:spPr>
          <a:xfrm>
            <a:off x="8966950" y="1256009"/>
            <a:ext cx="1252537" cy="400110"/>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8966950" y="1828493"/>
            <a:ext cx="2529724" cy="1477328"/>
          </a:xfrm>
          <a:prstGeom prst="rect">
            <a:avLst/>
          </a:prstGeom>
          <a:noFill/>
        </p:spPr>
        <p:txBody>
          <a:bodyPr wrap="square" rtlCol="0">
            <a:spAutoFit/>
          </a:bodyPr>
          <a:lstStyle/>
          <a:p>
            <a:pPr>
              <a:lnSpc>
                <a:spcPct val="125000"/>
              </a:lnSpc>
            </a:pPr>
            <a:r>
              <a:rPr lang="zh-CN" altLang="en-US" dirty="0" smtClean="0">
                <a:solidFill>
                  <a:schemeClr val="bg1"/>
                </a:solidFill>
                <a:latin typeface="微软雅黑" panose="020B0503020204020204" pitchFamily="34" charset="-122"/>
                <a:ea typeface="微软雅黑" panose="020B0503020204020204" pitchFamily="34" charset="-122"/>
              </a:rPr>
              <a:t>这个页面适合放置对立关系的两个事物，内部的数据同样可以编辑为文字来表达事物的内涵。</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flipH="1">
            <a:off x="8083234" y="2738514"/>
            <a:ext cx="883716"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95326" y="3878305"/>
            <a:ext cx="2564158" cy="179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1619393" y="3473729"/>
            <a:ext cx="1640090" cy="374744"/>
          </a:xfrm>
          <a:custGeom>
            <a:avLst/>
            <a:gdLst>
              <a:gd name="connsiteX0" fmla="*/ 200025 w 1531145"/>
              <a:gd name="connsiteY0" fmla="*/ 547 h 284813"/>
              <a:gd name="connsiteX1" fmla="*/ 200025 w 1531145"/>
              <a:gd name="connsiteY1" fmla="*/ 283368 h 284813"/>
              <a:gd name="connsiteX2" fmla="*/ 0 w 1531145"/>
              <a:gd name="connsiteY2" fmla="*/ 283368 h 284813"/>
              <a:gd name="connsiteX3" fmla="*/ 200026 w 1531145"/>
              <a:gd name="connsiteY3" fmla="*/ 0 h 284813"/>
              <a:gd name="connsiteX4" fmla="*/ 1531145 w 1531145"/>
              <a:gd name="connsiteY4" fmla="*/ 0 h 284813"/>
              <a:gd name="connsiteX5" fmla="*/ 1531145 w 1531145"/>
              <a:gd name="connsiteY5" fmla="*/ 284813 h 284813"/>
              <a:gd name="connsiteX6" fmla="*/ 200026 w 1531145"/>
              <a:gd name="connsiteY6" fmla="*/ 284813 h 2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145" h="284813">
                <a:moveTo>
                  <a:pt x="200025" y="547"/>
                </a:moveTo>
                <a:lnTo>
                  <a:pt x="200025" y="283368"/>
                </a:lnTo>
                <a:lnTo>
                  <a:pt x="0" y="283368"/>
                </a:lnTo>
                <a:close/>
                <a:moveTo>
                  <a:pt x="200026" y="0"/>
                </a:moveTo>
                <a:lnTo>
                  <a:pt x="1531145" y="0"/>
                </a:lnTo>
                <a:lnTo>
                  <a:pt x="1531145" y="284813"/>
                </a:lnTo>
                <a:lnTo>
                  <a:pt x="200026" y="2848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p>
        </p:txBody>
      </p:sp>
      <p:sp>
        <p:nvSpPr>
          <p:cNvPr id="54" name="文本框 53"/>
          <p:cNvSpPr txBox="1"/>
          <p:nvPr/>
        </p:nvSpPr>
        <p:spPr>
          <a:xfrm>
            <a:off x="2006946" y="3465513"/>
            <a:ext cx="1252537" cy="400110"/>
          </a:xfrm>
          <a:prstGeom prst="rect">
            <a:avLst/>
          </a:prstGeom>
          <a:noFill/>
        </p:spPr>
        <p:txBody>
          <a:bodyPr wrap="square" rtlCol="0">
            <a:spAutoFit/>
          </a:bodyPr>
          <a:lstStyle/>
          <a:p>
            <a:pPr algn="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729759" y="4037997"/>
            <a:ext cx="2529724" cy="1477328"/>
          </a:xfrm>
          <a:prstGeom prst="rect">
            <a:avLst/>
          </a:prstGeom>
          <a:noFill/>
        </p:spPr>
        <p:txBody>
          <a:bodyPr wrap="square" rtlCol="0">
            <a:spAutoFit/>
          </a:bodyPr>
          <a:lstStyle/>
          <a:p>
            <a:pPr>
              <a:lnSpc>
                <a:spcPct val="125000"/>
              </a:lnSpc>
            </a:pPr>
            <a:r>
              <a:rPr lang="zh-CN" altLang="en-US" dirty="0">
                <a:solidFill>
                  <a:schemeClr val="bg1"/>
                </a:solidFill>
                <a:latin typeface="微软雅黑" panose="020B0503020204020204" pitchFamily="34" charset="-122"/>
                <a:ea typeface="微软雅黑" panose="020B0503020204020204" pitchFamily="34" charset="-122"/>
              </a:rPr>
              <a:t>这个页面适合放置对立关系的两个事物，内部的数据同样可以编辑为文字来表达事物的内涵。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22" presetClass="entr" presetSubtype="8" fill="hold"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par>
                                <p:cTn id="33" presetID="22" presetClass="entr" presetSubtype="8" fill="hold" grpId="0" nodeType="withEffect">
                                  <p:stCondLst>
                                    <p:cond delay="70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22" presetClass="entr" presetSubtype="1" fill="hold" grpId="0" nodeType="withEffect">
                                  <p:stCondLst>
                                    <p:cond delay="1200"/>
                                  </p:stCondLst>
                                  <p:childTnLst>
                                    <p:set>
                                      <p:cBhvr>
                                        <p:cTn id="43" dur="1" fill="hold">
                                          <p:stCondLst>
                                            <p:cond delay="0"/>
                                          </p:stCondLst>
                                        </p:cTn>
                                        <p:tgtEl>
                                          <p:spTgt spid="50"/>
                                        </p:tgtEl>
                                        <p:attrNameLst>
                                          <p:attrName>style.visibility</p:attrName>
                                        </p:attrNameLst>
                                      </p:cBhvr>
                                      <p:to>
                                        <p:strVal val="visible"/>
                                      </p:to>
                                    </p:set>
                                    <p:animEffect transition="in" filter="wipe(up)">
                                      <p:cBhvr>
                                        <p:cTn id="44" dur="500"/>
                                        <p:tgtEl>
                                          <p:spTgt spid="50"/>
                                        </p:tgtEl>
                                      </p:cBhvr>
                                    </p:animEffect>
                                  </p:childTnLst>
                                </p:cTn>
                              </p:par>
                              <p:par>
                                <p:cTn id="45" presetID="22" presetClass="entr" presetSubtype="2" fill="hold" nodeType="with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par>
                                <p:cTn id="48" presetID="22" presetClass="entr" presetSubtype="2" fill="hold" grpId="0" nodeType="withEffect">
                                  <p:stCondLst>
                                    <p:cond delay="700"/>
                                  </p:stCondLst>
                                  <p:childTnLst>
                                    <p:set>
                                      <p:cBhvr>
                                        <p:cTn id="49" dur="1" fill="hold">
                                          <p:stCondLst>
                                            <p:cond delay="0"/>
                                          </p:stCondLst>
                                        </p:cTn>
                                        <p:tgtEl>
                                          <p:spTgt spid="54"/>
                                        </p:tgtEl>
                                        <p:attrNameLst>
                                          <p:attrName>style.visibility</p:attrName>
                                        </p:attrNameLst>
                                      </p:cBhvr>
                                      <p:to>
                                        <p:strVal val="visible"/>
                                      </p:to>
                                    </p:set>
                                    <p:animEffect transition="in" filter="wipe(right)">
                                      <p:cBhvr>
                                        <p:cTn id="50" dur="500"/>
                                        <p:tgtEl>
                                          <p:spTgt spid="54"/>
                                        </p:tgtEl>
                                      </p:cBhvr>
                                    </p:animEffect>
                                  </p:childTnLst>
                                </p:cTn>
                              </p:par>
                              <p:par>
                                <p:cTn id="51" presetID="22" presetClass="entr" presetSubtype="2" fill="hold" grpId="0" nodeType="withEffect">
                                  <p:stCondLst>
                                    <p:cond delay="70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par>
                                <p:cTn id="54" presetID="22" presetClass="entr" presetSubtype="1" fill="hold" grpId="0" nodeType="withEffect">
                                  <p:stCondLst>
                                    <p:cond delay="120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4" grpId="0"/>
      <p:bldP spid="25" grpId="0"/>
      <p:bldP spid="47" grpId="0" animBg="1"/>
      <p:bldP spid="48" grpId="0" animBg="1"/>
      <p:bldP spid="49" grpId="0"/>
      <p:bldP spid="50" grpId="0"/>
      <p:bldP spid="52" grpId="0" animBg="1"/>
      <p:bldP spid="53" grpId="0" animBg="1"/>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17</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0" name="任意多边形 9"/>
          <p:cNvSpPr/>
          <p:nvPr/>
        </p:nvSpPr>
        <p:spPr>
          <a:xfrm>
            <a:off x="6713638" y="4093675"/>
            <a:ext cx="4026214" cy="1677404"/>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7826" tIns="658273" rIns="224780" bIns="224780" numCol="1" spcCol="1270" anchor="t" anchorCtr="0">
            <a:noAutofit/>
          </a:bodyPr>
          <a:lstStyle/>
          <a:p>
            <a:pPr marL="285750" lvl="1" indent="-285750" algn="l" defTabSz="1689100">
              <a:lnSpc>
                <a:spcPct val="90000"/>
              </a:lnSpc>
              <a:spcBef>
                <a:spcPct val="0"/>
              </a:spcBef>
              <a:spcAft>
                <a:spcPct val="15000"/>
              </a:spcAft>
              <a:buChar char="•"/>
            </a:pPr>
            <a:endParaRPr lang="zh-CN" altLang="en-US" kern="1200"/>
          </a:p>
        </p:txBody>
      </p:sp>
      <p:sp>
        <p:nvSpPr>
          <p:cNvPr id="11" name="任意多边形 10"/>
          <p:cNvSpPr/>
          <p:nvPr/>
        </p:nvSpPr>
        <p:spPr>
          <a:xfrm>
            <a:off x="1452147" y="4077194"/>
            <a:ext cx="3794847" cy="1677404"/>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4780" tIns="658273" rIns="1027826" bIns="224780" numCol="1" spcCol="1270" anchor="t" anchorCtr="0">
            <a:noAutofit/>
          </a:bodyPr>
          <a:lstStyle/>
          <a:p>
            <a:pPr marL="285750" lvl="1" indent="-285750" algn="l" defTabSz="1689100">
              <a:lnSpc>
                <a:spcPct val="90000"/>
              </a:lnSpc>
              <a:spcBef>
                <a:spcPct val="0"/>
              </a:spcBef>
              <a:spcAft>
                <a:spcPct val="15000"/>
              </a:spcAft>
              <a:buChar char="•"/>
            </a:pPr>
            <a:endParaRPr lang="zh-CN" altLang="en-US" kern="1200"/>
          </a:p>
        </p:txBody>
      </p:sp>
      <p:sp>
        <p:nvSpPr>
          <p:cNvPr id="12" name="任意多边形 11"/>
          <p:cNvSpPr/>
          <p:nvPr/>
        </p:nvSpPr>
        <p:spPr>
          <a:xfrm>
            <a:off x="6713638" y="1103402"/>
            <a:ext cx="4026214" cy="1701277"/>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4780" tIns="224780" rIns="1027826" bIns="658273" numCol="1" spcCol="1270" anchor="t" anchorCtr="0">
            <a:noAutofit/>
          </a:bodyPr>
          <a:lstStyle/>
          <a:p>
            <a:pPr marL="285750" lvl="1" indent="-285750" defTabSz="1689100">
              <a:lnSpc>
                <a:spcPct val="90000"/>
              </a:lnSpc>
              <a:spcBef>
                <a:spcPct val="0"/>
              </a:spcBef>
              <a:spcAft>
                <a:spcPct val="15000"/>
              </a:spcAft>
              <a:buChar char="•"/>
            </a:pPr>
            <a:endParaRPr lang="zh-CN" altLang="en-US"/>
          </a:p>
        </p:txBody>
      </p:sp>
      <p:sp>
        <p:nvSpPr>
          <p:cNvPr id="14" name="任意多边形 13"/>
          <p:cNvSpPr/>
          <p:nvPr/>
        </p:nvSpPr>
        <p:spPr>
          <a:xfrm>
            <a:off x="1452147" y="1103402"/>
            <a:ext cx="3794847" cy="1701277"/>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4780" tIns="224780" rIns="1027826" bIns="658273" numCol="1" spcCol="1270" anchor="t" anchorCtr="0">
            <a:noAutofit/>
          </a:bodyPr>
          <a:lstStyle/>
          <a:p>
            <a:pPr marL="285750" lvl="1" indent="-285750" algn="l" defTabSz="1689100">
              <a:lnSpc>
                <a:spcPct val="90000"/>
              </a:lnSpc>
              <a:spcBef>
                <a:spcPct val="0"/>
              </a:spcBef>
              <a:spcAft>
                <a:spcPct val="15000"/>
              </a:spcAft>
              <a:buChar char="•"/>
            </a:pPr>
            <a:endParaRPr lang="zh-CN" altLang="en-US" kern="1200"/>
          </a:p>
        </p:txBody>
      </p:sp>
      <p:sp>
        <p:nvSpPr>
          <p:cNvPr id="15" name="任意多边形 14"/>
          <p:cNvSpPr/>
          <p:nvPr/>
        </p:nvSpPr>
        <p:spPr>
          <a:xfrm>
            <a:off x="3897872" y="1371346"/>
            <a:ext cx="2035435" cy="2035435"/>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lvl="0" algn="ctr" defTabSz="1689100">
              <a:lnSpc>
                <a:spcPct val="90000"/>
              </a:lnSpc>
              <a:spcBef>
                <a:spcPct val="0"/>
              </a:spcBef>
              <a:spcAft>
                <a:spcPct val="35000"/>
              </a:spcAft>
            </a:pPr>
            <a:endParaRPr lang="zh-CN" altLang="en-US" kern="1200"/>
          </a:p>
        </p:txBody>
      </p:sp>
      <p:sp>
        <p:nvSpPr>
          <p:cNvPr id="16" name="任意多边形 15"/>
          <p:cNvSpPr/>
          <p:nvPr/>
        </p:nvSpPr>
        <p:spPr>
          <a:xfrm>
            <a:off x="6027324" y="1371346"/>
            <a:ext cx="2035435" cy="2035435"/>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957466" rIns="957466" bIns="270256" numCol="1" spcCol="1270" anchor="ctr" anchorCtr="0">
            <a:noAutofit/>
          </a:bodyPr>
          <a:lstStyle/>
          <a:p>
            <a:pPr lvl="0" algn="ctr" defTabSz="1689100">
              <a:lnSpc>
                <a:spcPct val="90000"/>
              </a:lnSpc>
              <a:spcBef>
                <a:spcPct val="0"/>
              </a:spcBef>
              <a:spcAft>
                <a:spcPct val="35000"/>
              </a:spcAft>
            </a:pPr>
            <a:endParaRPr lang="zh-CN" altLang="en-US" kern="1200"/>
          </a:p>
        </p:txBody>
      </p:sp>
      <p:sp>
        <p:nvSpPr>
          <p:cNvPr id="17" name="任意多边形 16"/>
          <p:cNvSpPr/>
          <p:nvPr/>
        </p:nvSpPr>
        <p:spPr>
          <a:xfrm>
            <a:off x="6027324" y="3500796"/>
            <a:ext cx="2035435" cy="2035435"/>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270257" rIns="957466" bIns="957466" numCol="1" spcCol="1270" anchor="ctr" anchorCtr="0">
            <a:noAutofit/>
          </a:bodyPr>
          <a:lstStyle/>
          <a:p>
            <a:pPr lvl="0" algn="ctr" defTabSz="1689100">
              <a:lnSpc>
                <a:spcPct val="90000"/>
              </a:lnSpc>
              <a:spcBef>
                <a:spcPct val="0"/>
              </a:spcBef>
              <a:spcAft>
                <a:spcPct val="35000"/>
              </a:spcAft>
            </a:pPr>
            <a:endParaRPr lang="zh-CN" altLang="en-US" kern="1200"/>
          </a:p>
        </p:txBody>
      </p:sp>
      <p:sp>
        <p:nvSpPr>
          <p:cNvPr id="18" name="任意多边形 17"/>
          <p:cNvSpPr/>
          <p:nvPr/>
        </p:nvSpPr>
        <p:spPr>
          <a:xfrm>
            <a:off x="3897872" y="3500797"/>
            <a:ext cx="2035435" cy="2035435"/>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lvl="0" algn="ctr" defTabSz="1689100">
              <a:lnSpc>
                <a:spcPct val="90000"/>
              </a:lnSpc>
              <a:spcBef>
                <a:spcPct val="0"/>
              </a:spcBef>
              <a:spcAft>
                <a:spcPct val="35000"/>
              </a:spcAft>
            </a:pPr>
            <a:endParaRPr lang="zh-CN" altLang="en-US" kern="1200"/>
          </a:p>
        </p:txBody>
      </p:sp>
      <p:sp>
        <p:nvSpPr>
          <p:cNvPr id="19" name="环形箭头 18"/>
          <p:cNvSpPr/>
          <p:nvPr/>
        </p:nvSpPr>
        <p:spPr>
          <a:xfrm>
            <a:off x="5360537" y="2797332"/>
            <a:ext cx="1239558" cy="1077875"/>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0" name="环形箭头 19"/>
          <p:cNvSpPr/>
          <p:nvPr/>
        </p:nvSpPr>
        <p:spPr>
          <a:xfrm rot="10800000">
            <a:off x="5360537" y="3032370"/>
            <a:ext cx="1239558" cy="1077875"/>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1" name="Freeform 5"/>
          <p:cNvSpPr>
            <a:spLocks noEditPoints="1"/>
          </p:cNvSpPr>
          <p:nvPr/>
        </p:nvSpPr>
        <p:spPr bwMode="auto">
          <a:xfrm>
            <a:off x="6431130" y="2145010"/>
            <a:ext cx="966258" cy="759875"/>
          </a:xfrm>
          <a:custGeom>
            <a:avLst/>
            <a:gdLst>
              <a:gd name="T0" fmla="*/ 54 w 128"/>
              <a:gd name="T1" fmla="*/ 30 h 100"/>
              <a:gd name="T2" fmla="*/ 59 w 128"/>
              <a:gd name="T3" fmla="*/ 26 h 100"/>
              <a:gd name="T4" fmla="*/ 54 w 128"/>
              <a:gd name="T5" fmla="*/ 19 h 100"/>
              <a:gd name="T6" fmla="*/ 54 w 128"/>
              <a:gd name="T7" fmla="*/ 15 h 100"/>
              <a:gd name="T8" fmla="*/ 54 w 128"/>
              <a:gd name="T9" fmla="*/ 14 h 100"/>
              <a:gd name="T10" fmla="*/ 73 w 128"/>
              <a:gd name="T11" fmla="*/ 3 h 100"/>
              <a:gd name="T12" fmla="*/ 77 w 128"/>
              <a:gd name="T13" fmla="*/ 15 h 100"/>
              <a:gd name="T14" fmla="*/ 77 w 128"/>
              <a:gd name="T15" fmla="*/ 15 h 100"/>
              <a:gd name="T16" fmla="*/ 75 w 128"/>
              <a:gd name="T17" fmla="*/ 21 h 100"/>
              <a:gd name="T18" fmla="*/ 74 w 128"/>
              <a:gd name="T19" fmla="*/ 30 h 100"/>
              <a:gd name="T20" fmla="*/ 82 w 128"/>
              <a:gd name="T21" fmla="*/ 30 h 100"/>
              <a:gd name="T22" fmla="*/ 43 w 128"/>
              <a:gd name="T23" fmla="*/ 50 h 100"/>
              <a:gd name="T24" fmla="*/ 51 w 128"/>
              <a:gd name="T25" fmla="*/ 90 h 100"/>
              <a:gd name="T26" fmla="*/ 66 w 128"/>
              <a:gd name="T27" fmla="*/ 72 h 100"/>
              <a:gd name="T28" fmla="*/ 79 w 128"/>
              <a:gd name="T29" fmla="*/ 75 h 100"/>
              <a:gd name="T30" fmla="*/ 84 w 128"/>
              <a:gd name="T31" fmla="*/ 72 h 100"/>
              <a:gd name="T32" fmla="*/ 55 w 128"/>
              <a:gd name="T33" fmla="*/ 85 h 100"/>
              <a:gd name="T34" fmla="*/ 33 w 128"/>
              <a:gd name="T35" fmla="*/ 6 h 100"/>
              <a:gd name="T36" fmla="*/ 18 w 128"/>
              <a:gd name="T37" fmla="*/ 31 h 100"/>
              <a:gd name="T38" fmla="*/ 24 w 128"/>
              <a:gd name="T39" fmla="*/ 40 h 100"/>
              <a:gd name="T40" fmla="*/ 34 w 128"/>
              <a:gd name="T41" fmla="*/ 22 h 100"/>
              <a:gd name="T42" fmla="*/ 49 w 128"/>
              <a:gd name="T43" fmla="*/ 16 h 100"/>
              <a:gd name="T44" fmla="*/ 118 w 128"/>
              <a:gd name="T45" fmla="*/ 24 h 100"/>
              <a:gd name="T46" fmla="*/ 93 w 128"/>
              <a:gd name="T47" fmla="*/ 9 h 100"/>
              <a:gd name="T48" fmla="*/ 84 w 128"/>
              <a:gd name="T49" fmla="*/ 15 h 100"/>
              <a:gd name="T50" fmla="*/ 102 w 128"/>
              <a:gd name="T51" fmla="*/ 25 h 100"/>
              <a:gd name="T52" fmla="*/ 108 w 128"/>
              <a:gd name="T53" fmla="*/ 40 h 100"/>
              <a:gd name="T54" fmla="*/ 30 w 128"/>
              <a:gd name="T55" fmla="*/ 70 h 100"/>
              <a:gd name="T56" fmla="*/ 27 w 128"/>
              <a:gd name="T57" fmla="*/ 80 h 100"/>
              <a:gd name="T58" fmla="*/ 41 w 128"/>
              <a:gd name="T59" fmla="*/ 96 h 100"/>
              <a:gd name="T60" fmla="*/ 4 w 128"/>
              <a:gd name="T61" fmla="*/ 82 h 100"/>
              <a:gd name="T62" fmla="*/ 15 w 128"/>
              <a:gd name="T63" fmla="*/ 76 h 100"/>
              <a:gd name="T64" fmla="*/ 7 w 128"/>
              <a:gd name="T65" fmla="*/ 70 h 100"/>
              <a:gd name="T66" fmla="*/ 30 w 128"/>
              <a:gd name="T67" fmla="*/ 49 h 100"/>
              <a:gd name="T68" fmla="*/ 30 w 128"/>
              <a:gd name="T69" fmla="*/ 70 h 100"/>
              <a:gd name="T70" fmla="*/ 121 w 128"/>
              <a:gd name="T71" fmla="*/ 68 h 100"/>
              <a:gd name="T72" fmla="*/ 97 w 128"/>
              <a:gd name="T73" fmla="*/ 48 h 100"/>
              <a:gd name="T74" fmla="*/ 98 w 128"/>
              <a:gd name="T75" fmla="*/ 69 h 100"/>
              <a:gd name="T76" fmla="*/ 101 w 128"/>
              <a:gd name="T77" fmla="*/ 78 h 100"/>
              <a:gd name="T78" fmla="*/ 87 w 128"/>
              <a:gd name="T79" fmla="*/ 94 h 100"/>
              <a:gd name="T80" fmla="*/ 124 w 128"/>
              <a:gd name="T81" fmla="*/ 80 h 100"/>
              <a:gd name="T82" fmla="*/ 112 w 128"/>
              <a:gd name="T83" fmla="*/ 7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00">
                <a:moveTo>
                  <a:pt x="49" y="30"/>
                </a:moveTo>
                <a:cubicBezTo>
                  <a:pt x="51" y="30"/>
                  <a:pt x="53" y="30"/>
                  <a:pt x="54" y="30"/>
                </a:cubicBezTo>
                <a:cubicBezTo>
                  <a:pt x="56" y="31"/>
                  <a:pt x="57" y="30"/>
                  <a:pt x="57" y="29"/>
                </a:cubicBezTo>
                <a:cubicBezTo>
                  <a:pt x="58" y="28"/>
                  <a:pt x="59" y="27"/>
                  <a:pt x="59" y="26"/>
                </a:cubicBezTo>
                <a:cubicBezTo>
                  <a:pt x="58" y="24"/>
                  <a:pt x="57" y="23"/>
                  <a:pt x="56" y="21"/>
                </a:cubicBezTo>
                <a:cubicBezTo>
                  <a:pt x="55" y="20"/>
                  <a:pt x="55" y="20"/>
                  <a:pt x="54" y="19"/>
                </a:cubicBezTo>
                <a:cubicBezTo>
                  <a:pt x="54" y="18"/>
                  <a:pt x="54" y="17"/>
                  <a:pt x="54" y="15"/>
                </a:cubicBezTo>
                <a:cubicBezTo>
                  <a:pt x="54" y="15"/>
                  <a:pt x="54" y="15"/>
                  <a:pt x="54" y="15"/>
                </a:cubicBezTo>
                <a:cubicBezTo>
                  <a:pt x="54" y="15"/>
                  <a:pt x="54" y="15"/>
                  <a:pt x="54" y="15"/>
                </a:cubicBezTo>
                <a:cubicBezTo>
                  <a:pt x="54" y="14"/>
                  <a:pt x="54" y="14"/>
                  <a:pt x="54" y="14"/>
                </a:cubicBezTo>
                <a:cubicBezTo>
                  <a:pt x="54" y="8"/>
                  <a:pt x="54" y="5"/>
                  <a:pt x="57" y="3"/>
                </a:cubicBezTo>
                <a:cubicBezTo>
                  <a:pt x="61" y="0"/>
                  <a:pt x="69" y="0"/>
                  <a:pt x="73" y="3"/>
                </a:cubicBezTo>
                <a:cubicBezTo>
                  <a:pt x="76" y="5"/>
                  <a:pt x="77" y="9"/>
                  <a:pt x="76" y="14"/>
                </a:cubicBezTo>
                <a:cubicBezTo>
                  <a:pt x="77" y="14"/>
                  <a:pt x="77" y="14"/>
                  <a:pt x="77" y="15"/>
                </a:cubicBezTo>
                <a:cubicBezTo>
                  <a:pt x="77" y="15"/>
                  <a:pt x="77" y="15"/>
                  <a:pt x="77" y="15"/>
                </a:cubicBezTo>
                <a:cubicBezTo>
                  <a:pt x="77" y="15"/>
                  <a:pt x="77" y="15"/>
                  <a:pt x="77" y="15"/>
                </a:cubicBezTo>
                <a:cubicBezTo>
                  <a:pt x="77" y="17"/>
                  <a:pt x="77" y="18"/>
                  <a:pt x="77" y="19"/>
                </a:cubicBezTo>
                <a:cubicBezTo>
                  <a:pt x="76" y="20"/>
                  <a:pt x="76" y="20"/>
                  <a:pt x="75" y="21"/>
                </a:cubicBezTo>
                <a:cubicBezTo>
                  <a:pt x="75" y="22"/>
                  <a:pt x="74" y="24"/>
                  <a:pt x="73" y="25"/>
                </a:cubicBezTo>
                <a:cubicBezTo>
                  <a:pt x="73" y="27"/>
                  <a:pt x="73" y="29"/>
                  <a:pt x="74" y="30"/>
                </a:cubicBezTo>
                <a:cubicBezTo>
                  <a:pt x="75" y="30"/>
                  <a:pt x="76" y="30"/>
                  <a:pt x="77" y="30"/>
                </a:cubicBezTo>
                <a:cubicBezTo>
                  <a:pt x="79" y="30"/>
                  <a:pt x="80" y="30"/>
                  <a:pt x="82" y="30"/>
                </a:cubicBezTo>
                <a:cubicBezTo>
                  <a:pt x="86" y="34"/>
                  <a:pt x="89" y="44"/>
                  <a:pt x="88" y="50"/>
                </a:cubicBezTo>
                <a:cubicBezTo>
                  <a:pt x="81" y="55"/>
                  <a:pt x="48" y="55"/>
                  <a:pt x="43" y="50"/>
                </a:cubicBezTo>
                <a:cubicBezTo>
                  <a:pt x="43" y="44"/>
                  <a:pt x="44" y="35"/>
                  <a:pt x="49" y="30"/>
                </a:cubicBezTo>
                <a:close/>
                <a:moveTo>
                  <a:pt x="51" y="90"/>
                </a:moveTo>
                <a:cubicBezTo>
                  <a:pt x="47" y="72"/>
                  <a:pt x="47" y="72"/>
                  <a:pt x="47" y="72"/>
                </a:cubicBezTo>
                <a:cubicBezTo>
                  <a:pt x="66" y="72"/>
                  <a:pt x="66" y="72"/>
                  <a:pt x="66" y="72"/>
                </a:cubicBezTo>
                <a:cubicBezTo>
                  <a:pt x="62" y="77"/>
                  <a:pt x="62" y="77"/>
                  <a:pt x="62" y="77"/>
                </a:cubicBezTo>
                <a:cubicBezTo>
                  <a:pt x="67" y="81"/>
                  <a:pt x="75" y="80"/>
                  <a:pt x="79" y="75"/>
                </a:cubicBezTo>
                <a:cubicBezTo>
                  <a:pt x="80" y="74"/>
                  <a:pt x="81" y="72"/>
                  <a:pt x="81" y="71"/>
                </a:cubicBezTo>
                <a:cubicBezTo>
                  <a:pt x="84" y="72"/>
                  <a:pt x="84" y="72"/>
                  <a:pt x="84" y="72"/>
                </a:cubicBezTo>
                <a:cubicBezTo>
                  <a:pt x="84" y="76"/>
                  <a:pt x="82" y="79"/>
                  <a:pt x="80" y="82"/>
                </a:cubicBezTo>
                <a:cubicBezTo>
                  <a:pt x="74" y="89"/>
                  <a:pt x="63" y="91"/>
                  <a:pt x="55" y="85"/>
                </a:cubicBezTo>
                <a:cubicBezTo>
                  <a:pt x="51" y="90"/>
                  <a:pt x="51" y="90"/>
                  <a:pt x="51" y="90"/>
                </a:cubicBezTo>
                <a:close/>
                <a:moveTo>
                  <a:pt x="33" y="6"/>
                </a:moveTo>
                <a:cubicBezTo>
                  <a:pt x="33" y="12"/>
                  <a:pt x="33" y="12"/>
                  <a:pt x="33" y="12"/>
                </a:cubicBezTo>
                <a:cubicBezTo>
                  <a:pt x="24" y="13"/>
                  <a:pt x="17" y="22"/>
                  <a:pt x="18" y="31"/>
                </a:cubicBezTo>
                <a:cubicBezTo>
                  <a:pt x="18" y="35"/>
                  <a:pt x="20" y="39"/>
                  <a:pt x="22" y="41"/>
                </a:cubicBezTo>
                <a:cubicBezTo>
                  <a:pt x="24" y="40"/>
                  <a:pt x="24" y="40"/>
                  <a:pt x="24" y="40"/>
                </a:cubicBezTo>
                <a:cubicBezTo>
                  <a:pt x="24" y="39"/>
                  <a:pt x="24" y="38"/>
                  <a:pt x="23" y="36"/>
                </a:cubicBezTo>
                <a:cubicBezTo>
                  <a:pt x="23" y="29"/>
                  <a:pt x="28" y="24"/>
                  <a:pt x="34" y="22"/>
                </a:cubicBezTo>
                <a:cubicBezTo>
                  <a:pt x="35" y="29"/>
                  <a:pt x="35" y="29"/>
                  <a:pt x="35" y="29"/>
                </a:cubicBezTo>
                <a:cubicBezTo>
                  <a:pt x="49" y="16"/>
                  <a:pt x="49" y="16"/>
                  <a:pt x="49" y="16"/>
                </a:cubicBezTo>
                <a:cubicBezTo>
                  <a:pt x="33" y="6"/>
                  <a:pt x="33" y="6"/>
                  <a:pt x="33" y="6"/>
                </a:cubicBezTo>
                <a:close/>
                <a:moveTo>
                  <a:pt x="118" y="24"/>
                </a:moveTo>
                <a:cubicBezTo>
                  <a:pt x="112" y="24"/>
                  <a:pt x="112" y="24"/>
                  <a:pt x="112" y="24"/>
                </a:cubicBezTo>
                <a:cubicBezTo>
                  <a:pt x="111" y="15"/>
                  <a:pt x="102" y="8"/>
                  <a:pt x="93" y="9"/>
                </a:cubicBezTo>
                <a:cubicBezTo>
                  <a:pt x="89" y="9"/>
                  <a:pt x="86" y="10"/>
                  <a:pt x="83" y="13"/>
                </a:cubicBezTo>
                <a:cubicBezTo>
                  <a:pt x="84" y="15"/>
                  <a:pt x="84" y="15"/>
                  <a:pt x="84" y="15"/>
                </a:cubicBezTo>
                <a:cubicBezTo>
                  <a:pt x="85" y="15"/>
                  <a:pt x="87" y="14"/>
                  <a:pt x="88" y="14"/>
                </a:cubicBezTo>
                <a:cubicBezTo>
                  <a:pt x="95" y="14"/>
                  <a:pt x="101" y="19"/>
                  <a:pt x="102" y="25"/>
                </a:cubicBezTo>
                <a:cubicBezTo>
                  <a:pt x="95" y="25"/>
                  <a:pt x="95" y="25"/>
                  <a:pt x="95" y="25"/>
                </a:cubicBezTo>
                <a:cubicBezTo>
                  <a:pt x="108" y="40"/>
                  <a:pt x="108" y="40"/>
                  <a:pt x="108" y="40"/>
                </a:cubicBezTo>
                <a:cubicBezTo>
                  <a:pt x="118" y="24"/>
                  <a:pt x="118" y="24"/>
                  <a:pt x="118" y="24"/>
                </a:cubicBezTo>
                <a:close/>
                <a:moveTo>
                  <a:pt x="30" y="70"/>
                </a:moveTo>
                <a:cubicBezTo>
                  <a:pt x="29" y="72"/>
                  <a:pt x="28" y="74"/>
                  <a:pt x="26" y="76"/>
                </a:cubicBezTo>
                <a:cubicBezTo>
                  <a:pt x="26" y="78"/>
                  <a:pt x="27" y="79"/>
                  <a:pt x="27" y="80"/>
                </a:cubicBezTo>
                <a:cubicBezTo>
                  <a:pt x="28" y="80"/>
                  <a:pt x="37" y="80"/>
                  <a:pt x="38" y="82"/>
                </a:cubicBezTo>
                <a:cubicBezTo>
                  <a:pt x="41" y="86"/>
                  <a:pt x="41" y="92"/>
                  <a:pt x="41" y="96"/>
                </a:cubicBezTo>
                <a:cubicBezTo>
                  <a:pt x="31" y="100"/>
                  <a:pt x="10" y="100"/>
                  <a:pt x="1" y="96"/>
                </a:cubicBezTo>
                <a:cubicBezTo>
                  <a:pt x="0" y="92"/>
                  <a:pt x="0" y="86"/>
                  <a:pt x="4" y="82"/>
                </a:cubicBezTo>
                <a:cubicBezTo>
                  <a:pt x="4" y="80"/>
                  <a:pt x="13" y="80"/>
                  <a:pt x="14" y="80"/>
                </a:cubicBezTo>
                <a:cubicBezTo>
                  <a:pt x="15" y="78"/>
                  <a:pt x="15" y="77"/>
                  <a:pt x="15" y="76"/>
                </a:cubicBezTo>
                <a:cubicBezTo>
                  <a:pt x="13" y="74"/>
                  <a:pt x="12" y="72"/>
                  <a:pt x="11" y="70"/>
                </a:cubicBezTo>
                <a:cubicBezTo>
                  <a:pt x="10" y="70"/>
                  <a:pt x="8" y="70"/>
                  <a:pt x="7" y="70"/>
                </a:cubicBezTo>
                <a:cubicBezTo>
                  <a:pt x="6" y="63"/>
                  <a:pt x="7" y="52"/>
                  <a:pt x="10" y="49"/>
                </a:cubicBezTo>
                <a:cubicBezTo>
                  <a:pt x="15" y="45"/>
                  <a:pt x="26" y="45"/>
                  <a:pt x="30" y="49"/>
                </a:cubicBezTo>
                <a:cubicBezTo>
                  <a:pt x="34" y="51"/>
                  <a:pt x="36" y="63"/>
                  <a:pt x="35" y="70"/>
                </a:cubicBezTo>
                <a:cubicBezTo>
                  <a:pt x="34" y="70"/>
                  <a:pt x="31" y="70"/>
                  <a:pt x="30" y="70"/>
                </a:cubicBezTo>
                <a:close/>
                <a:moveTo>
                  <a:pt x="117" y="69"/>
                </a:moveTo>
                <a:cubicBezTo>
                  <a:pt x="117" y="68"/>
                  <a:pt x="121" y="68"/>
                  <a:pt x="121" y="68"/>
                </a:cubicBezTo>
                <a:cubicBezTo>
                  <a:pt x="122" y="61"/>
                  <a:pt x="120" y="50"/>
                  <a:pt x="117" y="47"/>
                </a:cubicBezTo>
                <a:cubicBezTo>
                  <a:pt x="112" y="44"/>
                  <a:pt x="101" y="44"/>
                  <a:pt x="97" y="48"/>
                </a:cubicBezTo>
                <a:cubicBezTo>
                  <a:pt x="94" y="50"/>
                  <a:pt x="92" y="61"/>
                  <a:pt x="93" y="68"/>
                </a:cubicBezTo>
                <a:cubicBezTo>
                  <a:pt x="94" y="69"/>
                  <a:pt x="97" y="68"/>
                  <a:pt x="98" y="69"/>
                </a:cubicBezTo>
                <a:cubicBezTo>
                  <a:pt x="98" y="71"/>
                  <a:pt x="100" y="73"/>
                  <a:pt x="102" y="74"/>
                </a:cubicBezTo>
                <a:cubicBezTo>
                  <a:pt x="102" y="76"/>
                  <a:pt x="101" y="77"/>
                  <a:pt x="101" y="78"/>
                </a:cubicBezTo>
                <a:cubicBezTo>
                  <a:pt x="100" y="78"/>
                  <a:pt x="91" y="79"/>
                  <a:pt x="90" y="80"/>
                </a:cubicBezTo>
                <a:cubicBezTo>
                  <a:pt x="87" y="84"/>
                  <a:pt x="87" y="91"/>
                  <a:pt x="87" y="94"/>
                </a:cubicBezTo>
                <a:cubicBezTo>
                  <a:pt x="97" y="98"/>
                  <a:pt x="118" y="98"/>
                  <a:pt x="127" y="94"/>
                </a:cubicBezTo>
                <a:cubicBezTo>
                  <a:pt x="128" y="91"/>
                  <a:pt x="127" y="84"/>
                  <a:pt x="124" y="80"/>
                </a:cubicBezTo>
                <a:cubicBezTo>
                  <a:pt x="124" y="79"/>
                  <a:pt x="115" y="78"/>
                  <a:pt x="114" y="78"/>
                </a:cubicBezTo>
                <a:cubicBezTo>
                  <a:pt x="113" y="77"/>
                  <a:pt x="113" y="76"/>
                  <a:pt x="112" y="74"/>
                </a:cubicBezTo>
                <a:cubicBezTo>
                  <a:pt x="114" y="73"/>
                  <a:pt x="116" y="71"/>
                  <a:pt x="117" y="6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9"/>
          <p:cNvSpPr>
            <a:spLocks noEditPoints="1"/>
          </p:cNvSpPr>
          <p:nvPr/>
        </p:nvSpPr>
        <p:spPr bwMode="auto">
          <a:xfrm>
            <a:off x="4573921" y="3912447"/>
            <a:ext cx="844857" cy="905431"/>
          </a:xfrm>
          <a:custGeom>
            <a:avLst/>
            <a:gdLst>
              <a:gd name="T0" fmla="*/ 109 w 109"/>
              <a:gd name="T1" fmla="*/ 109 h 117"/>
              <a:gd name="T2" fmla="*/ 101 w 109"/>
              <a:gd name="T3" fmla="*/ 86 h 117"/>
              <a:gd name="T4" fmla="*/ 102 w 109"/>
              <a:gd name="T5" fmla="*/ 61 h 117"/>
              <a:gd name="T6" fmla="*/ 82 w 109"/>
              <a:gd name="T7" fmla="*/ 38 h 117"/>
              <a:gd name="T8" fmla="*/ 74 w 109"/>
              <a:gd name="T9" fmla="*/ 60 h 117"/>
              <a:gd name="T10" fmla="*/ 85 w 109"/>
              <a:gd name="T11" fmla="*/ 86 h 117"/>
              <a:gd name="T12" fmla="*/ 70 w 109"/>
              <a:gd name="T13" fmla="*/ 109 h 117"/>
              <a:gd name="T14" fmla="*/ 66 w 109"/>
              <a:gd name="T15" fmla="*/ 46 h 117"/>
              <a:gd name="T16" fmla="*/ 68 w 109"/>
              <a:gd name="T17" fmla="*/ 46 h 117"/>
              <a:gd name="T18" fmla="*/ 68 w 109"/>
              <a:gd name="T19" fmla="*/ 21 h 117"/>
              <a:gd name="T20" fmla="*/ 39 w 109"/>
              <a:gd name="T21" fmla="*/ 10 h 117"/>
              <a:gd name="T22" fmla="*/ 49 w 109"/>
              <a:gd name="T23" fmla="*/ 34 h 117"/>
              <a:gd name="T24" fmla="*/ 41 w 109"/>
              <a:gd name="T25" fmla="*/ 70 h 117"/>
              <a:gd name="T26" fmla="*/ 33 w 109"/>
              <a:gd name="T27" fmla="*/ 76 h 117"/>
              <a:gd name="T28" fmla="*/ 28 w 109"/>
              <a:gd name="T29" fmla="*/ 44 h 117"/>
              <a:gd name="T30" fmla="*/ 28 w 109"/>
              <a:gd name="T31" fmla="*/ 29 h 117"/>
              <a:gd name="T32" fmla="*/ 3 w 109"/>
              <a:gd name="T33" fmla="*/ 48 h 117"/>
              <a:gd name="T34" fmla="*/ 9 w 109"/>
              <a:gd name="T35" fmla="*/ 76 h 117"/>
              <a:gd name="T36" fmla="*/ 0 w 109"/>
              <a:gd name="T37" fmla="*/ 109 h 117"/>
              <a:gd name="T38" fmla="*/ 90 w 109"/>
              <a:gd name="T39" fmla="*/ 86 h 117"/>
              <a:gd name="T40" fmla="*/ 97 w 109"/>
              <a:gd name="T41" fmla="*/ 86 h 117"/>
              <a:gd name="T42" fmla="*/ 87 w 109"/>
              <a:gd name="T43" fmla="*/ 33 h 117"/>
              <a:gd name="T44" fmla="*/ 20 w 109"/>
              <a:gd name="T45" fmla="*/ 76 h 117"/>
              <a:gd name="T46" fmla="*/ 20 w 109"/>
              <a:gd name="T47" fmla="*/ 55 h 117"/>
              <a:gd name="T48" fmla="*/ 26 w 109"/>
              <a:gd name="T49" fmla="*/ 13 h 117"/>
              <a:gd name="T50" fmla="*/ 15 w 109"/>
              <a:gd name="T51" fmla="*/ 11 h 117"/>
              <a:gd name="T52" fmla="*/ 56 w 109"/>
              <a:gd name="T53" fmla="*/ 48 h 117"/>
              <a:gd name="T54" fmla="*/ 61 w 109"/>
              <a:gd name="T55" fmla="*/ 3 h 117"/>
              <a:gd name="T56" fmla="*/ 50 w 109"/>
              <a:gd name="T57" fmla="*/ 5 h 117"/>
              <a:gd name="T58" fmla="*/ 90 w 109"/>
              <a:gd name="T59" fmla="*/ 99 h 117"/>
              <a:gd name="T60" fmla="*/ 91 w 109"/>
              <a:gd name="T61" fmla="*/ 104 h 117"/>
              <a:gd name="T62" fmla="*/ 89 w 109"/>
              <a:gd name="T63" fmla="*/ 98 h 117"/>
              <a:gd name="T64" fmla="*/ 91 w 109"/>
              <a:gd name="T65" fmla="*/ 92 h 117"/>
              <a:gd name="T66" fmla="*/ 90 w 109"/>
              <a:gd name="T67" fmla="*/ 95 h 117"/>
              <a:gd name="T68" fmla="*/ 91 w 109"/>
              <a:gd name="T69" fmla="*/ 89 h 117"/>
              <a:gd name="T70" fmla="*/ 95 w 109"/>
              <a:gd name="T71" fmla="*/ 94 h 117"/>
              <a:gd name="T72" fmla="*/ 95 w 109"/>
              <a:gd name="T73" fmla="*/ 103 h 117"/>
              <a:gd name="T74" fmla="*/ 86 w 109"/>
              <a:gd name="T75" fmla="*/ 99 h 117"/>
              <a:gd name="T76" fmla="*/ 13 w 109"/>
              <a:gd name="T77" fmla="*/ 103 h 117"/>
              <a:gd name="T78" fmla="*/ 18 w 109"/>
              <a:gd name="T79" fmla="*/ 86 h 117"/>
              <a:gd name="T80" fmla="*/ 13 w 109"/>
              <a:gd name="T81" fmla="*/ 91 h 117"/>
              <a:gd name="T82" fmla="*/ 23 w 109"/>
              <a:gd name="T83" fmla="*/ 84 h 117"/>
              <a:gd name="T84" fmla="*/ 18 w 109"/>
              <a:gd name="T85" fmla="*/ 103 h 117"/>
              <a:gd name="T86" fmla="*/ 59 w 109"/>
              <a:gd name="T87" fmla="*/ 105 h 117"/>
              <a:gd name="T88" fmla="*/ 50 w 109"/>
              <a:gd name="T89" fmla="*/ 84 h 117"/>
              <a:gd name="T90" fmla="*/ 54 w 109"/>
              <a:gd name="T91"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 h="117">
                <a:moveTo>
                  <a:pt x="0" y="117"/>
                </a:moveTo>
                <a:cubicBezTo>
                  <a:pt x="109" y="117"/>
                  <a:pt x="109" y="117"/>
                  <a:pt x="109" y="117"/>
                </a:cubicBezTo>
                <a:cubicBezTo>
                  <a:pt x="109" y="109"/>
                  <a:pt x="109" y="109"/>
                  <a:pt x="109" y="109"/>
                </a:cubicBezTo>
                <a:cubicBezTo>
                  <a:pt x="105" y="109"/>
                  <a:pt x="105" y="109"/>
                  <a:pt x="105" y="109"/>
                </a:cubicBezTo>
                <a:cubicBezTo>
                  <a:pt x="105" y="86"/>
                  <a:pt x="105" y="86"/>
                  <a:pt x="105" y="86"/>
                </a:cubicBezTo>
                <a:cubicBezTo>
                  <a:pt x="101" y="86"/>
                  <a:pt x="101" y="86"/>
                  <a:pt x="101" y="86"/>
                </a:cubicBezTo>
                <a:cubicBezTo>
                  <a:pt x="100" y="63"/>
                  <a:pt x="100" y="63"/>
                  <a:pt x="100" y="63"/>
                </a:cubicBezTo>
                <a:cubicBezTo>
                  <a:pt x="100" y="54"/>
                  <a:pt x="100" y="54"/>
                  <a:pt x="100" y="54"/>
                </a:cubicBezTo>
                <a:cubicBezTo>
                  <a:pt x="102" y="61"/>
                  <a:pt x="102" y="61"/>
                  <a:pt x="102" y="61"/>
                </a:cubicBezTo>
                <a:cubicBezTo>
                  <a:pt x="107" y="58"/>
                  <a:pt x="107" y="58"/>
                  <a:pt x="107" y="58"/>
                </a:cubicBezTo>
                <a:cubicBezTo>
                  <a:pt x="100" y="38"/>
                  <a:pt x="100" y="38"/>
                  <a:pt x="100" y="38"/>
                </a:cubicBezTo>
                <a:cubicBezTo>
                  <a:pt x="82" y="38"/>
                  <a:pt x="82" y="38"/>
                  <a:pt x="82" y="38"/>
                </a:cubicBezTo>
                <a:cubicBezTo>
                  <a:pt x="78" y="48"/>
                  <a:pt x="78" y="48"/>
                  <a:pt x="78" y="48"/>
                </a:cubicBezTo>
                <a:cubicBezTo>
                  <a:pt x="71" y="57"/>
                  <a:pt x="71" y="57"/>
                  <a:pt x="71" y="57"/>
                </a:cubicBezTo>
                <a:cubicBezTo>
                  <a:pt x="74" y="60"/>
                  <a:pt x="74" y="60"/>
                  <a:pt x="74" y="60"/>
                </a:cubicBezTo>
                <a:cubicBezTo>
                  <a:pt x="82" y="53"/>
                  <a:pt x="82" y="53"/>
                  <a:pt x="82" y="53"/>
                </a:cubicBezTo>
                <a:cubicBezTo>
                  <a:pt x="82" y="63"/>
                  <a:pt x="82" y="63"/>
                  <a:pt x="82" y="63"/>
                </a:cubicBezTo>
                <a:cubicBezTo>
                  <a:pt x="85" y="86"/>
                  <a:pt x="85" y="86"/>
                  <a:pt x="85" y="86"/>
                </a:cubicBezTo>
                <a:cubicBezTo>
                  <a:pt x="76" y="86"/>
                  <a:pt x="76" y="86"/>
                  <a:pt x="76" y="86"/>
                </a:cubicBezTo>
                <a:cubicBezTo>
                  <a:pt x="76" y="109"/>
                  <a:pt x="76" y="109"/>
                  <a:pt x="76" y="109"/>
                </a:cubicBezTo>
                <a:cubicBezTo>
                  <a:pt x="70" y="109"/>
                  <a:pt x="70" y="109"/>
                  <a:pt x="70" y="109"/>
                </a:cubicBezTo>
                <a:cubicBezTo>
                  <a:pt x="70" y="70"/>
                  <a:pt x="70" y="70"/>
                  <a:pt x="70" y="70"/>
                </a:cubicBezTo>
                <a:cubicBezTo>
                  <a:pt x="63" y="70"/>
                  <a:pt x="63" y="70"/>
                  <a:pt x="63" y="70"/>
                </a:cubicBezTo>
                <a:cubicBezTo>
                  <a:pt x="66" y="46"/>
                  <a:pt x="66" y="46"/>
                  <a:pt x="66" y="46"/>
                </a:cubicBezTo>
                <a:cubicBezTo>
                  <a:pt x="67" y="33"/>
                  <a:pt x="67" y="33"/>
                  <a:pt x="67" y="33"/>
                </a:cubicBezTo>
                <a:cubicBezTo>
                  <a:pt x="69" y="38"/>
                  <a:pt x="69" y="38"/>
                  <a:pt x="69" y="38"/>
                </a:cubicBezTo>
                <a:cubicBezTo>
                  <a:pt x="68" y="46"/>
                  <a:pt x="68" y="46"/>
                  <a:pt x="68" y="46"/>
                </a:cubicBezTo>
                <a:cubicBezTo>
                  <a:pt x="71" y="46"/>
                  <a:pt x="71" y="46"/>
                  <a:pt x="71" y="46"/>
                </a:cubicBezTo>
                <a:cubicBezTo>
                  <a:pt x="74" y="37"/>
                  <a:pt x="74" y="37"/>
                  <a:pt x="74" y="37"/>
                </a:cubicBezTo>
                <a:cubicBezTo>
                  <a:pt x="68" y="21"/>
                  <a:pt x="68" y="21"/>
                  <a:pt x="68" y="21"/>
                </a:cubicBezTo>
                <a:cubicBezTo>
                  <a:pt x="49" y="21"/>
                  <a:pt x="49" y="21"/>
                  <a:pt x="49" y="21"/>
                </a:cubicBezTo>
                <a:cubicBezTo>
                  <a:pt x="43" y="18"/>
                  <a:pt x="43" y="18"/>
                  <a:pt x="43" y="18"/>
                </a:cubicBezTo>
                <a:cubicBezTo>
                  <a:pt x="39" y="10"/>
                  <a:pt x="39" y="10"/>
                  <a:pt x="39" y="10"/>
                </a:cubicBezTo>
                <a:cubicBezTo>
                  <a:pt x="37" y="11"/>
                  <a:pt x="35" y="11"/>
                  <a:pt x="34" y="12"/>
                </a:cubicBezTo>
                <a:cubicBezTo>
                  <a:pt x="38" y="22"/>
                  <a:pt x="38" y="22"/>
                  <a:pt x="38" y="22"/>
                </a:cubicBezTo>
                <a:cubicBezTo>
                  <a:pt x="49" y="34"/>
                  <a:pt x="49" y="34"/>
                  <a:pt x="49" y="34"/>
                </a:cubicBezTo>
                <a:cubicBezTo>
                  <a:pt x="49" y="46"/>
                  <a:pt x="49" y="46"/>
                  <a:pt x="49" y="46"/>
                </a:cubicBezTo>
                <a:cubicBezTo>
                  <a:pt x="47" y="70"/>
                  <a:pt x="47" y="70"/>
                  <a:pt x="47" y="70"/>
                </a:cubicBezTo>
                <a:cubicBezTo>
                  <a:pt x="41" y="70"/>
                  <a:pt x="41" y="70"/>
                  <a:pt x="41" y="70"/>
                </a:cubicBezTo>
                <a:cubicBezTo>
                  <a:pt x="41" y="109"/>
                  <a:pt x="41" y="109"/>
                  <a:pt x="41" y="109"/>
                </a:cubicBezTo>
                <a:cubicBezTo>
                  <a:pt x="33" y="109"/>
                  <a:pt x="33" y="109"/>
                  <a:pt x="33" y="109"/>
                </a:cubicBezTo>
                <a:cubicBezTo>
                  <a:pt x="33" y="76"/>
                  <a:pt x="33" y="76"/>
                  <a:pt x="33" y="76"/>
                </a:cubicBezTo>
                <a:cubicBezTo>
                  <a:pt x="25" y="76"/>
                  <a:pt x="25" y="76"/>
                  <a:pt x="25" y="76"/>
                </a:cubicBezTo>
                <a:cubicBezTo>
                  <a:pt x="28" y="53"/>
                  <a:pt x="28" y="53"/>
                  <a:pt x="28" y="53"/>
                </a:cubicBezTo>
                <a:cubicBezTo>
                  <a:pt x="28" y="44"/>
                  <a:pt x="28" y="44"/>
                  <a:pt x="28" y="44"/>
                </a:cubicBezTo>
                <a:cubicBezTo>
                  <a:pt x="34" y="51"/>
                  <a:pt x="34" y="51"/>
                  <a:pt x="34" y="51"/>
                </a:cubicBezTo>
                <a:cubicBezTo>
                  <a:pt x="38" y="49"/>
                  <a:pt x="38" y="49"/>
                  <a:pt x="38" y="49"/>
                </a:cubicBezTo>
                <a:cubicBezTo>
                  <a:pt x="28" y="29"/>
                  <a:pt x="28" y="29"/>
                  <a:pt x="28" y="29"/>
                </a:cubicBezTo>
                <a:cubicBezTo>
                  <a:pt x="10" y="29"/>
                  <a:pt x="10" y="29"/>
                  <a:pt x="10" y="29"/>
                </a:cubicBezTo>
                <a:cubicBezTo>
                  <a:pt x="0" y="44"/>
                  <a:pt x="0" y="44"/>
                  <a:pt x="0" y="44"/>
                </a:cubicBezTo>
                <a:cubicBezTo>
                  <a:pt x="3" y="48"/>
                  <a:pt x="3" y="48"/>
                  <a:pt x="3" y="48"/>
                </a:cubicBezTo>
                <a:cubicBezTo>
                  <a:pt x="11" y="38"/>
                  <a:pt x="11" y="38"/>
                  <a:pt x="11" y="38"/>
                </a:cubicBezTo>
                <a:cubicBezTo>
                  <a:pt x="11" y="53"/>
                  <a:pt x="11" y="53"/>
                  <a:pt x="11" y="53"/>
                </a:cubicBezTo>
                <a:cubicBezTo>
                  <a:pt x="9" y="76"/>
                  <a:pt x="9" y="76"/>
                  <a:pt x="9" y="76"/>
                </a:cubicBezTo>
                <a:cubicBezTo>
                  <a:pt x="4" y="76"/>
                  <a:pt x="4" y="76"/>
                  <a:pt x="4" y="76"/>
                </a:cubicBezTo>
                <a:cubicBezTo>
                  <a:pt x="4" y="109"/>
                  <a:pt x="4" y="109"/>
                  <a:pt x="4" y="109"/>
                </a:cubicBezTo>
                <a:cubicBezTo>
                  <a:pt x="0" y="109"/>
                  <a:pt x="0" y="109"/>
                  <a:pt x="0" y="109"/>
                </a:cubicBezTo>
                <a:cubicBezTo>
                  <a:pt x="0" y="117"/>
                  <a:pt x="0" y="117"/>
                  <a:pt x="0" y="117"/>
                </a:cubicBezTo>
                <a:close/>
                <a:moveTo>
                  <a:pt x="97" y="86"/>
                </a:moveTo>
                <a:cubicBezTo>
                  <a:pt x="90" y="86"/>
                  <a:pt x="90" y="86"/>
                  <a:pt x="90" y="86"/>
                </a:cubicBezTo>
                <a:cubicBezTo>
                  <a:pt x="90" y="65"/>
                  <a:pt x="90" y="65"/>
                  <a:pt x="90" y="65"/>
                </a:cubicBezTo>
                <a:cubicBezTo>
                  <a:pt x="92" y="65"/>
                  <a:pt x="92" y="65"/>
                  <a:pt x="92" y="65"/>
                </a:cubicBezTo>
                <a:cubicBezTo>
                  <a:pt x="97" y="86"/>
                  <a:pt x="97" y="86"/>
                  <a:pt x="97" y="86"/>
                </a:cubicBezTo>
                <a:close/>
                <a:moveTo>
                  <a:pt x="96" y="19"/>
                </a:moveTo>
                <a:cubicBezTo>
                  <a:pt x="99" y="22"/>
                  <a:pt x="101" y="27"/>
                  <a:pt x="98" y="31"/>
                </a:cubicBezTo>
                <a:cubicBezTo>
                  <a:pt x="96" y="35"/>
                  <a:pt x="91" y="36"/>
                  <a:pt x="87" y="33"/>
                </a:cubicBezTo>
                <a:cubicBezTo>
                  <a:pt x="83" y="31"/>
                  <a:pt x="82" y="26"/>
                  <a:pt x="84" y="22"/>
                </a:cubicBezTo>
                <a:cubicBezTo>
                  <a:pt x="87" y="18"/>
                  <a:pt x="92" y="17"/>
                  <a:pt x="96" y="19"/>
                </a:cubicBezTo>
                <a:close/>
                <a:moveTo>
                  <a:pt x="20" y="76"/>
                </a:moveTo>
                <a:cubicBezTo>
                  <a:pt x="14" y="76"/>
                  <a:pt x="14" y="76"/>
                  <a:pt x="14" y="76"/>
                </a:cubicBezTo>
                <a:cubicBezTo>
                  <a:pt x="18" y="55"/>
                  <a:pt x="18" y="55"/>
                  <a:pt x="18" y="55"/>
                </a:cubicBezTo>
                <a:cubicBezTo>
                  <a:pt x="20" y="55"/>
                  <a:pt x="20" y="55"/>
                  <a:pt x="20" y="55"/>
                </a:cubicBezTo>
                <a:cubicBezTo>
                  <a:pt x="20" y="76"/>
                  <a:pt x="20" y="76"/>
                  <a:pt x="20" y="76"/>
                </a:cubicBezTo>
                <a:close/>
                <a:moveTo>
                  <a:pt x="15" y="11"/>
                </a:moveTo>
                <a:cubicBezTo>
                  <a:pt x="19" y="8"/>
                  <a:pt x="24" y="10"/>
                  <a:pt x="26" y="13"/>
                </a:cubicBezTo>
                <a:cubicBezTo>
                  <a:pt x="28" y="17"/>
                  <a:pt x="27" y="22"/>
                  <a:pt x="23" y="24"/>
                </a:cubicBezTo>
                <a:cubicBezTo>
                  <a:pt x="19" y="26"/>
                  <a:pt x="14" y="25"/>
                  <a:pt x="12" y="22"/>
                </a:cubicBezTo>
                <a:cubicBezTo>
                  <a:pt x="10" y="18"/>
                  <a:pt x="11" y="13"/>
                  <a:pt x="15" y="11"/>
                </a:cubicBezTo>
                <a:close/>
                <a:moveTo>
                  <a:pt x="59" y="70"/>
                </a:moveTo>
                <a:cubicBezTo>
                  <a:pt x="52" y="70"/>
                  <a:pt x="52" y="70"/>
                  <a:pt x="52" y="70"/>
                </a:cubicBezTo>
                <a:cubicBezTo>
                  <a:pt x="56" y="48"/>
                  <a:pt x="56" y="48"/>
                  <a:pt x="56" y="48"/>
                </a:cubicBezTo>
                <a:cubicBezTo>
                  <a:pt x="59" y="48"/>
                  <a:pt x="59" y="48"/>
                  <a:pt x="59" y="48"/>
                </a:cubicBezTo>
                <a:cubicBezTo>
                  <a:pt x="59" y="70"/>
                  <a:pt x="59" y="70"/>
                  <a:pt x="59" y="70"/>
                </a:cubicBezTo>
                <a:close/>
                <a:moveTo>
                  <a:pt x="61" y="3"/>
                </a:moveTo>
                <a:cubicBezTo>
                  <a:pt x="65" y="5"/>
                  <a:pt x="66" y="10"/>
                  <a:pt x="64" y="14"/>
                </a:cubicBezTo>
                <a:cubicBezTo>
                  <a:pt x="61" y="18"/>
                  <a:pt x="56" y="19"/>
                  <a:pt x="52" y="17"/>
                </a:cubicBezTo>
                <a:cubicBezTo>
                  <a:pt x="49" y="14"/>
                  <a:pt x="47" y="9"/>
                  <a:pt x="50" y="5"/>
                </a:cubicBezTo>
                <a:cubicBezTo>
                  <a:pt x="52" y="2"/>
                  <a:pt x="57" y="0"/>
                  <a:pt x="61" y="3"/>
                </a:cubicBezTo>
                <a:close/>
                <a:moveTo>
                  <a:pt x="86" y="99"/>
                </a:moveTo>
                <a:cubicBezTo>
                  <a:pt x="90" y="99"/>
                  <a:pt x="90" y="99"/>
                  <a:pt x="90" y="99"/>
                </a:cubicBezTo>
                <a:cubicBezTo>
                  <a:pt x="90" y="104"/>
                  <a:pt x="90" y="104"/>
                  <a:pt x="90" y="104"/>
                </a:cubicBezTo>
                <a:cubicBezTo>
                  <a:pt x="90" y="104"/>
                  <a:pt x="90" y="104"/>
                  <a:pt x="90" y="104"/>
                </a:cubicBezTo>
                <a:cubicBezTo>
                  <a:pt x="91" y="104"/>
                  <a:pt x="91" y="104"/>
                  <a:pt x="91" y="104"/>
                </a:cubicBezTo>
                <a:cubicBezTo>
                  <a:pt x="91" y="100"/>
                  <a:pt x="91" y="100"/>
                  <a:pt x="91" y="100"/>
                </a:cubicBezTo>
                <a:cubicBezTo>
                  <a:pt x="91" y="99"/>
                  <a:pt x="91" y="99"/>
                  <a:pt x="91" y="99"/>
                </a:cubicBezTo>
                <a:cubicBezTo>
                  <a:pt x="91" y="98"/>
                  <a:pt x="90" y="98"/>
                  <a:pt x="89" y="98"/>
                </a:cubicBezTo>
                <a:cubicBezTo>
                  <a:pt x="89" y="96"/>
                  <a:pt x="89" y="96"/>
                  <a:pt x="89" y="96"/>
                </a:cubicBezTo>
                <a:cubicBezTo>
                  <a:pt x="91" y="96"/>
                  <a:pt x="91" y="96"/>
                  <a:pt x="91" y="95"/>
                </a:cubicBezTo>
                <a:cubicBezTo>
                  <a:pt x="91" y="92"/>
                  <a:pt x="91" y="92"/>
                  <a:pt x="91" y="92"/>
                </a:cubicBezTo>
                <a:cubicBezTo>
                  <a:pt x="91" y="92"/>
                  <a:pt x="91" y="91"/>
                  <a:pt x="90" y="91"/>
                </a:cubicBezTo>
                <a:cubicBezTo>
                  <a:pt x="90" y="91"/>
                  <a:pt x="90" y="92"/>
                  <a:pt x="90" y="92"/>
                </a:cubicBezTo>
                <a:cubicBezTo>
                  <a:pt x="90" y="95"/>
                  <a:pt x="90" y="95"/>
                  <a:pt x="90" y="95"/>
                </a:cubicBezTo>
                <a:cubicBezTo>
                  <a:pt x="86" y="95"/>
                  <a:pt x="86" y="95"/>
                  <a:pt x="86" y="95"/>
                </a:cubicBezTo>
                <a:cubicBezTo>
                  <a:pt x="86" y="92"/>
                  <a:pt x="86" y="92"/>
                  <a:pt x="86" y="92"/>
                </a:cubicBezTo>
                <a:cubicBezTo>
                  <a:pt x="86" y="90"/>
                  <a:pt x="88" y="89"/>
                  <a:pt x="91" y="89"/>
                </a:cubicBezTo>
                <a:cubicBezTo>
                  <a:pt x="92" y="89"/>
                  <a:pt x="93" y="89"/>
                  <a:pt x="94" y="90"/>
                </a:cubicBezTo>
                <a:cubicBezTo>
                  <a:pt x="95" y="90"/>
                  <a:pt x="95" y="91"/>
                  <a:pt x="95" y="92"/>
                </a:cubicBezTo>
                <a:cubicBezTo>
                  <a:pt x="95" y="94"/>
                  <a:pt x="95" y="94"/>
                  <a:pt x="95" y="94"/>
                </a:cubicBezTo>
                <a:cubicBezTo>
                  <a:pt x="95" y="96"/>
                  <a:pt x="94" y="97"/>
                  <a:pt x="93" y="97"/>
                </a:cubicBezTo>
                <a:cubicBezTo>
                  <a:pt x="94" y="98"/>
                  <a:pt x="95" y="99"/>
                  <a:pt x="95" y="101"/>
                </a:cubicBezTo>
                <a:cubicBezTo>
                  <a:pt x="95" y="103"/>
                  <a:pt x="95" y="103"/>
                  <a:pt x="95" y="103"/>
                </a:cubicBezTo>
                <a:cubicBezTo>
                  <a:pt x="95" y="106"/>
                  <a:pt x="94" y="107"/>
                  <a:pt x="91" y="107"/>
                </a:cubicBezTo>
                <a:cubicBezTo>
                  <a:pt x="88" y="107"/>
                  <a:pt x="86" y="106"/>
                  <a:pt x="86" y="104"/>
                </a:cubicBezTo>
                <a:cubicBezTo>
                  <a:pt x="86" y="99"/>
                  <a:pt x="86" y="99"/>
                  <a:pt x="86" y="99"/>
                </a:cubicBezTo>
                <a:close/>
                <a:moveTo>
                  <a:pt x="24" y="106"/>
                </a:moveTo>
                <a:cubicBezTo>
                  <a:pt x="13" y="106"/>
                  <a:pt x="13" y="106"/>
                  <a:pt x="13" y="106"/>
                </a:cubicBezTo>
                <a:cubicBezTo>
                  <a:pt x="13" y="103"/>
                  <a:pt x="13" y="103"/>
                  <a:pt x="13" y="103"/>
                </a:cubicBezTo>
                <a:cubicBezTo>
                  <a:pt x="18" y="93"/>
                  <a:pt x="18" y="93"/>
                  <a:pt x="18" y="93"/>
                </a:cubicBezTo>
                <a:cubicBezTo>
                  <a:pt x="19" y="91"/>
                  <a:pt x="19" y="90"/>
                  <a:pt x="19" y="88"/>
                </a:cubicBezTo>
                <a:cubicBezTo>
                  <a:pt x="19" y="87"/>
                  <a:pt x="19" y="86"/>
                  <a:pt x="18" y="86"/>
                </a:cubicBezTo>
                <a:cubicBezTo>
                  <a:pt x="18" y="86"/>
                  <a:pt x="17" y="87"/>
                  <a:pt x="17" y="87"/>
                </a:cubicBezTo>
                <a:cubicBezTo>
                  <a:pt x="17" y="91"/>
                  <a:pt x="17" y="91"/>
                  <a:pt x="17" y="91"/>
                </a:cubicBezTo>
                <a:cubicBezTo>
                  <a:pt x="13" y="91"/>
                  <a:pt x="13" y="91"/>
                  <a:pt x="13" y="91"/>
                </a:cubicBezTo>
                <a:cubicBezTo>
                  <a:pt x="13" y="87"/>
                  <a:pt x="13" y="87"/>
                  <a:pt x="13" y="87"/>
                </a:cubicBezTo>
                <a:cubicBezTo>
                  <a:pt x="13" y="84"/>
                  <a:pt x="15" y="83"/>
                  <a:pt x="18" y="83"/>
                </a:cubicBezTo>
                <a:cubicBezTo>
                  <a:pt x="21" y="83"/>
                  <a:pt x="22" y="83"/>
                  <a:pt x="23" y="84"/>
                </a:cubicBezTo>
                <a:cubicBezTo>
                  <a:pt x="24" y="85"/>
                  <a:pt x="24" y="87"/>
                  <a:pt x="24" y="90"/>
                </a:cubicBezTo>
                <a:cubicBezTo>
                  <a:pt x="24" y="91"/>
                  <a:pt x="24" y="92"/>
                  <a:pt x="24" y="92"/>
                </a:cubicBezTo>
                <a:cubicBezTo>
                  <a:pt x="18" y="103"/>
                  <a:pt x="18" y="103"/>
                  <a:pt x="18" y="103"/>
                </a:cubicBezTo>
                <a:cubicBezTo>
                  <a:pt x="24" y="103"/>
                  <a:pt x="24" y="103"/>
                  <a:pt x="24" y="103"/>
                </a:cubicBezTo>
                <a:cubicBezTo>
                  <a:pt x="24" y="106"/>
                  <a:pt x="24" y="106"/>
                  <a:pt x="24" y="106"/>
                </a:cubicBezTo>
                <a:close/>
                <a:moveTo>
                  <a:pt x="59" y="105"/>
                </a:moveTo>
                <a:cubicBezTo>
                  <a:pt x="53" y="105"/>
                  <a:pt x="53" y="105"/>
                  <a:pt x="53" y="105"/>
                </a:cubicBezTo>
                <a:cubicBezTo>
                  <a:pt x="53" y="84"/>
                  <a:pt x="53" y="84"/>
                  <a:pt x="53" y="84"/>
                </a:cubicBezTo>
                <a:cubicBezTo>
                  <a:pt x="50" y="84"/>
                  <a:pt x="50" y="84"/>
                  <a:pt x="50" y="84"/>
                </a:cubicBezTo>
                <a:cubicBezTo>
                  <a:pt x="50" y="80"/>
                  <a:pt x="50" y="80"/>
                  <a:pt x="50" y="80"/>
                </a:cubicBezTo>
                <a:cubicBezTo>
                  <a:pt x="51" y="80"/>
                  <a:pt x="52" y="79"/>
                  <a:pt x="53" y="79"/>
                </a:cubicBezTo>
                <a:cubicBezTo>
                  <a:pt x="53" y="78"/>
                  <a:pt x="54" y="77"/>
                  <a:pt x="54" y="76"/>
                </a:cubicBezTo>
                <a:cubicBezTo>
                  <a:pt x="59" y="76"/>
                  <a:pt x="59" y="76"/>
                  <a:pt x="59" y="76"/>
                </a:cubicBezTo>
                <a:lnTo>
                  <a:pt x="59" y="105"/>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sp>
        <p:nvSpPr>
          <p:cNvPr id="23" name="Freeform 5"/>
          <p:cNvSpPr>
            <a:spLocks noEditPoints="1"/>
          </p:cNvSpPr>
          <p:nvPr/>
        </p:nvSpPr>
        <p:spPr bwMode="auto">
          <a:xfrm>
            <a:off x="4648283" y="2147062"/>
            <a:ext cx="652351" cy="755770"/>
          </a:xfrm>
          <a:custGeom>
            <a:avLst/>
            <a:gdLst>
              <a:gd name="T0" fmla="*/ 14 w 101"/>
              <a:gd name="T1" fmla="*/ 67 h 118"/>
              <a:gd name="T2" fmla="*/ 25 w 101"/>
              <a:gd name="T3" fmla="*/ 67 h 118"/>
              <a:gd name="T4" fmla="*/ 32 w 101"/>
              <a:gd name="T5" fmla="*/ 65 h 118"/>
              <a:gd name="T6" fmla="*/ 46 w 101"/>
              <a:gd name="T7" fmla="*/ 93 h 118"/>
              <a:gd name="T8" fmla="*/ 49 w 101"/>
              <a:gd name="T9" fmla="*/ 75 h 118"/>
              <a:gd name="T10" fmla="*/ 47 w 101"/>
              <a:gd name="T11" fmla="*/ 74 h 118"/>
              <a:gd name="T12" fmla="*/ 47 w 101"/>
              <a:gd name="T13" fmla="*/ 72 h 118"/>
              <a:gd name="T14" fmla="*/ 57 w 101"/>
              <a:gd name="T15" fmla="*/ 72 h 118"/>
              <a:gd name="T16" fmla="*/ 57 w 101"/>
              <a:gd name="T17" fmla="*/ 74 h 118"/>
              <a:gd name="T18" fmla="*/ 54 w 101"/>
              <a:gd name="T19" fmla="*/ 75 h 118"/>
              <a:gd name="T20" fmla="*/ 58 w 101"/>
              <a:gd name="T21" fmla="*/ 92 h 118"/>
              <a:gd name="T22" fmla="*/ 69 w 101"/>
              <a:gd name="T23" fmla="*/ 66 h 118"/>
              <a:gd name="T24" fmla="*/ 76 w 101"/>
              <a:gd name="T25" fmla="*/ 67 h 118"/>
              <a:gd name="T26" fmla="*/ 86 w 101"/>
              <a:gd name="T27" fmla="*/ 67 h 118"/>
              <a:gd name="T28" fmla="*/ 100 w 101"/>
              <a:gd name="T29" fmla="*/ 110 h 118"/>
              <a:gd name="T30" fmla="*/ 86 w 101"/>
              <a:gd name="T31" fmla="*/ 114 h 118"/>
              <a:gd name="T32" fmla="*/ 84 w 101"/>
              <a:gd name="T33" fmla="*/ 108 h 118"/>
              <a:gd name="T34" fmla="*/ 80 w 101"/>
              <a:gd name="T35" fmla="*/ 116 h 118"/>
              <a:gd name="T36" fmla="*/ 19 w 101"/>
              <a:gd name="T37" fmla="*/ 116 h 118"/>
              <a:gd name="T38" fmla="*/ 15 w 101"/>
              <a:gd name="T39" fmla="*/ 108 h 118"/>
              <a:gd name="T40" fmla="*/ 13 w 101"/>
              <a:gd name="T41" fmla="*/ 115 h 118"/>
              <a:gd name="T42" fmla="*/ 0 w 101"/>
              <a:gd name="T43" fmla="*/ 110 h 118"/>
              <a:gd name="T44" fmla="*/ 14 w 101"/>
              <a:gd name="T45" fmla="*/ 67 h 118"/>
              <a:gd name="T46" fmla="*/ 29 w 101"/>
              <a:gd name="T47" fmla="*/ 46 h 118"/>
              <a:gd name="T48" fmla="*/ 25 w 101"/>
              <a:gd name="T49" fmla="*/ 42 h 118"/>
              <a:gd name="T50" fmla="*/ 24 w 101"/>
              <a:gd name="T51" fmla="*/ 34 h 118"/>
              <a:gd name="T52" fmla="*/ 24 w 101"/>
              <a:gd name="T53" fmla="*/ 33 h 118"/>
              <a:gd name="T54" fmla="*/ 25 w 101"/>
              <a:gd name="T55" fmla="*/ 32 h 118"/>
              <a:gd name="T56" fmla="*/ 26 w 101"/>
              <a:gd name="T57" fmla="*/ 32 h 118"/>
              <a:gd name="T58" fmla="*/ 31 w 101"/>
              <a:gd name="T59" fmla="*/ 8 h 118"/>
              <a:gd name="T60" fmla="*/ 67 w 101"/>
              <a:gd name="T61" fmla="*/ 7 h 118"/>
              <a:gd name="T62" fmla="*/ 74 w 101"/>
              <a:gd name="T63" fmla="*/ 32 h 118"/>
              <a:gd name="T64" fmla="*/ 74 w 101"/>
              <a:gd name="T65" fmla="*/ 32 h 118"/>
              <a:gd name="T66" fmla="*/ 75 w 101"/>
              <a:gd name="T67" fmla="*/ 33 h 118"/>
              <a:gd name="T68" fmla="*/ 75 w 101"/>
              <a:gd name="T69" fmla="*/ 34 h 118"/>
              <a:gd name="T70" fmla="*/ 74 w 101"/>
              <a:gd name="T71" fmla="*/ 42 h 118"/>
              <a:gd name="T72" fmla="*/ 71 w 101"/>
              <a:gd name="T73" fmla="*/ 46 h 118"/>
              <a:gd name="T74" fmla="*/ 52 w 101"/>
              <a:gd name="T75" fmla="*/ 63 h 118"/>
              <a:gd name="T76" fmla="*/ 47 w 101"/>
              <a:gd name="T77" fmla="*/ 63 h 118"/>
              <a:gd name="T78" fmla="*/ 29 w 101"/>
              <a:gd name="T79" fmla="*/ 4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18">
                <a:moveTo>
                  <a:pt x="14" y="67"/>
                </a:moveTo>
                <a:cubicBezTo>
                  <a:pt x="18" y="67"/>
                  <a:pt x="21" y="67"/>
                  <a:pt x="25" y="67"/>
                </a:cubicBezTo>
                <a:cubicBezTo>
                  <a:pt x="28" y="67"/>
                  <a:pt x="30" y="67"/>
                  <a:pt x="32" y="65"/>
                </a:cubicBezTo>
                <a:cubicBezTo>
                  <a:pt x="46" y="93"/>
                  <a:pt x="46" y="93"/>
                  <a:pt x="46" y="93"/>
                </a:cubicBezTo>
                <a:cubicBezTo>
                  <a:pt x="49" y="75"/>
                  <a:pt x="49" y="75"/>
                  <a:pt x="49" y="75"/>
                </a:cubicBezTo>
                <a:cubicBezTo>
                  <a:pt x="47" y="74"/>
                  <a:pt x="47" y="74"/>
                  <a:pt x="47" y="74"/>
                </a:cubicBezTo>
                <a:cubicBezTo>
                  <a:pt x="47" y="72"/>
                  <a:pt x="47" y="72"/>
                  <a:pt x="47" y="72"/>
                </a:cubicBezTo>
                <a:cubicBezTo>
                  <a:pt x="57" y="72"/>
                  <a:pt x="57" y="72"/>
                  <a:pt x="57" y="72"/>
                </a:cubicBezTo>
                <a:cubicBezTo>
                  <a:pt x="57" y="74"/>
                  <a:pt x="57" y="74"/>
                  <a:pt x="57" y="74"/>
                </a:cubicBezTo>
                <a:cubicBezTo>
                  <a:pt x="54" y="75"/>
                  <a:pt x="54" y="75"/>
                  <a:pt x="54" y="75"/>
                </a:cubicBezTo>
                <a:cubicBezTo>
                  <a:pt x="58" y="92"/>
                  <a:pt x="58" y="92"/>
                  <a:pt x="58" y="92"/>
                </a:cubicBezTo>
                <a:cubicBezTo>
                  <a:pt x="69" y="66"/>
                  <a:pt x="69" y="66"/>
                  <a:pt x="69" y="66"/>
                </a:cubicBezTo>
                <a:cubicBezTo>
                  <a:pt x="71" y="67"/>
                  <a:pt x="73" y="67"/>
                  <a:pt x="76" y="67"/>
                </a:cubicBezTo>
                <a:cubicBezTo>
                  <a:pt x="79" y="67"/>
                  <a:pt x="82" y="67"/>
                  <a:pt x="86" y="67"/>
                </a:cubicBezTo>
                <a:cubicBezTo>
                  <a:pt x="95" y="75"/>
                  <a:pt x="101" y="96"/>
                  <a:pt x="100" y="110"/>
                </a:cubicBezTo>
                <a:cubicBezTo>
                  <a:pt x="97" y="112"/>
                  <a:pt x="92" y="113"/>
                  <a:pt x="86" y="114"/>
                </a:cubicBezTo>
                <a:cubicBezTo>
                  <a:pt x="84" y="108"/>
                  <a:pt x="84" y="108"/>
                  <a:pt x="84" y="108"/>
                </a:cubicBezTo>
                <a:cubicBezTo>
                  <a:pt x="80" y="116"/>
                  <a:pt x="80" y="116"/>
                  <a:pt x="80" y="116"/>
                </a:cubicBezTo>
                <a:cubicBezTo>
                  <a:pt x="61" y="118"/>
                  <a:pt x="37" y="118"/>
                  <a:pt x="19" y="116"/>
                </a:cubicBezTo>
                <a:cubicBezTo>
                  <a:pt x="15" y="108"/>
                  <a:pt x="15" y="108"/>
                  <a:pt x="15" y="108"/>
                </a:cubicBezTo>
                <a:cubicBezTo>
                  <a:pt x="13" y="115"/>
                  <a:pt x="13" y="115"/>
                  <a:pt x="13" y="115"/>
                </a:cubicBezTo>
                <a:cubicBezTo>
                  <a:pt x="6" y="113"/>
                  <a:pt x="2" y="112"/>
                  <a:pt x="0" y="110"/>
                </a:cubicBezTo>
                <a:cubicBezTo>
                  <a:pt x="0" y="98"/>
                  <a:pt x="2" y="77"/>
                  <a:pt x="14" y="67"/>
                </a:cubicBezTo>
                <a:close/>
                <a:moveTo>
                  <a:pt x="29" y="46"/>
                </a:moveTo>
                <a:cubicBezTo>
                  <a:pt x="27" y="45"/>
                  <a:pt x="26" y="44"/>
                  <a:pt x="25" y="42"/>
                </a:cubicBezTo>
                <a:cubicBezTo>
                  <a:pt x="25" y="40"/>
                  <a:pt x="24" y="37"/>
                  <a:pt x="24" y="34"/>
                </a:cubicBezTo>
                <a:cubicBezTo>
                  <a:pt x="24" y="33"/>
                  <a:pt x="24" y="33"/>
                  <a:pt x="24" y="33"/>
                </a:cubicBezTo>
                <a:cubicBezTo>
                  <a:pt x="25" y="32"/>
                  <a:pt x="25" y="32"/>
                  <a:pt x="25" y="32"/>
                </a:cubicBezTo>
                <a:cubicBezTo>
                  <a:pt x="25" y="32"/>
                  <a:pt x="25" y="32"/>
                  <a:pt x="26" y="32"/>
                </a:cubicBezTo>
                <a:cubicBezTo>
                  <a:pt x="24" y="19"/>
                  <a:pt x="25" y="12"/>
                  <a:pt x="31" y="8"/>
                </a:cubicBezTo>
                <a:cubicBezTo>
                  <a:pt x="40" y="0"/>
                  <a:pt x="57" y="0"/>
                  <a:pt x="67" y="7"/>
                </a:cubicBezTo>
                <a:cubicBezTo>
                  <a:pt x="73" y="11"/>
                  <a:pt x="75" y="20"/>
                  <a:pt x="74" y="32"/>
                </a:cubicBezTo>
                <a:cubicBezTo>
                  <a:pt x="74" y="32"/>
                  <a:pt x="74" y="32"/>
                  <a:pt x="74" y="32"/>
                </a:cubicBezTo>
                <a:cubicBezTo>
                  <a:pt x="75" y="33"/>
                  <a:pt x="75" y="33"/>
                  <a:pt x="75" y="33"/>
                </a:cubicBezTo>
                <a:cubicBezTo>
                  <a:pt x="75" y="34"/>
                  <a:pt x="75" y="34"/>
                  <a:pt x="75" y="34"/>
                </a:cubicBezTo>
                <a:cubicBezTo>
                  <a:pt x="75" y="37"/>
                  <a:pt x="75" y="40"/>
                  <a:pt x="74" y="42"/>
                </a:cubicBezTo>
                <a:cubicBezTo>
                  <a:pt x="73" y="44"/>
                  <a:pt x="72" y="45"/>
                  <a:pt x="71" y="46"/>
                </a:cubicBezTo>
                <a:cubicBezTo>
                  <a:pt x="68" y="54"/>
                  <a:pt x="60" y="62"/>
                  <a:pt x="52" y="63"/>
                </a:cubicBezTo>
                <a:cubicBezTo>
                  <a:pt x="50" y="63"/>
                  <a:pt x="48" y="63"/>
                  <a:pt x="47" y="63"/>
                </a:cubicBezTo>
                <a:cubicBezTo>
                  <a:pt x="38" y="59"/>
                  <a:pt x="32" y="55"/>
                  <a:pt x="29" y="4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5"/>
          <p:cNvSpPr>
            <a:spLocks noEditPoints="1"/>
          </p:cNvSpPr>
          <p:nvPr/>
        </p:nvSpPr>
        <p:spPr bwMode="auto">
          <a:xfrm>
            <a:off x="6378551" y="3955166"/>
            <a:ext cx="1071414" cy="819994"/>
          </a:xfrm>
          <a:custGeom>
            <a:avLst/>
            <a:gdLst>
              <a:gd name="T0" fmla="*/ 2 w 120"/>
              <a:gd name="T1" fmla="*/ 42 h 91"/>
              <a:gd name="T2" fmla="*/ 120 w 120"/>
              <a:gd name="T3" fmla="*/ 47 h 91"/>
              <a:gd name="T4" fmla="*/ 90 w 120"/>
              <a:gd name="T5" fmla="*/ 88 h 91"/>
              <a:gd name="T6" fmla="*/ 74 w 120"/>
              <a:gd name="T7" fmla="*/ 78 h 91"/>
              <a:gd name="T8" fmla="*/ 30 w 120"/>
              <a:gd name="T9" fmla="*/ 71 h 91"/>
              <a:gd name="T10" fmla="*/ 24 w 120"/>
              <a:gd name="T11" fmla="*/ 49 h 91"/>
              <a:gd name="T12" fmla="*/ 53 w 120"/>
              <a:gd name="T13" fmla="*/ 33 h 91"/>
              <a:gd name="T14" fmla="*/ 58 w 120"/>
              <a:gd name="T15" fmla="*/ 38 h 91"/>
              <a:gd name="T16" fmla="*/ 71 w 120"/>
              <a:gd name="T17" fmla="*/ 31 h 91"/>
              <a:gd name="T18" fmla="*/ 64 w 120"/>
              <a:gd name="T19" fmla="*/ 27 h 91"/>
              <a:gd name="T20" fmla="*/ 59 w 120"/>
              <a:gd name="T21" fmla="*/ 22 h 91"/>
              <a:gd name="T22" fmla="*/ 43 w 120"/>
              <a:gd name="T23" fmla="*/ 33 h 91"/>
              <a:gd name="T24" fmla="*/ 32 w 120"/>
              <a:gd name="T25" fmla="*/ 31 h 91"/>
              <a:gd name="T26" fmla="*/ 32 w 120"/>
              <a:gd name="T27" fmla="*/ 38 h 91"/>
              <a:gd name="T28" fmla="*/ 16 w 120"/>
              <a:gd name="T29" fmla="*/ 40 h 91"/>
              <a:gd name="T30" fmla="*/ 20 w 120"/>
              <a:gd name="T31" fmla="*/ 49 h 91"/>
              <a:gd name="T32" fmla="*/ 16 w 120"/>
              <a:gd name="T33" fmla="*/ 71 h 91"/>
              <a:gd name="T34" fmla="*/ 38 w 120"/>
              <a:gd name="T35" fmla="*/ 57 h 91"/>
              <a:gd name="T36" fmla="*/ 84 w 120"/>
              <a:gd name="T37" fmla="*/ 46 h 91"/>
              <a:gd name="T38" fmla="*/ 86 w 120"/>
              <a:gd name="T39" fmla="*/ 46 h 91"/>
              <a:gd name="T40" fmla="*/ 97 w 120"/>
              <a:gd name="T41" fmla="*/ 31 h 91"/>
              <a:gd name="T42" fmla="*/ 73 w 120"/>
              <a:gd name="T43" fmla="*/ 42 h 91"/>
              <a:gd name="T44" fmla="*/ 68 w 120"/>
              <a:gd name="T45" fmla="*/ 36 h 91"/>
              <a:gd name="T46" fmla="*/ 58 w 120"/>
              <a:gd name="T47" fmla="*/ 44 h 91"/>
              <a:gd name="T48" fmla="*/ 48 w 120"/>
              <a:gd name="T49" fmla="*/ 43 h 91"/>
              <a:gd name="T50" fmla="*/ 46 w 120"/>
              <a:gd name="T51" fmla="*/ 48 h 91"/>
              <a:gd name="T52" fmla="*/ 49 w 120"/>
              <a:gd name="T53" fmla="*/ 63 h 91"/>
              <a:gd name="T54" fmla="*/ 62 w 120"/>
              <a:gd name="T55" fmla="*/ 62 h 91"/>
              <a:gd name="T56" fmla="*/ 76 w 120"/>
              <a:gd name="T57" fmla="*/ 65 h 91"/>
              <a:gd name="T58" fmla="*/ 87 w 120"/>
              <a:gd name="T59" fmla="*/ 58 h 91"/>
              <a:gd name="T60" fmla="*/ 98 w 120"/>
              <a:gd name="T61" fmla="*/ 59 h 91"/>
              <a:gd name="T62" fmla="*/ 107 w 120"/>
              <a:gd name="T63" fmla="*/ 50 h 91"/>
              <a:gd name="T64" fmla="*/ 97 w 120"/>
              <a:gd name="T65" fmla="*/ 55 h 91"/>
              <a:gd name="T66" fmla="*/ 86 w 120"/>
              <a:gd name="T67" fmla="*/ 54 h 91"/>
              <a:gd name="T68" fmla="*/ 75 w 120"/>
              <a:gd name="T69" fmla="*/ 61 h 91"/>
              <a:gd name="T70" fmla="*/ 62 w 120"/>
              <a:gd name="T71" fmla="*/ 58 h 91"/>
              <a:gd name="T72" fmla="*/ 49 w 120"/>
              <a:gd name="T73" fmla="*/ 63 h 91"/>
              <a:gd name="T74" fmla="*/ 14 w 120"/>
              <a:gd name="T75" fmla="*/ 33 h 91"/>
              <a:gd name="T76" fmla="*/ 31 w 120"/>
              <a:gd name="T77" fmla="*/ 29 h 91"/>
              <a:gd name="T78" fmla="*/ 37 w 120"/>
              <a:gd name="T79" fmla="*/ 20 h 91"/>
              <a:gd name="T80" fmla="*/ 48 w 120"/>
              <a:gd name="T81" fmla="*/ 22 h 91"/>
              <a:gd name="T82" fmla="*/ 61 w 120"/>
              <a:gd name="T83" fmla="*/ 17 h 91"/>
              <a:gd name="T84" fmla="*/ 68 w 120"/>
              <a:gd name="T85" fmla="*/ 21 h 91"/>
              <a:gd name="T86" fmla="*/ 77 w 120"/>
              <a:gd name="T87" fmla="*/ 18 h 91"/>
              <a:gd name="T88" fmla="*/ 84 w 120"/>
              <a:gd name="T89" fmla="*/ 20 h 91"/>
              <a:gd name="T90" fmla="*/ 78 w 120"/>
              <a:gd name="T91" fmla="*/ 14 h 91"/>
              <a:gd name="T92" fmla="*/ 69 w 120"/>
              <a:gd name="T93" fmla="*/ 16 h 91"/>
              <a:gd name="T94" fmla="*/ 62 w 120"/>
              <a:gd name="T95" fmla="*/ 12 h 91"/>
              <a:gd name="T96" fmla="*/ 48 w 120"/>
              <a:gd name="T97" fmla="*/ 17 h 91"/>
              <a:gd name="T98" fmla="*/ 35 w 120"/>
              <a:gd name="T99" fmla="*/ 15 h 91"/>
              <a:gd name="T100" fmla="*/ 28 w 120"/>
              <a:gd name="T10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91">
                <a:moveTo>
                  <a:pt x="16" y="71"/>
                </a:moveTo>
                <a:cubicBezTo>
                  <a:pt x="5" y="66"/>
                  <a:pt x="0" y="56"/>
                  <a:pt x="2" y="42"/>
                </a:cubicBezTo>
                <a:cubicBezTo>
                  <a:pt x="1" y="37"/>
                  <a:pt x="13" y="16"/>
                  <a:pt x="49" y="8"/>
                </a:cubicBezTo>
                <a:cubicBezTo>
                  <a:pt x="85" y="0"/>
                  <a:pt x="120" y="31"/>
                  <a:pt x="120" y="47"/>
                </a:cubicBezTo>
                <a:cubicBezTo>
                  <a:pt x="120" y="58"/>
                  <a:pt x="105" y="68"/>
                  <a:pt x="88" y="74"/>
                </a:cubicBezTo>
                <a:cubicBezTo>
                  <a:pt x="90" y="88"/>
                  <a:pt x="90" y="88"/>
                  <a:pt x="90" y="88"/>
                </a:cubicBezTo>
                <a:cubicBezTo>
                  <a:pt x="84" y="91"/>
                  <a:pt x="84" y="91"/>
                  <a:pt x="84" y="91"/>
                </a:cubicBezTo>
                <a:cubicBezTo>
                  <a:pt x="74" y="78"/>
                  <a:pt x="74" y="78"/>
                  <a:pt x="74" y="78"/>
                </a:cubicBezTo>
                <a:cubicBezTo>
                  <a:pt x="60" y="81"/>
                  <a:pt x="47" y="81"/>
                  <a:pt x="42" y="79"/>
                </a:cubicBezTo>
                <a:cubicBezTo>
                  <a:pt x="35" y="77"/>
                  <a:pt x="30" y="71"/>
                  <a:pt x="30" y="71"/>
                </a:cubicBezTo>
                <a:cubicBezTo>
                  <a:pt x="30" y="71"/>
                  <a:pt x="30" y="71"/>
                  <a:pt x="30" y="71"/>
                </a:cubicBezTo>
                <a:cubicBezTo>
                  <a:pt x="26" y="66"/>
                  <a:pt x="24" y="55"/>
                  <a:pt x="24" y="49"/>
                </a:cubicBezTo>
                <a:cubicBezTo>
                  <a:pt x="30" y="44"/>
                  <a:pt x="37" y="40"/>
                  <a:pt x="45" y="36"/>
                </a:cubicBezTo>
                <a:cubicBezTo>
                  <a:pt x="47" y="35"/>
                  <a:pt x="50" y="34"/>
                  <a:pt x="53" y="33"/>
                </a:cubicBezTo>
                <a:cubicBezTo>
                  <a:pt x="54" y="39"/>
                  <a:pt x="54" y="39"/>
                  <a:pt x="54" y="39"/>
                </a:cubicBezTo>
                <a:cubicBezTo>
                  <a:pt x="58" y="38"/>
                  <a:pt x="58" y="38"/>
                  <a:pt x="58" y="38"/>
                </a:cubicBezTo>
                <a:cubicBezTo>
                  <a:pt x="57" y="32"/>
                  <a:pt x="57" y="32"/>
                  <a:pt x="57" y="32"/>
                </a:cubicBezTo>
                <a:cubicBezTo>
                  <a:pt x="61" y="32"/>
                  <a:pt x="66" y="31"/>
                  <a:pt x="71" y="31"/>
                </a:cubicBezTo>
                <a:cubicBezTo>
                  <a:pt x="71" y="27"/>
                  <a:pt x="71" y="27"/>
                  <a:pt x="71" y="27"/>
                </a:cubicBezTo>
                <a:cubicBezTo>
                  <a:pt x="69" y="27"/>
                  <a:pt x="67" y="27"/>
                  <a:pt x="64" y="27"/>
                </a:cubicBezTo>
                <a:cubicBezTo>
                  <a:pt x="64" y="21"/>
                  <a:pt x="64" y="21"/>
                  <a:pt x="64" y="21"/>
                </a:cubicBezTo>
                <a:cubicBezTo>
                  <a:pt x="59" y="22"/>
                  <a:pt x="59" y="22"/>
                  <a:pt x="59" y="22"/>
                </a:cubicBezTo>
                <a:cubicBezTo>
                  <a:pt x="60" y="28"/>
                  <a:pt x="60" y="28"/>
                  <a:pt x="60" y="28"/>
                </a:cubicBezTo>
                <a:cubicBezTo>
                  <a:pt x="54" y="29"/>
                  <a:pt x="48" y="30"/>
                  <a:pt x="43" y="33"/>
                </a:cubicBezTo>
                <a:cubicBezTo>
                  <a:pt x="40" y="34"/>
                  <a:pt x="38" y="35"/>
                  <a:pt x="35" y="36"/>
                </a:cubicBezTo>
                <a:cubicBezTo>
                  <a:pt x="32" y="31"/>
                  <a:pt x="32" y="31"/>
                  <a:pt x="32" y="31"/>
                </a:cubicBezTo>
                <a:cubicBezTo>
                  <a:pt x="28" y="33"/>
                  <a:pt x="28" y="33"/>
                  <a:pt x="28" y="33"/>
                </a:cubicBezTo>
                <a:cubicBezTo>
                  <a:pt x="32" y="38"/>
                  <a:pt x="32" y="38"/>
                  <a:pt x="32" y="38"/>
                </a:cubicBezTo>
                <a:cubicBezTo>
                  <a:pt x="29" y="41"/>
                  <a:pt x="25" y="43"/>
                  <a:pt x="22" y="46"/>
                </a:cubicBezTo>
                <a:cubicBezTo>
                  <a:pt x="16" y="40"/>
                  <a:pt x="16" y="40"/>
                  <a:pt x="16" y="40"/>
                </a:cubicBezTo>
                <a:cubicBezTo>
                  <a:pt x="13" y="44"/>
                  <a:pt x="13" y="44"/>
                  <a:pt x="13" y="44"/>
                </a:cubicBezTo>
                <a:cubicBezTo>
                  <a:pt x="20" y="49"/>
                  <a:pt x="20" y="49"/>
                  <a:pt x="20" y="49"/>
                </a:cubicBezTo>
                <a:cubicBezTo>
                  <a:pt x="20" y="55"/>
                  <a:pt x="22" y="65"/>
                  <a:pt x="25" y="71"/>
                </a:cubicBezTo>
                <a:cubicBezTo>
                  <a:pt x="16" y="71"/>
                  <a:pt x="16" y="71"/>
                  <a:pt x="16" y="71"/>
                </a:cubicBezTo>
                <a:close/>
                <a:moveTo>
                  <a:pt x="36" y="54"/>
                </a:moveTo>
                <a:cubicBezTo>
                  <a:pt x="38" y="57"/>
                  <a:pt x="38" y="57"/>
                  <a:pt x="38" y="57"/>
                </a:cubicBezTo>
                <a:cubicBezTo>
                  <a:pt x="44" y="53"/>
                  <a:pt x="51" y="50"/>
                  <a:pt x="59" y="48"/>
                </a:cubicBezTo>
                <a:cubicBezTo>
                  <a:pt x="67" y="47"/>
                  <a:pt x="75" y="46"/>
                  <a:pt x="84" y="46"/>
                </a:cubicBezTo>
                <a:cubicBezTo>
                  <a:pt x="85" y="46"/>
                  <a:pt x="85" y="46"/>
                  <a:pt x="85" y="46"/>
                </a:cubicBezTo>
                <a:cubicBezTo>
                  <a:pt x="86" y="46"/>
                  <a:pt x="86" y="46"/>
                  <a:pt x="86" y="46"/>
                </a:cubicBezTo>
                <a:cubicBezTo>
                  <a:pt x="100" y="34"/>
                  <a:pt x="100" y="34"/>
                  <a:pt x="100" y="34"/>
                </a:cubicBezTo>
                <a:cubicBezTo>
                  <a:pt x="97" y="31"/>
                  <a:pt x="97" y="31"/>
                  <a:pt x="97" y="31"/>
                </a:cubicBezTo>
                <a:cubicBezTo>
                  <a:pt x="84" y="42"/>
                  <a:pt x="84" y="42"/>
                  <a:pt x="84" y="42"/>
                </a:cubicBezTo>
                <a:cubicBezTo>
                  <a:pt x="80" y="42"/>
                  <a:pt x="76" y="42"/>
                  <a:pt x="73" y="42"/>
                </a:cubicBezTo>
                <a:cubicBezTo>
                  <a:pt x="72" y="36"/>
                  <a:pt x="72" y="36"/>
                  <a:pt x="72" y="36"/>
                </a:cubicBezTo>
                <a:cubicBezTo>
                  <a:pt x="68" y="36"/>
                  <a:pt x="68" y="36"/>
                  <a:pt x="68" y="36"/>
                </a:cubicBezTo>
                <a:cubicBezTo>
                  <a:pt x="68" y="43"/>
                  <a:pt x="68" y="43"/>
                  <a:pt x="68" y="43"/>
                </a:cubicBezTo>
                <a:cubicBezTo>
                  <a:pt x="65" y="43"/>
                  <a:pt x="61" y="44"/>
                  <a:pt x="58" y="44"/>
                </a:cubicBezTo>
                <a:cubicBezTo>
                  <a:pt x="55" y="45"/>
                  <a:pt x="53" y="46"/>
                  <a:pt x="50" y="47"/>
                </a:cubicBezTo>
                <a:cubicBezTo>
                  <a:pt x="48" y="43"/>
                  <a:pt x="48" y="43"/>
                  <a:pt x="48" y="43"/>
                </a:cubicBezTo>
                <a:cubicBezTo>
                  <a:pt x="44" y="44"/>
                  <a:pt x="44" y="44"/>
                  <a:pt x="44" y="44"/>
                </a:cubicBezTo>
                <a:cubicBezTo>
                  <a:pt x="46" y="48"/>
                  <a:pt x="46" y="48"/>
                  <a:pt x="46" y="48"/>
                </a:cubicBezTo>
                <a:cubicBezTo>
                  <a:pt x="42" y="50"/>
                  <a:pt x="39" y="52"/>
                  <a:pt x="36" y="54"/>
                </a:cubicBezTo>
                <a:close/>
                <a:moveTo>
                  <a:pt x="49" y="63"/>
                </a:moveTo>
                <a:cubicBezTo>
                  <a:pt x="50" y="67"/>
                  <a:pt x="50" y="67"/>
                  <a:pt x="50" y="67"/>
                </a:cubicBezTo>
                <a:cubicBezTo>
                  <a:pt x="62" y="62"/>
                  <a:pt x="62" y="62"/>
                  <a:pt x="62" y="62"/>
                </a:cubicBezTo>
                <a:cubicBezTo>
                  <a:pt x="75" y="65"/>
                  <a:pt x="75" y="65"/>
                  <a:pt x="75" y="65"/>
                </a:cubicBezTo>
                <a:cubicBezTo>
                  <a:pt x="76" y="65"/>
                  <a:pt x="76" y="65"/>
                  <a:pt x="76" y="65"/>
                </a:cubicBezTo>
                <a:cubicBezTo>
                  <a:pt x="76" y="65"/>
                  <a:pt x="76" y="65"/>
                  <a:pt x="76" y="65"/>
                </a:cubicBezTo>
                <a:cubicBezTo>
                  <a:pt x="87" y="58"/>
                  <a:pt x="87" y="58"/>
                  <a:pt x="87" y="58"/>
                </a:cubicBezTo>
                <a:cubicBezTo>
                  <a:pt x="97" y="59"/>
                  <a:pt x="97" y="59"/>
                  <a:pt x="97" y="59"/>
                </a:cubicBezTo>
                <a:cubicBezTo>
                  <a:pt x="98" y="59"/>
                  <a:pt x="98" y="59"/>
                  <a:pt x="98" y="59"/>
                </a:cubicBezTo>
                <a:cubicBezTo>
                  <a:pt x="99" y="58"/>
                  <a:pt x="99" y="58"/>
                  <a:pt x="99" y="58"/>
                </a:cubicBezTo>
                <a:cubicBezTo>
                  <a:pt x="107" y="50"/>
                  <a:pt x="107" y="50"/>
                  <a:pt x="107" y="50"/>
                </a:cubicBezTo>
                <a:cubicBezTo>
                  <a:pt x="104" y="47"/>
                  <a:pt x="104" y="47"/>
                  <a:pt x="104" y="47"/>
                </a:cubicBezTo>
                <a:cubicBezTo>
                  <a:pt x="97" y="55"/>
                  <a:pt x="97" y="55"/>
                  <a:pt x="97" y="55"/>
                </a:cubicBezTo>
                <a:cubicBezTo>
                  <a:pt x="87" y="54"/>
                  <a:pt x="87" y="54"/>
                  <a:pt x="87" y="54"/>
                </a:cubicBezTo>
                <a:cubicBezTo>
                  <a:pt x="86" y="54"/>
                  <a:pt x="86" y="54"/>
                  <a:pt x="86" y="54"/>
                </a:cubicBezTo>
                <a:cubicBezTo>
                  <a:pt x="86" y="54"/>
                  <a:pt x="86" y="54"/>
                  <a:pt x="86" y="54"/>
                </a:cubicBezTo>
                <a:cubicBezTo>
                  <a:pt x="75" y="61"/>
                  <a:pt x="75" y="61"/>
                  <a:pt x="75" y="61"/>
                </a:cubicBezTo>
                <a:cubicBezTo>
                  <a:pt x="63" y="58"/>
                  <a:pt x="63" y="58"/>
                  <a:pt x="63" y="58"/>
                </a:cubicBezTo>
                <a:cubicBezTo>
                  <a:pt x="62" y="58"/>
                  <a:pt x="62" y="58"/>
                  <a:pt x="62" y="58"/>
                </a:cubicBezTo>
                <a:cubicBezTo>
                  <a:pt x="61" y="58"/>
                  <a:pt x="61" y="58"/>
                  <a:pt x="61" y="58"/>
                </a:cubicBezTo>
                <a:cubicBezTo>
                  <a:pt x="49" y="63"/>
                  <a:pt x="49" y="63"/>
                  <a:pt x="49" y="63"/>
                </a:cubicBezTo>
                <a:close/>
                <a:moveTo>
                  <a:pt x="13" y="29"/>
                </a:moveTo>
                <a:cubicBezTo>
                  <a:pt x="14" y="33"/>
                  <a:pt x="14" y="33"/>
                  <a:pt x="14" y="33"/>
                </a:cubicBezTo>
                <a:cubicBezTo>
                  <a:pt x="30" y="29"/>
                  <a:pt x="30" y="29"/>
                  <a:pt x="30" y="29"/>
                </a:cubicBezTo>
                <a:cubicBezTo>
                  <a:pt x="31" y="29"/>
                  <a:pt x="31" y="29"/>
                  <a:pt x="31" y="29"/>
                </a:cubicBezTo>
                <a:cubicBezTo>
                  <a:pt x="31" y="28"/>
                  <a:pt x="31" y="28"/>
                  <a:pt x="31" y="28"/>
                </a:cubicBezTo>
                <a:cubicBezTo>
                  <a:pt x="37" y="20"/>
                  <a:pt x="37" y="20"/>
                  <a:pt x="37" y="20"/>
                </a:cubicBezTo>
                <a:cubicBezTo>
                  <a:pt x="47" y="22"/>
                  <a:pt x="47" y="22"/>
                  <a:pt x="47" y="22"/>
                </a:cubicBezTo>
                <a:cubicBezTo>
                  <a:pt x="48" y="22"/>
                  <a:pt x="48" y="22"/>
                  <a:pt x="48" y="22"/>
                </a:cubicBezTo>
                <a:cubicBezTo>
                  <a:pt x="48" y="22"/>
                  <a:pt x="48" y="22"/>
                  <a:pt x="48" y="22"/>
                </a:cubicBezTo>
                <a:cubicBezTo>
                  <a:pt x="61" y="17"/>
                  <a:pt x="61" y="17"/>
                  <a:pt x="61" y="17"/>
                </a:cubicBezTo>
                <a:cubicBezTo>
                  <a:pt x="67" y="20"/>
                  <a:pt x="67" y="20"/>
                  <a:pt x="67" y="20"/>
                </a:cubicBezTo>
                <a:cubicBezTo>
                  <a:pt x="68" y="21"/>
                  <a:pt x="68" y="21"/>
                  <a:pt x="68" y="21"/>
                </a:cubicBezTo>
                <a:cubicBezTo>
                  <a:pt x="69" y="21"/>
                  <a:pt x="69" y="21"/>
                  <a:pt x="69" y="21"/>
                </a:cubicBezTo>
                <a:cubicBezTo>
                  <a:pt x="77" y="18"/>
                  <a:pt x="77" y="18"/>
                  <a:pt x="77" y="18"/>
                </a:cubicBezTo>
                <a:cubicBezTo>
                  <a:pt x="81" y="23"/>
                  <a:pt x="81" y="23"/>
                  <a:pt x="81" y="23"/>
                </a:cubicBezTo>
                <a:cubicBezTo>
                  <a:pt x="84" y="20"/>
                  <a:pt x="84" y="20"/>
                  <a:pt x="84" y="20"/>
                </a:cubicBezTo>
                <a:cubicBezTo>
                  <a:pt x="79" y="15"/>
                  <a:pt x="79" y="15"/>
                  <a:pt x="79" y="15"/>
                </a:cubicBezTo>
                <a:cubicBezTo>
                  <a:pt x="78" y="14"/>
                  <a:pt x="78" y="14"/>
                  <a:pt x="78" y="14"/>
                </a:cubicBezTo>
                <a:cubicBezTo>
                  <a:pt x="77" y="14"/>
                  <a:pt x="77" y="14"/>
                  <a:pt x="77" y="14"/>
                </a:cubicBezTo>
                <a:cubicBezTo>
                  <a:pt x="69" y="16"/>
                  <a:pt x="69" y="16"/>
                  <a:pt x="69" y="16"/>
                </a:cubicBezTo>
                <a:cubicBezTo>
                  <a:pt x="63" y="13"/>
                  <a:pt x="63" y="13"/>
                  <a:pt x="63" y="13"/>
                </a:cubicBezTo>
                <a:cubicBezTo>
                  <a:pt x="62" y="12"/>
                  <a:pt x="62" y="12"/>
                  <a:pt x="62" y="12"/>
                </a:cubicBezTo>
                <a:cubicBezTo>
                  <a:pt x="61" y="12"/>
                  <a:pt x="61" y="12"/>
                  <a:pt x="61" y="12"/>
                </a:cubicBezTo>
                <a:cubicBezTo>
                  <a:pt x="48" y="17"/>
                  <a:pt x="48" y="17"/>
                  <a:pt x="48" y="17"/>
                </a:cubicBezTo>
                <a:cubicBezTo>
                  <a:pt x="37" y="15"/>
                  <a:pt x="37" y="15"/>
                  <a:pt x="37" y="15"/>
                </a:cubicBezTo>
                <a:cubicBezTo>
                  <a:pt x="35" y="15"/>
                  <a:pt x="35" y="15"/>
                  <a:pt x="35" y="15"/>
                </a:cubicBezTo>
                <a:cubicBezTo>
                  <a:pt x="35" y="16"/>
                  <a:pt x="35" y="16"/>
                  <a:pt x="35" y="16"/>
                </a:cubicBezTo>
                <a:cubicBezTo>
                  <a:pt x="28" y="25"/>
                  <a:pt x="28" y="25"/>
                  <a:pt x="28" y="25"/>
                </a:cubicBezTo>
                <a:lnTo>
                  <a:pt x="13" y="2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文本框 24"/>
          <p:cNvSpPr txBox="1"/>
          <p:nvPr/>
        </p:nvSpPr>
        <p:spPr>
          <a:xfrm>
            <a:off x="1452147" y="1215376"/>
            <a:ext cx="3794845" cy="1477328"/>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工大</a:t>
            </a:r>
            <a:r>
              <a:rPr lang="zh-CN" altLang="en-US" dirty="0" smtClean="0">
                <a:latin typeface="微软雅黑" panose="020B0503020204020204" pitchFamily="34" charset="-122"/>
                <a:ea typeface="微软雅黑" panose="020B0503020204020204" pitchFamily="34" charset="-122"/>
              </a:rPr>
              <a:t>泡泡创意平面设计工作室</a:t>
            </a:r>
            <a:endParaRPr lang="en-US" altLang="zh-CN" dirty="0" smtClean="0">
              <a:latin typeface="微软雅黑" panose="020B0503020204020204" pitchFamily="34" charset="-122"/>
              <a:ea typeface="微软雅黑" panose="020B0503020204020204" pitchFamily="34" charset="-122"/>
            </a:endParaRPr>
          </a:p>
          <a:p>
            <a:pPr>
              <a:lnSpc>
                <a:spcPct val="125000"/>
              </a:lnSpc>
            </a:pPr>
            <a:r>
              <a:rPr lang="zh-CN" altLang="en-US" dirty="0" smtClean="0">
                <a:latin typeface="微软雅黑" panose="020B0503020204020204" pitchFamily="34" charset="-122"/>
                <a:ea typeface="微软雅黑" panose="020B0503020204020204" pitchFamily="34" charset="-122"/>
              </a:rPr>
              <a:t>工大泡泡平面设计工作室</a:t>
            </a:r>
            <a:endParaRPr lang="en-US" altLang="zh-CN" dirty="0" smtClean="0">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工大</a:t>
            </a:r>
            <a:r>
              <a:rPr lang="zh-CN" altLang="en-US" dirty="0" smtClean="0">
                <a:latin typeface="微软雅黑" panose="020B0503020204020204" pitchFamily="34" charset="-122"/>
                <a:ea typeface="微软雅黑" panose="020B0503020204020204" pitchFamily="34" charset="-122"/>
              </a:rPr>
              <a:t>泡泡平面设计工作室</a:t>
            </a:r>
            <a:endParaRPr lang="en-US" altLang="zh-CN" dirty="0" smtClean="0">
              <a:latin typeface="微软雅黑" panose="020B0503020204020204" pitchFamily="34" charset="-122"/>
              <a:ea typeface="微软雅黑" panose="020B0503020204020204" pitchFamily="34" charset="-122"/>
            </a:endParaRPr>
          </a:p>
          <a:p>
            <a:pPr>
              <a:lnSpc>
                <a:spcPct val="125000"/>
              </a:lnSpc>
            </a:pPr>
            <a:r>
              <a:rPr lang="zh-CN" altLang="en-US" dirty="0" smtClean="0">
                <a:latin typeface="微软雅黑" panose="020B0503020204020204" pitchFamily="34" charset="-122"/>
                <a:ea typeface="微软雅黑" panose="020B0503020204020204" pitchFamily="34" charset="-122"/>
              </a:rPr>
              <a:t>工大泡泡工作室</a:t>
            </a:r>
            <a:endParaRPr lang="zh-CN" altLang="en-US"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6843836" y="1246488"/>
            <a:ext cx="3896016" cy="1445717"/>
          </a:xfrm>
          <a:prstGeom prst="rect">
            <a:avLst/>
          </a:prstGeom>
          <a:noFill/>
        </p:spPr>
        <p:txBody>
          <a:bodyPr wrap="square" rtlCol="0">
            <a:spAutoFit/>
          </a:bodyPr>
          <a:lstStyle/>
          <a:p>
            <a:pPr algn="r">
              <a:lnSpc>
                <a:spcPct val="125000"/>
              </a:lnSpc>
            </a:pPr>
            <a:r>
              <a:rPr lang="zh-CN" altLang="en-US" dirty="0">
                <a:latin typeface="微软雅黑" panose="020B0503020204020204" pitchFamily="34" charset="-122"/>
                <a:ea typeface="微软雅黑" panose="020B0503020204020204" pitchFamily="34" charset="-122"/>
              </a:rPr>
              <a:t>工大泡泡创意平面设计工作室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工大泡泡工作室</a:t>
            </a:r>
          </a:p>
        </p:txBody>
      </p:sp>
      <p:sp>
        <p:nvSpPr>
          <p:cNvPr id="27" name="文本框 26"/>
          <p:cNvSpPr txBox="1"/>
          <p:nvPr/>
        </p:nvSpPr>
        <p:spPr>
          <a:xfrm>
            <a:off x="7045041" y="4209519"/>
            <a:ext cx="3692240" cy="1445717"/>
          </a:xfrm>
          <a:prstGeom prst="rect">
            <a:avLst/>
          </a:prstGeom>
          <a:noFill/>
        </p:spPr>
        <p:txBody>
          <a:bodyPr wrap="square" rtlCol="0">
            <a:spAutoFit/>
          </a:bodyPr>
          <a:lstStyle/>
          <a:p>
            <a:pPr algn="r">
              <a:lnSpc>
                <a:spcPct val="125000"/>
              </a:lnSpc>
            </a:pPr>
            <a:r>
              <a:rPr lang="zh-CN" altLang="en-US" dirty="0">
                <a:latin typeface="微软雅黑" panose="020B0503020204020204" pitchFamily="34" charset="-122"/>
                <a:ea typeface="微软雅黑" panose="020B0503020204020204" pitchFamily="34" charset="-122"/>
              </a:rPr>
              <a:t>工大泡泡工作室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gn="r">
              <a:lnSpc>
                <a:spcPct val="125000"/>
              </a:lnSpc>
            </a:pPr>
            <a:r>
              <a:rPr lang="zh-CN" altLang="en-US" dirty="0">
                <a:latin typeface="微软雅黑" panose="020B0503020204020204" pitchFamily="34" charset="-122"/>
                <a:ea typeface="微软雅黑" panose="020B0503020204020204" pitchFamily="34" charset="-122"/>
              </a:rPr>
              <a:t>工大泡泡创意平面设计工作室</a:t>
            </a:r>
            <a:endParaRPr lang="en-US" altLang="zh-CN"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1449577" y="4177232"/>
            <a:ext cx="3797415" cy="1477328"/>
          </a:xfrm>
          <a:prstGeom prst="rect">
            <a:avLst/>
          </a:prstGeom>
          <a:noFill/>
        </p:spPr>
        <p:txBody>
          <a:bodyPr wrap="square" rtlCol="0">
            <a:spAutoFit/>
          </a:bodyPr>
          <a:lstStyle/>
          <a:p>
            <a:pPr>
              <a:lnSpc>
                <a:spcPct val="125000"/>
              </a:lnSpc>
            </a:pPr>
            <a:r>
              <a:rPr lang="zh-CN" altLang="en-US" dirty="0" smtClean="0">
                <a:latin typeface="微软雅黑" panose="020B0503020204020204" pitchFamily="34" charset="-122"/>
                <a:ea typeface="微软雅黑" panose="020B0503020204020204" pitchFamily="34" charset="-122"/>
              </a:rPr>
              <a:t>工大泡泡工作室</a:t>
            </a:r>
            <a:endParaRPr lang="en-US" altLang="zh-CN" dirty="0" smtClean="0">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工大泡泡平面设计工作室</a:t>
            </a:r>
            <a:endParaRPr lang="en-US" altLang="zh-CN" dirty="0">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工大泡泡创意平面设计</a:t>
            </a:r>
            <a:r>
              <a:rPr lang="zh-CN" altLang="en-US" dirty="0" smtClean="0">
                <a:latin typeface="微软雅黑" panose="020B0503020204020204" pitchFamily="34" charset="-122"/>
                <a:ea typeface="微软雅黑" panose="020B0503020204020204" pitchFamily="34" charset="-122"/>
              </a:rPr>
              <a:t>工作室</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8" fill="hold" grpId="0" nodeType="withEffect">
                                  <p:stCondLst>
                                    <p:cond delay="3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grpId="0" nodeType="withEffect">
                                  <p:stCondLst>
                                    <p:cond delay="30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par>
                                <p:cTn id="33" presetID="22" presetClass="entr" presetSubtype="2" fill="hold" nodeType="withEffect">
                                  <p:stCondLst>
                                    <p:cond delay="90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1000"/>
                                        <p:tgtEl>
                                          <p:spTgt spid="20"/>
                                        </p:tgtEl>
                                      </p:cBhvr>
                                    </p:animEffect>
                                  </p:childTnLst>
                                </p:cTn>
                              </p:par>
                              <p:par>
                                <p:cTn id="36" presetID="22" presetClass="entr" presetSubtype="2" fill="hold" grpId="0" nodeType="withEffect">
                                  <p:stCondLst>
                                    <p:cond delay="70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par>
                                <p:cTn id="39" presetID="22" presetClass="entr" presetSubtype="2" fill="hold" grpId="0" nodeType="withEffect">
                                  <p:stCondLst>
                                    <p:cond delay="70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500"/>
                                        <p:tgtEl>
                                          <p:spTgt spid="24"/>
                                        </p:tgtEl>
                                      </p:cBhvr>
                                    </p:animEffect>
                                  </p:childTnLst>
                                </p:cTn>
                              </p:par>
                              <p:par>
                                <p:cTn id="42" presetID="22" presetClass="entr" presetSubtype="2" fill="hold" grpId="0" nodeType="withEffect">
                                  <p:stCondLst>
                                    <p:cond delay="110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500"/>
                                        <p:tgtEl>
                                          <p:spTgt spid="18"/>
                                        </p:tgtEl>
                                      </p:cBhvr>
                                    </p:animEffect>
                                  </p:childTnLst>
                                </p:cTn>
                              </p:par>
                              <p:par>
                                <p:cTn id="45" presetID="22" presetClass="entr" presetSubtype="2" fill="hold" grpId="0" nodeType="withEffect">
                                  <p:stCondLst>
                                    <p:cond delay="110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par>
                                <p:cTn id="48" presetID="10" presetClass="entr" presetSubtype="0" fill="hold" grpId="0" nodeType="withEffect">
                                  <p:stCondLst>
                                    <p:cond delay="16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22" presetClass="entr" presetSubtype="2" fill="hold" grpId="0" nodeType="withEffect">
                                  <p:stCondLst>
                                    <p:cond delay="150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par>
                                <p:cTn id="54" presetID="10" presetClass="entr" presetSubtype="0" fill="hold" grpId="0" nodeType="withEffect">
                                  <p:stCondLst>
                                    <p:cond delay="220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22" presetClass="entr" presetSubtype="8" fill="hold" grpId="0" nodeType="withEffect">
                                  <p:stCondLst>
                                    <p:cond delay="200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10" presetClass="entr" presetSubtype="0" fill="hold" grpId="0" nodeType="withEffect">
                                  <p:stCondLst>
                                    <p:cond delay="300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22" presetClass="entr" presetSubtype="2" fill="hold" grpId="0" nodeType="withEffect">
                                  <p:stCondLst>
                                    <p:cond delay="2800"/>
                                  </p:stCondLst>
                                  <p:childTnLst>
                                    <p:set>
                                      <p:cBhvr>
                                        <p:cTn id="64" dur="1" fill="hold">
                                          <p:stCondLst>
                                            <p:cond delay="0"/>
                                          </p:stCondLst>
                                        </p:cTn>
                                        <p:tgtEl>
                                          <p:spTgt spid="11"/>
                                        </p:tgtEl>
                                        <p:attrNameLst>
                                          <p:attrName>style.visibility</p:attrName>
                                        </p:attrNameLst>
                                      </p:cBhvr>
                                      <p:to>
                                        <p:strVal val="visible"/>
                                      </p:to>
                                    </p:set>
                                    <p:animEffect transition="in" filter="wipe(right)">
                                      <p:cBhvr>
                                        <p:cTn id="65" dur="500"/>
                                        <p:tgtEl>
                                          <p:spTgt spid="11"/>
                                        </p:tgtEl>
                                      </p:cBhvr>
                                    </p:animEffect>
                                  </p:childTnLst>
                                </p:cTn>
                              </p:par>
                              <p:par>
                                <p:cTn id="66" presetID="10" presetClass="entr" presetSubtype="0" fill="hold" grpId="0" nodeType="withEffect">
                                  <p:stCondLst>
                                    <p:cond delay="26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22" presetClass="entr" presetSubtype="8" fill="hold" grpId="0" nodeType="withEffect">
                                  <p:stCondLst>
                                    <p:cond delay="250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1" grpId="0" animBg="1"/>
      <p:bldP spid="12" grpId="0" animBg="1"/>
      <p:bldP spid="14" grpId="0" animBg="1"/>
      <p:bldP spid="15" grpId="0" animBg="1"/>
      <p:bldP spid="16" grpId="0" animBg="1"/>
      <p:bldP spid="17" grpId="0" animBg="1"/>
      <p:bldP spid="18" grpId="0" animBg="1"/>
      <p:bldP spid="21" grpId="0" animBg="1"/>
      <p:bldP spid="22" grpId="0" animBg="1"/>
      <p:bldP spid="23" grpId="0" animBg="1"/>
      <p:bldP spid="24" grpId="0" animBg="1"/>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13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0" name="任意多边形 9"/>
          <p:cNvSpPr/>
          <p:nvPr/>
        </p:nvSpPr>
        <p:spPr>
          <a:xfrm>
            <a:off x="1050976" y="999066"/>
            <a:ext cx="8581619" cy="1115484"/>
          </a:xfrm>
          <a:custGeom>
            <a:avLst/>
            <a:gdLst>
              <a:gd name="connsiteX0" fmla="*/ 0 w 8128000"/>
              <a:gd name="connsiteY0" fmla="*/ 135467 h 1354666"/>
              <a:gd name="connsiteX1" fmla="*/ 135467 w 8128000"/>
              <a:gd name="connsiteY1" fmla="*/ 0 h 1354666"/>
              <a:gd name="connsiteX2" fmla="*/ 7992533 w 8128000"/>
              <a:gd name="connsiteY2" fmla="*/ 0 h 1354666"/>
              <a:gd name="connsiteX3" fmla="*/ 8128000 w 8128000"/>
              <a:gd name="connsiteY3" fmla="*/ 135467 h 1354666"/>
              <a:gd name="connsiteX4" fmla="*/ 8128000 w 8128000"/>
              <a:gd name="connsiteY4" fmla="*/ 1219199 h 1354666"/>
              <a:gd name="connsiteX5" fmla="*/ 7992533 w 8128000"/>
              <a:gd name="connsiteY5" fmla="*/ 1354666 h 1354666"/>
              <a:gd name="connsiteX6" fmla="*/ 135467 w 8128000"/>
              <a:gd name="connsiteY6" fmla="*/ 1354666 h 1354666"/>
              <a:gd name="connsiteX7" fmla="*/ 0 w 8128000"/>
              <a:gd name="connsiteY7" fmla="*/ 1219199 h 1354666"/>
              <a:gd name="connsiteX8" fmla="*/ 0 w 8128000"/>
              <a:gd name="connsiteY8" fmla="*/ 135467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354666">
                <a:moveTo>
                  <a:pt x="0" y="135467"/>
                </a:moveTo>
                <a:cubicBezTo>
                  <a:pt x="0" y="60651"/>
                  <a:pt x="60651" y="0"/>
                  <a:pt x="135467" y="0"/>
                </a:cubicBezTo>
                <a:lnTo>
                  <a:pt x="7992533" y="0"/>
                </a:lnTo>
                <a:cubicBezTo>
                  <a:pt x="8067349" y="0"/>
                  <a:pt x="8128000" y="60651"/>
                  <a:pt x="8128000" y="135467"/>
                </a:cubicBezTo>
                <a:lnTo>
                  <a:pt x="8128000" y="1219199"/>
                </a:lnTo>
                <a:cubicBezTo>
                  <a:pt x="8128000" y="1294015"/>
                  <a:pt x="8067349" y="1354666"/>
                  <a:pt x="7992533" y="1354666"/>
                </a:cubicBezTo>
                <a:lnTo>
                  <a:pt x="135467" y="1354666"/>
                </a:lnTo>
                <a:cubicBezTo>
                  <a:pt x="60651" y="1354666"/>
                  <a:pt x="0" y="1294015"/>
                  <a:pt x="0" y="1219199"/>
                </a:cubicBezTo>
                <a:lnTo>
                  <a:pt x="0" y="13546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02" tIns="122227" rIns="163502" bIns="122227"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11" name="圆角矩形 10"/>
          <p:cNvSpPr/>
          <p:nvPr/>
        </p:nvSpPr>
        <p:spPr>
          <a:xfrm>
            <a:off x="1050976" y="219740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2" name="任意多边形 11"/>
          <p:cNvSpPr/>
          <p:nvPr/>
        </p:nvSpPr>
        <p:spPr>
          <a:xfrm>
            <a:off x="2057400" y="2197523"/>
            <a:ext cx="7575195"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400" kern="1200"/>
          </a:p>
        </p:txBody>
      </p:sp>
      <p:sp>
        <p:nvSpPr>
          <p:cNvPr id="14" name="任意多边形 13"/>
          <p:cNvSpPr/>
          <p:nvPr/>
        </p:nvSpPr>
        <p:spPr>
          <a:xfrm>
            <a:off x="2057401" y="3181349"/>
            <a:ext cx="7575194"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200" kern="1200"/>
          </a:p>
        </p:txBody>
      </p:sp>
      <p:sp>
        <p:nvSpPr>
          <p:cNvPr id="15" name="Freeform 22"/>
          <p:cNvSpPr>
            <a:spLocks noEditPoints="1"/>
          </p:cNvSpPr>
          <p:nvPr/>
        </p:nvSpPr>
        <p:spPr bwMode="auto">
          <a:xfrm>
            <a:off x="1256924" y="1219200"/>
            <a:ext cx="999836" cy="695754"/>
          </a:xfrm>
          <a:custGeom>
            <a:avLst/>
            <a:gdLst>
              <a:gd name="T0" fmla="*/ 204 w 256"/>
              <a:gd name="T1" fmla="*/ 149 h 178"/>
              <a:gd name="T2" fmla="*/ 129 w 256"/>
              <a:gd name="T3" fmla="*/ 174 h 178"/>
              <a:gd name="T4" fmla="*/ 51 w 256"/>
              <a:gd name="T5" fmla="*/ 146 h 178"/>
              <a:gd name="T6" fmla="*/ 51 w 256"/>
              <a:gd name="T7" fmla="*/ 83 h 178"/>
              <a:gd name="T8" fmla="*/ 128 w 256"/>
              <a:gd name="T9" fmla="*/ 119 h 178"/>
              <a:gd name="T10" fmla="*/ 64 w 256"/>
              <a:gd name="T11" fmla="*/ 89 h 178"/>
              <a:gd name="T12" fmla="*/ 28 w 256"/>
              <a:gd name="T13" fmla="*/ 72 h 178"/>
              <a:gd name="T14" fmla="*/ 22 w 256"/>
              <a:gd name="T15" fmla="*/ 70 h 178"/>
              <a:gd name="T16" fmla="*/ 21 w 256"/>
              <a:gd name="T17" fmla="*/ 69 h 178"/>
              <a:gd name="T18" fmla="*/ 18 w 256"/>
              <a:gd name="T19" fmla="*/ 75 h 178"/>
              <a:gd name="T20" fmla="*/ 18 w 256"/>
              <a:gd name="T21" fmla="*/ 137 h 178"/>
              <a:gd name="T22" fmla="*/ 18 w 256"/>
              <a:gd name="T23" fmla="*/ 137 h 178"/>
              <a:gd name="T24" fmla="*/ 25 w 256"/>
              <a:gd name="T25" fmla="*/ 148 h 178"/>
              <a:gd name="T26" fmla="*/ 22 w 256"/>
              <a:gd name="T27" fmla="*/ 157 h 178"/>
              <a:gd name="T28" fmla="*/ 22 w 256"/>
              <a:gd name="T29" fmla="*/ 178 h 178"/>
              <a:gd name="T30" fmla="*/ 21 w 256"/>
              <a:gd name="T31" fmla="*/ 178 h 178"/>
              <a:gd name="T32" fmla="*/ 21 w 256"/>
              <a:gd name="T33" fmla="*/ 158 h 178"/>
              <a:gd name="T34" fmla="*/ 19 w 256"/>
              <a:gd name="T35" fmla="*/ 159 h 178"/>
              <a:gd name="T36" fmla="*/ 19 w 256"/>
              <a:gd name="T37" fmla="*/ 178 h 178"/>
              <a:gd name="T38" fmla="*/ 18 w 256"/>
              <a:gd name="T39" fmla="*/ 178 h 178"/>
              <a:gd name="T40" fmla="*/ 18 w 256"/>
              <a:gd name="T41" fmla="*/ 159 h 178"/>
              <a:gd name="T42" fmla="*/ 16 w 256"/>
              <a:gd name="T43" fmla="*/ 160 h 178"/>
              <a:gd name="T44" fmla="*/ 16 w 256"/>
              <a:gd name="T45" fmla="*/ 178 h 178"/>
              <a:gd name="T46" fmla="*/ 15 w 256"/>
              <a:gd name="T47" fmla="*/ 178 h 178"/>
              <a:gd name="T48" fmla="*/ 15 w 256"/>
              <a:gd name="T49" fmla="*/ 160 h 178"/>
              <a:gd name="T50" fmla="*/ 13 w 256"/>
              <a:gd name="T51" fmla="*/ 159 h 178"/>
              <a:gd name="T52" fmla="*/ 13 w 256"/>
              <a:gd name="T53" fmla="*/ 178 h 178"/>
              <a:gd name="T54" fmla="*/ 11 w 256"/>
              <a:gd name="T55" fmla="*/ 178 h 178"/>
              <a:gd name="T56" fmla="*/ 11 w 256"/>
              <a:gd name="T57" fmla="*/ 159 h 178"/>
              <a:gd name="T58" fmla="*/ 10 w 256"/>
              <a:gd name="T59" fmla="*/ 158 h 178"/>
              <a:gd name="T60" fmla="*/ 10 w 256"/>
              <a:gd name="T61" fmla="*/ 178 h 178"/>
              <a:gd name="T62" fmla="*/ 8 w 256"/>
              <a:gd name="T63" fmla="*/ 178 h 178"/>
              <a:gd name="T64" fmla="*/ 8 w 256"/>
              <a:gd name="T65" fmla="*/ 157 h 178"/>
              <a:gd name="T66" fmla="*/ 5 w 256"/>
              <a:gd name="T67" fmla="*/ 148 h 178"/>
              <a:gd name="T68" fmla="*/ 12 w 256"/>
              <a:gd name="T69" fmla="*/ 137 h 178"/>
              <a:gd name="T70" fmla="*/ 13 w 256"/>
              <a:gd name="T71" fmla="*/ 72 h 178"/>
              <a:gd name="T72" fmla="*/ 15 w 256"/>
              <a:gd name="T73" fmla="*/ 66 h 178"/>
              <a:gd name="T74" fmla="*/ 0 w 256"/>
              <a:gd name="T75" fmla="*/ 59 h 178"/>
              <a:gd name="T76" fmla="*/ 64 w 256"/>
              <a:gd name="T77" fmla="*/ 29 h 178"/>
              <a:gd name="T78" fmla="*/ 128 w 256"/>
              <a:gd name="T79" fmla="*/ 0 h 178"/>
              <a:gd name="T80" fmla="*/ 192 w 256"/>
              <a:gd name="T81" fmla="*/ 29 h 178"/>
              <a:gd name="T82" fmla="*/ 256 w 256"/>
              <a:gd name="T83" fmla="*/ 59 h 178"/>
              <a:gd name="T84" fmla="*/ 192 w 256"/>
              <a:gd name="T85" fmla="*/ 89 h 178"/>
              <a:gd name="T86" fmla="*/ 128 w 256"/>
              <a:gd name="T87" fmla="*/ 119 h 178"/>
              <a:gd name="T88" fmla="*/ 202 w 256"/>
              <a:gd name="T89" fmla="*/ 84 h 178"/>
              <a:gd name="T90" fmla="*/ 204 w 256"/>
              <a:gd name="T91" fmla="*/ 149 h 178"/>
              <a:gd name="T92" fmla="*/ 21 w 256"/>
              <a:gd name="T93" fmla="*/ 69 h 178"/>
              <a:gd name="T94" fmla="*/ 107 w 256"/>
              <a:gd name="T95" fmla="*/ 53 h 178"/>
              <a:gd name="T96" fmla="*/ 104 w 256"/>
              <a:gd name="T97" fmla="*/ 57 h 178"/>
              <a:gd name="T98" fmla="*/ 113 w 256"/>
              <a:gd name="T99" fmla="*/ 61 h 178"/>
              <a:gd name="T100" fmla="*/ 123 w 256"/>
              <a:gd name="T101" fmla="*/ 57 h 178"/>
              <a:gd name="T102" fmla="*/ 119 w 256"/>
              <a:gd name="T103" fmla="*/ 53 h 178"/>
              <a:gd name="T104" fmla="*/ 116 w 256"/>
              <a:gd name="T105" fmla="*/ 52 h 178"/>
              <a:gd name="T106" fmla="*/ 15 w 256"/>
              <a:gd name="T107" fmla="*/ 66 h 178"/>
              <a:gd name="T108" fmla="*/ 21 w 256"/>
              <a:gd name="T109" fmla="*/ 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178">
                <a:moveTo>
                  <a:pt x="204" y="149"/>
                </a:moveTo>
                <a:cubicBezTo>
                  <a:pt x="186" y="164"/>
                  <a:pt x="160" y="174"/>
                  <a:pt x="129" y="174"/>
                </a:cubicBezTo>
                <a:cubicBezTo>
                  <a:pt x="99" y="174"/>
                  <a:pt x="70" y="163"/>
                  <a:pt x="51" y="146"/>
                </a:cubicBezTo>
                <a:cubicBezTo>
                  <a:pt x="51" y="83"/>
                  <a:pt x="51" y="83"/>
                  <a:pt x="51" y="83"/>
                </a:cubicBezTo>
                <a:cubicBezTo>
                  <a:pt x="128" y="119"/>
                  <a:pt x="128" y="119"/>
                  <a:pt x="128" y="119"/>
                </a:cubicBezTo>
                <a:cubicBezTo>
                  <a:pt x="64" y="89"/>
                  <a:pt x="64" y="89"/>
                  <a:pt x="64" y="89"/>
                </a:cubicBezTo>
                <a:cubicBezTo>
                  <a:pt x="28" y="72"/>
                  <a:pt x="28" y="72"/>
                  <a:pt x="28" y="72"/>
                </a:cubicBezTo>
                <a:cubicBezTo>
                  <a:pt x="22" y="70"/>
                  <a:pt x="22" y="70"/>
                  <a:pt x="22" y="70"/>
                </a:cubicBezTo>
                <a:cubicBezTo>
                  <a:pt x="21" y="69"/>
                  <a:pt x="21" y="69"/>
                  <a:pt x="21" y="69"/>
                </a:cubicBezTo>
                <a:cubicBezTo>
                  <a:pt x="21" y="69"/>
                  <a:pt x="18" y="72"/>
                  <a:pt x="18" y="75"/>
                </a:cubicBezTo>
                <a:cubicBezTo>
                  <a:pt x="18" y="137"/>
                  <a:pt x="18" y="137"/>
                  <a:pt x="18" y="137"/>
                </a:cubicBezTo>
                <a:cubicBezTo>
                  <a:pt x="18" y="137"/>
                  <a:pt x="18" y="137"/>
                  <a:pt x="18" y="137"/>
                </a:cubicBezTo>
                <a:cubicBezTo>
                  <a:pt x="22" y="139"/>
                  <a:pt x="25" y="143"/>
                  <a:pt x="25" y="148"/>
                </a:cubicBezTo>
                <a:cubicBezTo>
                  <a:pt x="25" y="152"/>
                  <a:pt x="24" y="154"/>
                  <a:pt x="22" y="157"/>
                </a:cubicBezTo>
                <a:cubicBezTo>
                  <a:pt x="22" y="178"/>
                  <a:pt x="22" y="178"/>
                  <a:pt x="22" y="178"/>
                </a:cubicBezTo>
                <a:cubicBezTo>
                  <a:pt x="21" y="178"/>
                  <a:pt x="21" y="178"/>
                  <a:pt x="21" y="178"/>
                </a:cubicBezTo>
                <a:cubicBezTo>
                  <a:pt x="21" y="158"/>
                  <a:pt x="21" y="158"/>
                  <a:pt x="21" y="158"/>
                </a:cubicBezTo>
                <a:cubicBezTo>
                  <a:pt x="20" y="158"/>
                  <a:pt x="20" y="159"/>
                  <a:pt x="19" y="159"/>
                </a:cubicBezTo>
                <a:cubicBezTo>
                  <a:pt x="19" y="178"/>
                  <a:pt x="19" y="178"/>
                  <a:pt x="19" y="178"/>
                </a:cubicBezTo>
                <a:cubicBezTo>
                  <a:pt x="18" y="178"/>
                  <a:pt x="18" y="178"/>
                  <a:pt x="18" y="178"/>
                </a:cubicBezTo>
                <a:cubicBezTo>
                  <a:pt x="18" y="159"/>
                  <a:pt x="18" y="159"/>
                  <a:pt x="18" y="159"/>
                </a:cubicBezTo>
                <a:cubicBezTo>
                  <a:pt x="17" y="159"/>
                  <a:pt x="17" y="160"/>
                  <a:pt x="16" y="160"/>
                </a:cubicBezTo>
                <a:cubicBezTo>
                  <a:pt x="16" y="178"/>
                  <a:pt x="16" y="178"/>
                  <a:pt x="16" y="178"/>
                </a:cubicBezTo>
                <a:cubicBezTo>
                  <a:pt x="15" y="178"/>
                  <a:pt x="15" y="178"/>
                  <a:pt x="15" y="178"/>
                </a:cubicBezTo>
                <a:cubicBezTo>
                  <a:pt x="15" y="160"/>
                  <a:pt x="15" y="160"/>
                  <a:pt x="15" y="160"/>
                </a:cubicBezTo>
                <a:cubicBezTo>
                  <a:pt x="14" y="160"/>
                  <a:pt x="14" y="159"/>
                  <a:pt x="13" y="159"/>
                </a:cubicBezTo>
                <a:cubicBezTo>
                  <a:pt x="13" y="178"/>
                  <a:pt x="13" y="178"/>
                  <a:pt x="13" y="178"/>
                </a:cubicBezTo>
                <a:cubicBezTo>
                  <a:pt x="11" y="178"/>
                  <a:pt x="11" y="178"/>
                  <a:pt x="11" y="178"/>
                </a:cubicBezTo>
                <a:cubicBezTo>
                  <a:pt x="11" y="159"/>
                  <a:pt x="11" y="159"/>
                  <a:pt x="11" y="159"/>
                </a:cubicBezTo>
                <a:cubicBezTo>
                  <a:pt x="11" y="159"/>
                  <a:pt x="10" y="158"/>
                  <a:pt x="10" y="158"/>
                </a:cubicBezTo>
                <a:cubicBezTo>
                  <a:pt x="10" y="178"/>
                  <a:pt x="10" y="178"/>
                  <a:pt x="10" y="178"/>
                </a:cubicBezTo>
                <a:cubicBezTo>
                  <a:pt x="8" y="178"/>
                  <a:pt x="8" y="178"/>
                  <a:pt x="8" y="178"/>
                </a:cubicBezTo>
                <a:cubicBezTo>
                  <a:pt x="8" y="157"/>
                  <a:pt x="8" y="157"/>
                  <a:pt x="8" y="157"/>
                </a:cubicBezTo>
                <a:cubicBezTo>
                  <a:pt x="6" y="154"/>
                  <a:pt x="5" y="152"/>
                  <a:pt x="5" y="148"/>
                </a:cubicBezTo>
                <a:cubicBezTo>
                  <a:pt x="5" y="143"/>
                  <a:pt x="8" y="139"/>
                  <a:pt x="12" y="137"/>
                </a:cubicBezTo>
                <a:cubicBezTo>
                  <a:pt x="13" y="72"/>
                  <a:pt x="13" y="72"/>
                  <a:pt x="13" y="72"/>
                </a:cubicBezTo>
                <a:cubicBezTo>
                  <a:pt x="12" y="70"/>
                  <a:pt x="13" y="68"/>
                  <a:pt x="15" y="66"/>
                </a:cubicBezTo>
                <a:cubicBezTo>
                  <a:pt x="0" y="59"/>
                  <a:pt x="0" y="59"/>
                  <a:pt x="0" y="59"/>
                </a:cubicBezTo>
                <a:cubicBezTo>
                  <a:pt x="64" y="29"/>
                  <a:pt x="64" y="29"/>
                  <a:pt x="64" y="29"/>
                </a:cubicBezTo>
                <a:cubicBezTo>
                  <a:pt x="128" y="0"/>
                  <a:pt x="128" y="0"/>
                  <a:pt x="128" y="0"/>
                </a:cubicBezTo>
                <a:cubicBezTo>
                  <a:pt x="192" y="29"/>
                  <a:pt x="192" y="29"/>
                  <a:pt x="192" y="29"/>
                </a:cubicBezTo>
                <a:cubicBezTo>
                  <a:pt x="256" y="59"/>
                  <a:pt x="256" y="59"/>
                  <a:pt x="256" y="59"/>
                </a:cubicBezTo>
                <a:cubicBezTo>
                  <a:pt x="192" y="89"/>
                  <a:pt x="192" y="89"/>
                  <a:pt x="192" y="89"/>
                </a:cubicBezTo>
                <a:cubicBezTo>
                  <a:pt x="128" y="119"/>
                  <a:pt x="128" y="119"/>
                  <a:pt x="128" y="119"/>
                </a:cubicBezTo>
                <a:cubicBezTo>
                  <a:pt x="202" y="84"/>
                  <a:pt x="202" y="84"/>
                  <a:pt x="202" y="84"/>
                </a:cubicBezTo>
                <a:cubicBezTo>
                  <a:pt x="204" y="149"/>
                  <a:pt x="204" y="149"/>
                  <a:pt x="204" y="149"/>
                </a:cubicBezTo>
                <a:close/>
                <a:moveTo>
                  <a:pt x="21" y="69"/>
                </a:moveTo>
                <a:cubicBezTo>
                  <a:pt x="36" y="57"/>
                  <a:pt x="93" y="44"/>
                  <a:pt x="107" y="53"/>
                </a:cubicBezTo>
                <a:cubicBezTo>
                  <a:pt x="105" y="54"/>
                  <a:pt x="104" y="55"/>
                  <a:pt x="104" y="57"/>
                </a:cubicBezTo>
                <a:cubicBezTo>
                  <a:pt x="104" y="59"/>
                  <a:pt x="108" y="61"/>
                  <a:pt x="113" y="61"/>
                </a:cubicBezTo>
                <a:cubicBezTo>
                  <a:pt x="119" y="61"/>
                  <a:pt x="123" y="59"/>
                  <a:pt x="123" y="57"/>
                </a:cubicBezTo>
                <a:cubicBezTo>
                  <a:pt x="123" y="55"/>
                  <a:pt x="121" y="54"/>
                  <a:pt x="119" y="53"/>
                </a:cubicBezTo>
                <a:cubicBezTo>
                  <a:pt x="118" y="52"/>
                  <a:pt x="117" y="52"/>
                  <a:pt x="116" y="52"/>
                </a:cubicBezTo>
                <a:cubicBezTo>
                  <a:pt x="105" y="36"/>
                  <a:pt x="29" y="50"/>
                  <a:pt x="15" y="66"/>
                </a:cubicBezTo>
                <a:lnTo>
                  <a:pt x="21" y="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文本框 15"/>
          <p:cNvSpPr txBox="1"/>
          <p:nvPr/>
        </p:nvSpPr>
        <p:spPr>
          <a:xfrm>
            <a:off x="2554689" y="1349703"/>
            <a:ext cx="5984398"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工大泡泡创意平面设计工作室</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050976" y="318800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8" name="任意多边形 17"/>
          <p:cNvSpPr/>
          <p:nvPr/>
        </p:nvSpPr>
        <p:spPr>
          <a:xfrm>
            <a:off x="2057401" y="4171949"/>
            <a:ext cx="7575194"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200" kern="1200"/>
          </a:p>
        </p:txBody>
      </p:sp>
      <p:sp>
        <p:nvSpPr>
          <p:cNvPr id="19" name="圆角矩形 18"/>
          <p:cNvSpPr/>
          <p:nvPr/>
        </p:nvSpPr>
        <p:spPr>
          <a:xfrm>
            <a:off x="1050976" y="417860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0" name="任意多边形 19"/>
          <p:cNvSpPr/>
          <p:nvPr/>
        </p:nvSpPr>
        <p:spPr>
          <a:xfrm>
            <a:off x="2057401" y="5143499"/>
            <a:ext cx="7575194"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200" kern="1200"/>
          </a:p>
        </p:txBody>
      </p:sp>
      <p:sp>
        <p:nvSpPr>
          <p:cNvPr id="21" name="圆角矩形 20"/>
          <p:cNvSpPr/>
          <p:nvPr/>
        </p:nvSpPr>
        <p:spPr>
          <a:xfrm>
            <a:off x="1050976" y="515015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2" name="Freeform 10"/>
          <p:cNvSpPr>
            <a:spLocks noEditPoints="1"/>
          </p:cNvSpPr>
          <p:nvPr/>
        </p:nvSpPr>
        <p:spPr bwMode="auto">
          <a:xfrm>
            <a:off x="1261978" y="5343736"/>
            <a:ext cx="515840" cy="527474"/>
          </a:xfrm>
          <a:custGeom>
            <a:avLst/>
            <a:gdLst>
              <a:gd name="T0" fmla="*/ 88 w 109"/>
              <a:gd name="T1" fmla="*/ 75 h 112"/>
              <a:gd name="T2" fmla="*/ 63 w 109"/>
              <a:gd name="T3" fmla="*/ 84 h 112"/>
              <a:gd name="T4" fmla="*/ 74 w 109"/>
              <a:gd name="T5" fmla="*/ 71 h 112"/>
              <a:gd name="T6" fmla="*/ 76 w 109"/>
              <a:gd name="T7" fmla="*/ 21 h 112"/>
              <a:gd name="T8" fmla="*/ 62 w 109"/>
              <a:gd name="T9" fmla="*/ 72 h 112"/>
              <a:gd name="T10" fmla="*/ 68 w 109"/>
              <a:gd name="T11" fmla="*/ 13 h 112"/>
              <a:gd name="T12" fmla="*/ 62 w 109"/>
              <a:gd name="T13" fmla="*/ 22 h 112"/>
              <a:gd name="T14" fmla="*/ 62 w 109"/>
              <a:gd name="T15" fmla="*/ 33 h 112"/>
              <a:gd name="T16" fmla="*/ 53 w 109"/>
              <a:gd name="T17" fmla="*/ 27 h 112"/>
              <a:gd name="T18" fmla="*/ 6 w 109"/>
              <a:gd name="T19" fmla="*/ 28 h 112"/>
              <a:gd name="T20" fmla="*/ 4 w 109"/>
              <a:gd name="T21" fmla="*/ 31 h 112"/>
              <a:gd name="T22" fmla="*/ 0 w 109"/>
              <a:gd name="T23" fmla="*/ 42 h 112"/>
              <a:gd name="T24" fmla="*/ 5 w 109"/>
              <a:gd name="T25" fmla="*/ 109 h 112"/>
              <a:gd name="T26" fmla="*/ 44 w 109"/>
              <a:gd name="T27" fmla="*/ 112 h 112"/>
              <a:gd name="T28" fmla="*/ 68 w 109"/>
              <a:gd name="T29" fmla="*/ 109 h 112"/>
              <a:gd name="T30" fmla="*/ 109 w 109"/>
              <a:gd name="T31" fmla="*/ 104 h 112"/>
              <a:gd name="T32" fmla="*/ 105 w 109"/>
              <a:gd name="T33" fmla="*/ 37 h 112"/>
              <a:gd name="T34" fmla="*/ 103 w 109"/>
              <a:gd name="T35" fmla="*/ 28 h 112"/>
              <a:gd name="T36" fmla="*/ 96 w 109"/>
              <a:gd name="T37" fmla="*/ 15 h 112"/>
              <a:gd name="T38" fmla="*/ 96 w 109"/>
              <a:gd name="T39" fmla="*/ 15 h 112"/>
              <a:gd name="T40" fmla="*/ 76 w 109"/>
              <a:gd name="T41" fmla="*/ 13 h 112"/>
              <a:gd name="T42" fmla="*/ 76 w 109"/>
              <a:gd name="T43" fmla="*/ 5 h 112"/>
              <a:gd name="T44" fmla="*/ 70 w 109"/>
              <a:gd name="T45" fmla="*/ 1 h 112"/>
              <a:gd name="T46" fmla="*/ 53 w 109"/>
              <a:gd name="T47" fmla="*/ 27 h 112"/>
              <a:gd name="T48" fmla="*/ 48 w 109"/>
              <a:gd name="T49" fmla="*/ 106 h 112"/>
              <a:gd name="T50" fmla="*/ 51 w 109"/>
              <a:gd name="T51" fmla="*/ 98 h 112"/>
              <a:gd name="T52" fmla="*/ 61 w 109"/>
              <a:gd name="T53" fmla="*/ 98 h 112"/>
              <a:gd name="T54" fmla="*/ 64 w 109"/>
              <a:gd name="T55" fmla="*/ 105 h 112"/>
              <a:gd name="T56" fmla="*/ 59 w 109"/>
              <a:gd name="T57" fmla="*/ 101 h 112"/>
              <a:gd name="T58" fmla="*/ 53 w 109"/>
              <a:gd name="T59" fmla="*/ 101 h 112"/>
              <a:gd name="T60" fmla="*/ 45 w 109"/>
              <a:gd name="T61" fmla="*/ 69 h 112"/>
              <a:gd name="T62" fmla="*/ 17 w 109"/>
              <a:gd name="T63" fmla="*/ 69 h 112"/>
              <a:gd name="T64" fmla="*/ 15 w 109"/>
              <a:gd name="T65" fmla="*/ 65 h 112"/>
              <a:gd name="T66" fmla="*/ 46 w 109"/>
              <a:gd name="T67" fmla="*/ 65 h 112"/>
              <a:gd name="T68" fmla="*/ 45 w 109"/>
              <a:gd name="T69" fmla="*/ 69 h 112"/>
              <a:gd name="T70" fmla="*/ 31 w 109"/>
              <a:gd name="T71" fmla="*/ 57 h 112"/>
              <a:gd name="T72" fmla="*/ 14 w 109"/>
              <a:gd name="T73" fmla="*/ 58 h 112"/>
              <a:gd name="T74" fmla="*/ 31 w 109"/>
              <a:gd name="T75" fmla="*/ 53 h 112"/>
              <a:gd name="T76" fmla="*/ 47 w 109"/>
              <a:gd name="T77" fmla="*/ 58 h 112"/>
              <a:gd name="T78" fmla="*/ 45 w 109"/>
              <a:gd name="T79" fmla="*/ 50 h 112"/>
              <a:gd name="T80" fmla="*/ 17 w 109"/>
              <a:gd name="T81" fmla="*/ 50 h 112"/>
              <a:gd name="T82" fmla="*/ 15 w 109"/>
              <a:gd name="T83" fmla="*/ 46 h 112"/>
              <a:gd name="T84" fmla="*/ 46 w 109"/>
              <a:gd name="T85" fmla="*/ 46 h 112"/>
              <a:gd name="T86" fmla="*/ 45 w 109"/>
              <a:gd name="T87" fmla="*/ 50 h 112"/>
              <a:gd name="T88" fmla="*/ 31 w 109"/>
              <a:gd name="T89" fmla="*/ 37 h 112"/>
              <a:gd name="T90" fmla="*/ 14 w 109"/>
              <a:gd name="T91" fmla="*/ 39 h 112"/>
              <a:gd name="T92" fmla="*/ 31 w 109"/>
              <a:gd name="T93" fmla="*/ 34 h 112"/>
              <a:gd name="T94" fmla="*/ 47 w 109"/>
              <a:gd name="T95" fmla="*/ 39 h 112"/>
              <a:gd name="T96" fmla="*/ 96 w 109"/>
              <a:gd name="T97" fmla="*/ 32 h 112"/>
              <a:gd name="T98" fmla="*/ 92 w 109"/>
              <a:gd name="T99" fmla="*/ 83 h 112"/>
              <a:gd name="T100" fmla="*/ 74 w 109"/>
              <a:gd name="T101" fmla="*/ 87 h 112"/>
              <a:gd name="T102" fmla="*/ 78 w 109"/>
              <a:gd name="T103" fmla="*/ 89 h 112"/>
              <a:gd name="T104" fmla="*/ 99 w 109"/>
              <a:gd name="T105" fmla="*/ 33 h 112"/>
              <a:gd name="T106" fmla="*/ 31 w 109"/>
              <a:gd name="T107" fmla="*/ 28 h 112"/>
              <a:gd name="T108" fmla="*/ 51 w 109"/>
              <a:gd name="T109" fmla="*/ 93 h 112"/>
              <a:gd name="T110" fmla="*/ 11 w 109"/>
              <a:gd name="T111" fmla="*/ 93 h 112"/>
              <a:gd name="T112" fmla="*/ 31 w 109"/>
              <a:gd name="T113" fmla="*/ 2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12">
                <a:moveTo>
                  <a:pt x="88" y="20"/>
                </a:moveTo>
                <a:cubicBezTo>
                  <a:pt x="88" y="75"/>
                  <a:pt x="88" y="75"/>
                  <a:pt x="88" y="75"/>
                </a:cubicBezTo>
                <a:cubicBezTo>
                  <a:pt x="81" y="76"/>
                  <a:pt x="75" y="78"/>
                  <a:pt x="70" y="80"/>
                </a:cubicBezTo>
                <a:cubicBezTo>
                  <a:pt x="68" y="81"/>
                  <a:pt x="66" y="82"/>
                  <a:pt x="63" y="84"/>
                </a:cubicBezTo>
                <a:cubicBezTo>
                  <a:pt x="64" y="82"/>
                  <a:pt x="65" y="81"/>
                  <a:pt x="66" y="80"/>
                </a:cubicBezTo>
                <a:cubicBezTo>
                  <a:pt x="68" y="76"/>
                  <a:pt x="71" y="74"/>
                  <a:pt x="74" y="71"/>
                </a:cubicBezTo>
                <a:cubicBezTo>
                  <a:pt x="75" y="71"/>
                  <a:pt x="76" y="70"/>
                  <a:pt x="76" y="68"/>
                </a:cubicBezTo>
                <a:cubicBezTo>
                  <a:pt x="76" y="21"/>
                  <a:pt x="76" y="21"/>
                  <a:pt x="76" y="21"/>
                </a:cubicBezTo>
                <a:cubicBezTo>
                  <a:pt x="80" y="20"/>
                  <a:pt x="84" y="20"/>
                  <a:pt x="88" y="20"/>
                </a:cubicBezTo>
                <a:close/>
                <a:moveTo>
                  <a:pt x="62" y="72"/>
                </a:moveTo>
                <a:cubicBezTo>
                  <a:pt x="64" y="70"/>
                  <a:pt x="66" y="68"/>
                  <a:pt x="68" y="66"/>
                </a:cubicBezTo>
                <a:cubicBezTo>
                  <a:pt x="68" y="13"/>
                  <a:pt x="68" y="13"/>
                  <a:pt x="68" y="13"/>
                </a:cubicBezTo>
                <a:cubicBezTo>
                  <a:pt x="67" y="14"/>
                  <a:pt x="66" y="15"/>
                  <a:pt x="65" y="17"/>
                </a:cubicBezTo>
                <a:cubicBezTo>
                  <a:pt x="64" y="19"/>
                  <a:pt x="63" y="20"/>
                  <a:pt x="62" y="22"/>
                </a:cubicBezTo>
                <a:cubicBezTo>
                  <a:pt x="62" y="32"/>
                  <a:pt x="62" y="32"/>
                  <a:pt x="62" y="32"/>
                </a:cubicBezTo>
                <a:cubicBezTo>
                  <a:pt x="62" y="33"/>
                  <a:pt x="62" y="33"/>
                  <a:pt x="62" y="33"/>
                </a:cubicBezTo>
                <a:cubicBezTo>
                  <a:pt x="62" y="72"/>
                  <a:pt x="62" y="72"/>
                  <a:pt x="62" y="72"/>
                </a:cubicBezTo>
                <a:close/>
                <a:moveTo>
                  <a:pt x="53" y="27"/>
                </a:moveTo>
                <a:cubicBezTo>
                  <a:pt x="45" y="23"/>
                  <a:pt x="38" y="22"/>
                  <a:pt x="31" y="22"/>
                </a:cubicBezTo>
                <a:cubicBezTo>
                  <a:pt x="22" y="22"/>
                  <a:pt x="14" y="24"/>
                  <a:pt x="6" y="28"/>
                </a:cubicBezTo>
                <a:cubicBezTo>
                  <a:pt x="5" y="29"/>
                  <a:pt x="4" y="30"/>
                  <a:pt x="4" y="31"/>
                </a:cubicBezTo>
                <a:cubicBezTo>
                  <a:pt x="4" y="31"/>
                  <a:pt x="4" y="31"/>
                  <a:pt x="4" y="31"/>
                </a:cubicBezTo>
                <a:cubicBezTo>
                  <a:pt x="4" y="37"/>
                  <a:pt x="4" y="37"/>
                  <a:pt x="4" y="37"/>
                </a:cubicBezTo>
                <a:cubicBezTo>
                  <a:pt x="2" y="37"/>
                  <a:pt x="0" y="39"/>
                  <a:pt x="0" y="42"/>
                </a:cubicBezTo>
                <a:cubicBezTo>
                  <a:pt x="0" y="104"/>
                  <a:pt x="0" y="104"/>
                  <a:pt x="0" y="104"/>
                </a:cubicBezTo>
                <a:cubicBezTo>
                  <a:pt x="0" y="106"/>
                  <a:pt x="2" y="109"/>
                  <a:pt x="5" y="109"/>
                </a:cubicBezTo>
                <a:cubicBezTo>
                  <a:pt x="44" y="109"/>
                  <a:pt x="44" y="109"/>
                  <a:pt x="44" y="109"/>
                </a:cubicBezTo>
                <a:cubicBezTo>
                  <a:pt x="44" y="112"/>
                  <a:pt x="44" y="112"/>
                  <a:pt x="44" y="112"/>
                </a:cubicBezTo>
                <a:cubicBezTo>
                  <a:pt x="68" y="112"/>
                  <a:pt x="68" y="112"/>
                  <a:pt x="68" y="112"/>
                </a:cubicBezTo>
                <a:cubicBezTo>
                  <a:pt x="68" y="109"/>
                  <a:pt x="68" y="109"/>
                  <a:pt x="68" y="109"/>
                </a:cubicBezTo>
                <a:cubicBezTo>
                  <a:pt x="104" y="109"/>
                  <a:pt x="104" y="109"/>
                  <a:pt x="104" y="109"/>
                </a:cubicBezTo>
                <a:cubicBezTo>
                  <a:pt x="107" y="109"/>
                  <a:pt x="109" y="106"/>
                  <a:pt x="109" y="104"/>
                </a:cubicBezTo>
                <a:cubicBezTo>
                  <a:pt x="109" y="42"/>
                  <a:pt x="109" y="42"/>
                  <a:pt x="109" y="42"/>
                </a:cubicBezTo>
                <a:cubicBezTo>
                  <a:pt x="109" y="39"/>
                  <a:pt x="107" y="37"/>
                  <a:pt x="105" y="37"/>
                </a:cubicBezTo>
                <a:cubicBezTo>
                  <a:pt x="105" y="31"/>
                  <a:pt x="105" y="31"/>
                  <a:pt x="105" y="31"/>
                </a:cubicBezTo>
                <a:cubicBezTo>
                  <a:pt x="105" y="30"/>
                  <a:pt x="104" y="29"/>
                  <a:pt x="103" y="28"/>
                </a:cubicBezTo>
                <a:cubicBezTo>
                  <a:pt x="101" y="27"/>
                  <a:pt x="98" y="26"/>
                  <a:pt x="96" y="25"/>
                </a:cubicBezTo>
                <a:cubicBezTo>
                  <a:pt x="96" y="15"/>
                  <a:pt x="96" y="15"/>
                  <a:pt x="96" y="15"/>
                </a:cubicBezTo>
                <a:cubicBezTo>
                  <a:pt x="96" y="15"/>
                  <a:pt x="96" y="15"/>
                  <a:pt x="96" y="15"/>
                </a:cubicBezTo>
                <a:cubicBezTo>
                  <a:pt x="96" y="15"/>
                  <a:pt x="96" y="15"/>
                  <a:pt x="96" y="15"/>
                </a:cubicBezTo>
                <a:cubicBezTo>
                  <a:pt x="96" y="13"/>
                  <a:pt x="94" y="11"/>
                  <a:pt x="92" y="11"/>
                </a:cubicBezTo>
                <a:cubicBezTo>
                  <a:pt x="86" y="12"/>
                  <a:pt x="81" y="12"/>
                  <a:pt x="76" y="13"/>
                </a:cubicBezTo>
                <a:cubicBezTo>
                  <a:pt x="76" y="5"/>
                  <a:pt x="76" y="5"/>
                  <a:pt x="76" y="5"/>
                </a:cubicBezTo>
                <a:cubicBezTo>
                  <a:pt x="76" y="5"/>
                  <a:pt x="76" y="5"/>
                  <a:pt x="76" y="5"/>
                </a:cubicBezTo>
                <a:cubicBezTo>
                  <a:pt x="76" y="4"/>
                  <a:pt x="76" y="3"/>
                  <a:pt x="75" y="3"/>
                </a:cubicBezTo>
                <a:cubicBezTo>
                  <a:pt x="74" y="1"/>
                  <a:pt x="72" y="0"/>
                  <a:pt x="70" y="1"/>
                </a:cubicBezTo>
                <a:cubicBezTo>
                  <a:pt x="65" y="4"/>
                  <a:pt x="61" y="8"/>
                  <a:pt x="58" y="13"/>
                </a:cubicBezTo>
                <a:cubicBezTo>
                  <a:pt x="56" y="17"/>
                  <a:pt x="54" y="21"/>
                  <a:pt x="53" y="27"/>
                </a:cubicBezTo>
                <a:close/>
                <a:moveTo>
                  <a:pt x="50" y="105"/>
                </a:moveTo>
                <a:cubicBezTo>
                  <a:pt x="50" y="106"/>
                  <a:pt x="49" y="106"/>
                  <a:pt x="48" y="106"/>
                </a:cubicBezTo>
                <a:cubicBezTo>
                  <a:pt x="47" y="105"/>
                  <a:pt x="46" y="104"/>
                  <a:pt x="47" y="103"/>
                </a:cubicBezTo>
                <a:cubicBezTo>
                  <a:pt x="48" y="100"/>
                  <a:pt x="49" y="99"/>
                  <a:pt x="51" y="98"/>
                </a:cubicBezTo>
                <a:cubicBezTo>
                  <a:pt x="53" y="96"/>
                  <a:pt x="55" y="96"/>
                  <a:pt x="56" y="96"/>
                </a:cubicBezTo>
                <a:cubicBezTo>
                  <a:pt x="58" y="96"/>
                  <a:pt x="60" y="97"/>
                  <a:pt x="61" y="98"/>
                </a:cubicBezTo>
                <a:cubicBezTo>
                  <a:pt x="63" y="99"/>
                  <a:pt x="64" y="101"/>
                  <a:pt x="65" y="103"/>
                </a:cubicBezTo>
                <a:cubicBezTo>
                  <a:pt x="65" y="104"/>
                  <a:pt x="65" y="105"/>
                  <a:pt x="64" y="105"/>
                </a:cubicBezTo>
                <a:cubicBezTo>
                  <a:pt x="63" y="106"/>
                  <a:pt x="61" y="105"/>
                  <a:pt x="61" y="104"/>
                </a:cubicBezTo>
                <a:cubicBezTo>
                  <a:pt x="61" y="103"/>
                  <a:pt x="60" y="102"/>
                  <a:pt x="59" y="101"/>
                </a:cubicBezTo>
                <a:cubicBezTo>
                  <a:pt x="58" y="100"/>
                  <a:pt x="57" y="100"/>
                  <a:pt x="56" y="100"/>
                </a:cubicBezTo>
                <a:cubicBezTo>
                  <a:pt x="55" y="100"/>
                  <a:pt x="54" y="100"/>
                  <a:pt x="53" y="101"/>
                </a:cubicBezTo>
                <a:cubicBezTo>
                  <a:pt x="52" y="101"/>
                  <a:pt x="51" y="103"/>
                  <a:pt x="50" y="105"/>
                </a:cubicBezTo>
                <a:close/>
                <a:moveTo>
                  <a:pt x="45" y="69"/>
                </a:moveTo>
                <a:cubicBezTo>
                  <a:pt x="40" y="67"/>
                  <a:pt x="35" y="67"/>
                  <a:pt x="31" y="67"/>
                </a:cubicBezTo>
                <a:cubicBezTo>
                  <a:pt x="26" y="67"/>
                  <a:pt x="21" y="67"/>
                  <a:pt x="17" y="69"/>
                </a:cubicBezTo>
                <a:cubicBezTo>
                  <a:pt x="16" y="70"/>
                  <a:pt x="15" y="69"/>
                  <a:pt x="14" y="68"/>
                </a:cubicBezTo>
                <a:cubicBezTo>
                  <a:pt x="14" y="67"/>
                  <a:pt x="14" y="66"/>
                  <a:pt x="15" y="65"/>
                </a:cubicBezTo>
                <a:cubicBezTo>
                  <a:pt x="20" y="64"/>
                  <a:pt x="26" y="63"/>
                  <a:pt x="31" y="63"/>
                </a:cubicBezTo>
                <a:cubicBezTo>
                  <a:pt x="36" y="63"/>
                  <a:pt x="41" y="63"/>
                  <a:pt x="46" y="65"/>
                </a:cubicBezTo>
                <a:cubicBezTo>
                  <a:pt x="47" y="66"/>
                  <a:pt x="48" y="67"/>
                  <a:pt x="47" y="68"/>
                </a:cubicBezTo>
                <a:cubicBezTo>
                  <a:pt x="47" y="69"/>
                  <a:pt x="46" y="70"/>
                  <a:pt x="45" y="69"/>
                </a:cubicBezTo>
                <a:close/>
                <a:moveTo>
                  <a:pt x="45" y="59"/>
                </a:moveTo>
                <a:cubicBezTo>
                  <a:pt x="40" y="58"/>
                  <a:pt x="35" y="57"/>
                  <a:pt x="31" y="57"/>
                </a:cubicBezTo>
                <a:cubicBezTo>
                  <a:pt x="26" y="57"/>
                  <a:pt x="21" y="58"/>
                  <a:pt x="17" y="59"/>
                </a:cubicBezTo>
                <a:cubicBezTo>
                  <a:pt x="16" y="60"/>
                  <a:pt x="15" y="59"/>
                  <a:pt x="14" y="58"/>
                </a:cubicBezTo>
                <a:cubicBezTo>
                  <a:pt x="14" y="57"/>
                  <a:pt x="14" y="56"/>
                  <a:pt x="15" y="56"/>
                </a:cubicBezTo>
                <a:cubicBezTo>
                  <a:pt x="20" y="54"/>
                  <a:pt x="26" y="53"/>
                  <a:pt x="31" y="53"/>
                </a:cubicBezTo>
                <a:cubicBezTo>
                  <a:pt x="36" y="53"/>
                  <a:pt x="41" y="54"/>
                  <a:pt x="46" y="56"/>
                </a:cubicBezTo>
                <a:cubicBezTo>
                  <a:pt x="47" y="56"/>
                  <a:pt x="48" y="57"/>
                  <a:pt x="47" y="58"/>
                </a:cubicBezTo>
                <a:cubicBezTo>
                  <a:pt x="47" y="59"/>
                  <a:pt x="46" y="60"/>
                  <a:pt x="45" y="59"/>
                </a:cubicBezTo>
                <a:close/>
                <a:moveTo>
                  <a:pt x="45" y="50"/>
                </a:moveTo>
                <a:cubicBezTo>
                  <a:pt x="40" y="48"/>
                  <a:pt x="35" y="47"/>
                  <a:pt x="31" y="47"/>
                </a:cubicBezTo>
                <a:cubicBezTo>
                  <a:pt x="26" y="47"/>
                  <a:pt x="21" y="48"/>
                  <a:pt x="17" y="50"/>
                </a:cubicBezTo>
                <a:cubicBezTo>
                  <a:pt x="16" y="50"/>
                  <a:pt x="15" y="50"/>
                  <a:pt x="14" y="49"/>
                </a:cubicBezTo>
                <a:cubicBezTo>
                  <a:pt x="14" y="48"/>
                  <a:pt x="14" y="47"/>
                  <a:pt x="15" y="46"/>
                </a:cubicBezTo>
                <a:cubicBezTo>
                  <a:pt x="20" y="44"/>
                  <a:pt x="26" y="43"/>
                  <a:pt x="31" y="43"/>
                </a:cubicBezTo>
                <a:cubicBezTo>
                  <a:pt x="36" y="43"/>
                  <a:pt x="41" y="44"/>
                  <a:pt x="46" y="46"/>
                </a:cubicBezTo>
                <a:cubicBezTo>
                  <a:pt x="47" y="47"/>
                  <a:pt x="48" y="48"/>
                  <a:pt x="47" y="49"/>
                </a:cubicBezTo>
                <a:cubicBezTo>
                  <a:pt x="47" y="50"/>
                  <a:pt x="46" y="50"/>
                  <a:pt x="45" y="50"/>
                </a:cubicBezTo>
                <a:close/>
                <a:moveTo>
                  <a:pt x="45" y="40"/>
                </a:moveTo>
                <a:cubicBezTo>
                  <a:pt x="40" y="38"/>
                  <a:pt x="35" y="37"/>
                  <a:pt x="31" y="37"/>
                </a:cubicBezTo>
                <a:cubicBezTo>
                  <a:pt x="26" y="38"/>
                  <a:pt x="21" y="38"/>
                  <a:pt x="17" y="40"/>
                </a:cubicBezTo>
                <a:cubicBezTo>
                  <a:pt x="16" y="40"/>
                  <a:pt x="15" y="40"/>
                  <a:pt x="14" y="39"/>
                </a:cubicBezTo>
                <a:cubicBezTo>
                  <a:pt x="14" y="38"/>
                  <a:pt x="14" y="37"/>
                  <a:pt x="15" y="36"/>
                </a:cubicBezTo>
                <a:cubicBezTo>
                  <a:pt x="20" y="35"/>
                  <a:pt x="26" y="34"/>
                  <a:pt x="31" y="34"/>
                </a:cubicBezTo>
                <a:cubicBezTo>
                  <a:pt x="36" y="34"/>
                  <a:pt x="41" y="34"/>
                  <a:pt x="46" y="36"/>
                </a:cubicBezTo>
                <a:cubicBezTo>
                  <a:pt x="47" y="37"/>
                  <a:pt x="48" y="38"/>
                  <a:pt x="47" y="39"/>
                </a:cubicBezTo>
                <a:cubicBezTo>
                  <a:pt x="47" y="40"/>
                  <a:pt x="46" y="40"/>
                  <a:pt x="45" y="40"/>
                </a:cubicBezTo>
                <a:close/>
                <a:moveTo>
                  <a:pt x="96" y="32"/>
                </a:moveTo>
                <a:cubicBezTo>
                  <a:pt x="96" y="79"/>
                  <a:pt x="96" y="79"/>
                  <a:pt x="96" y="79"/>
                </a:cubicBezTo>
                <a:cubicBezTo>
                  <a:pt x="96" y="81"/>
                  <a:pt x="94" y="83"/>
                  <a:pt x="92" y="83"/>
                </a:cubicBezTo>
                <a:cubicBezTo>
                  <a:pt x="92" y="83"/>
                  <a:pt x="92" y="83"/>
                  <a:pt x="92" y="83"/>
                </a:cubicBezTo>
                <a:cubicBezTo>
                  <a:pt x="84" y="83"/>
                  <a:pt x="79" y="85"/>
                  <a:pt x="74" y="87"/>
                </a:cubicBezTo>
                <a:cubicBezTo>
                  <a:pt x="72" y="88"/>
                  <a:pt x="70" y="89"/>
                  <a:pt x="68" y="90"/>
                </a:cubicBezTo>
                <a:cubicBezTo>
                  <a:pt x="71" y="89"/>
                  <a:pt x="75" y="89"/>
                  <a:pt x="78" y="89"/>
                </a:cubicBezTo>
                <a:cubicBezTo>
                  <a:pt x="85" y="89"/>
                  <a:pt x="92" y="90"/>
                  <a:pt x="99" y="93"/>
                </a:cubicBezTo>
                <a:cubicBezTo>
                  <a:pt x="99" y="33"/>
                  <a:pt x="99" y="33"/>
                  <a:pt x="99" y="33"/>
                </a:cubicBezTo>
                <a:cubicBezTo>
                  <a:pt x="98" y="33"/>
                  <a:pt x="97" y="32"/>
                  <a:pt x="96" y="32"/>
                </a:cubicBezTo>
                <a:close/>
                <a:moveTo>
                  <a:pt x="31" y="28"/>
                </a:moveTo>
                <a:cubicBezTo>
                  <a:pt x="37" y="28"/>
                  <a:pt x="44" y="30"/>
                  <a:pt x="51" y="33"/>
                </a:cubicBezTo>
                <a:cubicBezTo>
                  <a:pt x="51" y="93"/>
                  <a:pt x="51" y="93"/>
                  <a:pt x="51" y="93"/>
                </a:cubicBezTo>
                <a:cubicBezTo>
                  <a:pt x="44" y="90"/>
                  <a:pt x="37" y="89"/>
                  <a:pt x="31" y="89"/>
                </a:cubicBezTo>
                <a:cubicBezTo>
                  <a:pt x="24" y="89"/>
                  <a:pt x="17" y="90"/>
                  <a:pt x="11" y="93"/>
                </a:cubicBezTo>
                <a:cubicBezTo>
                  <a:pt x="11" y="33"/>
                  <a:pt x="11" y="33"/>
                  <a:pt x="11" y="33"/>
                </a:cubicBezTo>
                <a:cubicBezTo>
                  <a:pt x="17" y="30"/>
                  <a:pt x="24" y="28"/>
                  <a:pt x="31" y="2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9"/>
          <p:cNvSpPr>
            <a:spLocks noEditPoints="1"/>
          </p:cNvSpPr>
          <p:nvPr/>
        </p:nvSpPr>
        <p:spPr bwMode="auto">
          <a:xfrm>
            <a:off x="1229183" y="4429584"/>
            <a:ext cx="581430" cy="541266"/>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3"/>
          <p:cNvSpPr>
            <a:spLocks noEditPoints="1"/>
          </p:cNvSpPr>
          <p:nvPr/>
        </p:nvSpPr>
        <p:spPr bwMode="auto">
          <a:xfrm>
            <a:off x="1268146" y="2381689"/>
            <a:ext cx="503504" cy="546068"/>
          </a:xfrm>
          <a:custGeom>
            <a:avLst/>
            <a:gdLst>
              <a:gd name="T0" fmla="*/ 185 w 205"/>
              <a:gd name="T1" fmla="*/ 103 h 222"/>
              <a:gd name="T2" fmla="*/ 150 w 205"/>
              <a:gd name="T3" fmla="*/ 174 h 222"/>
              <a:gd name="T4" fmla="*/ 12 w 205"/>
              <a:gd name="T5" fmla="*/ 96 h 222"/>
              <a:gd name="T6" fmla="*/ 194 w 205"/>
              <a:gd name="T7" fmla="*/ 83 h 222"/>
              <a:gd name="T8" fmla="*/ 12 w 205"/>
              <a:gd name="T9" fmla="*/ 96 h 222"/>
              <a:gd name="T10" fmla="*/ 205 w 205"/>
              <a:gd name="T11" fmla="*/ 222 h 222"/>
              <a:gd name="T12" fmla="*/ 199 w 205"/>
              <a:gd name="T13" fmla="*/ 209 h 222"/>
              <a:gd name="T14" fmla="*/ 192 w 205"/>
              <a:gd name="T15" fmla="*/ 200 h 222"/>
              <a:gd name="T16" fmla="*/ 188 w 205"/>
              <a:gd name="T17" fmla="*/ 189 h 222"/>
              <a:gd name="T18" fmla="*/ 17 w 205"/>
              <a:gd name="T19" fmla="*/ 179 h 222"/>
              <a:gd name="T20" fmla="*/ 13 w 205"/>
              <a:gd name="T21" fmla="*/ 189 h 222"/>
              <a:gd name="T22" fmla="*/ 6 w 205"/>
              <a:gd name="T23" fmla="*/ 200 h 222"/>
              <a:gd name="T24" fmla="*/ 0 w 205"/>
              <a:gd name="T25" fmla="*/ 209 h 222"/>
              <a:gd name="T26" fmla="*/ 9 w 205"/>
              <a:gd name="T27" fmla="*/ 78 h 222"/>
              <a:gd name="T28" fmla="*/ 197 w 205"/>
              <a:gd name="T29" fmla="*/ 63 h 222"/>
              <a:gd name="T30" fmla="*/ 9 w 205"/>
              <a:gd name="T31" fmla="*/ 63 h 222"/>
              <a:gd name="T32" fmla="*/ 19 w 205"/>
              <a:gd name="T33" fmla="*/ 103 h 222"/>
              <a:gd name="T34" fmla="*/ 54 w 205"/>
              <a:gd name="T35" fmla="*/ 174 h 222"/>
              <a:gd name="T36" fmla="*/ 19 w 205"/>
              <a:gd name="T37" fmla="*/ 103 h 222"/>
              <a:gd name="T38" fmla="*/ 25 w 205"/>
              <a:gd name="T39" fmla="*/ 110 h 222"/>
              <a:gd name="T40" fmla="*/ 28 w 205"/>
              <a:gd name="T41" fmla="*/ 170 h 222"/>
              <a:gd name="T42" fmla="*/ 31 w 205"/>
              <a:gd name="T43" fmla="*/ 167 h 222"/>
              <a:gd name="T44" fmla="*/ 28 w 205"/>
              <a:gd name="T45" fmla="*/ 107 h 222"/>
              <a:gd name="T46" fmla="*/ 63 w 205"/>
              <a:gd name="T47" fmla="*/ 103 h 222"/>
              <a:gd name="T48" fmla="*/ 97 w 205"/>
              <a:gd name="T49" fmla="*/ 174 h 222"/>
              <a:gd name="T50" fmla="*/ 63 w 205"/>
              <a:gd name="T51" fmla="*/ 103 h 222"/>
              <a:gd name="T52" fmla="*/ 69 w 205"/>
              <a:gd name="T53" fmla="*/ 110 h 222"/>
              <a:gd name="T54" fmla="*/ 72 w 205"/>
              <a:gd name="T55" fmla="*/ 170 h 222"/>
              <a:gd name="T56" fmla="*/ 74 w 205"/>
              <a:gd name="T57" fmla="*/ 167 h 222"/>
              <a:gd name="T58" fmla="*/ 72 w 205"/>
              <a:gd name="T59" fmla="*/ 107 h 222"/>
              <a:gd name="T60" fmla="*/ 106 w 205"/>
              <a:gd name="T61" fmla="*/ 103 h 222"/>
              <a:gd name="T62" fmla="*/ 141 w 205"/>
              <a:gd name="T63" fmla="*/ 174 h 222"/>
              <a:gd name="T64" fmla="*/ 106 w 205"/>
              <a:gd name="T65" fmla="*/ 103 h 222"/>
              <a:gd name="T66" fmla="*/ 113 w 205"/>
              <a:gd name="T67" fmla="*/ 110 h 222"/>
              <a:gd name="T68" fmla="*/ 115 w 205"/>
              <a:gd name="T69" fmla="*/ 170 h 222"/>
              <a:gd name="T70" fmla="*/ 118 w 205"/>
              <a:gd name="T71" fmla="*/ 167 h 222"/>
              <a:gd name="T72" fmla="*/ 115 w 205"/>
              <a:gd name="T73" fmla="*/ 107 h 222"/>
              <a:gd name="T74" fmla="*/ 159 w 205"/>
              <a:gd name="T75" fmla="*/ 107 h 222"/>
              <a:gd name="T76" fmla="*/ 156 w 205"/>
              <a:gd name="T77" fmla="*/ 167 h 222"/>
              <a:gd name="T78" fmla="*/ 159 w 205"/>
              <a:gd name="T79" fmla="*/ 170 h 222"/>
              <a:gd name="T80" fmla="*/ 162 w 205"/>
              <a:gd name="T81" fmla="*/ 1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222">
                <a:moveTo>
                  <a:pt x="150" y="103"/>
                </a:moveTo>
                <a:cubicBezTo>
                  <a:pt x="185" y="103"/>
                  <a:pt x="185" y="103"/>
                  <a:pt x="185" y="103"/>
                </a:cubicBezTo>
                <a:cubicBezTo>
                  <a:pt x="185" y="174"/>
                  <a:pt x="185" y="174"/>
                  <a:pt x="185" y="174"/>
                </a:cubicBezTo>
                <a:cubicBezTo>
                  <a:pt x="150" y="174"/>
                  <a:pt x="150" y="174"/>
                  <a:pt x="150" y="174"/>
                </a:cubicBezTo>
                <a:cubicBezTo>
                  <a:pt x="150" y="103"/>
                  <a:pt x="150" y="103"/>
                  <a:pt x="150" y="103"/>
                </a:cubicBezTo>
                <a:close/>
                <a:moveTo>
                  <a:pt x="12" y="96"/>
                </a:moveTo>
                <a:cubicBezTo>
                  <a:pt x="194" y="96"/>
                  <a:pt x="194" y="96"/>
                  <a:pt x="194" y="96"/>
                </a:cubicBezTo>
                <a:cubicBezTo>
                  <a:pt x="194" y="83"/>
                  <a:pt x="194" y="83"/>
                  <a:pt x="194" y="83"/>
                </a:cubicBezTo>
                <a:cubicBezTo>
                  <a:pt x="12" y="83"/>
                  <a:pt x="12" y="83"/>
                  <a:pt x="12" y="83"/>
                </a:cubicBezTo>
                <a:cubicBezTo>
                  <a:pt x="12" y="96"/>
                  <a:pt x="12" y="96"/>
                  <a:pt x="12" y="96"/>
                </a:cubicBezTo>
                <a:close/>
                <a:moveTo>
                  <a:pt x="0" y="222"/>
                </a:moveTo>
                <a:cubicBezTo>
                  <a:pt x="205" y="222"/>
                  <a:pt x="205" y="222"/>
                  <a:pt x="205" y="222"/>
                </a:cubicBezTo>
                <a:cubicBezTo>
                  <a:pt x="205" y="209"/>
                  <a:pt x="205" y="209"/>
                  <a:pt x="205" y="209"/>
                </a:cubicBezTo>
                <a:cubicBezTo>
                  <a:pt x="199" y="209"/>
                  <a:pt x="199" y="209"/>
                  <a:pt x="199" y="209"/>
                </a:cubicBezTo>
                <a:cubicBezTo>
                  <a:pt x="199" y="200"/>
                  <a:pt x="199" y="200"/>
                  <a:pt x="199" y="200"/>
                </a:cubicBezTo>
                <a:cubicBezTo>
                  <a:pt x="192" y="200"/>
                  <a:pt x="192" y="200"/>
                  <a:pt x="192" y="200"/>
                </a:cubicBezTo>
                <a:cubicBezTo>
                  <a:pt x="192" y="196"/>
                  <a:pt x="192" y="192"/>
                  <a:pt x="192" y="189"/>
                </a:cubicBezTo>
                <a:cubicBezTo>
                  <a:pt x="188" y="189"/>
                  <a:pt x="188" y="189"/>
                  <a:pt x="188" y="189"/>
                </a:cubicBezTo>
                <a:cubicBezTo>
                  <a:pt x="188" y="179"/>
                  <a:pt x="188" y="179"/>
                  <a:pt x="188" y="179"/>
                </a:cubicBezTo>
                <a:cubicBezTo>
                  <a:pt x="17" y="179"/>
                  <a:pt x="17" y="179"/>
                  <a:pt x="17" y="179"/>
                </a:cubicBezTo>
                <a:cubicBezTo>
                  <a:pt x="17" y="189"/>
                  <a:pt x="17" y="189"/>
                  <a:pt x="17" y="189"/>
                </a:cubicBezTo>
                <a:cubicBezTo>
                  <a:pt x="13" y="189"/>
                  <a:pt x="13" y="189"/>
                  <a:pt x="13" y="189"/>
                </a:cubicBezTo>
                <a:cubicBezTo>
                  <a:pt x="13" y="192"/>
                  <a:pt x="13" y="196"/>
                  <a:pt x="13" y="200"/>
                </a:cubicBezTo>
                <a:cubicBezTo>
                  <a:pt x="6" y="200"/>
                  <a:pt x="6" y="200"/>
                  <a:pt x="6" y="200"/>
                </a:cubicBezTo>
                <a:cubicBezTo>
                  <a:pt x="6" y="209"/>
                  <a:pt x="6" y="209"/>
                  <a:pt x="6" y="209"/>
                </a:cubicBezTo>
                <a:cubicBezTo>
                  <a:pt x="0" y="209"/>
                  <a:pt x="0" y="209"/>
                  <a:pt x="0" y="209"/>
                </a:cubicBezTo>
                <a:cubicBezTo>
                  <a:pt x="0" y="222"/>
                  <a:pt x="0" y="222"/>
                  <a:pt x="0" y="222"/>
                </a:cubicBezTo>
                <a:close/>
                <a:moveTo>
                  <a:pt x="9" y="78"/>
                </a:moveTo>
                <a:cubicBezTo>
                  <a:pt x="197" y="78"/>
                  <a:pt x="197" y="78"/>
                  <a:pt x="197" y="78"/>
                </a:cubicBezTo>
                <a:cubicBezTo>
                  <a:pt x="197" y="63"/>
                  <a:pt x="197" y="63"/>
                  <a:pt x="197" y="63"/>
                </a:cubicBezTo>
                <a:cubicBezTo>
                  <a:pt x="103" y="0"/>
                  <a:pt x="103" y="0"/>
                  <a:pt x="103" y="0"/>
                </a:cubicBezTo>
                <a:cubicBezTo>
                  <a:pt x="9" y="63"/>
                  <a:pt x="9" y="63"/>
                  <a:pt x="9" y="63"/>
                </a:cubicBezTo>
                <a:cubicBezTo>
                  <a:pt x="9" y="78"/>
                  <a:pt x="9" y="78"/>
                  <a:pt x="9" y="78"/>
                </a:cubicBezTo>
                <a:close/>
                <a:moveTo>
                  <a:pt x="19" y="103"/>
                </a:moveTo>
                <a:cubicBezTo>
                  <a:pt x="54" y="103"/>
                  <a:pt x="54" y="103"/>
                  <a:pt x="54" y="103"/>
                </a:cubicBezTo>
                <a:cubicBezTo>
                  <a:pt x="54" y="174"/>
                  <a:pt x="54" y="174"/>
                  <a:pt x="54" y="174"/>
                </a:cubicBezTo>
                <a:cubicBezTo>
                  <a:pt x="19" y="174"/>
                  <a:pt x="19" y="174"/>
                  <a:pt x="19" y="174"/>
                </a:cubicBezTo>
                <a:cubicBezTo>
                  <a:pt x="19" y="103"/>
                  <a:pt x="19" y="103"/>
                  <a:pt x="19" y="103"/>
                </a:cubicBezTo>
                <a:close/>
                <a:moveTo>
                  <a:pt x="28" y="107"/>
                </a:moveTo>
                <a:cubicBezTo>
                  <a:pt x="26" y="107"/>
                  <a:pt x="25" y="108"/>
                  <a:pt x="25" y="110"/>
                </a:cubicBezTo>
                <a:cubicBezTo>
                  <a:pt x="25" y="167"/>
                  <a:pt x="25" y="167"/>
                  <a:pt x="25" y="167"/>
                </a:cubicBezTo>
                <a:cubicBezTo>
                  <a:pt x="25" y="169"/>
                  <a:pt x="26" y="170"/>
                  <a:pt x="28" y="170"/>
                </a:cubicBezTo>
                <a:cubicBezTo>
                  <a:pt x="28" y="170"/>
                  <a:pt x="28" y="170"/>
                  <a:pt x="28" y="170"/>
                </a:cubicBezTo>
                <a:cubicBezTo>
                  <a:pt x="29" y="170"/>
                  <a:pt x="31" y="169"/>
                  <a:pt x="31" y="167"/>
                </a:cubicBezTo>
                <a:cubicBezTo>
                  <a:pt x="31" y="110"/>
                  <a:pt x="31" y="110"/>
                  <a:pt x="31" y="110"/>
                </a:cubicBezTo>
                <a:cubicBezTo>
                  <a:pt x="31" y="108"/>
                  <a:pt x="29" y="107"/>
                  <a:pt x="28" y="107"/>
                </a:cubicBezTo>
                <a:cubicBezTo>
                  <a:pt x="28" y="107"/>
                  <a:pt x="28" y="107"/>
                  <a:pt x="28" y="107"/>
                </a:cubicBezTo>
                <a:close/>
                <a:moveTo>
                  <a:pt x="63" y="103"/>
                </a:moveTo>
                <a:cubicBezTo>
                  <a:pt x="74" y="103"/>
                  <a:pt x="86" y="103"/>
                  <a:pt x="97" y="103"/>
                </a:cubicBezTo>
                <a:cubicBezTo>
                  <a:pt x="97" y="127"/>
                  <a:pt x="97" y="150"/>
                  <a:pt x="97" y="174"/>
                </a:cubicBezTo>
                <a:cubicBezTo>
                  <a:pt x="86" y="174"/>
                  <a:pt x="74" y="174"/>
                  <a:pt x="63" y="174"/>
                </a:cubicBezTo>
                <a:cubicBezTo>
                  <a:pt x="63" y="150"/>
                  <a:pt x="63" y="127"/>
                  <a:pt x="63" y="103"/>
                </a:cubicBezTo>
                <a:close/>
                <a:moveTo>
                  <a:pt x="72" y="107"/>
                </a:moveTo>
                <a:cubicBezTo>
                  <a:pt x="70" y="107"/>
                  <a:pt x="69" y="108"/>
                  <a:pt x="69" y="110"/>
                </a:cubicBezTo>
                <a:cubicBezTo>
                  <a:pt x="69" y="167"/>
                  <a:pt x="69" y="167"/>
                  <a:pt x="69" y="167"/>
                </a:cubicBezTo>
                <a:cubicBezTo>
                  <a:pt x="69" y="169"/>
                  <a:pt x="70" y="170"/>
                  <a:pt x="72" y="170"/>
                </a:cubicBezTo>
                <a:cubicBezTo>
                  <a:pt x="72" y="170"/>
                  <a:pt x="72" y="170"/>
                  <a:pt x="72" y="170"/>
                </a:cubicBezTo>
                <a:cubicBezTo>
                  <a:pt x="73" y="170"/>
                  <a:pt x="74" y="169"/>
                  <a:pt x="74" y="167"/>
                </a:cubicBezTo>
                <a:cubicBezTo>
                  <a:pt x="74" y="110"/>
                  <a:pt x="74" y="110"/>
                  <a:pt x="74" y="110"/>
                </a:cubicBezTo>
                <a:cubicBezTo>
                  <a:pt x="74" y="108"/>
                  <a:pt x="73" y="107"/>
                  <a:pt x="72" y="107"/>
                </a:cubicBezTo>
                <a:cubicBezTo>
                  <a:pt x="72" y="107"/>
                  <a:pt x="72" y="107"/>
                  <a:pt x="72" y="107"/>
                </a:cubicBezTo>
                <a:close/>
                <a:moveTo>
                  <a:pt x="106" y="103"/>
                </a:moveTo>
                <a:cubicBezTo>
                  <a:pt x="141" y="103"/>
                  <a:pt x="141" y="103"/>
                  <a:pt x="141" y="103"/>
                </a:cubicBezTo>
                <a:cubicBezTo>
                  <a:pt x="141" y="174"/>
                  <a:pt x="141" y="174"/>
                  <a:pt x="141" y="174"/>
                </a:cubicBezTo>
                <a:cubicBezTo>
                  <a:pt x="106" y="174"/>
                  <a:pt x="106" y="174"/>
                  <a:pt x="106" y="174"/>
                </a:cubicBezTo>
                <a:cubicBezTo>
                  <a:pt x="106" y="103"/>
                  <a:pt x="106" y="103"/>
                  <a:pt x="106" y="103"/>
                </a:cubicBezTo>
                <a:close/>
                <a:moveTo>
                  <a:pt x="115" y="107"/>
                </a:moveTo>
                <a:cubicBezTo>
                  <a:pt x="114" y="107"/>
                  <a:pt x="113" y="108"/>
                  <a:pt x="113" y="110"/>
                </a:cubicBezTo>
                <a:cubicBezTo>
                  <a:pt x="113" y="167"/>
                  <a:pt x="113" y="167"/>
                  <a:pt x="113" y="167"/>
                </a:cubicBezTo>
                <a:cubicBezTo>
                  <a:pt x="113" y="169"/>
                  <a:pt x="114" y="170"/>
                  <a:pt x="115" y="170"/>
                </a:cubicBezTo>
                <a:cubicBezTo>
                  <a:pt x="115" y="170"/>
                  <a:pt x="115" y="170"/>
                  <a:pt x="115" y="170"/>
                </a:cubicBezTo>
                <a:cubicBezTo>
                  <a:pt x="117" y="170"/>
                  <a:pt x="118" y="169"/>
                  <a:pt x="118" y="167"/>
                </a:cubicBezTo>
                <a:cubicBezTo>
                  <a:pt x="118" y="110"/>
                  <a:pt x="118" y="110"/>
                  <a:pt x="118" y="110"/>
                </a:cubicBezTo>
                <a:cubicBezTo>
                  <a:pt x="118" y="108"/>
                  <a:pt x="117" y="107"/>
                  <a:pt x="115" y="107"/>
                </a:cubicBezTo>
                <a:cubicBezTo>
                  <a:pt x="115" y="107"/>
                  <a:pt x="115" y="107"/>
                  <a:pt x="115" y="107"/>
                </a:cubicBezTo>
                <a:close/>
                <a:moveTo>
                  <a:pt x="159" y="107"/>
                </a:moveTo>
                <a:cubicBezTo>
                  <a:pt x="158" y="107"/>
                  <a:pt x="156" y="108"/>
                  <a:pt x="156" y="110"/>
                </a:cubicBezTo>
                <a:cubicBezTo>
                  <a:pt x="156" y="167"/>
                  <a:pt x="156" y="167"/>
                  <a:pt x="156" y="167"/>
                </a:cubicBezTo>
                <a:cubicBezTo>
                  <a:pt x="156" y="169"/>
                  <a:pt x="158" y="170"/>
                  <a:pt x="159" y="170"/>
                </a:cubicBezTo>
                <a:cubicBezTo>
                  <a:pt x="159" y="170"/>
                  <a:pt x="159" y="170"/>
                  <a:pt x="159" y="170"/>
                </a:cubicBezTo>
                <a:cubicBezTo>
                  <a:pt x="161" y="170"/>
                  <a:pt x="162" y="169"/>
                  <a:pt x="162" y="167"/>
                </a:cubicBezTo>
                <a:cubicBezTo>
                  <a:pt x="162" y="110"/>
                  <a:pt x="162" y="110"/>
                  <a:pt x="162" y="110"/>
                </a:cubicBezTo>
                <a:cubicBezTo>
                  <a:pt x="162" y="108"/>
                  <a:pt x="161" y="107"/>
                  <a:pt x="159" y="107"/>
                </a:cubicBez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sp>
        <p:nvSpPr>
          <p:cNvPr id="25" name="Freeform 5"/>
          <p:cNvSpPr>
            <a:spLocks noEditPoints="1"/>
          </p:cNvSpPr>
          <p:nvPr/>
        </p:nvSpPr>
        <p:spPr bwMode="auto">
          <a:xfrm>
            <a:off x="1260858" y="3408034"/>
            <a:ext cx="518080" cy="474578"/>
          </a:xfrm>
          <a:custGeom>
            <a:avLst/>
            <a:gdLst>
              <a:gd name="T0" fmla="*/ 60 w 110"/>
              <a:gd name="T1" fmla="*/ 91 h 99"/>
              <a:gd name="T2" fmla="*/ 68 w 110"/>
              <a:gd name="T3" fmla="*/ 85 h 99"/>
              <a:gd name="T4" fmla="*/ 68 w 110"/>
              <a:gd name="T5" fmla="*/ 86 h 99"/>
              <a:gd name="T6" fmla="*/ 72 w 110"/>
              <a:gd name="T7" fmla="*/ 5 h 99"/>
              <a:gd name="T8" fmla="*/ 17 w 110"/>
              <a:gd name="T9" fmla="*/ 55 h 99"/>
              <a:gd name="T10" fmla="*/ 16 w 110"/>
              <a:gd name="T11" fmla="*/ 52 h 99"/>
              <a:gd name="T12" fmla="*/ 46 w 110"/>
              <a:gd name="T13" fmla="*/ 52 h 99"/>
              <a:gd name="T14" fmla="*/ 46 w 110"/>
              <a:gd name="T15" fmla="*/ 55 h 99"/>
              <a:gd name="T16" fmla="*/ 17 w 110"/>
              <a:gd name="T17" fmla="*/ 55 h 99"/>
              <a:gd name="T18" fmla="*/ 15 w 110"/>
              <a:gd name="T19" fmla="*/ 44 h 99"/>
              <a:gd name="T20" fmla="*/ 31 w 110"/>
              <a:gd name="T21" fmla="*/ 39 h 99"/>
              <a:gd name="T22" fmla="*/ 47 w 110"/>
              <a:gd name="T23" fmla="*/ 44 h 99"/>
              <a:gd name="T24" fmla="*/ 31 w 110"/>
              <a:gd name="T25" fmla="*/ 42 h 99"/>
              <a:gd name="T26" fmla="*/ 17 w 110"/>
              <a:gd name="T27" fmla="*/ 36 h 99"/>
              <a:gd name="T28" fmla="*/ 16 w 110"/>
              <a:gd name="T29" fmla="*/ 33 h 99"/>
              <a:gd name="T30" fmla="*/ 46 w 110"/>
              <a:gd name="T31" fmla="*/ 33 h 99"/>
              <a:gd name="T32" fmla="*/ 46 w 110"/>
              <a:gd name="T33" fmla="*/ 36 h 99"/>
              <a:gd name="T34" fmla="*/ 17 w 110"/>
              <a:gd name="T35" fmla="*/ 36 h 99"/>
              <a:gd name="T36" fmla="*/ 15 w 110"/>
              <a:gd name="T37" fmla="*/ 26 h 99"/>
              <a:gd name="T38" fmla="*/ 31 w 110"/>
              <a:gd name="T39" fmla="*/ 21 h 99"/>
              <a:gd name="T40" fmla="*/ 47 w 110"/>
              <a:gd name="T41" fmla="*/ 26 h 99"/>
              <a:gd name="T42" fmla="*/ 31 w 110"/>
              <a:gd name="T43" fmla="*/ 24 h 99"/>
              <a:gd name="T44" fmla="*/ 17 w 110"/>
              <a:gd name="T45" fmla="*/ 19 h 99"/>
              <a:gd name="T46" fmla="*/ 16 w 110"/>
              <a:gd name="T47" fmla="*/ 16 h 99"/>
              <a:gd name="T48" fmla="*/ 46 w 110"/>
              <a:gd name="T49" fmla="*/ 16 h 99"/>
              <a:gd name="T50" fmla="*/ 46 w 110"/>
              <a:gd name="T51" fmla="*/ 19 h 99"/>
              <a:gd name="T52" fmla="*/ 17 w 110"/>
              <a:gd name="T53" fmla="*/ 19 h 99"/>
              <a:gd name="T54" fmla="*/ 110 w 110"/>
              <a:gd name="T55" fmla="*/ 20 h 99"/>
              <a:gd name="T56" fmla="*/ 106 w 110"/>
              <a:gd name="T57" fmla="*/ 88 h 99"/>
              <a:gd name="T58" fmla="*/ 76 w 110"/>
              <a:gd name="T59" fmla="*/ 97 h 99"/>
              <a:gd name="T60" fmla="*/ 75 w 110"/>
              <a:gd name="T61" fmla="*/ 98 h 99"/>
              <a:gd name="T62" fmla="*/ 66 w 110"/>
              <a:gd name="T63" fmla="*/ 90 h 99"/>
              <a:gd name="T64" fmla="*/ 58 w 110"/>
              <a:gd name="T65" fmla="*/ 99 h 99"/>
              <a:gd name="T66" fmla="*/ 56 w 110"/>
              <a:gd name="T67" fmla="*/ 88 h 99"/>
              <a:gd name="T68" fmla="*/ 0 w 110"/>
              <a:gd name="T69" fmla="*/ 83 h 99"/>
              <a:gd name="T70" fmla="*/ 4 w 110"/>
              <a:gd name="T71" fmla="*/ 15 h 99"/>
              <a:gd name="T72" fmla="*/ 6 w 110"/>
              <a:gd name="T73" fmla="*/ 6 h 99"/>
              <a:gd name="T74" fmla="*/ 55 w 110"/>
              <a:gd name="T75" fmla="*/ 5 h 99"/>
              <a:gd name="T76" fmla="*/ 104 w 110"/>
              <a:gd name="T77" fmla="*/ 6 h 99"/>
              <a:gd name="T78" fmla="*/ 106 w 110"/>
              <a:gd name="T79" fmla="*/ 9 h 99"/>
              <a:gd name="T80" fmla="*/ 76 w 110"/>
              <a:gd name="T81" fmla="*/ 68 h 99"/>
              <a:gd name="T82" fmla="*/ 99 w 110"/>
              <a:gd name="T83" fmla="*/ 72 h 99"/>
              <a:gd name="T84" fmla="*/ 79 w 110"/>
              <a:gd name="T85" fmla="*/ 6 h 99"/>
              <a:gd name="T86" fmla="*/ 76 w 110"/>
              <a:gd name="T87" fmla="*/ 68 h 99"/>
              <a:gd name="T88" fmla="*/ 10 w 110"/>
              <a:gd name="T89" fmla="*/ 11 h 99"/>
              <a:gd name="T90" fmla="*/ 31 w 110"/>
              <a:gd name="T91" fmla="*/ 68 h 99"/>
              <a:gd name="T92" fmla="*/ 51 w 110"/>
              <a:gd name="T93"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99">
                <a:moveTo>
                  <a:pt x="60" y="9"/>
                </a:moveTo>
                <a:cubicBezTo>
                  <a:pt x="60" y="91"/>
                  <a:pt x="60" y="91"/>
                  <a:pt x="60" y="91"/>
                </a:cubicBezTo>
                <a:cubicBezTo>
                  <a:pt x="65" y="86"/>
                  <a:pt x="65" y="86"/>
                  <a:pt x="65" y="86"/>
                </a:cubicBezTo>
                <a:cubicBezTo>
                  <a:pt x="65" y="85"/>
                  <a:pt x="67" y="85"/>
                  <a:pt x="68" y="85"/>
                </a:cubicBezTo>
                <a:cubicBezTo>
                  <a:pt x="68" y="85"/>
                  <a:pt x="68" y="85"/>
                  <a:pt x="68" y="86"/>
                </a:cubicBezTo>
                <a:cubicBezTo>
                  <a:pt x="68" y="86"/>
                  <a:pt x="68" y="86"/>
                  <a:pt x="68" y="86"/>
                </a:cubicBezTo>
                <a:cubicBezTo>
                  <a:pt x="72" y="91"/>
                  <a:pt x="72" y="91"/>
                  <a:pt x="72" y="91"/>
                </a:cubicBezTo>
                <a:cubicBezTo>
                  <a:pt x="72" y="5"/>
                  <a:pt x="72" y="5"/>
                  <a:pt x="72" y="5"/>
                </a:cubicBezTo>
                <a:cubicBezTo>
                  <a:pt x="60" y="9"/>
                  <a:pt x="60" y="9"/>
                  <a:pt x="60" y="9"/>
                </a:cubicBezTo>
                <a:close/>
                <a:moveTo>
                  <a:pt x="17" y="55"/>
                </a:moveTo>
                <a:cubicBezTo>
                  <a:pt x="16" y="55"/>
                  <a:pt x="15" y="55"/>
                  <a:pt x="15" y="54"/>
                </a:cubicBezTo>
                <a:cubicBezTo>
                  <a:pt x="15" y="53"/>
                  <a:pt x="15" y="52"/>
                  <a:pt x="16" y="52"/>
                </a:cubicBezTo>
                <a:cubicBezTo>
                  <a:pt x="21" y="50"/>
                  <a:pt x="26" y="49"/>
                  <a:pt x="31" y="49"/>
                </a:cubicBezTo>
                <a:cubicBezTo>
                  <a:pt x="36" y="49"/>
                  <a:pt x="41" y="50"/>
                  <a:pt x="46" y="52"/>
                </a:cubicBezTo>
                <a:cubicBezTo>
                  <a:pt x="47" y="52"/>
                  <a:pt x="48" y="53"/>
                  <a:pt x="47" y="54"/>
                </a:cubicBezTo>
                <a:cubicBezTo>
                  <a:pt x="47" y="54"/>
                  <a:pt x="46" y="55"/>
                  <a:pt x="46" y="55"/>
                </a:cubicBezTo>
                <a:cubicBezTo>
                  <a:pt x="41" y="53"/>
                  <a:pt x="36" y="52"/>
                  <a:pt x="31" y="52"/>
                </a:cubicBezTo>
                <a:cubicBezTo>
                  <a:pt x="26" y="52"/>
                  <a:pt x="21" y="53"/>
                  <a:pt x="17" y="55"/>
                </a:cubicBezTo>
                <a:close/>
                <a:moveTo>
                  <a:pt x="17" y="45"/>
                </a:moveTo>
                <a:cubicBezTo>
                  <a:pt x="16" y="45"/>
                  <a:pt x="15" y="45"/>
                  <a:pt x="15" y="44"/>
                </a:cubicBezTo>
                <a:cubicBezTo>
                  <a:pt x="15" y="43"/>
                  <a:pt x="15" y="42"/>
                  <a:pt x="16" y="42"/>
                </a:cubicBezTo>
                <a:cubicBezTo>
                  <a:pt x="21" y="40"/>
                  <a:pt x="26" y="39"/>
                  <a:pt x="31" y="39"/>
                </a:cubicBezTo>
                <a:cubicBezTo>
                  <a:pt x="36" y="39"/>
                  <a:pt x="41" y="40"/>
                  <a:pt x="46" y="42"/>
                </a:cubicBezTo>
                <a:cubicBezTo>
                  <a:pt x="47" y="42"/>
                  <a:pt x="48" y="43"/>
                  <a:pt x="47" y="44"/>
                </a:cubicBezTo>
                <a:cubicBezTo>
                  <a:pt x="47" y="45"/>
                  <a:pt x="46" y="45"/>
                  <a:pt x="46" y="45"/>
                </a:cubicBezTo>
                <a:cubicBezTo>
                  <a:pt x="41" y="43"/>
                  <a:pt x="36" y="42"/>
                  <a:pt x="31" y="42"/>
                </a:cubicBezTo>
                <a:cubicBezTo>
                  <a:pt x="26" y="42"/>
                  <a:pt x="21" y="43"/>
                  <a:pt x="17" y="45"/>
                </a:cubicBezTo>
                <a:close/>
                <a:moveTo>
                  <a:pt x="17" y="36"/>
                </a:moveTo>
                <a:cubicBezTo>
                  <a:pt x="16" y="37"/>
                  <a:pt x="15" y="36"/>
                  <a:pt x="15" y="35"/>
                </a:cubicBezTo>
                <a:cubicBezTo>
                  <a:pt x="15" y="35"/>
                  <a:pt x="15" y="34"/>
                  <a:pt x="16" y="33"/>
                </a:cubicBezTo>
                <a:cubicBezTo>
                  <a:pt x="21" y="32"/>
                  <a:pt x="26" y="31"/>
                  <a:pt x="31" y="31"/>
                </a:cubicBezTo>
                <a:cubicBezTo>
                  <a:pt x="36" y="31"/>
                  <a:pt x="41" y="32"/>
                  <a:pt x="46" y="33"/>
                </a:cubicBezTo>
                <a:cubicBezTo>
                  <a:pt x="47" y="34"/>
                  <a:pt x="48" y="34"/>
                  <a:pt x="47" y="35"/>
                </a:cubicBezTo>
                <a:cubicBezTo>
                  <a:pt x="47" y="36"/>
                  <a:pt x="46" y="36"/>
                  <a:pt x="46" y="36"/>
                </a:cubicBezTo>
                <a:cubicBezTo>
                  <a:pt x="41" y="35"/>
                  <a:pt x="36" y="34"/>
                  <a:pt x="31" y="34"/>
                </a:cubicBezTo>
                <a:cubicBezTo>
                  <a:pt x="26" y="34"/>
                  <a:pt x="21" y="34"/>
                  <a:pt x="17" y="36"/>
                </a:cubicBezTo>
                <a:close/>
                <a:moveTo>
                  <a:pt x="17" y="27"/>
                </a:moveTo>
                <a:cubicBezTo>
                  <a:pt x="16" y="27"/>
                  <a:pt x="15" y="27"/>
                  <a:pt x="15" y="26"/>
                </a:cubicBezTo>
                <a:cubicBezTo>
                  <a:pt x="15" y="25"/>
                  <a:pt x="15" y="24"/>
                  <a:pt x="16" y="24"/>
                </a:cubicBezTo>
                <a:cubicBezTo>
                  <a:pt x="21" y="22"/>
                  <a:pt x="26" y="21"/>
                  <a:pt x="31" y="21"/>
                </a:cubicBezTo>
                <a:cubicBezTo>
                  <a:pt x="36" y="21"/>
                  <a:pt x="41" y="22"/>
                  <a:pt x="46" y="24"/>
                </a:cubicBezTo>
                <a:cubicBezTo>
                  <a:pt x="47" y="24"/>
                  <a:pt x="48" y="25"/>
                  <a:pt x="47" y="26"/>
                </a:cubicBezTo>
                <a:cubicBezTo>
                  <a:pt x="47" y="27"/>
                  <a:pt x="46" y="27"/>
                  <a:pt x="46" y="27"/>
                </a:cubicBezTo>
                <a:cubicBezTo>
                  <a:pt x="41" y="25"/>
                  <a:pt x="36" y="24"/>
                  <a:pt x="31" y="24"/>
                </a:cubicBezTo>
                <a:cubicBezTo>
                  <a:pt x="26" y="24"/>
                  <a:pt x="21" y="25"/>
                  <a:pt x="17" y="27"/>
                </a:cubicBezTo>
                <a:close/>
                <a:moveTo>
                  <a:pt x="17" y="19"/>
                </a:moveTo>
                <a:cubicBezTo>
                  <a:pt x="16" y="19"/>
                  <a:pt x="15" y="19"/>
                  <a:pt x="15" y="18"/>
                </a:cubicBezTo>
                <a:cubicBezTo>
                  <a:pt x="15" y="17"/>
                  <a:pt x="15" y="16"/>
                  <a:pt x="16" y="16"/>
                </a:cubicBezTo>
                <a:cubicBezTo>
                  <a:pt x="21" y="14"/>
                  <a:pt x="26" y="13"/>
                  <a:pt x="31" y="13"/>
                </a:cubicBezTo>
                <a:cubicBezTo>
                  <a:pt x="36" y="13"/>
                  <a:pt x="41" y="14"/>
                  <a:pt x="46" y="16"/>
                </a:cubicBezTo>
                <a:cubicBezTo>
                  <a:pt x="47" y="16"/>
                  <a:pt x="48" y="17"/>
                  <a:pt x="47" y="18"/>
                </a:cubicBezTo>
                <a:cubicBezTo>
                  <a:pt x="47" y="18"/>
                  <a:pt x="46" y="19"/>
                  <a:pt x="46" y="19"/>
                </a:cubicBezTo>
                <a:cubicBezTo>
                  <a:pt x="41" y="17"/>
                  <a:pt x="36" y="16"/>
                  <a:pt x="31" y="16"/>
                </a:cubicBezTo>
                <a:cubicBezTo>
                  <a:pt x="26" y="16"/>
                  <a:pt x="21" y="17"/>
                  <a:pt x="17" y="19"/>
                </a:cubicBezTo>
                <a:close/>
                <a:moveTo>
                  <a:pt x="106" y="15"/>
                </a:moveTo>
                <a:cubicBezTo>
                  <a:pt x="108" y="15"/>
                  <a:pt x="110" y="17"/>
                  <a:pt x="110" y="20"/>
                </a:cubicBezTo>
                <a:cubicBezTo>
                  <a:pt x="110" y="83"/>
                  <a:pt x="110" y="83"/>
                  <a:pt x="110" y="83"/>
                </a:cubicBezTo>
                <a:cubicBezTo>
                  <a:pt x="110" y="86"/>
                  <a:pt x="108" y="88"/>
                  <a:pt x="106" y="88"/>
                </a:cubicBezTo>
                <a:cubicBezTo>
                  <a:pt x="76" y="88"/>
                  <a:pt x="76" y="88"/>
                  <a:pt x="76" y="88"/>
                </a:cubicBezTo>
                <a:cubicBezTo>
                  <a:pt x="76" y="97"/>
                  <a:pt x="76" y="97"/>
                  <a:pt x="76" y="97"/>
                </a:cubicBezTo>
                <a:cubicBezTo>
                  <a:pt x="76" y="97"/>
                  <a:pt x="76" y="97"/>
                  <a:pt x="76" y="97"/>
                </a:cubicBezTo>
                <a:cubicBezTo>
                  <a:pt x="76" y="97"/>
                  <a:pt x="76" y="98"/>
                  <a:pt x="75" y="98"/>
                </a:cubicBezTo>
                <a:cubicBezTo>
                  <a:pt x="74" y="99"/>
                  <a:pt x="73" y="99"/>
                  <a:pt x="72" y="98"/>
                </a:cubicBezTo>
                <a:cubicBezTo>
                  <a:pt x="66" y="90"/>
                  <a:pt x="66" y="90"/>
                  <a:pt x="66" y="90"/>
                </a:cubicBezTo>
                <a:cubicBezTo>
                  <a:pt x="60" y="98"/>
                  <a:pt x="60" y="98"/>
                  <a:pt x="60" y="98"/>
                </a:cubicBezTo>
                <a:cubicBezTo>
                  <a:pt x="60" y="99"/>
                  <a:pt x="59" y="99"/>
                  <a:pt x="58" y="99"/>
                </a:cubicBezTo>
                <a:cubicBezTo>
                  <a:pt x="57" y="99"/>
                  <a:pt x="56" y="98"/>
                  <a:pt x="56" y="97"/>
                </a:cubicBezTo>
                <a:cubicBezTo>
                  <a:pt x="56" y="88"/>
                  <a:pt x="56" y="88"/>
                  <a:pt x="56" y="88"/>
                </a:cubicBezTo>
                <a:cubicBezTo>
                  <a:pt x="4" y="88"/>
                  <a:pt x="4" y="88"/>
                  <a:pt x="4" y="88"/>
                </a:cubicBezTo>
                <a:cubicBezTo>
                  <a:pt x="2" y="88"/>
                  <a:pt x="0" y="86"/>
                  <a:pt x="0" y="83"/>
                </a:cubicBezTo>
                <a:cubicBezTo>
                  <a:pt x="0" y="20"/>
                  <a:pt x="0" y="20"/>
                  <a:pt x="0" y="20"/>
                </a:cubicBezTo>
                <a:cubicBezTo>
                  <a:pt x="0" y="17"/>
                  <a:pt x="1" y="15"/>
                  <a:pt x="4" y="15"/>
                </a:cubicBezTo>
                <a:cubicBezTo>
                  <a:pt x="4" y="9"/>
                  <a:pt x="4" y="9"/>
                  <a:pt x="4" y="9"/>
                </a:cubicBezTo>
                <a:cubicBezTo>
                  <a:pt x="4" y="8"/>
                  <a:pt x="4" y="6"/>
                  <a:pt x="6" y="6"/>
                </a:cubicBezTo>
                <a:cubicBezTo>
                  <a:pt x="14" y="1"/>
                  <a:pt x="23" y="0"/>
                  <a:pt x="31" y="0"/>
                </a:cubicBezTo>
                <a:cubicBezTo>
                  <a:pt x="39" y="0"/>
                  <a:pt x="47" y="2"/>
                  <a:pt x="55" y="5"/>
                </a:cubicBezTo>
                <a:cubicBezTo>
                  <a:pt x="63" y="1"/>
                  <a:pt x="71" y="0"/>
                  <a:pt x="79" y="0"/>
                </a:cubicBezTo>
                <a:cubicBezTo>
                  <a:pt x="88" y="0"/>
                  <a:pt x="96" y="2"/>
                  <a:pt x="104" y="6"/>
                </a:cubicBezTo>
                <a:cubicBezTo>
                  <a:pt x="105" y="7"/>
                  <a:pt x="106" y="8"/>
                  <a:pt x="106" y="9"/>
                </a:cubicBezTo>
                <a:cubicBezTo>
                  <a:pt x="106" y="9"/>
                  <a:pt x="106" y="9"/>
                  <a:pt x="106" y="9"/>
                </a:cubicBezTo>
                <a:cubicBezTo>
                  <a:pt x="106" y="15"/>
                  <a:pt x="106" y="15"/>
                  <a:pt x="106" y="15"/>
                </a:cubicBezTo>
                <a:close/>
                <a:moveTo>
                  <a:pt x="76" y="68"/>
                </a:moveTo>
                <a:cubicBezTo>
                  <a:pt x="77" y="68"/>
                  <a:pt x="78" y="68"/>
                  <a:pt x="79" y="68"/>
                </a:cubicBezTo>
                <a:cubicBezTo>
                  <a:pt x="86" y="68"/>
                  <a:pt x="93" y="69"/>
                  <a:pt x="99" y="72"/>
                </a:cubicBezTo>
                <a:cubicBezTo>
                  <a:pt x="99" y="11"/>
                  <a:pt x="99" y="11"/>
                  <a:pt x="99" y="11"/>
                </a:cubicBezTo>
                <a:cubicBezTo>
                  <a:pt x="93" y="8"/>
                  <a:pt x="86" y="6"/>
                  <a:pt x="79" y="6"/>
                </a:cubicBezTo>
                <a:cubicBezTo>
                  <a:pt x="78" y="6"/>
                  <a:pt x="77" y="6"/>
                  <a:pt x="76" y="6"/>
                </a:cubicBezTo>
                <a:cubicBezTo>
                  <a:pt x="76" y="68"/>
                  <a:pt x="76" y="68"/>
                  <a:pt x="76" y="68"/>
                </a:cubicBezTo>
                <a:close/>
                <a:moveTo>
                  <a:pt x="31" y="6"/>
                </a:moveTo>
                <a:cubicBezTo>
                  <a:pt x="24" y="6"/>
                  <a:pt x="17" y="8"/>
                  <a:pt x="10" y="11"/>
                </a:cubicBezTo>
                <a:cubicBezTo>
                  <a:pt x="10" y="72"/>
                  <a:pt x="10" y="72"/>
                  <a:pt x="10" y="72"/>
                </a:cubicBezTo>
                <a:cubicBezTo>
                  <a:pt x="17" y="69"/>
                  <a:pt x="24" y="67"/>
                  <a:pt x="31" y="68"/>
                </a:cubicBezTo>
                <a:cubicBezTo>
                  <a:pt x="38" y="68"/>
                  <a:pt x="45" y="69"/>
                  <a:pt x="51" y="72"/>
                </a:cubicBezTo>
                <a:cubicBezTo>
                  <a:pt x="51" y="11"/>
                  <a:pt x="51" y="11"/>
                  <a:pt x="51" y="11"/>
                </a:cubicBezTo>
                <a:cubicBezTo>
                  <a:pt x="45" y="8"/>
                  <a:pt x="38" y="6"/>
                  <a:pt x="31"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6" name="组合 25"/>
          <p:cNvGrpSpPr/>
          <p:nvPr/>
        </p:nvGrpSpPr>
        <p:grpSpPr>
          <a:xfrm>
            <a:off x="9843597" y="999065"/>
            <a:ext cx="1652896" cy="5058835"/>
            <a:chOff x="9515475" y="1303865"/>
            <a:chExt cx="1652896" cy="5058835"/>
          </a:xfrm>
        </p:grpSpPr>
        <p:sp>
          <p:nvSpPr>
            <p:cNvPr id="27" name="圆角矩形 26"/>
            <p:cNvSpPr/>
            <p:nvPr/>
          </p:nvSpPr>
          <p:spPr>
            <a:xfrm>
              <a:off x="9515475" y="1303865"/>
              <a:ext cx="1652896" cy="50588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988746" y="2679120"/>
              <a:ext cx="706354" cy="2308324"/>
            </a:xfrm>
            <a:prstGeom prst="rect">
              <a:avLst/>
            </a:prstGeom>
            <a:noFill/>
          </p:spPr>
          <p:txBody>
            <a:bodyPr wrap="squar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工大泡泡</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2400300" y="2454668"/>
            <a:ext cx="6138787"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工大泡泡创意平面设计工作室</a:t>
            </a:r>
          </a:p>
        </p:txBody>
      </p:sp>
      <p:sp>
        <p:nvSpPr>
          <p:cNvPr id="30" name="文本框 29"/>
          <p:cNvSpPr txBox="1"/>
          <p:nvPr/>
        </p:nvSpPr>
        <p:spPr>
          <a:xfrm>
            <a:off x="2400300" y="3407717"/>
            <a:ext cx="6138787"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工大泡泡创意平面设计工作室</a:t>
            </a:r>
          </a:p>
        </p:txBody>
      </p:sp>
      <p:sp>
        <p:nvSpPr>
          <p:cNvPr id="35" name="文本框 34"/>
          <p:cNvSpPr txBox="1"/>
          <p:nvPr/>
        </p:nvSpPr>
        <p:spPr>
          <a:xfrm>
            <a:off x="2400300" y="4398317"/>
            <a:ext cx="6138787"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工大泡泡创意平面设计工作室</a:t>
            </a:r>
          </a:p>
        </p:txBody>
      </p:sp>
      <p:sp>
        <p:nvSpPr>
          <p:cNvPr id="36" name="文本框 35"/>
          <p:cNvSpPr txBox="1"/>
          <p:nvPr/>
        </p:nvSpPr>
        <p:spPr>
          <a:xfrm>
            <a:off x="2400300" y="5369867"/>
            <a:ext cx="6138787"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工大泡泡创意平面设计工作室</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800"/>
                                        <p:tgtEl>
                                          <p:spTgt spid="10"/>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41" presetClass="entr" presetSubtype="0" fill="hold" grpId="0" nodeType="withEffect">
                                  <p:stCondLst>
                                    <p:cond delay="1100"/>
                                  </p:stCondLst>
                                  <p:iterate type="lt">
                                    <p:tmPct val="5000"/>
                                  </p:iterate>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6"/>
                                        </p:tgtEl>
                                        <p:attrNameLst>
                                          <p:attrName>ppt_y</p:attrName>
                                        </p:attrNameLst>
                                      </p:cBhvr>
                                      <p:tavLst>
                                        <p:tav tm="0">
                                          <p:val>
                                            <p:strVal val="#ppt_y"/>
                                          </p:val>
                                        </p:tav>
                                        <p:tav tm="100000">
                                          <p:val>
                                            <p:strVal val="#ppt_y"/>
                                          </p:val>
                                        </p:tav>
                                      </p:tavLst>
                                    </p:anim>
                                    <p:anim calcmode="lin" valueType="num">
                                      <p:cBhvr>
                                        <p:cTn id="2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6"/>
                                        </p:tgtEl>
                                      </p:cBhvr>
                                    </p:animEffect>
                                  </p:childTnLst>
                                </p:cTn>
                              </p:par>
                              <p:par>
                                <p:cTn id="31" presetID="10" presetClass="entr" presetSubtype="0" fill="hold" nodeType="withEffect">
                                  <p:stCondLst>
                                    <p:cond delay="20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22" presetClass="entr" presetSubtype="8" fill="hold" grpId="0" nodeType="withEffect">
                                  <p:stCondLst>
                                    <p:cond delay="24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nodeType="withEffect">
                                  <p:stCondLst>
                                    <p:cond delay="28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22" presetClass="entr" presetSubtype="8" fill="hold" grpId="0" nodeType="withEffect">
                                  <p:stCondLst>
                                    <p:cond delay="320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10" presetClass="entr" presetSubtype="0" fill="hold" nodeType="withEffect">
                                  <p:stCondLst>
                                    <p:cond delay="36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22" presetClass="entr" presetSubtype="8" fill="hold" grpId="0" nodeType="withEffect">
                                  <p:stCondLst>
                                    <p:cond delay="400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10" presetClass="entr" presetSubtype="0" fill="hold" nodeType="withEffect">
                                  <p:stCondLst>
                                    <p:cond delay="43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22" presetClass="entr" presetSubtype="8" fill="hold" grpId="0" nodeType="withEffect">
                                  <p:stCondLst>
                                    <p:cond delay="460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par>
                                <p:cTn id="55" presetID="42" presetClass="entr" presetSubtype="0" fill="hold" nodeType="withEffect">
                                  <p:stCondLst>
                                    <p:cond delay="49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700"/>
                                        <p:tgtEl>
                                          <p:spTgt spid="26"/>
                                        </p:tgtEl>
                                      </p:cBhvr>
                                    </p:animEffect>
                                    <p:anim calcmode="lin" valueType="num">
                                      <p:cBhvr>
                                        <p:cTn id="58" dur="700" fill="hold"/>
                                        <p:tgtEl>
                                          <p:spTgt spid="26"/>
                                        </p:tgtEl>
                                        <p:attrNameLst>
                                          <p:attrName>ppt_x</p:attrName>
                                        </p:attrNameLst>
                                      </p:cBhvr>
                                      <p:tavLst>
                                        <p:tav tm="0">
                                          <p:val>
                                            <p:strVal val="#ppt_x"/>
                                          </p:val>
                                        </p:tav>
                                        <p:tav tm="100000">
                                          <p:val>
                                            <p:strVal val="#ppt_x"/>
                                          </p:val>
                                        </p:tav>
                                      </p:tavLst>
                                    </p:anim>
                                    <p:anim calcmode="lin" valueType="num">
                                      <p:cBhvr>
                                        <p:cTn id="59" dur="700" fill="hold"/>
                                        <p:tgtEl>
                                          <p:spTgt spid="26"/>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240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22" presetClass="entr" presetSubtype="8" fill="hold" grpId="0" nodeType="withEffect">
                                  <p:stCondLst>
                                    <p:cond delay="320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par>
                                <p:cTn id="66" presetID="22" presetClass="entr" presetSubtype="8" fill="hold" grpId="0" nodeType="withEffect">
                                  <p:stCondLst>
                                    <p:cond delay="400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par>
                                <p:cTn id="69" presetID="22" presetClass="entr" presetSubtype="8" fill="hold" grpId="0" nodeType="withEffect">
                                  <p:stCondLst>
                                    <p:cond delay="460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par>
                                <p:cTn id="72" presetID="10" presetClass="entr" presetSubtype="0" fill="hold" grpId="0" nodeType="withEffect">
                                  <p:stCondLst>
                                    <p:cond delay="200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280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grpId="0" nodeType="withEffect">
                                  <p:stCondLst>
                                    <p:cond delay="360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430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2" grpId="0" animBg="1"/>
      <p:bldP spid="14" grpId="0" animBg="1"/>
      <p:bldP spid="15" grpId="0" animBg="1"/>
      <p:bldP spid="16" grpId="0"/>
      <p:bldP spid="18" grpId="0" animBg="1"/>
      <p:bldP spid="20" grpId="0" animBg="1"/>
      <p:bldP spid="22" grpId="0" animBg="1"/>
      <p:bldP spid="23" grpId="0" animBg="1"/>
      <p:bldP spid="24" grpId="0" animBg="1"/>
      <p:bldP spid="25" grpId="0" animBg="1"/>
      <p:bldP spid="29" grpId="0"/>
      <p:bldP spid="30"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13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7" name="任意多边形 36"/>
          <p:cNvSpPr/>
          <p:nvPr/>
        </p:nvSpPr>
        <p:spPr>
          <a:xfrm>
            <a:off x="5647585" y="3673537"/>
            <a:ext cx="2482738" cy="2482738"/>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1396" tIns="760343" rIns="661396" bIns="812465"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38" name="任意多边形 37"/>
          <p:cNvSpPr/>
          <p:nvPr/>
        </p:nvSpPr>
        <p:spPr>
          <a:xfrm>
            <a:off x="3845767" y="2901265"/>
            <a:ext cx="1805628" cy="1805628"/>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p>
        </p:txBody>
      </p:sp>
      <p:sp>
        <p:nvSpPr>
          <p:cNvPr id="39" name="任意多边形 38"/>
          <p:cNvSpPr/>
          <p:nvPr/>
        </p:nvSpPr>
        <p:spPr>
          <a:xfrm>
            <a:off x="4857310" y="1203475"/>
            <a:ext cx="2166756" cy="2166756"/>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337" tIns="746337" rIns="746338" bIns="746338" numCol="1" spcCol="1270" anchor="ctr" anchorCtr="0">
            <a:noAutofit/>
          </a:bodyPr>
          <a:lstStyle/>
          <a:p>
            <a:pPr lvl="0" algn="ctr" defTabSz="1466850">
              <a:lnSpc>
                <a:spcPct val="90000"/>
              </a:lnSpc>
              <a:spcBef>
                <a:spcPct val="0"/>
              </a:spcBef>
              <a:spcAft>
                <a:spcPct val="35000"/>
              </a:spcAft>
            </a:pPr>
            <a:endParaRPr lang="zh-CN" altLang="en-US" sz="3300" kern="1200"/>
          </a:p>
        </p:txBody>
      </p:sp>
      <p:sp>
        <p:nvSpPr>
          <p:cNvPr id="40" name="环形箭头 39"/>
          <p:cNvSpPr/>
          <p:nvPr/>
        </p:nvSpPr>
        <p:spPr>
          <a:xfrm>
            <a:off x="5501750" y="3285655"/>
            <a:ext cx="3177906" cy="3177906"/>
          </a:xfrm>
          <a:prstGeom prst="circularArrow">
            <a:avLst>
              <a:gd name="adj1" fmla="val 4688"/>
              <a:gd name="adj2" fmla="val 299029"/>
              <a:gd name="adj3" fmla="val 2539295"/>
              <a:gd name="adj4" fmla="val 15812321"/>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1" name="形状 40"/>
          <p:cNvSpPr/>
          <p:nvPr/>
        </p:nvSpPr>
        <p:spPr>
          <a:xfrm>
            <a:off x="3512344" y="2466864"/>
            <a:ext cx="2308946" cy="2308946"/>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2" name="环形箭头 41"/>
          <p:cNvSpPr/>
          <p:nvPr/>
        </p:nvSpPr>
        <p:spPr>
          <a:xfrm>
            <a:off x="4637064" y="1004039"/>
            <a:ext cx="2489510" cy="2489510"/>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3" name="Freeform 17"/>
          <p:cNvSpPr>
            <a:spLocks noEditPoints="1"/>
          </p:cNvSpPr>
          <p:nvPr/>
        </p:nvSpPr>
        <p:spPr bwMode="auto">
          <a:xfrm>
            <a:off x="4416651" y="3396175"/>
            <a:ext cx="674788" cy="815808"/>
          </a:xfrm>
          <a:custGeom>
            <a:avLst/>
            <a:gdLst>
              <a:gd name="T0" fmla="*/ 17 w 101"/>
              <a:gd name="T1" fmla="*/ 16 h 123"/>
              <a:gd name="T2" fmla="*/ 66 w 101"/>
              <a:gd name="T3" fmla="*/ 10 h 123"/>
              <a:gd name="T4" fmla="*/ 73 w 101"/>
              <a:gd name="T5" fmla="*/ 16 h 123"/>
              <a:gd name="T6" fmla="*/ 73 w 101"/>
              <a:gd name="T7" fmla="*/ 18 h 123"/>
              <a:gd name="T8" fmla="*/ 28 w 101"/>
              <a:gd name="T9" fmla="*/ 24 h 123"/>
              <a:gd name="T10" fmla="*/ 23 w 101"/>
              <a:gd name="T11" fmla="*/ 31 h 123"/>
              <a:gd name="T12" fmla="*/ 23 w 101"/>
              <a:gd name="T13" fmla="*/ 99 h 123"/>
              <a:gd name="T14" fmla="*/ 17 w 101"/>
              <a:gd name="T15" fmla="*/ 99 h 123"/>
              <a:gd name="T16" fmla="*/ 17 w 101"/>
              <a:gd name="T17" fmla="*/ 16 h 123"/>
              <a:gd name="T18" fmla="*/ 54 w 101"/>
              <a:gd name="T19" fmla="*/ 49 h 123"/>
              <a:gd name="T20" fmla="*/ 54 w 101"/>
              <a:gd name="T21" fmla="*/ 66 h 123"/>
              <a:gd name="T22" fmla="*/ 92 w 101"/>
              <a:gd name="T23" fmla="*/ 61 h 123"/>
              <a:gd name="T24" fmla="*/ 92 w 101"/>
              <a:gd name="T25" fmla="*/ 44 h 123"/>
              <a:gd name="T26" fmla="*/ 54 w 101"/>
              <a:gd name="T27" fmla="*/ 49 h 123"/>
              <a:gd name="T28" fmla="*/ 45 w 101"/>
              <a:gd name="T29" fmla="*/ 38 h 123"/>
              <a:gd name="T30" fmla="*/ 45 w 101"/>
              <a:gd name="T31" fmla="*/ 121 h 123"/>
              <a:gd name="T32" fmla="*/ 93 w 101"/>
              <a:gd name="T33" fmla="*/ 115 h 123"/>
              <a:gd name="T34" fmla="*/ 101 w 101"/>
              <a:gd name="T35" fmla="*/ 107 h 123"/>
              <a:gd name="T36" fmla="*/ 101 w 101"/>
              <a:gd name="T37" fmla="*/ 38 h 123"/>
              <a:gd name="T38" fmla="*/ 93 w 101"/>
              <a:gd name="T39" fmla="*/ 32 h 123"/>
              <a:gd name="T40" fmla="*/ 45 w 101"/>
              <a:gd name="T41" fmla="*/ 38 h 123"/>
              <a:gd name="T42" fmla="*/ 30 w 101"/>
              <a:gd name="T43" fmla="*/ 29 h 123"/>
              <a:gd name="T44" fmla="*/ 27 w 101"/>
              <a:gd name="T45" fmla="*/ 31 h 123"/>
              <a:gd name="T46" fmla="*/ 27 w 101"/>
              <a:gd name="T47" fmla="*/ 111 h 123"/>
              <a:gd name="T48" fmla="*/ 30 w 101"/>
              <a:gd name="T49" fmla="*/ 116 h 123"/>
              <a:gd name="T50" fmla="*/ 38 w 101"/>
              <a:gd name="T51" fmla="*/ 122 h 123"/>
              <a:gd name="T52" fmla="*/ 41 w 101"/>
              <a:gd name="T53" fmla="*/ 119 h 123"/>
              <a:gd name="T54" fmla="*/ 41 w 101"/>
              <a:gd name="T55" fmla="*/ 39 h 123"/>
              <a:gd name="T56" fmla="*/ 38 w 101"/>
              <a:gd name="T57" fmla="*/ 34 h 123"/>
              <a:gd name="T58" fmla="*/ 30 w 101"/>
              <a:gd name="T59" fmla="*/ 29 h 123"/>
              <a:gd name="T60" fmla="*/ 36 w 101"/>
              <a:gd name="T61" fmla="*/ 27 h 123"/>
              <a:gd name="T62" fmla="*/ 41 w 101"/>
              <a:gd name="T63" fmla="*/ 31 h 123"/>
              <a:gd name="T64" fmla="*/ 42 w 101"/>
              <a:gd name="T65" fmla="*/ 31 h 123"/>
              <a:gd name="T66" fmla="*/ 88 w 101"/>
              <a:gd name="T67" fmla="*/ 25 h 123"/>
              <a:gd name="T68" fmla="*/ 81 w 101"/>
              <a:gd name="T69" fmla="*/ 22 h 123"/>
              <a:gd name="T70" fmla="*/ 36 w 101"/>
              <a:gd name="T71" fmla="*/ 27 h 123"/>
              <a:gd name="T72" fmla="*/ 2 w 101"/>
              <a:gd name="T73" fmla="*/ 7 h 123"/>
              <a:gd name="T74" fmla="*/ 11 w 101"/>
              <a:gd name="T75" fmla="*/ 13 h 123"/>
              <a:gd name="T76" fmla="*/ 13 w 101"/>
              <a:gd name="T77" fmla="*/ 18 h 123"/>
              <a:gd name="T78" fmla="*/ 13 w 101"/>
              <a:gd name="T79" fmla="*/ 98 h 123"/>
              <a:gd name="T80" fmla="*/ 11 w 101"/>
              <a:gd name="T81" fmla="*/ 100 h 123"/>
              <a:gd name="T82" fmla="*/ 2 w 101"/>
              <a:gd name="T83" fmla="*/ 95 h 123"/>
              <a:gd name="T84" fmla="*/ 0 w 101"/>
              <a:gd name="T85" fmla="*/ 89 h 123"/>
              <a:gd name="T86" fmla="*/ 0 w 101"/>
              <a:gd name="T87" fmla="*/ 9 h 123"/>
              <a:gd name="T88" fmla="*/ 2 w 101"/>
              <a:gd name="T89" fmla="*/ 7 h 123"/>
              <a:gd name="T90" fmla="*/ 8 w 101"/>
              <a:gd name="T91" fmla="*/ 6 h 123"/>
              <a:gd name="T92" fmla="*/ 13 w 101"/>
              <a:gd name="T93" fmla="*/ 9 h 123"/>
              <a:gd name="T94" fmla="*/ 14 w 101"/>
              <a:gd name="T95" fmla="*/ 10 h 123"/>
              <a:gd name="T96" fmla="*/ 60 w 101"/>
              <a:gd name="T97" fmla="*/ 4 h 123"/>
              <a:gd name="T98" fmla="*/ 53 w 101"/>
              <a:gd name="T99" fmla="*/ 0 h 123"/>
              <a:gd name="T100" fmla="*/ 8 w 101"/>
              <a:gd name="T10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23">
                <a:moveTo>
                  <a:pt x="17" y="16"/>
                </a:moveTo>
                <a:cubicBezTo>
                  <a:pt x="66" y="10"/>
                  <a:pt x="66" y="10"/>
                  <a:pt x="66" y="10"/>
                </a:cubicBezTo>
                <a:cubicBezTo>
                  <a:pt x="70" y="10"/>
                  <a:pt x="73" y="12"/>
                  <a:pt x="73" y="16"/>
                </a:cubicBezTo>
                <a:cubicBezTo>
                  <a:pt x="73" y="18"/>
                  <a:pt x="73" y="18"/>
                  <a:pt x="73" y="18"/>
                </a:cubicBezTo>
                <a:cubicBezTo>
                  <a:pt x="28" y="24"/>
                  <a:pt x="28" y="24"/>
                  <a:pt x="28" y="24"/>
                </a:cubicBezTo>
                <a:cubicBezTo>
                  <a:pt x="24" y="25"/>
                  <a:pt x="23" y="27"/>
                  <a:pt x="23" y="31"/>
                </a:cubicBezTo>
                <a:cubicBezTo>
                  <a:pt x="23" y="99"/>
                  <a:pt x="23" y="99"/>
                  <a:pt x="23" y="99"/>
                </a:cubicBezTo>
                <a:cubicBezTo>
                  <a:pt x="17" y="99"/>
                  <a:pt x="17" y="99"/>
                  <a:pt x="17" y="99"/>
                </a:cubicBezTo>
                <a:cubicBezTo>
                  <a:pt x="17" y="16"/>
                  <a:pt x="17" y="16"/>
                  <a:pt x="17" y="16"/>
                </a:cubicBezTo>
                <a:close/>
                <a:moveTo>
                  <a:pt x="54" y="49"/>
                </a:moveTo>
                <a:cubicBezTo>
                  <a:pt x="54" y="66"/>
                  <a:pt x="54" y="66"/>
                  <a:pt x="54" y="66"/>
                </a:cubicBezTo>
                <a:cubicBezTo>
                  <a:pt x="92" y="61"/>
                  <a:pt x="92" y="61"/>
                  <a:pt x="92" y="61"/>
                </a:cubicBezTo>
                <a:cubicBezTo>
                  <a:pt x="92" y="44"/>
                  <a:pt x="92" y="44"/>
                  <a:pt x="92" y="44"/>
                </a:cubicBezTo>
                <a:cubicBezTo>
                  <a:pt x="54" y="49"/>
                  <a:pt x="54" y="49"/>
                  <a:pt x="54" y="49"/>
                </a:cubicBezTo>
                <a:close/>
                <a:moveTo>
                  <a:pt x="45" y="38"/>
                </a:moveTo>
                <a:cubicBezTo>
                  <a:pt x="45" y="121"/>
                  <a:pt x="45" y="121"/>
                  <a:pt x="45" y="121"/>
                </a:cubicBezTo>
                <a:cubicBezTo>
                  <a:pt x="93" y="115"/>
                  <a:pt x="93" y="115"/>
                  <a:pt x="93" y="115"/>
                </a:cubicBezTo>
                <a:cubicBezTo>
                  <a:pt x="97" y="114"/>
                  <a:pt x="101" y="111"/>
                  <a:pt x="101" y="107"/>
                </a:cubicBezTo>
                <a:cubicBezTo>
                  <a:pt x="101" y="38"/>
                  <a:pt x="101" y="38"/>
                  <a:pt x="101" y="38"/>
                </a:cubicBezTo>
                <a:cubicBezTo>
                  <a:pt x="101" y="34"/>
                  <a:pt x="97" y="31"/>
                  <a:pt x="93" y="32"/>
                </a:cubicBezTo>
                <a:cubicBezTo>
                  <a:pt x="45" y="38"/>
                  <a:pt x="45" y="38"/>
                  <a:pt x="45" y="38"/>
                </a:cubicBezTo>
                <a:close/>
                <a:moveTo>
                  <a:pt x="30" y="29"/>
                </a:moveTo>
                <a:cubicBezTo>
                  <a:pt x="28" y="28"/>
                  <a:pt x="27" y="29"/>
                  <a:pt x="27" y="31"/>
                </a:cubicBezTo>
                <a:cubicBezTo>
                  <a:pt x="27" y="111"/>
                  <a:pt x="27" y="111"/>
                  <a:pt x="27" y="111"/>
                </a:cubicBezTo>
                <a:cubicBezTo>
                  <a:pt x="27" y="113"/>
                  <a:pt x="28" y="115"/>
                  <a:pt x="30" y="116"/>
                </a:cubicBezTo>
                <a:cubicBezTo>
                  <a:pt x="38" y="122"/>
                  <a:pt x="38" y="122"/>
                  <a:pt x="38" y="122"/>
                </a:cubicBezTo>
                <a:cubicBezTo>
                  <a:pt x="40" y="123"/>
                  <a:pt x="41" y="122"/>
                  <a:pt x="41" y="119"/>
                </a:cubicBezTo>
                <a:cubicBezTo>
                  <a:pt x="41" y="39"/>
                  <a:pt x="41" y="39"/>
                  <a:pt x="41" y="39"/>
                </a:cubicBezTo>
                <a:cubicBezTo>
                  <a:pt x="41" y="37"/>
                  <a:pt x="40" y="35"/>
                  <a:pt x="38" y="34"/>
                </a:cubicBezTo>
                <a:cubicBezTo>
                  <a:pt x="30" y="29"/>
                  <a:pt x="30" y="29"/>
                  <a:pt x="30" y="29"/>
                </a:cubicBezTo>
                <a:close/>
                <a:moveTo>
                  <a:pt x="36" y="27"/>
                </a:moveTo>
                <a:cubicBezTo>
                  <a:pt x="41" y="31"/>
                  <a:pt x="41" y="31"/>
                  <a:pt x="41" y="31"/>
                </a:cubicBezTo>
                <a:cubicBezTo>
                  <a:pt x="41" y="31"/>
                  <a:pt x="42" y="31"/>
                  <a:pt x="42" y="31"/>
                </a:cubicBezTo>
                <a:cubicBezTo>
                  <a:pt x="88" y="25"/>
                  <a:pt x="88" y="25"/>
                  <a:pt x="88" y="25"/>
                </a:cubicBezTo>
                <a:cubicBezTo>
                  <a:pt x="87" y="23"/>
                  <a:pt x="84" y="21"/>
                  <a:pt x="81" y="22"/>
                </a:cubicBezTo>
                <a:cubicBezTo>
                  <a:pt x="36" y="27"/>
                  <a:pt x="36" y="27"/>
                  <a:pt x="36" y="27"/>
                </a:cubicBezTo>
                <a:close/>
                <a:moveTo>
                  <a:pt x="2" y="7"/>
                </a:moveTo>
                <a:cubicBezTo>
                  <a:pt x="11" y="13"/>
                  <a:pt x="11" y="13"/>
                  <a:pt x="11" y="13"/>
                </a:cubicBezTo>
                <a:cubicBezTo>
                  <a:pt x="12" y="14"/>
                  <a:pt x="13" y="16"/>
                  <a:pt x="13" y="18"/>
                </a:cubicBezTo>
                <a:cubicBezTo>
                  <a:pt x="13" y="98"/>
                  <a:pt x="13" y="98"/>
                  <a:pt x="13" y="98"/>
                </a:cubicBezTo>
                <a:cubicBezTo>
                  <a:pt x="13" y="100"/>
                  <a:pt x="12" y="101"/>
                  <a:pt x="11" y="100"/>
                </a:cubicBezTo>
                <a:cubicBezTo>
                  <a:pt x="2" y="95"/>
                  <a:pt x="2" y="95"/>
                  <a:pt x="2" y="95"/>
                </a:cubicBezTo>
                <a:cubicBezTo>
                  <a:pt x="1" y="94"/>
                  <a:pt x="0" y="92"/>
                  <a:pt x="0" y="89"/>
                </a:cubicBezTo>
                <a:cubicBezTo>
                  <a:pt x="0" y="9"/>
                  <a:pt x="0" y="9"/>
                  <a:pt x="0" y="9"/>
                </a:cubicBezTo>
                <a:cubicBezTo>
                  <a:pt x="0" y="7"/>
                  <a:pt x="1" y="6"/>
                  <a:pt x="2" y="7"/>
                </a:cubicBezTo>
                <a:close/>
                <a:moveTo>
                  <a:pt x="8" y="6"/>
                </a:moveTo>
                <a:cubicBezTo>
                  <a:pt x="13" y="9"/>
                  <a:pt x="13" y="9"/>
                  <a:pt x="13" y="9"/>
                </a:cubicBezTo>
                <a:cubicBezTo>
                  <a:pt x="14" y="9"/>
                  <a:pt x="14" y="9"/>
                  <a:pt x="14" y="10"/>
                </a:cubicBezTo>
                <a:cubicBezTo>
                  <a:pt x="60" y="4"/>
                  <a:pt x="60" y="4"/>
                  <a:pt x="60" y="4"/>
                </a:cubicBezTo>
                <a:cubicBezTo>
                  <a:pt x="59" y="1"/>
                  <a:pt x="56" y="0"/>
                  <a:pt x="53" y="0"/>
                </a:cubicBezTo>
                <a:lnTo>
                  <a:pt x="8" y="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21"/>
          <p:cNvSpPr>
            <a:spLocks noEditPoints="1"/>
          </p:cNvSpPr>
          <p:nvPr/>
        </p:nvSpPr>
        <p:spPr bwMode="auto">
          <a:xfrm>
            <a:off x="5569877" y="1915378"/>
            <a:ext cx="817822" cy="742950"/>
          </a:xfrm>
          <a:custGeom>
            <a:avLst/>
            <a:gdLst>
              <a:gd name="T0" fmla="*/ 218 w 284"/>
              <a:gd name="T1" fmla="*/ 0 h 258"/>
              <a:gd name="T2" fmla="*/ 230 w 284"/>
              <a:gd name="T3" fmla="*/ 13 h 258"/>
              <a:gd name="T4" fmla="*/ 209 w 284"/>
              <a:gd name="T5" fmla="*/ 76 h 258"/>
              <a:gd name="T6" fmla="*/ 49 w 284"/>
              <a:gd name="T7" fmla="*/ 22 h 258"/>
              <a:gd name="T8" fmla="*/ 61 w 284"/>
              <a:gd name="T9" fmla="*/ 32 h 258"/>
              <a:gd name="T10" fmla="*/ 80 w 284"/>
              <a:gd name="T11" fmla="*/ 49 h 258"/>
              <a:gd name="T12" fmla="*/ 49 w 284"/>
              <a:gd name="T13" fmla="*/ 61 h 258"/>
              <a:gd name="T14" fmla="*/ 61 w 284"/>
              <a:gd name="T15" fmla="*/ 68 h 258"/>
              <a:gd name="T16" fmla="*/ 80 w 284"/>
              <a:gd name="T17" fmla="*/ 85 h 258"/>
              <a:gd name="T18" fmla="*/ 49 w 284"/>
              <a:gd name="T19" fmla="*/ 98 h 258"/>
              <a:gd name="T20" fmla="*/ 61 w 284"/>
              <a:gd name="T21" fmla="*/ 107 h 258"/>
              <a:gd name="T22" fmla="*/ 80 w 284"/>
              <a:gd name="T23" fmla="*/ 122 h 258"/>
              <a:gd name="T24" fmla="*/ 49 w 284"/>
              <a:gd name="T25" fmla="*/ 136 h 258"/>
              <a:gd name="T26" fmla="*/ 61 w 284"/>
              <a:gd name="T27" fmla="*/ 144 h 258"/>
              <a:gd name="T28" fmla="*/ 80 w 284"/>
              <a:gd name="T29" fmla="*/ 158 h 258"/>
              <a:gd name="T30" fmla="*/ 49 w 284"/>
              <a:gd name="T31" fmla="*/ 173 h 258"/>
              <a:gd name="T32" fmla="*/ 61 w 284"/>
              <a:gd name="T33" fmla="*/ 182 h 258"/>
              <a:gd name="T34" fmla="*/ 80 w 284"/>
              <a:gd name="T35" fmla="*/ 197 h 258"/>
              <a:gd name="T36" fmla="*/ 49 w 284"/>
              <a:gd name="T37" fmla="*/ 212 h 258"/>
              <a:gd name="T38" fmla="*/ 49 w 284"/>
              <a:gd name="T39" fmla="*/ 236 h 258"/>
              <a:gd name="T40" fmla="*/ 209 w 284"/>
              <a:gd name="T41" fmla="*/ 187 h 258"/>
              <a:gd name="T42" fmla="*/ 230 w 284"/>
              <a:gd name="T43" fmla="*/ 248 h 258"/>
              <a:gd name="T44" fmla="*/ 218 w 284"/>
              <a:gd name="T45" fmla="*/ 258 h 258"/>
              <a:gd name="T46" fmla="*/ 27 w 284"/>
              <a:gd name="T47" fmla="*/ 258 h 258"/>
              <a:gd name="T48" fmla="*/ 27 w 284"/>
              <a:gd name="T49" fmla="*/ 229 h 258"/>
              <a:gd name="T50" fmla="*/ 0 w 284"/>
              <a:gd name="T51" fmla="*/ 209 h 258"/>
              <a:gd name="T52" fmla="*/ 27 w 284"/>
              <a:gd name="T53" fmla="*/ 190 h 258"/>
              <a:gd name="T54" fmla="*/ 0 w 284"/>
              <a:gd name="T55" fmla="*/ 170 h 258"/>
              <a:gd name="T56" fmla="*/ 27 w 284"/>
              <a:gd name="T57" fmla="*/ 153 h 258"/>
              <a:gd name="T58" fmla="*/ 0 w 284"/>
              <a:gd name="T59" fmla="*/ 134 h 258"/>
              <a:gd name="T60" fmla="*/ 27 w 284"/>
              <a:gd name="T61" fmla="*/ 117 h 258"/>
              <a:gd name="T62" fmla="*/ 0 w 284"/>
              <a:gd name="T63" fmla="*/ 95 h 258"/>
              <a:gd name="T64" fmla="*/ 27 w 284"/>
              <a:gd name="T65" fmla="*/ 81 h 258"/>
              <a:gd name="T66" fmla="*/ 0 w 284"/>
              <a:gd name="T67" fmla="*/ 59 h 258"/>
              <a:gd name="T68" fmla="*/ 27 w 284"/>
              <a:gd name="T69" fmla="*/ 13 h 258"/>
              <a:gd name="T70" fmla="*/ 39 w 284"/>
              <a:gd name="T71" fmla="*/ 0 h 258"/>
              <a:gd name="T72" fmla="*/ 131 w 284"/>
              <a:gd name="T73" fmla="*/ 207 h 258"/>
              <a:gd name="T74" fmla="*/ 165 w 284"/>
              <a:gd name="T75" fmla="*/ 204 h 258"/>
              <a:gd name="T76" fmla="*/ 134 w 284"/>
              <a:gd name="T77" fmla="*/ 170 h 258"/>
              <a:gd name="T78" fmla="*/ 131 w 284"/>
              <a:gd name="T79" fmla="*/ 207 h 258"/>
              <a:gd name="T80" fmla="*/ 252 w 284"/>
              <a:gd name="T81" fmla="*/ 56 h 258"/>
              <a:gd name="T82" fmla="*/ 180 w 284"/>
              <a:gd name="T83" fmla="*/ 190 h 258"/>
              <a:gd name="T84" fmla="*/ 252 w 284"/>
              <a:gd name="T85" fmla="*/ 5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 h="258">
                <a:moveTo>
                  <a:pt x="39" y="0"/>
                </a:moveTo>
                <a:lnTo>
                  <a:pt x="218" y="0"/>
                </a:lnTo>
                <a:lnTo>
                  <a:pt x="230" y="0"/>
                </a:lnTo>
                <a:lnTo>
                  <a:pt x="230" y="13"/>
                </a:lnTo>
                <a:lnTo>
                  <a:pt x="230" y="54"/>
                </a:lnTo>
                <a:lnTo>
                  <a:pt x="209" y="76"/>
                </a:lnTo>
                <a:lnTo>
                  <a:pt x="209" y="22"/>
                </a:lnTo>
                <a:lnTo>
                  <a:pt x="49" y="22"/>
                </a:lnTo>
                <a:lnTo>
                  <a:pt x="49" y="37"/>
                </a:lnTo>
                <a:lnTo>
                  <a:pt x="61" y="32"/>
                </a:lnTo>
                <a:lnTo>
                  <a:pt x="71" y="30"/>
                </a:lnTo>
                <a:lnTo>
                  <a:pt x="80" y="49"/>
                </a:lnTo>
                <a:lnTo>
                  <a:pt x="71" y="54"/>
                </a:lnTo>
                <a:lnTo>
                  <a:pt x="49" y="61"/>
                </a:lnTo>
                <a:lnTo>
                  <a:pt x="49" y="73"/>
                </a:lnTo>
                <a:lnTo>
                  <a:pt x="61" y="68"/>
                </a:lnTo>
                <a:lnTo>
                  <a:pt x="71" y="66"/>
                </a:lnTo>
                <a:lnTo>
                  <a:pt x="80" y="85"/>
                </a:lnTo>
                <a:lnTo>
                  <a:pt x="71" y="90"/>
                </a:lnTo>
                <a:lnTo>
                  <a:pt x="49" y="98"/>
                </a:lnTo>
                <a:lnTo>
                  <a:pt x="49" y="112"/>
                </a:lnTo>
                <a:lnTo>
                  <a:pt x="61" y="107"/>
                </a:lnTo>
                <a:lnTo>
                  <a:pt x="71" y="102"/>
                </a:lnTo>
                <a:lnTo>
                  <a:pt x="80" y="122"/>
                </a:lnTo>
                <a:lnTo>
                  <a:pt x="71" y="127"/>
                </a:lnTo>
                <a:lnTo>
                  <a:pt x="49" y="136"/>
                </a:lnTo>
                <a:lnTo>
                  <a:pt x="49" y="148"/>
                </a:lnTo>
                <a:lnTo>
                  <a:pt x="61" y="144"/>
                </a:lnTo>
                <a:lnTo>
                  <a:pt x="71" y="139"/>
                </a:lnTo>
                <a:lnTo>
                  <a:pt x="80" y="158"/>
                </a:lnTo>
                <a:lnTo>
                  <a:pt x="71" y="163"/>
                </a:lnTo>
                <a:lnTo>
                  <a:pt x="49" y="173"/>
                </a:lnTo>
                <a:lnTo>
                  <a:pt x="49" y="187"/>
                </a:lnTo>
                <a:lnTo>
                  <a:pt x="61" y="182"/>
                </a:lnTo>
                <a:lnTo>
                  <a:pt x="71" y="178"/>
                </a:lnTo>
                <a:lnTo>
                  <a:pt x="80" y="197"/>
                </a:lnTo>
                <a:lnTo>
                  <a:pt x="71" y="202"/>
                </a:lnTo>
                <a:lnTo>
                  <a:pt x="49" y="212"/>
                </a:lnTo>
                <a:lnTo>
                  <a:pt x="49" y="229"/>
                </a:lnTo>
                <a:lnTo>
                  <a:pt x="49" y="236"/>
                </a:lnTo>
                <a:lnTo>
                  <a:pt x="209" y="236"/>
                </a:lnTo>
                <a:lnTo>
                  <a:pt x="209" y="187"/>
                </a:lnTo>
                <a:lnTo>
                  <a:pt x="230" y="165"/>
                </a:lnTo>
                <a:lnTo>
                  <a:pt x="230" y="248"/>
                </a:lnTo>
                <a:lnTo>
                  <a:pt x="230" y="258"/>
                </a:lnTo>
                <a:lnTo>
                  <a:pt x="218" y="258"/>
                </a:lnTo>
                <a:lnTo>
                  <a:pt x="39" y="258"/>
                </a:lnTo>
                <a:lnTo>
                  <a:pt x="27" y="258"/>
                </a:lnTo>
                <a:lnTo>
                  <a:pt x="27" y="248"/>
                </a:lnTo>
                <a:lnTo>
                  <a:pt x="27" y="229"/>
                </a:lnTo>
                <a:lnTo>
                  <a:pt x="5" y="229"/>
                </a:lnTo>
                <a:lnTo>
                  <a:pt x="0" y="209"/>
                </a:lnTo>
                <a:lnTo>
                  <a:pt x="27" y="197"/>
                </a:lnTo>
                <a:lnTo>
                  <a:pt x="27" y="190"/>
                </a:lnTo>
                <a:lnTo>
                  <a:pt x="5" y="190"/>
                </a:lnTo>
                <a:lnTo>
                  <a:pt x="0" y="170"/>
                </a:lnTo>
                <a:lnTo>
                  <a:pt x="27" y="158"/>
                </a:lnTo>
                <a:lnTo>
                  <a:pt x="27" y="153"/>
                </a:lnTo>
                <a:lnTo>
                  <a:pt x="5" y="153"/>
                </a:lnTo>
                <a:lnTo>
                  <a:pt x="0" y="134"/>
                </a:lnTo>
                <a:lnTo>
                  <a:pt x="27" y="122"/>
                </a:lnTo>
                <a:lnTo>
                  <a:pt x="27" y="117"/>
                </a:lnTo>
                <a:lnTo>
                  <a:pt x="5" y="117"/>
                </a:lnTo>
                <a:lnTo>
                  <a:pt x="0" y="95"/>
                </a:lnTo>
                <a:lnTo>
                  <a:pt x="27" y="83"/>
                </a:lnTo>
                <a:lnTo>
                  <a:pt x="27" y="81"/>
                </a:lnTo>
                <a:lnTo>
                  <a:pt x="5" y="81"/>
                </a:lnTo>
                <a:lnTo>
                  <a:pt x="0" y="59"/>
                </a:lnTo>
                <a:lnTo>
                  <a:pt x="27" y="47"/>
                </a:lnTo>
                <a:lnTo>
                  <a:pt x="27" y="13"/>
                </a:lnTo>
                <a:lnTo>
                  <a:pt x="27" y="0"/>
                </a:lnTo>
                <a:lnTo>
                  <a:pt x="39" y="0"/>
                </a:lnTo>
                <a:lnTo>
                  <a:pt x="39" y="0"/>
                </a:lnTo>
                <a:close/>
                <a:moveTo>
                  <a:pt x="131" y="207"/>
                </a:moveTo>
                <a:lnTo>
                  <a:pt x="148" y="204"/>
                </a:lnTo>
                <a:lnTo>
                  <a:pt x="165" y="204"/>
                </a:lnTo>
                <a:lnTo>
                  <a:pt x="150" y="187"/>
                </a:lnTo>
                <a:lnTo>
                  <a:pt x="134" y="170"/>
                </a:lnTo>
                <a:lnTo>
                  <a:pt x="131" y="187"/>
                </a:lnTo>
                <a:lnTo>
                  <a:pt x="131" y="207"/>
                </a:lnTo>
                <a:lnTo>
                  <a:pt x="131" y="207"/>
                </a:lnTo>
                <a:close/>
                <a:moveTo>
                  <a:pt x="252" y="56"/>
                </a:moveTo>
                <a:lnTo>
                  <a:pt x="148" y="158"/>
                </a:lnTo>
                <a:lnTo>
                  <a:pt x="180" y="190"/>
                </a:lnTo>
                <a:lnTo>
                  <a:pt x="284" y="90"/>
                </a:lnTo>
                <a:lnTo>
                  <a:pt x="25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9"/>
          <p:cNvSpPr>
            <a:spLocks noEditPoints="1"/>
          </p:cNvSpPr>
          <p:nvPr/>
        </p:nvSpPr>
        <p:spPr bwMode="auto">
          <a:xfrm>
            <a:off x="6382523" y="4533942"/>
            <a:ext cx="1014564" cy="944480"/>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6" name="文本框 45"/>
          <p:cNvSpPr txBox="1"/>
          <p:nvPr/>
        </p:nvSpPr>
        <p:spPr>
          <a:xfrm>
            <a:off x="7090703" y="1510130"/>
            <a:ext cx="3285509" cy="1477328"/>
          </a:xfrm>
          <a:prstGeom prst="rect">
            <a:avLst/>
          </a:prstGeom>
          <a:noFill/>
        </p:spPr>
        <p:txBody>
          <a:bodyPr wrap="square" rtlCol="0">
            <a:spAutoFit/>
          </a:bodyPr>
          <a:lstStyle/>
          <a:p>
            <a:pPr>
              <a:lnSpc>
                <a:spcPct val="125000"/>
              </a:lnSpc>
            </a:pPr>
            <a:r>
              <a:rPr lang="zh-CN" altLang="en-US" dirty="0" smtClean="0">
                <a:latin typeface="微软雅黑" panose="020B0503020204020204" pitchFamily="34" charset="-122"/>
                <a:ea typeface="微软雅黑" panose="020B0503020204020204" pitchFamily="34" charset="-122"/>
              </a:rPr>
              <a:t>其实这个月也发生了一些让我印象深刻的事情，而这些事情也让我觉得义务的做这样的模板是很有意义的一件事。</a:t>
            </a:r>
            <a:endParaRPr lang="zh-CN" altLang="en-US"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695325" y="3065415"/>
            <a:ext cx="2718099" cy="1477328"/>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en-US" dirty="0" smtClean="0"/>
              <a:t>很多小伙伴通过各种社交渠道表达了对这个系列的喜爱之情，确实能帮到这么多人还是很开心的。</a:t>
            </a:r>
            <a:endParaRPr lang="zh-CN" altLang="en-US" dirty="0"/>
          </a:p>
        </p:txBody>
      </p:sp>
      <p:sp>
        <p:nvSpPr>
          <p:cNvPr id="48" name="文本框 47"/>
          <p:cNvSpPr txBox="1"/>
          <p:nvPr/>
        </p:nvSpPr>
        <p:spPr>
          <a:xfrm>
            <a:off x="8679656" y="4871973"/>
            <a:ext cx="2817019" cy="1477328"/>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en-US" dirty="0" smtClean="0"/>
              <a:t>还有一位大哥，买了一套作品合集，对我说买你合集就为了支持你做完这个系列。</a:t>
            </a:r>
            <a:r>
              <a:rPr lang="en-US" altLang="zh-CN" dirty="0"/>
              <a:t>/(</a:t>
            </a:r>
            <a:r>
              <a:rPr lang="zh-CN" altLang="en-US" dirty="0"/>
              <a:t>ㄒ</a:t>
            </a:r>
            <a:r>
              <a:rPr lang="en-US" altLang="zh-CN" dirty="0"/>
              <a:t>o</a:t>
            </a:r>
            <a:r>
              <a:rPr lang="zh-CN" altLang="en-US" dirty="0"/>
              <a:t>ㄒ</a:t>
            </a:r>
            <a:r>
              <a:rPr lang="en-US" altLang="zh-CN" dirty="0" smtClean="0"/>
              <a:t>)/~~</a:t>
            </a:r>
            <a:r>
              <a:rPr lang="zh-CN" altLang="en-US" dirty="0" smtClean="0"/>
              <a:t>感动</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8" presetClass="emph" presetSubtype="0" repeatCount="indefinite" fill="hold" grpId="0" nodeType="withEffect">
                                  <p:stCondLst>
                                    <p:cond delay="200"/>
                                  </p:stCondLst>
                                  <p:childTnLst>
                                    <p:animRot by="21600000">
                                      <p:cBhvr>
                                        <p:cTn id="25" dur="5000" fill="hold"/>
                                        <p:tgtEl>
                                          <p:spTgt spid="39"/>
                                        </p:tgtEl>
                                        <p:attrNameLst>
                                          <p:attrName>r</p:attrName>
                                        </p:attrNameLst>
                                      </p:cBhvr>
                                    </p:animRot>
                                  </p:childTnLst>
                                </p:cTn>
                              </p:par>
                              <p:par>
                                <p:cTn id="26" presetID="22" presetClass="entr" presetSubtype="4" fill="hold" nodeType="withEffect">
                                  <p:stCondLst>
                                    <p:cond delay="20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8" fill="hold" grpId="0" nodeType="withEffect">
                                  <p:stCondLst>
                                    <p:cond delay="60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10" presetClass="entr" presetSubtype="0" fill="hold" grpId="1" nodeType="withEffect">
                                  <p:stCondLst>
                                    <p:cond delay="9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90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8" presetClass="emph" presetSubtype="0" repeatCount="indefinite" fill="hold" grpId="0" nodeType="withEffect">
                                  <p:stCondLst>
                                    <p:cond delay="1100"/>
                                  </p:stCondLst>
                                  <p:childTnLst>
                                    <p:animRot by="21600000">
                                      <p:cBhvr>
                                        <p:cTn id="39" dur="5000" fill="hold"/>
                                        <p:tgtEl>
                                          <p:spTgt spid="38"/>
                                        </p:tgtEl>
                                        <p:attrNameLst>
                                          <p:attrName>r</p:attrName>
                                        </p:attrNameLst>
                                      </p:cBhvr>
                                    </p:animRot>
                                  </p:childTnLst>
                                </p:cTn>
                              </p:par>
                              <p:par>
                                <p:cTn id="40" presetID="22" presetClass="entr" presetSubtype="1" fill="hold" nodeType="withEffect">
                                  <p:stCondLst>
                                    <p:cond delay="130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par>
                                <p:cTn id="43" presetID="22" presetClass="entr" presetSubtype="2" fill="hold" grpId="0" nodeType="withEffect">
                                  <p:stCondLst>
                                    <p:cond delay="1700"/>
                                  </p:stCondLst>
                                  <p:childTnLst>
                                    <p:set>
                                      <p:cBhvr>
                                        <p:cTn id="44" dur="1" fill="hold">
                                          <p:stCondLst>
                                            <p:cond delay="0"/>
                                          </p:stCondLst>
                                        </p:cTn>
                                        <p:tgtEl>
                                          <p:spTgt spid="47"/>
                                        </p:tgtEl>
                                        <p:attrNameLst>
                                          <p:attrName>style.visibility</p:attrName>
                                        </p:attrNameLst>
                                      </p:cBhvr>
                                      <p:to>
                                        <p:strVal val="visible"/>
                                      </p:to>
                                    </p:set>
                                    <p:animEffect transition="in" filter="wipe(right)">
                                      <p:cBhvr>
                                        <p:cTn id="45" dur="500"/>
                                        <p:tgtEl>
                                          <p:spTgt spid="47"/>
                                        </p:tgtEl>
                                      </p:cBhvr>
                                    </p:animEffect>
                                  </p:childTnLst>
                                </p:cTn>
                              </p:par>
                              <p:par>
                                <p:cTn id="46" presetID="10" presetClass="entr" presetSubtype="0" fill="hold" grpId="1" nodeType="withEffect">
                                  <p:stCondLst>
                                    <p:cond delay="200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8" presetClass="emph" presetSubtype="0" repeatCount="indefinite" fill="hold" grpId="0" nodeType="withEffect">
                                  <p:stCondLst>
                                    <p:cond delay="2200"/>
                                  </p:stCondLst>
                                  <p:childTnLst>
                                    <p:animRot by="21600000">
                                      <p:cBhvr>
                                        <p:cTn id="53" dur="5000" fill="hold"/>
                                        <p:tgtEl>
                                          <p:spTgt spid="37"/>
                                        </p:tgtEl>
                                        <p:attrNameLst>
                                          <p:attrName>r</p:attrName>
                                        </p:attrNameLst>
                                      </p:cBhvr>
                                    </p:animRot>
                                  </p:childTnLst>
                                </p:cTn>
                              </p:par>
                              <p:par>
                                <p:cTn id="54" presetID="22" presetClass="entr" presetSubtype="1" fill="hold" nodeType="withEffect">
                                  <p:stCondLst>
                                    <p:cond delay="2400"/>
                                  </p:stCondLst>
                                  <p:childTnLst>
                                    <p:set>
                                      <p:cBhvr>
                                        <p:cTn id="55" dur="1" fill="hold">
                                          <p:stCondLst>
                                            <p:cond delay="0"/>
                                          </p:stCondLst>
                                        </p:cTn>
                                        <p:tgtEl>
                                          <p:spTgt spid="40"/>
                                        </p:tgtEl>
                                        <p:attrNameLst>
                                          <p:attrName>style.visibility</p:attrName>
                                        </p:attrNameLst>
                                      </p:cBhvr>
                                      <p:to>
                                        <p:strVal val="visible"/>
                                      </p:to>
                                    </p:set>
                                    <p:animEffect transition="in" filter="wipe(up)">
                                      <p:cBhvr>
                                        <p:cTn id="56" dur="500"/>
                                        <p:tgtEl>
                                          <p:spTgt spid="40"/>
                                        </p:tgtEl>
                                      </p:cBhvr>
                                    </p:animEffect>
                                  </p:childTnLst>
                                </p:cTn>
                              </p:par>
                              <p:par>
                                <p:cTn id="57" presetID="22" presetClass="entr" presetSubtype="8" fill="hold" grpId="0" nodeType="withEffect">
                                  <p:stCondLst>
                                    <p:cond delay="280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animBg="1"/>
      <p:bldP spid="37" grpId="1" animBg="1"/>
      <p:bldP spid="38" grpId="0" animBg="1"/>
      <p:bldP spid="38" grpId="1" animBg="1"/>
      <p:bldP spid="39" grpId="0" animBg="1"/>
      <p:bldP spid="39" grpId="1" animBg="1"/>
      <p:bldP spid="43" grpId="0" animBg="1"/>
      <p:bldP spid="44" grpId="0" animBg="1"/>
      <p:bldP spid="45" grpId="0" animBg="1"/>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a:off x="4572414" y="785966"/>
            <a:ext cx="6912464" cy="6072033"/>
          </a:xfrm>
          <a:custGeom>
            <a:avLst/>
            <a:gdLst>
              <a:gd name="connsiteX0" fmla="*/ 3367134 w 6912464"/>
              <a:gd name="connsiteY0" fmla="*/ 0 h 6072033"/>
              <a:gd name="connsiteX1" fmla="*/ 6909205 w 6912464"/>
              <a:gd name="connsiteY1" fmla="*/ 10447 h 6072033"/>
              <a:gd name="connsiteX2" fmla="*/ 6912464 w 6912464"/>
              <a:gd name="connsiteY2" fmla="*/ 6072033 h 6072033"/>
              <a:gd name="connsiteX3" fmla="*/ 0 w 6912464"/>
              <a:gd name="connsiteY3" fmla="*/ 6072033 h 6072033"/>
            </a:gdLst>
            <a:ahLst/>
            <a:cxnLst>
              <a:cxn ang="0">
                <a:pos x="connsiteX0" y="connsiteY0"/>
              </a:cxn>
              <a:cxn ang="0">
                <a:pos x="connsiteX1" y="connsiteY1"/>
              </a:cxn>
              <a:cxn ang="0">
                <a:pos x="connsiteX2" y="connsiteY2"/>
              </a:cxn>
              <a:cxn ang="0">
                <a:pos x="connsiteX3" y="connsiteY3"/>
              </a:cxn>
            </a:cxnLst>
            <a:rect l="l" t="t" r="r" b="b"/>
            <a:pathLst>
              <a:path w="6912464" h="6072033">
                <a:moveTo>
                  <a:pt x="3367134" y="0"/>
                </a:moveTo>
                <a:lnTo>
                  <a:pt x="6909205" y="10447"/>
                </a:lnTo>
                <a:lnTo>
                  <a:pt x="6912464" y="6072033"/>
                </a:lnTo>
                <a:lnTo>
                  <a:pt x="0" y="6072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a:off x="4837471" y="-10448"/>
            <a:ext cx="7354529" cy="6868447"/>
          </a:xfrm>
          <a:custGeom>
            <a:avLst/>
            <a:gdLst>
              <a:gd name="connsiteX0" fmla="*/ 0 w 7354529"/>
              <a:gd name="connsiteY0" fmla="*/ 6858000 h 6858000"/>
              <a:gd name="connsiteX1" fmla="*/ 1714500 w 7354529"/>
              <a:gd name="connsiteY1" fmla="*/ 0 h 6858000"/>
              <a:gd name="connsiteX2" fmla="*/ 5640029 w 7354529"/>
              <a:gd name="connsiteY2" fmla="*/ 0 h 6858000"/>
              <a:gd name="connsiteX3" fmla="*/ 7354529 w 7354529"/>
              <a:gd name="connsiteY3" fmla="*/ 6858000 h 6858000"/>
              <a:gd name="connsiteX4" fmla="*/ 0 w 7354529"/>
              <a:gd name="connsiteY4" fmla="*/ 6858000 h 6858000"/>
              <a:gd name="connsiteX0-1" fmla="*/ 0 w 7354529"/>
              <a:gd name="connsiteY0-2" fmla="*/ 6858000 h 6858000"/>
              <a:gd name="connsiteX1-3" fmla="*/ 1714500 w 7354529"/>
              <a:gd name="connsiteY1-4" fmla="*/ 0 h 6858000"/>
              <a:gd name="connsiteX2-5" fmla="*/ 7350842 w 7354529"/>
              <a:gd name="connsiteY2-6" fmla="*/ 0 h 6858000"/>
              <a:gd name="connsiteX3-7" fmla="*/ 7354529 w 7354529"/>
              <a:gd name="connsiteY3-8" fmla="*/ 6858000 h 6858000"/>
              <a:gd name="connsiteX4-9" fmla="*/ 0 w 7354529"/>
              <a:gd name="connsiteY4-10" fmla="*/ 6858000 h 6858000"/>
              <a:gd name="connsiteX0-11" fmla="*/ 0 w 7354529"/>
              <a:gd name="connsiteY0-12" fmla="*/ 6887497 h 6887497"/>
              <a:gd name="connsiteX1-13" fmla="*/ 3808771 w 7354529"/>
              <a:gd name="connsiteY1-14" fmla="*/ 0 h 6887497"/>
              <a:gd name="connsiteX2-15" fmla="*/ 7350842 w 7354529"/>
              <a:gd name="connsiteY2-16" fmla="*/ 29497 h 6887497"/>
              <a:gd name="connsiteX3-17" fmla="*/ 7354529 w 7354529"/>
              <a:gd name="connsiteY3-18" fmla="*/ 6887497 h 6887497"/>
              <a:gd name="connsiteX4-19" fmla="*/ 0 w 7354529"/>
              <a:gd name="connsiteY4-20" fmla="*/ 6887497 h 6887497"/>
              <a:gd name="connsiteX0-21" fmla="*/ 0 w 7354529"/>
              <a:gd name="connsiteY0-22" fmla="*/ 6868447 h 6868447"/>
              <a:gd name="connsiteX1-23" fmla="*/ 3808771 w 7354529"/>
              <a:gd name="connsiteY1-24" fmla="*/ 0 h 6868447"/>
              <a:gd name="connsiteX2-25" fmla="*/ 7350842 w 7354529"/>
              <a:gd name="connsiteY2-26" fmla="*/ 10447 h 6868447"/>
              <a:gd name="connsiteX3-27" fmla="*/ 7354529 w 7354529"/>
              <a:gd name="connsiteY3-28" fmla="*/ 6868447 h 6868447"/>
              <a:gd name="connsiteX4-29" fmla="*/ 0 w 7354529"/>
              <a:gd name="connsiteY4-30" fmla="*/ 6868447 h 6868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54529" h="6868447">
                <a:moveTo>
                  <a:pt x="0" y="6868447"/>
                </a:moveTo>
                <a:lnTo>
                  <a:pt x="3808771" y="0"/>
                </a:lnTo>
                <a:lnTo>
                  <a:pt x="7350842" y="10447"/>
                </a:lnTo>
                <a:lnTo>
                  <a:pt x="7354529" y="6868447"/>
                </a:lnTo>
                <a:lnTo>
                  <a:pt x="0" y="6868447"/>
                </a:lnTo>
                <a:close/>
              </a:path>
            </a:pathLst>
          </a:custGeom>
          <a:blipFill dpi="0" rotWithShape="1">
            <a:blip r:embed="rId2"/>
            <a:srcRect/>
            <a:tile tx="190500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52872" y="383540"/>
            <a:ext cx="3962206" cy="923330"/>
          </a:xfrm>
          <a:prstGeom prst="rect">
            <a:avLst/>
          </a:prstGeom>
          <a:noFill/>
        </p:spPr>
        <p:txBody>
          <a:bodyPr wrap="square" rtlCol="0">
            <a:spAutoFit/>
          </a:bodyPr>
          <a:lstStyle/>
          <a:p>
            <a:pPr algn="ctr"/>
            <a:r>
              <a:rPr lang="en-US" altLang="zh-CN" sz="5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CONTENT</a:t>
            </a:r>
            <a:endParaRPr lang="zh-CN" altLang="en-US" sz="5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文本框 25"/>
          <p:cNvSpPr txBox="1"/>
          <p:nvPr/>
        </p:nvSpPr>
        <p:spPr>
          <a:xfrm>
            <a:off x="3510458" y="1472088"/>
            <a:ext cx="3669312" cy="769441"/>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在此输入一些酷炫的文字</a:t>
            </a:r>
            <a:endParaRPr lang="en-US" altLang="zh-CN" sz="2400"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r>
              <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rPr>
              <a:t>Lorem ipsum dolor sit amet</a:t>
            </a:r>
          </a:p>
        </p:txBody>
      </p:sp>
      <p:sp>
        <p:nvSpPr>
          <p:cNvPr id="27" name="文本框 26"/>
          <p:cNvSpPr txBox="1"/>
          <p:nvPr/>
        </p:nvSpPr>
        <p:spPr>
          <a:xfrm>
            <a:off x="2495171" y="1318199"/>
            <a:ext cx="1015288" cy="923330"/>
          </a:xfrm>
          <a:prstGeom prst="rect">
            <a:avLst/>
          </a:prstGeom>
          <a:noFill/>
        </p:spPr>
        <p:txBody>
          <a:bodyPr wrap="square" rtlCol="0">
            <a:spAutoFit/>
          </a:bodyPr>
          <a:lstStyle/>
          <a:p>
            <a:pPr algn="ctr"/>
            <a:r>
              <a:rPr lang="en-US" altLang="zh-CN" sz="5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01</a:t>
            </a:r>
            <a:endParaRPr lang="zh-CN" altLang="en-US" sz="5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文本框 39"/>
          <p:cNvSpPr txBox="1"/>
          <p:nvPr/>
        </p:nvSpPr>
        <p:spPr>
          <a:xfrm>
            <a:off x="2729691" y="2846863"/>
            <a:ext cx="3669312" cy="769441"/>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在此输入一些酷炫的文字</a:t>
            </a:r>
            <a:endParaRPr lang="en-US" altLang="zh-CN" sz="2400"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r>
              <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rPr>
              <a:t>Lorem ipsum dolor sit amet</a:t>
            </a:r>
          </a:p>
        </p:txBody>
      </p:sp>
      <p:sp>
        <p:nvSpPr>
          <p:cNvPr id="41" name="文本框 40"/>
          <p:cNvSpPr txBox="1"/>
          <p:nvPr/>
        </p:nvSpPr>
        <p:spPr>
          <a:xfrm>
            <a:off x="1714404" y="2692974"/>
            <a:ext cx="1015288" cy="923330"/>
          </a:xfrm>
          <a:prstGeom prst="rect">
            <a:avLst/>
          </a:prstGeom>
          <a:noFill/>
        </p:spPr>
        <p:txBody>
          <a:bodyPr wrap="square" rtlCol="0">
            <a:spAutoFit/>
          </a:bodyPr>
          <a:lstStyle/>
          <a:p>
            <a:pPr algn="ctr"/>
            <a:r>
              <a:rPr lang="en-US" altLang="zh-CN" sz="5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02</a:t>
            </a:r>
            <a:endParaRPr lang="zh-CN" altLang="en-US" sz="5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文本框 42"/>
          <p:cNvSpPr txBox="1"/>
          <p:nvPr/>
        </p:nvSpPr>
        <p:spPr>
          <a:xfrm>
            <a:off x="1948925" y="4221638"/>
            <a:ext cx="3669312" cy="769441"/>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在此输入一些酷炫的文字</a:t>
            </a:r>
            <a:endParaRPr lang="en-US" altLang="zh-CN" sz="2400"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r>
              <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rPr>
              <a:t>Lorem ipsum dolor sit amet</a:t>
            </a:r>
          </a:p>
        </p:txBody>
      </p:sp>
      <p:sp>
        <p:nvSpPr>
          <p:cNvPr id="44" name="文本框 43"/>
          <p:cNvSpPr txBox="1"/>
          <p:nvPr/>
        </p:nvSpPr>
        <p:spPr>
          <a:xfrm>
            <a:off x="933638" y="4067749"/>
            <a:ext cx="1015288" cy="923330"/>
          </a:xfrm>
          <a:prstGeom prst="rect">
            <a:avLst/>
          </a:prstGeom>
          <a:noFill/>
        </p:spPr>
        <p:txBody>
          <a:bodyPr wrap="square" rtlCol="0">
            <a:spAutoFit/>
          </a:bodyPr>
          <a:lstStyle/>
          <a:p>
            <a:pPr algn="ctr"/>
            <a:r>
              <a:rPr lang="en-US" altLang="zh-CN" sz="5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03</a:t>
            </a:r>
            <a:endParaRPr lang="zh-CN" altLang="en-US" sz="5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文本框 45"/>
          <p:cNvSpPr txBox="1"/>
          <p:nvPr/>
        </p:nvSpPr>
        <p:spPr>
          <a:xfrm>
            <a:off x="1168159" y="5596414"/>
            <a:ext cx="3669312" cy="769441"/>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在此输入一些酷炫的文字</a:t>
            </a:r>
            <a:endParaRPr lang="en-US" altLang="zh-CN" sz="2400"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r>
              <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rPr>
              <a:t>Lorem ipsum dolor sit amet</a:t>
            </a:r>
          </a:p>
        </p:txBody>
      </p:sp>
      <p:sp>
        <p:nvSpPr>
          <p:cNvPr id="47" name="文本框 46"/>
          <p:cNvSpPr txBox="1"/>
          <p:nvPr/>
        </p:nvSpPr>
        <p:spPr>
          <a:xfrm>
            <a:off x="152872" y="5442525"/>
            <a:ext cx="1015288" cy="923330"/>
          </a:xfrm>
          <a:prstGeom prst="rect">
            <a:avLst/>
          </a:prstGeom>
          <a:noFill/>
        </p:spPr>
        <p:txBody>
          <a:bodyPr wrap="square" rtlCol="0">
            <a:spAutoFit/>
          </a:bodyPr>
          <a:lstStyle/>
          <a:p>
            <a:pPr algn="ctr"/>
            <a:r>
              <a:rPr lang="en-US" altLang="zh-CN" sz="5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04</a:t>
            </a:r>
            <a:endParaRPr lang="zh-CN" altLang="en-US" sz="5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文本框 47"/>
          <p:cNvSpPr txBox="1"/>
          <p:nvPr/>
        </p:nvSpPr>
        <p:spPr>
          <a:xfrm>
            <a:off x="4572414" y="6457890"/>
            <a:ext cx="7619586" cy="400110"/>
          </a:xfrm>
          <a:prstGeom prst="rect">
            <a:avLst/>
          </a:prstGeom>
          <a:noFill/>
        </p:spPr>
        <p:txBody>
          <a:bodyPr wrap="square" rtlCol="0">
            <a:spAutoFit/>
          </a:bodyPr>
          <a:lstStyle/>
          <a:p>
            <a:pPr algn="r"/>
            <a:r>
              <a:rPr lang="en-US" altLang="zh-CN" sz="2000" b="1" dirty="0">
                <a:solidFill>
                  <a:schemeClr val="bg1">
                    <a:alpha val="42000"/>
                  </a:schemeClr>
                </a:solidFill>
                <a:latin typeface="Times New Roman" panose="02020603050405020304" pitchFamily="18" charset="0"/>
                <a:ea typeface="微软雅黑" panose="020B0503020204020204" pitchFamily="34" charset="-122"/>
                <a:cs typeface="Times New Roman" panose="02020603050405020304" pitchFamily="18" charset="0"/>
              </a:rPr>
              <a:t>NORTHWESTERN POLYTECHNICAL UNIVERSITY</a:t>
            </a:r>
            <a:endParaRPr lang="zh-CN" altLang="en-US" sz="2000" b="1" dirty="0">
              <a:solidFill>
                <a:schemeClr val="bg1">
                  <a:alpha val="42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22" presetClass="entr" presetSubtype="8" fill="hold" grpId="0" nodeType="withEffect">
                                  <p:stCondLst>
                                    <p:cond delay="150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22" presetClass="entr" presetSubtype="8" fill="hold" grpId="0" nodeType="withEffect">
                                  <p:stCondLst>
                                    <p:cond delay="20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1" fill="hold" grpId="0" nodeType="withEffect">
                                  <p:stCondLst>
                                    <p:cond delay="90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1700"/>
                                        <p:tgtEl>
                                          <p:spTgt spid="24"/>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25" grpId="0"/>
      <p:bldP spid="26" grpId="0"/>
      <p:bldP spid="27" grpId="0"/>
      <p:bldP spid="40" grpId="0"/>
      <p:bldP spid="41" grpId="0"/>
      <p:bldP spid="43" grpId="0"/>
      <p:bldP spid="44" grpId="0"/>
      <p:bldP spid="46"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9150" b="39001"/>
          <a:stretch>
            <a:fillRect/>
          </a:stretch>
        </p:blipFill>
        <p:spPr>
          <a:xfrm>
            <a:off x="0" y="0"/>
            <a:ext cx="12192000" cy="4210050"/>
          </a:xfrm>
          <a:prstGeom prst="rect">
            <a:avLst/>
          </a:prstGeom>
        </p:spPr>
      </p:pic>
      <p:sp>
        <p:nvSpPr>
          <p:cNvPr id="11" name="文本框 10"/>
          <p:cNvSpPr txBox="1"/>
          <p:nvPr/>
        </p:nvSpPr>
        <p:spPr>
          <a:xfrm>
            <a:off x="1771650" y="5378570"/>
            <a:ext cx="8648700"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蓝色扁平化学术答辩模板第五部</a:t>
            </a:r>
            <a:endParaRPr lang="zh-CN" altLang="en-US" sz="3600" b="1" dirty="0" smtClean="0">
              <a:latin typeface="微软雅黑" panose="020B0503020204020204" pitchFamily="34" charset="-122"/>
              <a:ea typeface="微软雅黑" panose="020B0503020204020204" pitchFamily="34" charset="-122"/>
            </a:endParaRPr>
          </a:p>
        </p:txBody>
      </p:sp>
      <p:sp>
        <p:nvSpPr>
          <p:cNvPr id="12" name="文本框 11"/>
          <p:cNvSpPr txBox="1"/>
          <p:nvPr/>
        </p:nvSpPr>
        <p:spPr>
          <a:xfrm>
            <a:off x="1771650" y="6017309"/>
            <a:ext cx="8648700" cy="460375"/>
          </a:xfrm>
          <a:prstGeom prst="rect">
            <a:avLst/>
          </a:prstGeom>
          <a:noFill/>
        </p:spPr>
        <p:txBody>
          <a:bodyPr wrap="square" rtlCol="0">
            <a:spAutoFit/>
          </a:bodyPr>
          <a:lstStyle/>
          <a:p>
            <a:pPr algn="ctr"/>
            <a:r>
              <a:rPr lang="zh-CN" altLang="en-US" sz="2400" smtClean="0">
                <a:latin typeface="微软雅黑" panose="020B0503020204020204" pitchFamily="34" charset="-122"/>
                <a:ea typeface="微软雅黑" panose="020B0503020204020204" pitchFamily="34" charset="-122"/>
              </a:rPr>
              <a:t>答辩人：</a:t>
            </a:r>
            <a:r>
              <a:rPr lang="en-US" altLang="zh-CN" sz="2400" smtClean="0">
                <a:latin typeface="微软雅黑" panose="020B0503020204020204" pitchFamily="34" charset="-122"/>
                <a:ea typeface="微软雅黑" panose="020B0503020204020204" pitchFamily="34" charset="-122"/>
              </a:rPr>
              <a:t>PPT818</a:t>
            </a:r>
            <a:endParaRPr lang="en-US" altLang="zh-CN" sz="2400" dirty="0" smtClean="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290762" y="6021105"/>
            <a:ext cx="7610475" cy="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 y="997030"/>
            <a:ext cx="12191998" cy="2215991"/>
          </a:xfrm>
          <a:prstGeom prst="rect">
            <a:avLst/>
          </a:prstGeom>
          <a:noFill/>
        </p:spPr>
        <p:txBody>
          <a:bodyPr wrap="square" rtlCol="0">
            <a:spAutoFit/>
          </a:bodyPr>
          <a:lstStyle/>
          <a:p>
            <a:pPr algn="ctr"/>
            <a:r>
              <a:rPr lang="zh-CN" altLang="en-US" sz="13800" b="1" dirty="0" smtClean="0">
                <a:solidFill>
                  <a:schemeClr val="bg1">
                    <a:alpha val="42000"/>
                  </a:schemeClr>
                </a:solidFill>
                <a:latin typeface="微软雅黑" panose="020B0503020204020204" pitchFamily="34" charset="-122"/>
                <a:ea typeface="微软雅黑" panose="020B0503020204020204" pitchFamily="34" charset="-122"/>
              </a:rPr>
              <a:t>谢谢聆听</a:t>
            </a:r>
            <a:endParaRPr lang="zh-CN" altLang="en-US" sz="13800" b="1" dirty="0">
              <a:solidFill>
                <a:schemeClr val="bg1">
                  <a:alpha val="42000"/>
                </a:schemeClr>
              </a:solidFill>
              <a:latin typeface="微软雅黑" panose="020B0503020204020204" pitchFamily="34" charset="-122"/>
              <a:ea typeface="微软雅黑" panose="020B0503020204020204" pitchFamily="34" charset="-122"/>
            </a:endParaRPr>
          </a:p>
        </p:txBody>
      </p:sp>
      <p:sp>
        <p:nvSpPr>
          <p:cNvPr id="17" name="矩形 16">
            <a:hlinkClick r:id="rId2"/>
          </p:cNvPr>
          <p:cNvSpPr/>
          <p:nvPr/>
        </p:nvSpPr>
        <p:spPr>
          <a:xfrm>
            <a:off x="0" y="0"/>
            <a:ext cx="12192000" cy="42100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147934" y="3247368"/>
            <a:ext cx="1896132" cy="1896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12828" t="12828" r="12828" b="12828"/>
          <a:stretch>
            <a:fillRect/>
          </a:stretch>
        </p:blipFill>
        <p:spPr>
          <a:xfrm>
            <a:off x="5232233" y="3331667"/>
            <a:ext cx="1727534" cy="1727534"/>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4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47" presetClass="entr" presetSubtype="0" fill="hold" grpId="0" nodeType="withEffect">
                                  <p:stCondLst>
                                    <p:cond delay="8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600"/>
                                        <p:tgtEl>
                                          <p:spTgt spid="11"/>
                                        </p:tgtEl>
                                      </p:cBhvr>
                                    </p:animEffect>
                                    <p:anim calcmode="lin" valueType="num">
                                      <p:cBhvr>
                                        <p:cTn id="24" dur="600" fill="hold"/>
                                        <p:tgtEl>
                                          <p:spTgt spid="11"/>
                                        </p:tgtEl>
                                        <p:attrNameLst>
                                          <p:attrName>ppt_x</p:attrName>
                                        </p:attrNameLst>
                                      </p:cBhvr>
                                      <p:tavLst>
                                        <p:tav tm="0">
                                          <p:val>
                                            <p:strVal val="#ppt_x"/>
                                          </p:val>
                                        </p:tav>
                                        <p:tav tm="100000">
                                          <p:val>
                                            <p:strVal val="#ppt_x"/>
                                          </p:val>
                                        </p:tav>
                                      </p:tavLst>
                                    </p:anim>
                                    <p:anim calcmode="lin" valueType="num">
                                      <p:cBhvr>
                                        <p:cTn id="25" dur="6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8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600"/>
                                        <p:tgtEl>
                                          <p:spTgt spid="12"/>
                                        </p:tgtEl>
                                      </p:cBhvr>
                                    </p:animEffect>
                                    <p:anim calcmode="lin" valueType="num">
                                      <p:cBhvr>
                                        <p:cTn id="29" dur="600" fill="hold"/>
                                        <p:tgtEl>
                                          <p:spTgt spid="12"/>
                                        </p:tgtEl>
                                        <p:attrNameLst>
                                          <p:attrName>ppt_x</p:attrName>
                                        </p:attrNameLst>
                                      </p:cBhvr>
                                      <p:tavLst>
                                        <p:tav tm="0">
                                          <p:val>
                                            <p:strVal val="#ppt_x"/>
                                          </p:val>
                                        </p:tav>
                                        <p:tav tm="100000">
                                          <p:val>
                                            <p:strVal val="#ppt_x"/>
                                          </p:val>
                                        </p:tav>
                                      </p:tavLst>
                                    </p:anim>
                                    <p:anim calcmode="lin" valueType="num">
                                      <p:cBhvr>
                                        <p:cTn id="30" dur="600" fill="hold"/>
                                        <p:tgtEl>
                                          <p:spTgt spid="12"/>
                                        </p:tgtEl>
                                        <p:attrNameLst>
                                          <p:attrName>ppt_y</p:attrName>
                                        </p:attrNameLst>
                                      </p:cBhvr>
                                      <p:tavLst>
                                        <p:tav tm="0">
                                          <p:val>
                                            <p:strVal val="#ppt_y+.1"/>
                                          </p:val>
                                        </p:tav>
                                        <p:tav tm="100000">
                                          <p:val>
                                            <p:strVal val="#ppt_y"/>
                                          </p:val>
                                        </p:tav>
                                      </p:tavLst>
                                    </p:anim>
                                  </p:childTnLst>
                                </p:cTn>
                              </p:par>
                              <p:par>
                                <p:cTn id="31" presetID="16" presetClass="entr" presetSubtype="37" fill="hold"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在此输入一些酷炫的文字</a:t>
            </a:r>
          </a:p>
        </p:txBody>
      </p:sp>
      <p:sp>
        <p:nvSpPr>
          <p:cNvPr id="9" name="文本框 8"/>
          <p:cNvSpPr txBox="1"/>
          <p:nvPr/>
        </p:nvSpPr>
        <p:spPr>
          <a:xfrm>
            <a:off x="4210052" y="5617259"/>
            <a:ext cx="3771896" cy="400110"/>
          </a:xfrm>
          <a:prstGeom prst="rect">
            <a:avLst/>
          </a:prstGeom>
          <a:noFill/>
        </p:spPr>
        <p:txBody>
          <a:bodyPr wrap="square" rtlCol="0">
            <a:spAutoFit/>
          </a:bodyPr>
          <a:lstStyle/>
          <a:p>
            <a:pPr algn="ctr"/>
            <a:r>
              <a:rPr lang="da-DK" altLang="zh-CN" sz="2000" dirty="0">
                <a:solidFill>
                  <a:schemeClr val="accent1"/>
                </a:solidFill>
                <a:latin typeface="微软雅黑" panose="020B0503020204020204" pitchFamily="34" charset="-122"/>
                <a:ea typeface="微软雅黑" panose="020B0503020204020204" pitchFamily="34" charset="-122"/>
              </a:rPr>
              <a:t>Lorem ipsum dolor sit amet</a:t>
            </a: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ONE</a:t>
            </a:r>
            <a:endParaRPr lang="zh-CN" altLang="en-US" sz="48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直角三角形 11"/>
          <p:cNvSpPr>
            <a:spLocks noChangeAspect="1"/>
          </p:cNvSpPr>
          <p:nvPr/>
        </p:nvSpPr>
        <p:spPr>
          <a:xfrm flipV="1">
            <a:off x="4210051" y="772576"/>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400"/>
                                        <p:tgtEl>
                                          <p:spTgt spid="12"/>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04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泪滴形 14"/>
          <p:cNvSpPr/>
          <p:nvPr/>
        </p:nvSpPr>
        <p:spPr>
          <a:xfrm>
            <a:off x="4194124" y="3472491"/>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泪滴形 39"/>
          <p:cNvSpPr/>
          <p:nvPr/>
        </p:nvSpPr>
        <p:spPr>
          <a:xfrm rot="5400000">
            <a:off x="4194124" y="1818088"/>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泪滴形 40"/>
          <p:cNvSpPr/>
          <p:nvPr/>
        </p:nvSpPr>
        <p:spPr>
          <a:xfrm rot="16200000">
            <a:off x="5848299" y="3472491"/>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泪滴形 41"/>
          <p:cNvSpPr/>
          <p:nvPr/>
        </p:nvSpPr>
        <p:spPr>
          <a:xfrm rot="10800000">
            <a:off x="5845124" y="1291945"/>
            <a:ext cx="2140566" cy="214056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5"/>
          <p:cNvSpPr>
            <a:spLocks noEditPoints="1"/>
          </p:cNvSpPr>
          <p:nvPr/>
        </p:nvSpPr>
        <p:spPr bwMode="auto">
          <a:xfrm>
            <a:off x="4593611" y="2300687"/>
            <a:ext cx="820940" cy="645596"/>
          </a:xfrm>
          <a:custGeom>
            <a:avLst/>
            <a:gdLst>
              <a:gd name="T0" fmla="*/ 54 w 128"/>
              <a:gd name="T1" fmla="*/ 30 h 100"/>
              <a:gd name="T2" fmla="*/ 59 w 128"/>
              <a:gd name="T3" fmla="*/ 26 h 100"/>
              <a:gd name="T4" fmla="*/ 54 w 128"/>
              <a:gd name="T5" fmla="*/ 19 h 100"/>
              <a:gd name="T6" fmla="*/ 54 w 128"/>
              <a:gd name="T7" fmla="*/ 15 h 100"/>
              <a:gd name="T8" fmla="*/ 54 w 128"/>
              <a:gd name="T9" fmla="*/ 14 h 100"/>
              <a:gd name="T10" fmla="*/ 73 w 128"/>
              <a:gd name="T11" fmla="*/ 3 h 100"/>
              <a:gd name="T12" fmla="*/ 77 w 128"/>
              <a:gd name="T13" fmla="*/ 15 h 100"/>
              <a:gd name="T14" fmla="*/ 77 w 128"/>
              <a:gd name="T15" fmla="*/ 15 h 100"/>
              <a:gd name="T16" fmla="*/ 75 w 128"/>
              <a:gd name="T17" fmla="*/ 21 h 100"/>
              <a:gd name="T18" fmla="*/ 74 w 128"/>
              <a:gd name="T19" fmla="*/ 30 h 100"/>
              <a:gd name="T20" fmla="*/ 82 w 128"/>
              <a:gd name="T21" fmla="*/ 30 h 100"/>
              <a:gd name="T22" fmla="*/ 43 w 128"/>
              <a:gd name="T23" fmla="*/ 50 h 100"/>
              <a:gd name="T24" fmla="*/ 51 w 128"/>
              <a:gd name="T25" fmla="*/ 90 h 100"/>
              <a:gd name="T26" fmla="*/ 66 w 128"/>
              <a:gd name="T27" fmla="*/ 72 h 100"/>
              <a:gd name="T28" fmla="*/ 79 w 128"/>
              <a:gd name="T29" fmla="*/ 75 h 100"/>
              <a:gd name="T30" fmla="*/ 84 w 128"/>
              <a:gd name="T31" fmla="*/ 72 h 100"/>
              <a:gd name="T32" fmla="*/ 55 w 128"/>
              <a:gd name="T33" fmla="*/ 85 h 100"/>
              <a:gd name="T34" fmla="*/ 33 w 128"/>
              <a:gd name="T35" fmla="*/ 6 h 100"/>
              <a:gd name="T36" fmla="*/ 18 w 128"/>
              <a:gd name="T37" fmla="*/ 31 h 100"/>
              <a:gd name="T38" fmla="*/ 24 w 128"/>
              <a:gd name="T39" fmla="*/ 40 h 100"/>
              <a:gd name="T40" fmla="*/ 34 w 128"/>
              <a:gd name="T41" fmla="*/ 22 h 100"/>
              <a:gd name="T42" fmla="*/ 49 w 128"/>
              <a:gd name="T43" fmla="*/ 16 h 100"/>
              <a:gd name="T44" fmla="*/ 118 w 128"/>
              <a:gd name="T45" fmla="*/ 24 h 100"/>
              <a:gd name="T46" fmla="*/ 93 w 128"/>
              <a:gd name="T47" fmla="*/ 9 h 100"/>
              <a:gd name="T48" fmla="*/ 84 w 128"/>
              <a:gd name="T49" fmla="*/ 15 h 100"/>
              <a:gd name="T50" fmla="*/ 102 w 128"/>
              <a:gd name="T51" fmla="*/ 25 h 100"/>
              <a:gd name="T52" fmla="*/ 108 w 128"/>
              <a:gd name="T53" fmla="*/ 40 h 100"/>
              <a:gd name="T54" fmla="*/ 30 w 128"/>
              <a:gd name="T55" fmla="*/ 70 h 100"/>
              <a:gd name="T56" fmla="*/ 27 w 128"/>
              <a:gd name="T57" fmla="*/ 80 h 100"/>
              <a:gd name="T58" fmla="*/ 41 w 128"/>
              <a:gd name="T59" fmla="*/ 96 h 100"/>
              <a:gd name="T60" fmla="*/ 4 w 128"/>
              <a:gd name="T61" fmla="*/ 82 h 100"/>
              <a:gd name="T62" fmla="*/ 15 w 128"/>
              <a:gd name="T63" fmla="*/ 76 h 100"/>
              <a:gd name="T64" fmla="*/ 7 w 128"/>
              <a:gd name="T65" fmla="*/ 70 h 100"/>
              <a:gd name="T66" fmla="*/ 30 w 128"/>
              <a:gd name="T67" fmla="*/ 49 h 100"/>
              <a:gd name="T68" fmla="*/ 30 w 128"/>
              <a:gd name="T69" fmla="*/ 70 h 100"/>
              <a:gd name="T70" fmla="*/ 121 w 128"/>
              <a:gd name="T71" fmla="*/ 68 h 100"/>
              <a:gd name="T72" fmla="*/ 97 w 128"/>
              <a:gd name="T73" fmla="*/ 48 h 100"/>
              <a:gd name="T74" fmla="*/ 98 w 128"/>
              <a:gd name="T75" fmla="*/ 69 h 100"/>
              <a:gd name="T76" fmla="*/ 101 w 128"/>
              <a:gd name="T77" fmla="*/ 78 h 100"/>
              <a:gd name="T78" fmla="*/ 87 w 128"/>
              <a:gd name="T79" fmla="*/ 94 h 100"/>
              <a:gd name="T80" fmla="*/ 124 w 128"/>
              <a:gd name="T81" fmla="*/ 80 h 100"/>
              <a:gd name="T82" fmla="*/ 112 w 128"/>
              <a:gd name="T83" fmla="*/ 7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00">
                <a:moveTo>
                  <a:pt x="49" y="30"/>
                </a:moveTo>
                <a:cubicBezTo>
                  <a:pt x="51" y="30"/>
                  <a:pt x="53" y="30"/>
                  <a:pt x="54" y="30"/>
                </a:cubicBezTo>
                <a:cubicBezTo>
                  <a:pt x="56" y="31"/>
                  <a:pt x="57" y="30"/>
                  <a:pt x="57" y="29"/>
                </a:cubicBezTo>
                <a:cubicBezTo>
                  <a:pt x="58" y="28"/>
                  <a:pt x="59" y="27"/>
                  <a:pt x="59" y="26"/>
                </a:cubicBezTo>
                <a:cubicBezTo>
                  <a:pt x="58" y="24"/>
                  <a:pt x="57" y="23"/>
                  <a:pt x="56" y="21"/>
                </a:cubicBezTo>
                <a:cubicBezTo>
                  <a:pt x="55" y="20"/>
                  <a:pt x="55" y="20"/>
                  <a:pt x="54" y="19"/>
                </a:cubicBezTo>
                <a:cubicBezTo>
                  <a:pt x="54" y="18"/>
                  <a:pt x="54" y="17"/>
                  <a:pt x="54" y="15"/>
                </a:cubicBezTo>
                <a:cubicBezTo>
                  <a:pt x="54" y="15"/>
                  <a:pt x="54" y="15"/>
                  <a:pt x="54" y="15"/>
                </a:cubicBezTo>
                <a:cubicBezTo>
                  <a:pt x="54" y="15"/>
                  <a:pt x="54" y="15"/>
                  <a:pt x="54" y="15"/>
                </a:cubicBezTo>
                <a:cubicBezTo>
                  <a:pt x="54" y="14"/>
                  <a:pt x="54" y="14"/>
                  <a:pt x="54" y="14"/>
                </a:cubicBezTo>
                <a:cubicBezTo>
                  <a:pt x="54" y="8"/>
                  <a:pt x="54" y="5"/>
                  <a:pt x="57" y="3"/>
                </a:cubicBezTo>
                <a:cubicBezTo>
                  <a:pt x="61" y="0"/>
                  <a:pt x="69" y="0"/>
                  <a:pt x="73" y="3"/>
                </a:cubicBezTo>
                <a:cubicBezTo>
                  <a:pt x="76" y="5"/>
                  <a:pt x="77" y="9"/>
                  <a:pt x="76" y="14"/>
                </a:cubicBezTo>
                <a:cubicBezTo>
                  <a:pt x="77" y="14"/>
                  <a:pt x="77" y="14"/>
                  <a:pt x="77" y="15"/>
                </a:cubicBezTo>
                <a:cubicBezTo>
                  <a:pt x="77" y="15"/>
                  <a:pt x="77" y="15"/>
                  <a:pt x="77" y="15"/>
                </a:cubicBezTo>
                <a:cubicBezTo>
                  <a:pt x="77" y="15"/>
                  <a:pt x="77" y="15"/>
                  <a:pt x="77" y="15"/>
                </a:cubicBezTo>
                <a:cubicBezTo>
                  <a:pt x="77" y="17"/>
                  <a:pt x="77" y="18"/>
                  <a:pt x="77" y="19"/>
                </a:cubicBezTo>
                <a:cubicBezTo>
                  <a:pt x="76" y="20"/>
                  <a:pt x="76" y="20"/>
                  <a:pt x="75" y="21"/>
                </a:cubicBezTo>
                <a:cubicBezTo>
                  <a:pt x="75" y="22"/>
                  <a:pt x="74" y="24"/>
                  <a:pt x="73" y="25"/>
                </a:cubicBezTo>
                <a:cubicBezTo>
                  <a:pt x="73" y="27"/>
                  <a:pt x="73" y="29"/>
                  <a:pt x="74" y="30"/>
                </a:cubicBezTo>
                <a:cubicBezTo>
                  <a:pt x="75" y="30"/>
                  <a:pt x="76" y="30"/>
                  <a:pt x="77" y="30"/>
                </a:cubicBezTo>
                <a:cubicBezTo>
                  <a:pt x="79" y="30"/>
                  <a:pt x="80" y="30"/>
                  <a:pt x="82" y="30"/>
                </a:cubicBezTo>
                <a:cubicBezTo>
                  <a:pt x="86" y="34"/>
                  <a:pt x="89" y="44"/>
                  <a:pt x="88" y="50"/>
                </a:cubicBezTo>
                <a:cubicBezTo>
                  <a:pt x="81" y="55"/>
                  <a:pt x="48" y="55"/>
                  <a:pt x="43" y="50"/>
                </a:cubicBezTo>
                <a:cubicBezTo>
                  <a:pt x="43" y="44"/>
                  <a:pt x="44" y="35"/>
                  <a:pt x="49" y="30"/>
                </a:cubicBezTo>
                <a:close/>
                <a:moveTo>
                  <a:pt x="51" y="90"/>
                </a:moveTo>
                <a:cubicBezTo>
                  <a:pt x="47" y="72"/>
                  <a:pt x="47" y="72"/>
                  <a:pt x="47" y="72"/>
                </a:cubicBezTo>
                <a:cubicBezTo>
                  <a:pt x="66" y="72"/>
                  <a:pt x="66" y="72"/>
                  <a:pt x="66" y="72"/>
                </a:cubicBezTo>
                <a:cubicBezTo>
                  <a:pt x="62" y="77"/>
                  <a:pt x="62" y="77"/>
                  <a:pt x="62" y="77"/>
                </a:cubicBezTo>
                <a:cubicBezTo>
                  <a:pt x="67" y="81"/>
                  <a:pt x="75" y="80"/>
                  <a:pt x="79" y="75"/>
                </a:cubicBezTo>
                <a:cubicBezTo>
                  <a:pt x="80" y="74"/>
                  <a:pt x="81" y="72"/>
                  <a:pt x="81" y="71"/>
                </a:cubicBezTo>
                <a:cubicBezTo>
                  <a:pt x="84" y="72"/>
                  <a:pt x="84" y="72"/>
                  <a:pt x="84" y="72"/>
                </a:cubicBezTo>
                <a:cubicBezTo>
                  <a:pt x="84" y="76"/>
                  <a:pt x="82" y="79"/>
                  <a:pt x="80" y="82"/>
                </a:cubicBezTo>
                <a:cubicBezTo>
                  <a:pt x="74" y="89"/>
                  <a:pt x="63" y="91"/>
                  <a:pt x="55" y="85"/>
                </a:cubicBezTo>
                <a:cubicBezTo>
                  <a:pt x="51" y="90"/>
                  <a:pt x="51" y="90"/>
                  <a:pt x="51" y="90"/>
                </a:cubicBezTo>
                <a:close/>
                <a:moveTo>
                  <a:pt x="33" y="6"/>
                </a:moveTo>
                <a:cubicBezTo>
                  <a:pt x="33" y="12"/>
                  <a:pt x="33" y="12"/>
                  <a:pt x="33" y="12"/>
                </a:cubicBezTo>
                <a:cubicBezTo>
                  <a:pt x="24" y="13"/>
                  <a:pt x="17" y="22"/>
                  <a:pt x="18" y="31"/>
                </a:cubicBezTo>
                <a:cubicBezTo>
                  <a:pt x="18" y="35"/>
                  <a:pt x="20" y="39"/>
                  <a:pt x="22" y="41"/>
                </a:cubicBezTo>
                <a:cubicBezTo>
                  <a:pt x="24" y="40"/>
                  <a:pt x="24" y="40"/>
                  <a:pt x="24" y="40"/>
                </a:cubicBezTo>
                <a:cubicBezTo>
                  <a:pt x="24" y="39"/>
                  <a:pt x="24" y="38"/>
                  <a:pt x="23" y="36"/>
                </a:cubicBezTo>
                <a:cubicBezTo>
                  <a:pt x="23" y="29"/>
                  <a:pt x="28" y="24"/>
                  <a:pt x="34" y="22"/>
                </a:cubicBezTo>
                <a:cubicBezTo>
                  <a:pt x="35" y="29"/>
                  <a:pt x="35" y="29"/>
                  <a:pt x="35" y="29"/>
                </a:cubicBezTo>
                <a:cubicBezTo>
                  <a:pt x="49" y="16"/>
                  <a:pt x="49" y="16"/>
                  <a:pt x="49" y="16"/>
                </a:cubicBezTo>
                <a:cubicBezTo>
                  <a:pt x="33" y="6"/>
                  <a:pt x="33" y="6"/>
                  <a:pt x="33" y="6"/>
                </a:cubicBezTo>
                <a:close/>
                <a:moveTo>
                  <a:pt x="118" y="24"/>
                </a:moveTo>
                <a:cubicBezTo>
                  <a:pt x="112" y="24"/>
                  <a:pt x="112" y="24"/>
                  <a:pt x="112" y="24"/>
                </a:cubicBezTo>
                <a:cubicBezTo>
                  <a:pt x="111" y="15"/>
                  <a:pt x="102" y="8"/>
                  <a:pt x="93" y="9"/>
                </a:cubicBezTo>
                <a:cubicBezTo>
                  <a:pt x="89" y="9"/>
                  <a:pt x="86" y="10"/>
                  <a:pt x="83" y="13"/>
                </a:cubicBezTo>
                <a:cubicBezTo>
                  <a:pt x="84" y="15"/>
                  <a:pt x="84" y="15"/>
                  <a:pt x="84" y="15"/>
                </a:cubicBezTo>
                <a:cubicBezTo>
                  <a:pt x="85" y="15"/>
                  <a:pt x="87" y="14"/>
                  <a:pt x="88" y="14"/>
                </a:cubicBezTo>
                <a:cubicBezTo>
                  <a:pt x="95" y="14"/>
                  <a:pt x="101" y="19"/>
                  <a:pt x="102" y="25"/>
                </a:cubicBezTo>
                <a:cubicBezTo>
                  <a:pt x="95" y="25"/>
                  <a:pt x="95" y="25"/>
                  <a:pt x="95" y="25"/>
                </a:cubicBezTo>
                <a:cubicBezTo>
                  <a:pt x="108" y="40"/>
                  <a:pt x="108" y="40"/>
                  <a:pt x="108" y="40"/>
                </a:cubicBezTo>
                <a:cubicBezTo>
                  <a:pt x="118" y="24"/>
                  <a:pt x="118" y="24"/>
                  <a:pt x="118" y="24"/>
                </a:cubicBezTo>
                <a:close/>
                <a:moveTo>
                  <a:pt x="30" y="70"/>
                </a:moveTo>
                <a:cubicBezTo>
                  <a:pt x="29" y="72"/>
                  <a:pt x="28" y="74"/>
                  <a:pt x="26" y="76"/>
                </a:cubicBezTo>
                <a:cubicBezTo>
                  <a:pt x="26" y="78"/>
                  <a:pt x="27" y="79"/>
                  <a:pt x="27" y="80"/>
                </a:cubicBezTo>
                <a:cubicBezTo>
                  <a:pt x="28" y="80"/>
                  <a:pt x="37" y="80"/>
                  <a:pt x="38" y="82"/>
                </a:cubicBezTo>
                <a:cubicBezTo>
                  <a:pt x="41" y="86"/>
                  <a:pt x="41" y="92"/>
                  <a:pt x="41" y="96"/>
                </a:cubicBezTo>
                <a:cubicBezTo>
                  <a:pt x="31" y="100"/>
                  <a:pt x="10" y="100"/>
                  <a:pt x="1" y="96"/>
                </a:cubicBezTo>
                <a:cubicBezTo>
                  <a:pt x="0" y="92"/>
                  <a:pt x="0" y="86"/>
                  <a:pt x="4" y="82"/>
                </a:cubicBezTo>
                <a:cubicBezTo>
                  <a:pt x="4" y="80"/>
                  <a:pt x="13" y="80"/>
                  <a:pt x="14" y="80"/>
                </a:cubicBezTo>
                <a:cubicBezTo>
                  <a:pt x="15" y="78"/>
                  <a:pt x="15" y="77"/>
                  <a:pt x="15" y="76"/>
                </a:cubicBezTo>
                <a:cubicBezTo>
                  <a:pt x="13" y="74"/>
                  <a:pt x="12" y="72"/>
                  <a:pt x="11" y="70"/>
                </a:cubicBezTo>
                <a:cubicBezTo>
                  <a:pt x="10" y="70"/>
                  <a:pt x="8" y="70"/>
                  <a:pt x="7" y="70"/>
                </a:cubicBezTo>
                <a:cubicBezTo>
                  <a:pt x="6" y="63"/>
                  <a:pt x="7" y="52"/>
                  <a:pt x="10" y="49"/>
                </a:cubicBezTo>
                <a:cubicBezTo>
                  <a:pt x="15" y="45"/>
                  <a:pt x="26" y="45"/>
                  <a:pt x="30" y="49"/>
                </a:cubicBezTo>
                <a:cubicBezTo>
                  <a:pt x="34" y="51"/>
                  <a:pt x="36" y="63"/>
                  <a:pt x="35" y="70"/>
                </a:cubicBezTo>
                <a:cubicBezTo>
                  <a:pt x="34" y="70"/>
                  <a:pt x="31" y="70"/>
                  <a:pt x="30" y="70"/>
                </a:cubicBezTo>
                <a:close/>
                <a:moveTo>
                  <a:pt x="117" y="69"/>
                </a:moveTo>
                <a:cubicBezTo>
                  <a:pt x="117" y="68"/>
                  <a:pt x="121" y="68"/>
                  <a:pt x="121" y="68"/>
                </a:cubicBezTo>
                <a:cubicBezTo>
                  <a:pt x="122" y="61"/>
                  <a:pt x="120" y="50"/>
                  <a:pt x="117" y="47"/>
                </a:cubicBezTo>
                <a:cubicBezTo>
                  <a:pt x="112" y="44"/>
                  <a:pt x="101" y="44"/>
                  <a:pt x="97" y="48"/>
                </a:cubicBezTo>
                <a:cubicBezTo>
                  <a:pt x="94" y="50"/>
                  <a:pt x="92" y="61"/>
                  <a:pt x="93" y="68"/>
                </a:cubicBezTo>
                <a:cubicBezTo>
                  <a:pt x="94" y="69"/>
                  <a:pt x="97" y="68"/>
                  <a:pt x="98" y="69"/>
                </a:cubicBezTo>
                <a:cubicBezTo>
                  <a:pt x="98" y="71"/>
                  <a:pt x="100" y="73"/>
                  <a:pt x="102" y="74"/>
                </a:cubicBezTo>
                <a:cubicBezTo>
                  <a:pt x="102" y="76"/>
                  <a:pt x="101" y="77"/>
                  <a:pt x="101" y="78"/>
                </a:cubicBezTo>
                <a:cubicBezTo>
                  <a:pt x="100" y="78"/>
                  <a:pt x="91" y="79"/>
                  <a:pt x="90" y="80"/>
                </a:cubicBezTo>
                <a:cubicBezTo>
                  <a:pt x="87" y="84"/>
                  <a:pt x="87" y="91"/>
                  <a:pt x="87" y="94"/>
                </a:cubicBezTo>
                <a:cubicBezTo>
                  <a:pt x="97" y="98"/>
                  <a:pt x="118" y="98"/>
                  <a:pt x="127" y="94"/>
                </a:cubicBezTo>
                <a:cubicBezTo>
                  <a:pt x="128" y="91"/>
                  <a:pt x="127" y="84"/>
                  <a:pt x="124" y="80"/>
                </a:cubicBezTo>
                <a:cubicBezTo>
                  <a:pt x="124" y="79"/>
                  <a:pt x="115" y="78"/>
                  <a:pt x="114" y="78"/>
                </a:cubicBezTo>
                <a:cubicBezTo>
                  <a:pt x="113" y="77"/>
                  <a:pt x="113" y="76"/>
                  <a:pt x="112" y="74"/>
                </a:cubicBezTo>
                <a:cubicBezTo>
                  <a:pt x="114" y="73"/>
                  <a:pt x="116" y="71"/>
                  <a:pt x="117" y="6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Freeform 9"/>
          <p:cNvSpPr>
            <a:spLocks noEditPoints="1"/>
          </p:cNvSpPr>
          <p:nvPr/>
        </p:nvSpPr>
        <p:spPr bwMode="auto">
          <a:xfrm>
            <a:off x="4620335" y="3924894"/>
            <a:ext cx="758372" cy="705986"/>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19"/>
          <p:cNvSpPr>
            <a:spLocks noEditPoints="1"/>
          </p:cNvSpPr>
          <p:nvPr/>
        </p:nvSpPr>
        <p:spPr bwMode="auto">
          <a:xfrm>
            <a:off x="6231129" y="3924894"/>
            <a:ext cx="751374" cy="666496"/>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22"/>
          <p:cNvSpPr>
            <a:spLocks noEditPoints="1"/>
          </p:cNvSpPr>
          <p:nvPr/>
        </p:nvSpPr>
        <p:spPr bwMode="auto">
          <a:xfrm>
            <a:off x="6160127" y="1836653"/>
            <a:ext cx="1510560" cy="1051150"/>
          </a:xfrm>
          <a:custGeom>
            <a:avLst/>
            <a:gdLst>
              <a:gd name="T0" fmla="*/ 204 w 256"/>
              <a:gd name="T1" fmla="*/ 149 h 178"/>
              <a:gd name="T2" fmla="*/ 129 w 256"/>
              <a:gd name="T3" fmla="*/ 174 h 178"/>
              <a:gd name="T4" fmla="*/ 51 w 256"/>
              <a:gd name="T5" fmla="*/ 146 h 178"/>
              <a:gd name="T6" fmla="*/ 51 w 256"/>
              <a:gd name="T7" fmla="*/ 83 h 178"/>
              <a:gd name="T8" fmla="*/ 128 w 256"/>
              <a:gd name="T9" fmla="*/ 119 h 178"/>
              <a:gd name="T10" fmla="*/ 64 w 256"/>
              <a:gd name="T11" fmla="*/ 89 h 178"/>
              <a:gd name="T12" fmla="*/ 28 w 256"/>
              <a:gd name="T13" fmla="*/ 72 h 178"/>
              <a:gd name="T14" fmla="*/ 22 w 256"/>
              <a:gd name="T15" fmla="*/ 70 h 178"/>
              <a:gd name="T16" fmla="*/ 21 w 256"/>
              <a:gd name="T17" fmla="*/ 69 h 178"/>
              <a:gd name="T18" fmla="*/ 18 w 256"/>
              <a:gd name="T19" fmla="*/ 75 h 178"/>
              <a:gd name="T20" fmla="*/ 18 w 256"/>
              <a:gd name="T21" fmla="*/ 137 h 178"/>
              <a:gd name="T22" fmla="*/ 18 w 256"/>
              <a:gd name="T23" fmla="*/ 137 h 178"/>
              <a:gd name="T24" fmla="*/ 25 w 256"/>
              <a:gd name="T25" fmla="*/ 148 h 178"/>
              <a:gd name="T26" fmla="*/ 22 w 256"/>
              <a:gd name="T27" fmla="*/ 157 h 178"/>
              <a:gd name="T28" fmla="*/ 22 w 256"/>
              <a:gd name="T29" fmla="*/ 178 h 178"/>
              <a:gd name="T30" fmla="*/ 21 w 256"/>
              <a:gd name="T31" fmla="*/ 178 h 178"/>
              <a:gd name="T32" fmla="*/ 21 w 256"/>
              <a:gd name="T33" fmla="*/ 158 h 178"/>
              <a:gd name="T34" fmla="*/ 19 w 256"/>
              <a:gd name="T35" fmla="*/ 159 h 178"/>
              <a:gd name="T36" fmla="*/ 19 w 256"/>
              <a:gd name="T37" fmla="*/ 178 h 178"/>
              <a:gd name="T38" fmla="*/ 18 w 256"/>
              <a:gd name="T39" fmla="*/ 178 h 178"/>
              <a:gd name="T40" fmla="*/ 18 w 256"/>
              <a:gd name="T41" fmla="*/ 159 h 178"/>
              <a:gd name="T42" fmla="*/ 16 w 256"/>
              <a:gd name="T43" fmla="*/ 160 h 178"/>
              <a:gd name="T44" fmla="*/ 16 w 256"/>
              <a:gd name="T45" fmla="*/ 178 h 178"/>
              <a:gd name="T46" fmla="*/ 15 w 256"/>
              <a:gd name="T47" fmla="*/ 178 h 178"/>
              <a:gd name="T48" fmla="*/ 15 w 256"/>
              <a:gd name="T49" fmla="*/ 160 h 178"/>
              <a:gd name="T50" fmla="*/ 13 w 256"/>
              <a:gd name="T51" fmla="*/ 159 h 178"/>
              <a:gd name="T52" fmla="*/ 13 w 256"/>
              <a:gd name="T53" fmla="*/ 178 h 178"/>
              <a:gd name="T54" fmla="*/ 11 w 256"/>
              <a:gd name="T55" fmla="*/ 178 h 178"/>
              <a:gd name="T56" fmla="*/ 11 w 256"/>
              <a:gd name="T57" fmla="*/ 159 h 178"/>
              <a:gd name="T58" fmla="*/ 10 w 256"/>
              <a:gd name="T59" fmla="*/ 158 h 178"/>
              <a:gd name="T60" fmla="*/ 10 w 256"/>
              <a:gd name="T61" fmla="*/ 178 h 178"/>
              <a:gd name="T62" fmla="*/ 8 w 256"/>
              <a:gd name="T63" fmla="*/ 178 h 178"/>
              <a:gd name="T64" fmla="*/ 8 w 256"/>
              <a:gd name="T65" fmla="*/ 157 h 178"/>
              <a:gd name="T66" fmla="*/ 5 w 256"/>
              <a:gd name="T67" fmla="*/ 148 h 178"/>
              <a:gd name="T68" fmla="*/ 12 w 256"/>
              <a:gd name="T69" fmla="*/ 137 h 178"/>
              <a:gd name="T70" fmla="*/ 13 w 256"/>
              <a:gd name="T71" fmla="*/ 72 h 178"/>
              <a:gd name="T72" fmla="*/ 15 w 256"/>
              <a:gd name="T73" fmla="*/ 66 h 178"/>
              <a:gd name="T74" fmla="*/ 0 w 256"/>
              <a:gd name="T75" fmla="*/ 59 h 178"/>
              <a:gd name="T76" fmla="*/ 64 w 256"/>
              <a:gd name="T77" fmla="*/ 29 h 178"/>
              <a:gd name="T78" fmla="*/ 128 w 256"/>
              <a:gd name="T79" fmla="*/ 0 h 178"/>
              <a:gd name="T80" fmla="*/ 192 w 256"/>
              <a:gd name="T81" fmla="*/ 29 h 178"/>
              <a:gd name="T82" fmla="*/ 256 w 256"/>
              <a:gd name="T83" fmla="*/ 59 h 178"/>
              <a:gd name="T84" fmla="*/ 192 w 256"/>
              <a:gd name="T85" fmla="*/ 89 h 178"/>
              <a:gd name="T86" fmla="*/ 128 w 256"/>
              <a:gd name="T87" fmla="*/ 119 h 178"/>
              <a:gd name="T88" fmla="*/ 202 w 256"/>
              <a:gd name="T89" fmla="*/ 84 h 178"/>
              <a:gd name="T90" fmla="*/ 204 w 256"/>
              <a:gd name="T91" fmla="*/ 149 h 178"/>
              <a:gd name="T92" fmla="*/ 21 w 256"/>
              <a:gd name="T93" fmla="*/ 69 h 178"/>
              <a:gd name="T94" fmla="*/ 107 w 256"/>
              <a:gd name="T95" fmla="*/ 53 h 178"/>
              <a:gd name="T96" fmla="*/ 104 w 256"/>
              <a:gd name="T97" fmla="*/ 57 h 178"/>
              <a:gd name="T98" fmla="*/ 113 w 256"/>
              <a:gd name="T99" fmla="*/ 61 h 178"/>
              <a:gd name="T100" fmla="*/ 123 w 256"/>
              <a:gd name="T101" fmla="*/ 57 h 178"/>
              <a:gd name="T102" fmla="*/ 119 w 256"/>
              <a:gd name="T103" fmla="*/ 53 h 178"/>
              <a:gd name="T104" fmla="*/ 116 w 256"/>
              <a:gd name="T105" fmla="*/ 52 h 178"/>
              <a:gd name="T106" fmla="*/ 15 w 256"/>
              <a:gd name="T107" fmla="*/ 66 h 178"/>
              <a:gd name="T108" fmla="*/ 21 w 256"/>
              <a:gd name="T109" fmla="*/ 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178">
                <a:moveTo>
                  <a:pt x="204" y="149"/>
                </a:moveTo>
                <a:cubicBezTo>
                  <a:pt x="186" y="164"/>
                  <a:pt x="160" y="174"/>
                  <a:pt x="129" y="174"/>
                </a:cubicBezTo>
                <a:cubicBezTo>
                  <a:pt x="99" y="174"/>
                  <a:pt x="70" y="163"/>
                  <a:pt x="51" y="146"/>
                </a:cubicBezTo>
                <a:cubicBezTo>
                  <a:pt x="51" y="83"/>
                  <a:pt x="51" y="83"/>
                  <a:pt x="51" y="83"/>
                </a:cubicBezTo>
                <a:cubicBezTo>
                  <a:pt x="128" y="119"/>
                  <a:pt x="128" y="119"/>
                  <a:pt x="128" y="119"/>
                </a:cubicBezTo>
                <a:cubicBezTo>
                  <a:pt x="64" y="89"/>
                  <a:pt x="64" y="89"/>
                  <a:pt x="64" y="89"/>
                </a:cubicBezTo>
                <a:cubicBezTo>
                  <a:pt x="28" y="72"/>
                  <a:pt x="28" y="72"/>
                  <a:pt x="28" y="72"/>
                </a:cubicBezTo>
                <a:cubicBezTo>
                  <a:pt x="22" y="70"/>
                  <a:pt x="22" y="70"/>
                  <a:pt x="22" y="70"/>
                </a:cubicBezTo>
                <a:cubicBezTo>
                  <a:pt x="21" y="69"/>
                  <a:pt x="21" y="69"/>
                  <a:pt x="21" y="69"/>
                </a:cubicBezTo>
                <a:cubicBezTo>
                  <a:pt x="21" y="69"/>
                  <a:pt x="18" y="72"/>
                  <a:pt x="18" y="75"/>
                </a:cubicBezTo>
                <a:cubicBezTo>
                  <a:pt x="18" y="137"/>
                  <a:pt x="18" y="137"/>
                  <a:pt x="18" y="137"/>
                </a:cubicBezTo>
                <a:cubicBezTo>
                  <a:pt x="18" y="137"/>
                  <a:pt x="18" y="137"/>
                  <a:pt x="18" y="137"/>
                </a:cubicBezTo>
                <a:cubicBezTo>
                  <a:pt x="22" y="139"/>
                  <a:pt x="25" y="143"/>
                  <a:pt x="25" y="148"/>
                </a:cubicBezTo>
                <a:cubicBezTo>
                  <a:pt x="25" y="152"/>
                  <a:pt x="24" y="154"/>
                  <a:pt x="22" y="157"/>
                </a:cubicBezTo>
                <a:cubicBezTo>
                  <a:pt x="22" y="178"/>
                  <a:pt x="22" y="178"/>
                  <a:pt x="22" y="178"/>
                </a:cubicBezTo>
                <a:cubicBezTo>
                  <a:pt x="21" y="178"/>
                  <a:pt x="21" y="178"/>
                  <a:pt x="21" y="178"/>
                </a:cubicBezTo>
                <a:cubicBezTo>
                  <a:pt x="21" y="158"/>
                  <a:pt x="21" y="158"/>
                  <a:pt x="21" y="158"/>
                </a:cubicBezTo>
                <a:cubicBezTo>
                  <a:pt x="20" y="158"/>
                  <a:pt x="20" y="159"/>
                  <a:pt x="19" y="159"/>
                </a:cubicBezTo>
                <a:cubicBezTo>
                  <a:pt x="19" y="178"/>
                  <a:pt x="19" y="178"/>
                  <a:pt x="19" y="178"/>
                </a:cubicBezTo>
                <a:cubicBezTo>
                  <a:pt x="18" y="178"/>
                  <a:pt x="18" y="178"/>
                  <a:pt x="18" y="178"/>
                </a:cubicBezTo>
                <a:cubicBezTo>
                  <a:pt x="18" y="159"/>
                  <a:pt x="18" y="159"/>
                  <a:pt x="18" y="159"/>
                </a:cubicBezTo>
                <a:cubicBezTo>
                  <a:pt x="17" y="159"/>
                  <a:pt x="17" y="160"/>
                  <a:pt x="16" y="160"/>
                </a:cubicBezTo>
                <a:cubicBezTo>
                  <a:pt x="16" y="178"/>
                  <a:pt x="16" y="178"/>
                  <a:pt x="16" y="178"/>
                </a:cubicBezTo>
                <a:cubicBezTo>
                  <a:pt x="15" y="178"/>
                  <a:pt x="15" y="178"/>
                  <a:pt x="15" y="178"/>
                </a:cubicBezTo>
                <a:cubicBezTo>
                  <a:pt x="15" y="160"/>
                  <a:pt x="15" y="160"/>
                  <a:pt x="15" y="160"/>
                </a:cubicBezTo>
                <a:cubicBezTo>
                  <a:pt x="14" y="160"/>
                  <a:pt x="14" y="159"/>
                  <a:pt x="13" y="159"/>
                </a:cubicBezTo>
                <a:cubicBezTo>
                  <a:pt x="13" y="178"/>
                  <a:pt x="13" y="178"/>
                  <a:pt x="13" y="178"/>
                </a:cubicBezTo>
                <a:cubicBezTo>
                  <a:pt x="11" y="178"/>
                  <a:pt x="11" y="178"/>
                  <a:pt x="11" y="178"/>
                </a:cubicBezTo>
                <a:cubicBezTo>
                  <a:pt x="11" y="159"/>
                  <a:pt x="11" y="159"/>
                  <a:pt x="11" y="159"/>
                </a:cubicBezTo>
                <a:cubicBezTo>
                  <a:pt x="11" y="159"/>
                  <a:pt x="10" y="158"/>
                  <a:pt x="10" y="158"/>
                </a:cubicBezTo>
                <a:cubicBezTo>
                  <a:pt x="10" y="178"/>
                  <a:pt x="10" y="178"/>
                  <a:pt x="10" y="178"/>
                </a:cubicBezTo>
                <a:cubicBezTo>
                  <a:pt x="8" y="178"/>
                  <a:pt x="8" y="178"/>
                  <a:pt x="8" y="178"/>
                </a:cubicBezTo>
                <a:cubicBezTo>
                  <a:pt x="8" y="157"/>
                  <a:pt x="8" y="157"/>
                  <a:pt x="8" y="157"/>
                </a:cubicBezTo>
                <a:cubicBezTo>
                  <a:pt x="6" y="154"/>
                  <a:pt x="5" y="152"/>
                  <a:pt x="5" y="148"/>
                </a:cubicBezTo>
                <a:cubicBezTo>
                  <a:pt x="5" y="143"/>
                  <a:pt x="8" y="139"/>
                  <a:pt x="12" y="137"/>
                </a:cubicBezTo>
                <a:cubicBezTo>
                  <a:pt x="13" y="72"/>
                  <a:pt x="13" y="72"/>
                  <a:pt x="13" y="72"/>
                </a:cubicBezTo>
                <a:cubicBezTo>
                  <a:pt x="12" y="70"/>
                  <a:pt x="13" y="68"/>
                  <a:pt x="15" y="66"/>
                </a:cubicBezTo>
                <a:cubicBezTo>
                  <a:pt x="0" y="59"/>
                  <a:pt x="0" y="59"/>
                  <a:pt x="0" y="59"/>
                </a:cubicBezTo>
                <a:cubicBezTo>
                  <a:pt x="64" y="29"/>
                  <a:pt x="64" y="29"/>
                  <a:pt x="64" y="29"/>
                </a:cubicBezTo>
                <a:cubicBezTo>
                  <a:pt x="128" y="0"/>
                  <a:pt x="128" y="0"/>
                  <a:pt x="128" y="0"/>
                </a:cubicBezTo>
                <a:cubicBezTo>
                  <a:pt x="192" y="29"/>
                  <a:pt x="192" y="29"/>
                  <a:pt x="192" y="29"/>
                </a:cubicBezTo>
                <a:cubicBezTo>
                  <a:pt x="256" y="59"/>
                  <a:pt x="256" y="59"/>
                  <a:pt x="256" y="59"/>
                </a:cubicBezTo>
                <a:cubicBezTo>
                  <a:pt x="192" y="89"/>
                  <a:pt x="192" y="89"/>
                  <a:pt x="192" y="89"/>
                </a:cubicBezTo>
                <a:cubicBezTo>
                  <a:pt x="128" y="119"/>
                  <a:pt x="128" y="119"/>
                  <a:pt x="128" y="119"/>
                </a:cubicBezTo>
                <a:cubicBezTo>
                  <a:pt x="202" y="84"/>
                  <a:pt x="202" y="84"/>
                  <a:pt x="202" y="84"/>
                </a:cubicBezTo>
                <a:cubicBezTo>
                  <a:pt x="204" y="149"/>
                  <a:pt x="204" y="149"/>
                  <a:pt x="204" y="149"/>
                </a:cubicBezTo>
                <a:close/>
                <a:moveTo>
                  <a:pt x="21" y="69"/>
                </a:moveTo>
                <a:cubicBezTo>
                  <a:pt x="36" y="57"/>
                  <a:pt x="93" y="44"/>
                  <a:pt x="107" y="53"/>
                </a:cubicBezTo>
                <a:cubicBezTo>
                  <a:pt x="105" y="54"/>
                  <a:pt x="104" y="55"/>
                  <a:pt x="104" y="57"/>
                </a:cubicBezTo>
                <a:cubicBezTo>
                  <a:pt x="104" y="59"/>
                  <a:pt x="108" y="61"/>
                  <a:pt x="113" y="61"/>
                </a:cubicBezTo>
                <a:cubicBezTo>
                  <a:pt x="119" y="61"/>
                  <a:pt x="123" y="59"/>
                  <a:pt x="123" y="57"/>
                </a:cubicBezTo>
                <a:cubicBezTo>
                  <a:pt x="123" y="55"/>
                  <a:pt x="121" y="54"/>
                  <a:pt x="119" y="53"/>
                </a:cubicBezTo>
                <a:cubicBezTo>
                  <a:pt x="118" y="52"/>
                  <a:pt x="117" y="52"/>
                  <a:pt x="116" y="52"/>
                </a:cubicBezTo>
                <a:cubicBezTo>
                  <a:pt x="105" y="36"/>
                  <a:pt x="29" y="50"/>
                  <a:pt x="15" y="66"/>
                </a:cubicBezTo>
                <a:lnTo>
                  <a:pt x="21" y="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8" name="文本框 67"/>
          <p:cNvSpPr txBox="1"/>
          <p:nvPr/>
        </p:nvSpPr>
        <p:spPr>
          <a:xfrm>
            <a:off x="8128000" y="1323185"/>
            <a:ext cx="3368675" cy="461665"/>
          </a:xfrm>
          <a:prstGeom prst="rect">
            <a:avLst/>
          </a:prstGeom>
          <a:noFill/>
        </p:spPr>
        <p:txBody>
          <a:bodyPr wrap="square" rtlCol="0">
            <a:spAutoFit/>
          </a:bodyPr>
          <a:lstStyle/>
          <a:p>
            <a:pPr algn="r"/>
            <a:r>
              <a:rPr lang="zh-CN" altLang="en-US" sz="2400" b="1" dirty="0">
                <a:solidFill>
                  <a:srgbClr val="0070C0"/>
                </a:solidFill>
                <a:latin typeface="微软雅黑" panose="020B0503020204020204" pitchFamily="34" charset="-122"/>
                <a:ea typeface="微软雅黑" panose="020B0503020204020204" pitchFamily="34" charset="-122"/>
              </a:rPr>
              <a:t>在此输入酷炫文字</a:t>
            </a:r>
          </a:p>
        </p:txBody>
      </p:sp>
      <p:sp>
        <p:nvSpPr>
          <p:cNvPr id="69" name="文本框 68"/>
          <p:cNvSpPr txBox="1"/>
          <p:nvPr/>
        </p:nvSpPr>
        <p:spPr>
          <a:xfrm>
            <a:off x="8128000" y="1777025"/>
            <a:ext cx="3368675" cy="1477328"/>
          </a:xfrm>
          <a:prstGeom prst="rect">
            <a:avLst/>
          </a:prstGeom>
          <a:noFill/>
        </p:spPr>
        <p:txBody>
          <a:bodyPr wrap="square" rtlCol="0">
            <a:spAutoFit/>
          </a:bodyPr>
          <a:lstStyle>
            <a:defPPr>
              <a:defRPr lang="zh-CN"/>
            </a:defPPr>
            <a:lvl1pPr indent="457200">
              <a:lnSpc>
                <a:spcPct val="125000"/>
              </a:lnSpc>
              <a:defRPr>
                <a:solidFill>
                  <a:srgbClr val="005DA2"/>
                </a:solidFill>
                <a:latin typeface="微软雅黑" panose="020B0503020204020204" pitchFamily="34" charset="-122"/>
                <a:ea typeface="微软雅黑" panose="020B0503020204020204" pitchFamily="34" charset="-122"/>
              </a:defRPr>
            </a:lvl1pPr>
          </a:lstStyle>
          <a:p>
            <a:r>
              <a:rPr lang="zh-CN" altLang="en-US" dirty="0"/>
              <a:t>说好</a:t>
            </a:r>
            <a:r>
              <a:rPr lang="zh-CN" altLang="en-US" dirty="0" smtClean="0"/>
              <a:t>的毕业之前完成</a:t>
            </a:r>
            <a:r>
              <a:rPr lang="en-US" altLang="zh-CN" dirty="0" smtClean="0"/>
              <a:t>12</a:t>
            </a:r>
            <a:r>
              <a:rPr lang="zh-CN" altLang="en-US" dirty="0" smtClean="0"/>
              <a:t>部的豪言壮语好像有些艰难了，就一个月了，咋办呢？没关系，我们人多。</a:t>
            </a:r>
            <a:endParaRPr lang="zh-CN" altLang="en-US" dirty="0"/>
          </a:p>
        </p:txBody>
      </p:sp>
      <p:sp>
        <p:nvSpPr>
          <p:cNvPr id="70" name="文本框 69"/>
          <p:cNvSpPr txBox="1"/>
          <p:nvPr/>
        </p:nvSpPr>
        <p:spPr>
          <a:xfrm>
            <a:off x="8128000" y="3843283"/>
            <a:ext cx="3368675" cy="461665"/>
          </a:xfrm>
          <a:prstGeom prst="rect">
            <a:avLst/>
          </a:prstGeom>
          <a:noFill/>
        </p:spPr>
        <p:txBody>
          <a:bodyPr wrap="square" rtlCol="0">
            <a:spAutoFit/>
          </a:bodyPr>
          <a:lstStyle/>
          <a:p>
            <a:pPr algn="r"/>
            <a:r>
              <a:rPr lang="zh-CN" altLang="en-US" sz="2400" b="1" dirty="0">
                <a:solidFill>
                  <a:srgbClr val="0070C0"/>
                </a:solidFill>
                <a:latin typeface="微软雅黑" panose="020B0503020204020204" pitchFamily="34" charset="-122"/>
                <a:ea typeface="微软雅黑" panose="020B0503020204020204" pitchFamily="34" charset="-122"/>
              </a:rPr>
              <a:t>在此输入酷炫文字</a:t>
            </a:r>
          </a:p>
        </p:txBody>
      </p:sp>
      <p:sp>
        <p:nvSpPr>
          <p:cNvPr id="71" name="文本框 70"/>
          <p:cNvSpPr txBox="1"/>
          <p:nvPr/>
        </p:nvSpPr>
        <p:spPr>
          <a:xfrm>
            <a:off x="8128000" y="4297123"/>
            <a:ext cx="3368675" cy="1477328"/>
          </a:xfrm>
          <a:prstGeom prst="rect">
            <a:avLst/>
          </a:prstGeom>
          <a:noFill/>
        </p:spPr>
        <p:txBody>
          <a:bodyPr wrap="square" rtlCol="0">
            <a:spAutoFit/>
          </a:bodyPr>
          <a:lstStyle>
            <a:defPPr>
              <a:defRPr lang="zh-CN"/>
            </a:defPPr>
            <a:lvl1pPr algn="r">
              <a:lnSpc>
                <a:spcPct val="125000"/>
              </a:lnSpc>
              <a:defRPr>
                <a:solidFill>
                  <a:srgbClr val="005DA2"/>
                </a:solidFill>
                <a:latin typeface="微软雅黑" panose="020B0503020204020204" pitchFamily="34" charset="-122"/>
                <a:ea typeface="微软雅黑" panose="020B0503020204020204" pitchFamily="34" charset="-122"/>
              </a:defRPr>
            </a:lvl1pPr>
          </a:lstStyle>
          <a:p>
            <a:pPr indent="457200" algn="l"/>
            <a:r>
              <a:rPr lang="zh-CN" altLang="en-US" dirty="0" smtClean="0"/>
              <a:t>就不能贡献几个零钱，支持我们把免费系列做下去么。。。那么多人就指着卖</a:t>
            </a:r>
            <a:r>
              <a:rPr lang="en-US" altLang="zh-CN" dirty="0" smtClean="0"/>
              <a:t>PPT</a:t>
            </a:r>
            <a:r>
              <a:rPr lang="zh-CN" altLang="en-US" dirty="0" smtClean="0"/>
              <a:t>混口饭吃，你们还不掏钱。</a:t>
            </a:r>
            <a:endParaRPr lang="zh-CN" altLang="en-US" dirty="0"/>
          </a:p>
        </p:txBody>
      </p:sp>
      <p:sp>
        <p:nvSpPr>
          <p:cNvPr id="72" name="文本框 71"/>
          <p:cNvSpPr txBox="1"/>
          <p:nvPr/>
        </p:nvSpPr>
        <p:spPr>
          <a:xfrm>
            <a:off x="695325" y="3845829"/>
            <a:ext cx="3174595" cy="461665"/>
          </a:xfrm>
          <a:prstGeom prst="rect">
            <a:avLst/>
          </a:prstGeom>
          <a:noFill/>
        </p:spPr>
        <p:txBody>
          <a:bodyPr wrap="square" rtlCol="0">
            <a:spAutoFit/>
          </a:bodyPr>
          <a:lstStyle/>
          <a:p>
            <a:pPr algn="r"/>
            <a:r>
              <a:rPr lang="zh-CN" altLang="en-US" sz="2400" b="1" dirty="0">
                <a:solidFill>
                  <a:srgbClr val="0070C0"/>
                </a:solidFill>
                <a:latin typeface="微软雅黑" panose="020B0503020204020204" pitchFamily="34" charset="-122"/>
                <a:ea typeface="微软雅黑" panose="020B0503020204020204" pitchFamily="34" charset="-122"/>
              </a:rPr>
              <a:t>在此输入酷炫文字</a:t>
            </a:r>
          </a:p>
        </p:txBody>
      </p:sp>
      <p:sp>
        <p:nvSpPr>
          <p:cNvPr id="73" name="文本框 72"/>
          <p:cNvSpPr txBox="1"/>
          <p:nvPr/>
        </p:nvSpPr>
        <p:spPr>
          <a:xfrm>
            <a:off x="695325" y="4294577"/>
            <a:ext cx="3179990" cy="1477328"/>
          </a:xfrm>
          <a:prstGeom prst="rect">
            <a:avLst/>
          </a:prstGeom>
          <a:noFill/>
        </p:spPr>
        <p:txBody>
          <a:bodyPr wrap="square" rtlCol="0">
            <a:spAutoFit/>
          </a:bodyPr>
          <a:lstStyle>
            <a:defPPr>
              <a:defRPr lang="zh-CN"/>
            </a:defPPr>
            <a:lvl1pPr indent="457200">
              <a:lnSpc>
                <a:spcPct val="125000"/>
              </a:lnSpc>
              <a:defRPr>
                <a:solidFill>
                  <a:srgbClr val="005DA2"/>
                </a:solidFill>
                <a:latin typeface="微软雅黑" panose="020B0503020204020204" pitchFamily="34" charset="-122"/>
                <a:ea typeface="微软雅黑" panose="020B0503020204020204" pitchFamily="34" charset="-122"/>
              </a:defRPr>
            </a:lvl1pPr>
          </a:lstStyle>
          <a:p>
            <a:r>
              <a:rPr lang="zh-CN" altLang="en-US" dirty="0" smtClean="0"/>
              <a:t>自从出了这个系列，工大泡泡工作室店铺的人流量是增多了不少，可是都是来下免费的</a:t>
            </a:r>
            <a:r>
              <a:rPr lang="en-US" altLang="zh-CN" dirty="0" smtClean="0"/>
              <a:t>……</a:t>
            </a:r>
            <a:r>
              <a:rPr lang="zh-CN" altLang="en-US" dirty="0" smtClean="0"/>
              <a:t>店铺销售额还是惨啊。</a:t>
            </a:r>
            <a:endParaRPr lang="zh-CN" altLang="en-US" dirty="0"/>
          </a:p>
        </p:txBody>
      </p:sp>
      <p:sp>
        <p:nvSpPr>
          <p:cNvPr id="74" name="文本框 73"/>
          <p:cNvSpPr txBox="1"/>
          <p:nvPr/>
        </p:nvSpPr>
        <p:spPr>
          <a:xfrm>
            <a:off x="695325" y="1325731"/>
            <a:ext cx="3174595" cy="461665"/>
          </a:xfrm>
          <a:prstGeom prst="rect">
            <a:avLst/>
          </a:prstGeom>
          <a:noFill/>
        </p:spPr>
        <p:txBody>
          <a:bodyPr wrap="square" rtlCol="0">
            <a:spAutoFit/>
          </a:bodyPr>
          <a:lstStyle/>
          <a:p>
            <a:pPr algn="r"/>
            <a:r>
              <a:rPr lang="zh-CN" altLang="en-US" sz="2400" b="1" dirty="0" smtClean="0">
                <a:solidFill>
                  <a:srgbClr val="0070C0"/>
                </a:solidFill>
                <a:latin typeface="微软雅黑" panose="020B0503020204020204" pitchFamily="34" charset="-122"/>
                <a:ea typeface="微软雅黑" panose="020B0503020204020204" pitchFamily="34" charset="-122"/>
              </a:rPr>
              <a:t>在此输入酷</a:t>
            </a:r>
            <a:r>
              <a:rPr lang="zh-CN" altLang="en-US" sz="2400" b="1" dirty="0">
                <a:solidFill>
                  <a:srgbClr val="0070C0"/>
                </a:solidFill>
                <a:latin typeface="微软雅黑" panose="020B0503020204020204" pitchFamily="34" charset="-122"/>
                <a:ea typeface="微软雅黑" panose="020B0503020204020204" pitchFamily="34" charset="-122"/>
              </a:rPr>
              <a:t>炫文字</a:t>
            </a:r>
          </a:p>
        </p:txBody>
      </p:sp>
      <p:sp>
        <p:nvSpPr>
          <p:cNvPr id="75" name="文本框 74"/>
          <p:cNvSpPr txBox="1"/>
          <p:nvPr/>
        </p:nvSpPr>
        <p:spPr>
          <a:xfrm>
            <a:off x="695325" y="1774479"/>
            <a:ext cx="3174595" cy="1477328"/>
          </a:xfrm>
          <a:prstGeom prst="rect">
            <a:avLst/>
          </a:prstGeom>
          <a:noFill/>
        </p:spPr>
        <p:txBody>
          <a:bodyPr wrap="square" rtlCol="0">
            <a:spAutoFit/>
          </a:bodyPr>
          <a:lstStyle/>
          <a:p>
            <a:pPr indent="457200">
              <a:lnSpc>
                <a:spcPct val="125000"/>
              </a:lnSpc>
            </a:pPr>
            <a:r>
              <a:rPr lang="zh-CN" altLang="en-US" dirty="0" smtClean="0">
                <a:solidFill>
                  <a:srgbClr val="005DA2"/>
                </a:solidFill>
                <a:latin typeface="微软雅黑" panose="020B0503020204020204" pitchFamily="34" charset="-122"/>
                <a:ea typeface="微软雅黑" panose="020B0503020204020204" pitchFamily="34" charset="-122"/>
              </a:rPr>
              <a:t>时隔一个月，蓝色扁平化第五部终于出来了，不过这部的主要完成人并不是段公子，而是工作室新人</a:t>
            </a:r>
            <a:r>
              <a:rPr lang="en-US" altLang="zh-CN" dirty="0" smtClean="0">
                <a:solidFill>
                  <a:srgbClr val="005DA2"/>
                </a:solidFill>
                <a:latin typeface="微软雅黑" panose="020B0503020204020204" pitchFamily="34" charset="-122"/>
                <a:ea typeface="微软雅黑" panose="020B0503020204020204" pitchFamily="34" charset="-122"/>
              </a:rPr>
              <a:t>-</a:t>
            </a:r>
            <a:r>
              <a:rPr lang="zh-CN" altLang="en-US" dirty="0" smtClean="0">
                <a:solidFill>
                  <a:srgbClr val="005DA2"/>
                </a:solidFill>
                <a:latin typeface="微软雅黑" panose="020B0503020204020204" pitchFamily="34" charset="-122"/>
                <a:ea typeface="微软雅黑" panose="020B0503020204020204" pitchFamily="34" charset="-122"/>
              </a:rPr>
              <a:t>浩冬同学。</a:t>
            </a:r>
            <a:endParaRPr lang="zh-CN" altLang="en-US" dirty="0">
              <a:solidFill>
                <a:srgbClr val="005DA2"/>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140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22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22" presetClass="entr" presetSubtype="2" fill="hold" grpId="0" nodeType="withEffect">
                                  <p:stCondLst>
                                    <p:cond delay="2600"/>
                                  </p:stCondLst>
                                  <p:childTnLst>
                                    <p:set>
                                      <p:cBhvr>
                                        <p:cTn id="31" dur="1" fill="hold">
                                          <p:stCondLst>
                                            <p:cond delay="0"/>
                                          </p:stCondLst>
                                        </p:cTn>
                                        <p:tgtEl>
                                          <p:spTgt spid="74"/>
                                        </p:tgtEl>
                                        <p:attrNameLst>
                                          <p:attrName>style.visibility</p:attrName>
                                        </p:attrNameLst>
                                      </p:cBhvr>
                                      <p:to>
                                        <p:strVal val="visible"/>
                                      </p:to>
                                    </p:set>
                                    <p:animEffect transition="in" filter="wipe(right)">
                                      <p:cBhvr>
                                        <p:cTn id="32" dur="500"/>
                                        <p:tgtEl>
                                          <p:spTgt spid="74"/>
                                        </p:tgtEl>
                                      </p:cBhvr>
                                    </p:animEffect>
                                  </p:childTnLst>
                                </p:cTn>
                              </p:par>
                              <p:par>
                                <p:cTn id="33" presetID="22" presetClass="entr" presetSubtype="2" fill="hold" grpId="0" nodeType="withEffect">
                                  <p:stCondLst>
                                    <p:cond delay="2600"/>
                                  </p:stCondLst>
                                  <p:childTnLst>
                                    <p:set>
                                      <p:cBhvr>
                                        <p:cTn id="34" dur="1" fill="hold">
                                          <p:stCondLst>
                                            <p:cond delay="0"/>
                                          </p:stCondLst>
                                        </p:cTn>
                                        <p:tgtEl>
                                          <p:spTgt spid="75"/>
                                        </p:tgtEl>
                                        <p:attrNameLst>
                                          <p:attrName>style.visibility</p:attrName>
                                        </p:attrNameLst>
                                      </p:cBhvr>
                                      <p:to>
                                        <p:strVal val="visible"/>
                                      </p:to>
                                    </p:set>
                                    <p:animEffect transition="in" filter="wipe(right)">
                                      <p:cBhvr>
                                        <p:cTn id="35" dur="500"/>
                                        <p:tgtEl>
                                          <p:spTgt spid="75"/>
                                        </p:tgtEl>
                                      </p:cBhvr>
                                    </p:animEffect>
                                  </p:childTnLst>
                                </p:cTn>
                              </p:par>
                              <p:par>
                                <p:cTn id="36" presetID="10" presetClass="entr" presetSubtype="0" fill="hold" grpId="0" nodeType="withEffect">
                                  <p:stCondLst>
                                    <p:cond delay="310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22" presetClass="entr" presetSubtype="2" fill="hold" grpId="0" nodeType="withEffect">
                                  <p:stCondLst>
                                    <p:cond delay="3500"/>
                                  </p:stCondLst>
                                  <p:childTnLst>
                                    <p:set>
                                      <p:cBhvr>
                                        <p:cTn id="40" dur="1" fill="hold">
                                          <p:stCondLst>
                                            <p:cond delay="0"/>
                                          </p:stCondLst>
                                        </p:cTn>
                                        <p:tgtEl>
                                          <p:spTgt spid="72"/>
                                        </p:tgtEl>
                                        <p:attrNameLst>
                                          <p:attrName>style.visibility</p:attrName>
                                        </p:attrNameLst>
                                      </p:cBhvr>
                                      <p:to>
                                        <p:strVal val="visible"/>
                                      </p:to>
                                    </p:set>
                                    <p:animEffect transition="in" filter="wipe(right)">
                                      <p:cBhvr>
                                        <p:cTn id="41" dur="500"/>
                                        <p:tgtEl>
                                          <p:spTgt spid="72"/>
                                        </p:tgtEl>
                                      </p:cBhvr>
                                    </p:animEffect>
                                  </p:childTnLst>
                                </p:cTn>
                              </p:par>
                              <p:par>
                                <p:cTn id="42" presetID="22" presetClass="entr" presetSubtype="2" fill="hold" grpId="0" nodeType="withEffect">
                                  <p:stCondLst>
                                    <p:cond delay="3500"/>
                                  </p:stCondLst>
                                  <p:childTnLst>
                                    <p:set>
                                      <p:cBhvr>
                                        <p:cTn id="43" dur="1" fill="hold">
                                          <p:stCondLst>
                                            <p:cond delay="0"/>
                                          </p:stCondLst>
                                        </p:cTn>
                                        <p:tgtEl>
                                          <p:spTgt spid="73"/>
                                        </p:tgtEl>
                                        <p:attrNameLst>
                                          <p:attrName>style.visibility</p:attrName>
                                        </p:attrNameLst>
                                      </p:cBhvr>
                                      <p:to>
                                        <p:strVal val="visible"/>
                                      </p:to>
                                    </p:set>
                                    <p:animEffect transition="in" filter="wipe(right)">
                                      <p:cBhvr>
                                        <p:cTn id="44" dur="500"/>
                                        <p:tgtEl>
                                          <p:spTgt spid="73"/>
                                        </p:tgtEl>
                                      </p:cBhvr>
                                    </p:animEffect>
                                  </p:childTnLst>
                                </p:cTn>
                              </p:par>
                              <p:par>
                                <p:cTn id="45" presetID="10" presetClass="entr" presetSubtype="0" fill="hold" grpId="0" nodeType="withEffect">
                                  <p:stCondLst>
                                    <p:cond delay="40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22" presetClass="entr" presetSubtype="8" fill="hold" grpId="0" nodeType="withEffect">
                                  <p:stCondLst>
                                    <p:cond delay="4400"/>
                                  </p:stCondLst>
                                  <p:childTnLst>
                                    <p:set>
                                      <p:cBhvr>
                                        <p:cTn id="49" dur="1" fill="hold">
                                          <p:stCondLst>
                                            <p:cond delay="0"/>
                                          </p:stCondLst>
                                        </p:cTn>
                                        <p:tgtEl>
                                          <p:spTgt spid="70"/>
                                        </p:tgtEl>
                                        <p:attrNameLst>
                                          <p:attrName>style.visibility</p:attrName>
                                        </p:attrNameLst>
                                      </p:cBhvr>
                                      <p:to>
                                        <p:strVal val="visible"/>
                                      </p:to>
                                    </p:set>
                                    <p:animEffect transition="in" filter="wipe(left)">
                                      <p:cBhvr>
                                        <p:cTn id="50" dur="500"/>
                                        <p:tgtEl>
                                          <p:spTgt spid="70"/>
                                        </p:tgtEl>
                                      </p:cBhvr>
                                    </p:animEffect>
                                  </p:childTnLst>
                                </p:cTn>
                              </p:par>
                              <p:par>
                                <p:cTn id="51" presetID="22" presetClass="entr" presetSubtype="8" fill="hold" grpId="0" nodeType="withEffect">
                                  <p:stCondLst>
                                    <p:cond delay="440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par>
                                <p:cTn id="54" presetID="10" presetClass="entr" presetSubtype="0" fill="hold" grpId="0" nodeType="withEffect">
                                  <p:stCondLst>
                                    <p:cond delay="480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22" presetClass="entr" presetSubtype="8" fill="hold" grpId="0" nodeType="withEffect">
                                  <p:stCondLst>
                                    <p:cond delay="520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par>
                                <p:cTn id="60" presetID="22" presetClass="entr" presetSubtype="8" fill="hold" grpId="0" nodeType="withEffect">
                                  <p:stCondLst>
                                    <p:cond delay="5300"/>
                                  </p:stCondLst>
                                  <p:childTnLst>
                                    <p:set>
                                      <p:cBhvr>
                                        <p:cTn id="61" dur="1" fill="hold">
                                          <p:stCondLst>
                                            <p:cond delay="0"/>
                                          </p:stCondLst>
                                        </p:cTn>
                                        <p:tgtEl>
                                          <p:spTgt spid="69"/>
                                        </p:tgtEl>
                                        <p:attrNameLst>
                                          <p:attrName>style.visibility</p:attrName>
                                        </p:attrNameLst>
                                      </p:cBhvr>
                                      <p:to>
                                        <p:strVal val="visible"/>
                                      </p:to>
                                    </p:set>
                                    <p:animEffect transition="in" filter="wipe(left)">
                                      <p:cBhvr>
                                        <p:cTn id="62" dur="500"/>
                                        <p:tgtEl>
                                          <p:spTgt spid="69"/>
                                        </p:tgtEl>
                                      </p:cBhvr>
                                    </p:animEffect>
                                  </p:childTnLst>
                                </p:cTn>
                              </p:par>
                              <p:par>
                                <p:cTn id="63" presetID="22" presetClass="entr" presetSubtype="4"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40" grpId="0" animBg="1"/>
      <p:bldP spid="41" grpId="0" animBg="1"/>
      <p:bldP spid="42" grpId="0" animBg="1"/>
      <p:bldP spid="20" grpId="0" animBg="1"/>
      <p:bldP spid="43" grpId="0" animBg="1"/>
      <p:bldP spid="53" grpId="0" animBg="1"/>
      <p:bldP spid="56" grpId="0" animBg="1"/>
      <p:bldP spid="68" grpId="0"/>
      <p:bldP spid="69" grpId="0"/>
      <p:bldP spid="70" grpId="0"/>
      <p:bldP spid="71"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05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7" name="图表 26"/>
          <p:cNvGraphicFramePr/>
          <p:nvPr/>
        </p:nvGraphicFramePr>
        <p:xfrm>
          <a:off x="695325" y="1380067"/>
          <a:ext cx="5207000" cy="4097867"/>
        </p:xfrm>
        <a:graphic>
          <a:graphicData uri="http://schemas.openxmlformats.org/drawingml/2006/chart">
            <c:chart xmlns:c="http://schemas.openxmlformats.org/drawingml/2006/chart" xmlns:r="http://schemas.openxmlformats.org/officeDocument/2006/relationships" r:id="rId2"/>
          </a:graphicData>
        </a:graphic>
      </p:graphicFrame>
      <p:sp>
        <p:nvSpPr>
          <p:cNvPr id="28" name="Freeform 6"/>
          <p:cNvSpPr>
            <a:spLocks noEditPoints="1"/>
          </p:cNvSpPr>
          <p:nvPr/>
        </p:nvSpPr>
        <p:spPr bwMode="auto">
          <a:xfrm>
            <a:off x="6157122" y="1425071"/>
            <a:ext cx="697464" cy="505376"/>
          </a:xfrm>
          <a:custGeom>
            <a:avLst/>
            <a:gdLst>
              <a:gd name="T0" fmla="*/ 11 w 129"/>
              <a:gd name="T1" fmla="*/ 6 h 93"/>
              <a:gd name="T2" fmla="*/ 17 w 129"/>
              <a:gd name="T3" fmla="*/ 0 h 93"/>
              <a:gd name="T4" fmla="*/ 121 w 129"/>
              <a:gd name="T5" fmla="*/ 0 h 93"/>
              <a:gd name="T6" fmla="*/ 121 w 129"/>
              <a:gd name="T7" fmla="*/ 56 h 93"/>
              <a:gd name="T8" fmla="*/ 129 w 129"/>
              <a:gd name="T9" fmla="*/ 88 h 93"/>
              <a:gd name="T10" fmla="*/ 6 w 129"/>
              <a:gd name="T11" fmla="*/ 93 h 93"/>
              <a:gd name="T12" fmla="*/ 0 w 129"/>
              <a:gd name="T13" fmla="*/ 75 h 93"/>
              <a:gd name="T14" fmla="*/ 46 w 129"/>
              <a:gd name="T15" fmla="*/ 60 h 93"/>
              <a:gd name="T16" fmla="*/ 55 w 129"/>
              <a:gd name="T17" fmla="*/ 63 h 93"/>
              <a:gd name="T18" fmla="*/ 46 w 129"/>
              <a:gd name="T19" fmla="*/ 60 h 93"/>
              <a:gd name="T20" fmla="*/ 42 w 129"/>
              <a:gd name="T21" fmla="*/ 73 h 93"/>
              <a:gd name="T22" fmla="*/ 54 w 129"/>
              <a:gd name="T23" fmla="*/ 70 h 93"/>
              <a:gd name="T24" fmla="*/ 26 w 129"/>
              <a:gd name="T25" fmla="*/ 70 h 93"/>
              <a:gd name="T26" fmla="*/ 36 w 129"/>
              <a:gd name="T27" fmla="*/ 73 h 93"/>
              <a:gd name="T28" fmla="*/ 26 w 129"/>
              <a:gd name="T29" fmla="*/ 70 h 93"/>
              <a:gd name="T30" fmla="*/ 59 w 129"/>
              <a:gd name="T31" fmla="*/ 73 h 93"/>
              <a:gd name="T32" fmla="*/ 71 w 129"/>
              <a:gd name="T33" fmla="*/ 70 h 93"/>
              <a:gd name="T34" fmla="*/ 77 w 129"/>
              <a:gd name="T35" fmla="*/ 70 h 93"/>
              <a:gd name="T36" fmla="*/ 88 w 129"/>
              <a:gd name="T37" fmla="*/ 73 h 93"/>
              <a:gd name="T38" fmla="*/ 77 w 129"/>
              <a:gd name="T39" fmla="*/ 70 h 93"/>
              <a:gd name="T40" fmla="*/ 94 w 129"/>
              <a:gd name="T41" fmla="*/ 73 h 93"/>
              <a:gd name="T42" fmla="*/ 104 w 129"/>
              <a:gd name="T43" fmla="*/ 70 h 93"/>
              <a:gd name="T44" fmla="*/ 40 w 129"/>
              <a:gd name="T45" fmla="*/ 65 h 93"/>
              <a:gd name="T46" fmla="*/ 50 w 129"/>
              <a:gd name="T47" fmla="*/ 68 h 93"/>
              <a:gd name="T48" fmla="*/ 40 w 129"/>
              <a:gd name="T49" fmla="*/ 65 h 93"/>
              <a:gd name="T50" fmla="*/ 27 w 129"/>
              <a:gd name="T51" fmla="*/ 68 h 93"/>
              <a:gd name="T52" fmla="*/ 35 w 129"/>
              <a:gd name="T53" fmla="*/ 65 h 93"/>
              <a:gd name="T54" fmla="*/ 56 w 129"/>
              <a:gd name="T55" fmla="*/ 65 h 93"/>
              <a:gd name="T56" fmla="*/ 67 w 129"/>
              <a:gd name="T57" fmla="*/ 68 h 93"/>
              <a:gd name="T58" fmla="*/ 56 w 129"/>
              <a:gd name="T59" fmla="*/ 65 h 93"/>
              <a:gd name="T60" fmla="*/ 72 w 129"/>
              <a:gd name="T61" fmla="*/ 68 h 93"/>
              <a:gd name="T62" fmla="*/ 83 w 129"/>
              <a:gd name="T63" fmla="*/ 65 h 93"/>
              <a:gd name="T64" fmla="*/ 89 w 129"/>
              <a:gd name="T65" fmla="*/ 65 h 93"/>
              <a:gd name="T66" fmla="*/ 104 w 129"/>
              <a:gd name="T67" fmla="*/ 68 h 93"/>
              <a:gd name="T68" fmla="*/ 89 w 129"/>
              <a:gd name="T69" fmla="*/ 65 h 93"/>
              <a:gd name="T70" fmla="*/ 29 w 129"/>
              <a:gd name="T71" fmla="*/ 63 h 93"/>
              <a:gd name="T72" fmla="*/ 41 w 129"/>
              <a:gd name="T73" fmla="*/ 60 h 93"/>
              <a:gd name="T74" fmla="*/ 61 w 129"/>
              <a:gd name="T75" fmla="*/ 60 h 93"/>
              <a:gd name="T76" fmla="*/ 71 w 129"/>
              <a:gd name="T77" fmla="*/ 63 h 93"/>
              <a:gd name="T78" fmla="*/ 61 w 129"/>
              <a:gd name="T79" fmla="*/ 60 h 93"/>
              <a:gd name="T80" fmla="*/ 77 w 129"/>
              <a:gd name="T81" fmla="*/ 63 h 93"/>
              <a:gd name="T82" fmla="*/ 87 w 129"/>
              <a:gd name="T83" fmla="*/ 60 h 93"/>
              <a:gd name="T84" fmla="*/ 92 w 129"/>
              <a:gd name="T85" fmla="*/ 60 h 93"/>
              <a:gd name="T86" fmla="*/ 102 w 129"/>
              <a:gd name="T87" fmla="*/ 63 h 93"/>
              <a:gd name="T88" fmla="*/ 92 w 129"/>
              <a:gd name="T89" fmla="*/ 60 h 93"/>
              <a:gd name="T90" fmla="*/ 109 w 129"/>
              <a:gd name="T91" fmla="*/ 12 h 93"/>
              <a:gd name="T92" fmla="*/ 23 w 129"/>
              <a:gd name="T93" fmla="*/ 56 h 93"/>
              <a:gd name="T94" fmla="*/ 11 w 129"/>
              <a:gd name="T95" fmla="*/ 79 h 93"/>
              <a:gd name="T96" fmla="*/ 21 w 129"/>
              <a:gd name="T97" fmla="*/ 85 h 93"/>
              <a:gd name="T98" fmla="*/ 11 w 129"/>
              <a:gd name="T99" fmla="*/ 79 h 93"/>
              <a:gd name="T100" fmla="*/ 109 w 129"/>
              <a:gd name="T101" fmla="*/ 85 h 93"/>
              <a:gd name="T102" fmla="*/ 119 w 129"/>
              <a:gd name="T103" fmla="*/ 79 h 93"/>
              <a:gd name="T104" fmla="*/ 41 w 129"/>
              <a:gd name="T105" fmla="*/ 79 h 93"/>
              <a:gd name="T106" fmla="*/ 51 w 129"/>
              <a:gd name="T107" fmla="*/ 85 h 93"/>
              <a:gd name="T108" fmla="*/ 41 w 129"/>
              <a:gd name="T109" fmla="*/ 79 h 93"/>
              <a:gd name="T110" fmla="*/ 26 w 129"/>
              <a:gd name="T111" fmla="*/ 85 h 93"/>
              <a:gd name="T112" fmla="*/ 36 w 129"/>
              <a:gd name="T11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93">
                <a:moveTo>
                  <a:pt x="11" y="56"/>
                </a:moveTo>
                <a:cubicBezTo>
                  <a:pt x="11" y="6"/>
                  <a:pt x="11" y="6"/>
                  <a:pt x="11" y="6"/>
                </a:cubicBezTo>
                <a:cubicBezTo>
                  <a:pt x="11" y="0"/>
                  <a:pt x="11" y="0"/>
                  <a:pt x="11" y="0"/>
                </a:cubicBezTo>
                <a:cubicBezTo>
                  <a:pt x="17" y="0"/>
                  <a:pt x="17" y="0"/>
                  <a:pt x="17" y="0"/>
                </a:cubicBezTo>
                <a:cubicBezTo>
                  <a:pt x="115" y="0"/>
                  <a:pt x="115" y="0"/>
                  <a:pt x="115" y="0"/>
                </a:cubicBezTo>
                <a:cubicBezTo>
                  <a:pt x="121" y="0"/>
                  <a:pt x="121" y="0"/>
                  <a:pt x="121" y="0"/>
                </a:cubicBezTo>
                <a:cubicBezTo>
                  <a:pt x="121" y="6"/>
                  <a:pt x="121" y="6"/>
                  <a:pt x="121" y="6"/>
                </a:cubicBezTo>
                <a:cubicBezTo>
                  <a:pt x="121" y="56"/>
                  <a:pt x="121" y="56"/>
                  <a:pt x="121" y="56"/>
                </a:cubicBezTo>
                <a:cubicBezTo>
                  <a:pt x="129" y="75"/>
                  <a:pt x="129" y="75"/>
                  <a:pt x="129" y="75"/>
                </a:cubicBezTo>
                <a:cubicBezTo>
                  <a:pt x="129" y="88"/>
                  <a:pt x="129" y="88"/>
                  <a:pt x="129" y="88"/>
                </a:cubicBezTo>
                <a:cubicBezTo>
                  <a:pt x="124" y="93"/>
                  <a:pt x="124" y="93"/>
                  <a:pt x="124" y="93"/>
                </a:cubicBezTo>
                <a:cubicBezTo>
                  <a:pt x="6" y="93"/>
                  <a:pt x="6" y="93"/>
                  <a:pt x="6" y="93"/>
                </a:cubicBezTo>
                <a:cubicBezTo>
                  <a:pt x="0" y="88"/>
                  <a:pt x="0" y="88"/>
                  <a:pt x="0" y="88"/>
                </a:cubicBezTo>
                <a:cubicBezTo>
                  <a:pt x="0" y="75"/>
                  <a:pt x="0" y="75"/>
                  <a:pt x="0" y="75"/>
                </a:cubicBezTo>
                <a:cubicBezTo>
                  <a:pt x="11" y="56"/>
                  <a:pt x="11" y="56"/>
                  <a:pt x="11" y="56"/>
                </a:cubicBezTo>
                <a:close/>
                <a:moveTo>
                  <a:pt x="46" y="60"/>
                </a:moveTo>
                <a:cubicBezTo>
                  <a:pt x="46" y="61"/>
                  <a:pt x="45" y="62"/>
                  <a:pt x="45" y="63"/>
                </a:cubicBezTo>
                <a:cubicBezTo>
                  <a:pt x="49" y="63"/>
                  <a:pt x="52" y="63"/>
                  <a:pt x="55" y="63"/>
                </a:cubicBezTo>
                <a:cubicBezTo>
                  <a:pt x="56" y="62"/>
                  <a:pt x="56" y="61"/>
                  <a:pt x="56" y="60"/>
                </a:cubicBezTo>
                <a:cubicBezTo>
                  <a:pt x="53" y="60"/>
                  <a:pt x="49" y="60"/>
                  <a:pt x="46" y="60"/>
                </a:cubicBezTo>
                <a:close/>
                <a:moveTo>
                  <a:pt x="43" y="70"/>
                </a:moveTo>
                <a:cubicBezTo>
                  <a:pt x="43" y="71"/>
                  <a:pt x="42" y="72"/>
                  <a:pt x="42" y="73"/>
                </a:cubicBezTo>
                <a:cubicBezTo>
                  <a:pt x="46" y="73"/>
                  <a:pt x="50" y="73"/>
                  <a:pt x="53" y="73"/>
                </a:cubicBezTo>
                <a:cubicBezTo>
                  <a:pt x="54" y="72"/>
                  <a:pt x="54" y="71"/>
                  <a:pt x="54" y="70"/>
                </a:cubicBezTo>
                <a:cubicBezTo>
                  <a:pt x="50" y="70"/>
                  <a:pt x="47" y="70"/>
                  <a:pt x="43" y="70"/>
                </a:cubicBezTo>
                <a:close/>
                <a:moveTo>
                  <a:pt x="26" y="70"/>
                </a:moveTo>
                <a:cubicBezTo>
                  <a:pt x="26" y="71"/>
                  <a:pt x="25" y="72"/>
                  <a:pt x="25" y="73"/>
                </a:cubicBezTo>
                <a:cubicBezTo>
                  <a:pt x="29" y="73"/>
                  <a:pt x="32" y="73"/>
                  <a:pt x="36" y="73"/>
                </a:cubicBezTo>
                <a:cubicBezTo>
                  <a:pt x="37" y="72"/>
                  <a:pt x="37" y="71"/>
                  <a:pt x="37" y="70"/>
                </a:cubicBezTo>
                <a:cubicBezTo>
                  <a:pt x="34" y="70"/>
                  <a:pt x="30" y="70"/>
                  <a:pt x="26" y="70"/>
                </a:cubicBezTo>
                <a:close/>
                <a:moveTo>
                  <a:pt x="60" y="70"/>
                </a:moveTo>
                <a:cubicBezTo>
                  <a:pt x="60" y="71"/>
                  <a:pt x="60" y="72"/>
                  <a:pt x="59" y="73"/>
                </a:cubicBezTo>
                <a:cubicBezTo>
                  <a:pt x="63" y="73"/>
                  <a:pt x="67" y="73"/>
                  <a:pt x="71" y="73"/>
                </a:cubicBezTo>
                <a:cubicBezTo>
                  <a:pt x="71" y="72"/>
                  <a:pt x="71" y="71"/>
                  <a:pt x="71" y="70"/>
                </a:cubicBezTo>
                <a:cubicBezTo>
                  <a:pt x="67" y="70"/>
                  <a:pt x="63" y="70"/>
                  <a:pt x="60" y="70"/>
                </a:cubicBezTo>
                <a:close/>
                <a:moveTo>
                  <a:pt x="77" y="70"/>
                </a:moveTo>
                <a:cubicBezTo>
                  <a:pt x="77" y="71"/>
                  <a:pt x="77" y="72"/>
                  <a:pt x="77" y="73"/>
                </a:cubicBezTo>
                <a:cubicBezTo>
                  <a:pt x="80" y="73"/>
                  <a:pt x="84" y="73"/>
                  <a:pt x="88" y="73"/>
                </a:cubicBezTo>
                <a:cubicBezTo>
                  <a:pt x="88" y="72"/>
                  <a:pt x="88" y="71"/>
                  <a:pt x="88" y="70"/>
                </a:cubicBezTo>
                <a:cubicBezTo>
                  <a:pt x="84" y="70"/>
                  <a:pt x="80" y="70"/>
                  <a:pt x="77" y="70"/>
                </a:cubicBezTo>
                <a:close/>
                <a:moveTo>
                  <a:pt x="93" y="70"/>
                </a:moveTo>
                <a:cubicBezTo>
                  <a:pt x="94" y="71"/>
                  <a:pt x="94" y="72"/>
                  <a:pt x="94" y="73"/>
                </a:cubicBezTo>
                <a:cubicBezTo>
                  <a:pt x="98" y="73"/>
                  <a:pt x="101" y="73"/>
                  <a:pt x="105" y="73"/>
                </a:cubicBezTo>
                <a:cubicBezTo>
                  <a:pt x="105" y="72"/>
                  <a:pt x="105" y="71"/>
                  <a:pt x="104" y="70"/>
                </a:cubicBezTo>
                <a:cubicBezTo>
                  <a:pt x="101" y="70"/>
                  <a:pt x="97" y="70"/>
                  <a:pt x="93" y="70"/>
                </a:cubicBezTo>
                <a:close/>
                <a:moveTo>
                  <a:pt x="40" y="65"/>
                </a:moveTo>
                <a:cubicBezTo>
                  <a:pt x="40" y="66"/>
                  <a:pt x="40" y="67"/>
                  <a:pt x="39" y="68"/>
                </a:cubicBezTo>
                <a:cubicBezTo>
                  <a:pt x="43" y="68"/>
                  <a:pt x="47" y="68"/>
                  <a:pt x="50" y="68"/>
                </a:cubicBezTo>
                <a:cubicBezTo>
                  <a:pt x="50" y="67"/>
                  <a:pt x="51" y="66"/>
                  <a:pt x="51" y="65"/>
                </a:cubicBezTo>
                <a:cubicBezTo>
                  <a:pt x="47" y="65"/>
                  <a:pt x="44" y="65"/>
                  <a:pt x="40" y="65"/>
                </a:cubicBezTo>
                <a:close/>
                <a:moveTo>
                  <a:pt x="29" y="65"/>
                </a:moveTo>
                <a:cubicBezTo>
                  <a:pt x="28" y="66"/>
                  <a:pt x="28" y="67"/>
                  <a:pt x="27" y="68"/>
                </a:cubicBezTo>
                <a:cubicBezTo>
                  <a:pt x="29" y="68"/>
                  <a:pt x="32" y="68"/>
                  <a:pt x="34" y="68"/>
                </a:cubicBezTo>
                <a:cubicBezTo>
                  <a:pt x="34" y="67"/>
                  <a:pt x="34" y="66"/>
                  <a:pt x="35" y="65"/>
                </a:cubicBezTo>
                <a:cubicBezTo>
                  <a:pt x="33" y="65"/>
                  <a:pt x="31" y="65"/>
                  <a:pt x="29" y="65"/>
                </a:cubicBezTo>
                <a:close/>
                <a:moveTo>
                  <a:pt x="56" y="65"/>
                </a:moveTo>
                <a:cubicBezTo>
                  <a:pt x="56" y="66"/>
                  <a:pt x="56" y="67"/>
                  <a:pt x="56" y="68"/>
                </a:cubicBezTo>
                <a:cubicBezTo>
                  <a:pt x="59" y="68"/>
                  <a:pt x="63" y="68"/>
                  <a:pt x="67" y="68"/>
                </a:cubicBezTo>
                <a:cubicBezTo>
                  <a:pt x="67" y="67"/>
                  <a:pt x="67" y="66"/>
                  <a:pt x="67" y="65"/>
                </a:cubicBezTo>
                <a:cubicBezTo>
                  <a:pt x="63" y="65"/>
                  <a:pt x="60" y="65"/>
                  <a:pt x="56" y="65"/>
                </a:cubicBezTo>
                <a:close/>
                <a:moveTo>
                  <a:pt x="72" y="65"/>
                </a:moveTo>
                <a:cubicBezTo>
                  <a:pt x="72" y="66"/>
                  <a:pt x="72" y="67"/>
                  <a:pt x="72" y="68"/>
                </a:cubicBezTo>
                <a:cubicBezTo>
                  <a:pt x="76" y="68"/>
                  <a:pt x="79" y="68"/>
                  <a:pt x="83" y="68"/>
                </a:cubicBezTo>
                <a:cubicBezTo>
                  <a:pt x="83" y="67"/>
                  <a:pt x="83" y="66"/>
                  <a:pt x="83" y="65"/>
                </a:cubicBezTo>
                <a:cubicBezTo>
                  <a:pt x="79" y="65"/>
                  <a:pt x="76" y="65"/>
                  <a:pt x="72" y="65"/>
                </a:cubicBezTo>
                <a:close/>
                <a:moveTo>
                  <a:pt x="89" y="65"/>
                </a:moveTo>
                <a:cubicBezTo>
                  <a:pt x="89" y="66"/>
                  <a:pt x="90" y="67"/>
                  <a:pt x="90" y="68"/>
                </a:cubicBezTo>
                <a:cubicBezTo>
                  <a:pt x="94" y="68"/>
                  <a:pt x="99" y="68"/>
                  <a:pt x="104" y="68"/>
                </a:cubicBezTo>
                <a:cubicBezTo>
                  <a:pt x="103" y="67"/>
                  <a:pt x="103" y="66"/>
                  <a:pt x="103" y="65"/>
                </a:cubicBezTo>
                <a:cubicBezTo>
                  <a:pt x="98" y="65"/>
                  <a:pt x="94" y="65"/>
                  <a:pt x="89" y="65"/>
                </a:cubicBezTo>
                <a:close/>
                <a:moveTo>
                  <a:pt x="31" y="60"/>
                </a:moveTo>
                <a:cubicBezTo>
                  <a:pt x="30" y="61"/>
                  <a:pt x="30" y="62"/>
                  <a:pt x="29" y="63"/>
                </a:cubicBezTo>
                <a:cubicBezTo>
                  <a:pt x="33" y="63"/>
                  <a:pt x="36" y="63"/>
                  <a:pt x="40" y="63"/>
                </a:cubicBezTo>
                <a:cubicBezTo>
                  <a:pt x="40" y="62"/>
                  <a:pt x="40" y="61"/>
                  <a:pt x="41" y="60"/>
                </a:cubicBezTo>
                <a:cubicBezTo>
                  <a:pt x="37" y="60"/>
                  <a:pt x="34" y="60"/>
                  <a:pt x="31" y="60"/>
                </a:cubicBezTo>
                <a:close/>
                <a:moveTo>
                  <a:pt x="61" y="60"/>
                </a:moveTo>
                <a:cubicBezTo>
                  <a:pt x="61" y="61"/>
                  <a:pt x="61" y="62"/>
                  <a:pt x="61" y="63"/>
                </a:cubicBezTo>
                <a:cubicBezTo>
                  <a:pt x="64" y="63"/>
                  <a:pt x="68" y="63"/>
                  <a:pt x="71" y="63"/>
                </a:cubicBezTo>
                <a:cubicBezTo>
                  <a:pt x="71" y="62"/>
                  <a:pt x="71" y="61"/>
                  <a:pt x="71" y="60"/>
                </a:cubicBezTo>
                <a:cubicBezTo>
                  <a:pt x="68" y="60"/>
                  <a:pt x="65" y="60"/>
                  <a:pt x="61" y="60"/>
                </a:cubicBezTo>
                <a:close/>
                <a:moveTo>
                  <a:pt x="76" y="60"/>
                </a:moveTo>
                <a:cubicBezTo>
                  <a:pt x="76" y="61"/>
                  <a:pt x="77" y="62"/>
                  <a:pt x="77" y="63"/>
                </a:cubicBezTo>
                <a:cubicBezTo>
                  <a:pt x="80" y="63"/>
                  <a:pt x="83" y="63"/>
                  <a:pt x="87" y="63"/>
                </a:cubicBezTo>
                <a:cubicBezTo>
                  <a:pt x="87" y="62"/>
                  <a:pt x="87" y="61"/>
                  <a:pt x="87" y="60"/>
                </a:cubicBezTo>
                <a:cubicBezTo>
                  <a:pt x="83" y="60"/>
                  <a:pt x="80" y="60"/>
                  <a:pt x="76" y="60"/>
                </a:cubicBezTo>
                <a:close/>
                <a:moveTo>
                  <a:pt x="92" y="60"/>
                </a:moveTo>
                <a:cubicBezTo>
                  <a:pt x="92" y="61"/>
                  <a:pt x="92" y="62"/>
                  <a:pt x="92" y="63"/>
                </a:cubicBezTo>
                <a:cubicBezTo>
                  <a:pt x="96" y="63"/>
                  <a:pt x="99" y="63"/>
                  <a:pt x="102" y="63"/>
                </a:cubicBezTo>
                <a:cubicBezTo>
                  <a:pt x="102" y="62"/>
                  <a:pt x="102" y="61"/>
                  <a:pt x="102" y="60"/>
                </a:cubicBezTo>
                <a:cubicBezTo>
                  <a:pt x="98" y="60"/>
                  <a:pt x="95" y="60"/>
                  <a:pt x="92" y="60"/>
                </a:cubicBezTo>
                <a:close/>
                <a:moveTo>
                  <a:pt x="109" y="56"/>
                </a:moveTo>
                <a:cubicBezTo>
                  <a:pt x="109" y="12"/>
                  <a:pt x="109" y="12"/>
                  <a:pt x="109" y="12"/>
                </a:cubicBezTo>
                <a:cubicBezTo>
                  <a:pt x="23" y="12"/>
                  <a:pt x="23" y="12"/>
                  <a:pt x="23" y="12"/>
                </a:cubicBezTo>
                <a:cubicBezTo>
                  <a:pt x="23" y="56"/>
                  <a:pt x="23" y="56"/>
                  <a:pt x="23" y="56"/>
                </a:cubicBezTo>
                <a:cubicBezTo>
                  <a:pt x="109" y="56"/>
                  <a:pt x="109" y="56"/>
                  <a:pt x="109" y="56"/>
                </a:cubicBezTo>
                <a:close/>
                <a:moveTo>
                  <a:pt x="11" y="79"/>
                </a:moveTo>
                <a:cubicBezTo>
                  <a:pt x="11" y="85"/>
                  <a:pt x="11" y="85"/>
                  <a:pt x="11" y="85"/>
                </a:cubicBezTo>
                <a:cubicBezTo>
                  <a:pt x="21" y="85"/>
                  <a:pt x="21" y="85"/>
                  <a:pt x="21" y="85"/>
                </a:cubicBezTo>
                <a:cubicBezTo>
                  <a:pt x="21" y="79"/>
                  <a:pt x="21" y="79"/>
                  <a:pt x="21" y="79"/>
                </a:cubicBezTo>
                <a:cubicBezTo>
                  <a:pt x="11" y="79"/>
                  <a:pt x="11" y="79"/>
                  <a:pt x="11" y="79"/>
                </a:cubicBezTo>
                <a:close/>
                <a:moveTo>
                  <a:pt x="109" y="79"/>
                </a:moveTo>
                <a:cubicBezTo>
                  <a:pt x="109" y="85"/>
                  <a:pt x="109" y="85"/>
                  <a:pt x="109" y="85"/>
                </a:cubicBezTo>
                <a:cubicBezTo>
                  <a:pt x="119" y="85"/>
                  <a:pt x="119" y="85"/>
                  <a:pt x="119" y="85"/>
                </a:cubicBezTo>
                <a:cubicBezTo>
                  <a:pt x="119" y="79"/>
                  <a:pt x="119" y="79"/>
                  <a:pt x="119" y="79"/>
                </a:cubicBezTo>
                <a:cubicBezTo>
                  <a:pt x="109" y="79"/>
                  <a:pt x="109" y="79"/>
                  <a:pt x="109" y="79"/>
                </a:cubicBezTo>
                <a:close/>
                <a:moveTo>
                  <a:pt x="41" y="79"/>
                </a:moveTo>
                <a:cubicBezTo>
                  <a:pt x="41" y="85"/>
                  <a:pt x="41" y="85"/>
                  <a:pt x="41" y="85"/>
                </a:cubicBezTo>
                <a:cubicBezTo>
                  <a:pt x="51" y="85"/>
                  <a:pt x="51" y="85"/>
                  <a:pt x="51" y="85"/>
                </a:cubicBezTo>
                <a:cubicBezTo>
                  <a:pt x="51" y="79"/>
                  <a:pt x="51" y="79"/>
                  <a:pt x="51" y="79"/>
                </a:cubicBezTo>
                <a:cubicBezTo>
                  <a:pt x="41" y="79"/>
                  <a:pt x="41" y="79"/>
                  <a:pt x="41" y="79"/>
                </a:cubicBezTo>
                <a:close/>
                <a:moveTo>
                  <a:pt x="26" y="79"/>
                </a:moveTo>
                <a:cubicBezTo>
                  <a:pt x="26" y="85"/>
                  <a:pt x="26" y="85"/>
                  <a:pt x="26" y="85"/>
                </a:cubicBezTo>
                <a:cubicBezTo>
                  <a:pt x="36" y="85"/>
                  <a:pt x="36" y="85"/>
                  <a:pt x="36" y="85"/>
                </a:cubicBezTo>
                <a:cubicBezTo>
                  <a:pt x="36" y="79"/>
                  <a:pt x="36" y="79"/>
                  <a:pt x="36" y="79"/>
                </a:cubicBezTo>
                <a:lnTo>
                  <a:pt x="26" y="79"/>
                </a:lnTo>
                <a:close/>
              </a:path>
            </a:pathLst>
          </a:custGeom>
          <a:solidFill>
            <a:srgbClr val="0060A8"/>
          </a:solidFill>
          <a:ln>
            <a:noFill/>
          </a:ln>
        </p:spPr>
        <p:txBody>
          <a:bodyPr vert="horz" wrap="square" lIns="91440" tIns="45720" rIns="91440" bIns="45720" numCol="1" anchor="t" anchorCtr="0" compatLnSpc="1"/>
          <a:lstStyle/>
          <a:p>
            <a:endParaRPr lang="zh-CN" altLang="en-US"/>
          </a:p>
        </p:txBody>
      </p:sp>
      <p:sp>
        <p:nvSpPr>
          <p:cNvPr id="29" name="文本框 28"/>
          <p:cNvSpPr txBox="1"/>
          <p:nvPr/>
        </p:nvSpPr>
        <p:spPr>
          <a:xfrm>
            <a:off x="7050545" y="1285344"/>
            <a:ext cx="4446130" cy="784830"/>
          </a:xfrm>
          <a:prstGeom prst="rect">
            <a:avLst/>
          </a:prstGeom>
          <a:noFill/>
        </p:spPr>
        <p:txBody>
          <a:bodyPr wrap="square" rtlCol="0">
            <a:spAutoFit/>
          </a:bodyPr>
          <a:lstStyle/>
          <a:p>
            <a:pPr indent="457200">
              <a:lnSpc>
                <a:spcPct val="125000"/>
              </a:lnSpc>
            </a:pPr>
            <a:r>
              <a:rPr lang="zh-CN" altLang="en-US" dirty="0">
                <a:latin typeface="微软雅黑" panose="020B0503020204020204" pitchFamily="34" charset="-122"/>
                <a:ea typeface="微软雅黑" panose="020B0503020204020204" pitchFamily="34" charset="-122"/>
              </a:rPr>
              <a:t>左</a:t>
            </a:r>
            <a:r>
              <a:rPr lang="zh-CN" altLang="en-US" dirty="0" smtClean="0">
                <a:latin typeface="微软雅黑" panose="020B0503020204020204" pitchFamily="34" charset="-122"/>
                <a:ea typeface="微软雅黑" panose="020B0503020204020204" pitchFamily="34" charset="-122"/>
              </a:rPr>
              <a:t>图是一个</a:t>
            </a:r>
            <a:r>
              <a:rPr lang="en-US" altLang="zh-CN" dirty="0" smtClean="0">
                <a:latin typeface="微软雅黑" panose="020B0503020204020204" pitchFamily="34" charset="-122"/>
                <a:ea typeface="微软雅黑" panose="020B0503020204020204" pitchFamily="34" charset="-122"/>
              </a:rPr>
              <a:t>EXCEL</a:t>
            </a:r>
            <a:r>
              <a:rPr lang="zh-CN" altLang="en-US" dirty="0" smtClean="0">
                <a:latin typeface="微软雅黑" panose="020B0503020204020204" pitchFamily="34" charset="-122"/>
                <a:ea typeface="微软雅黑" panose="020B0503020204020204" pitchFamily="34" charset="-122"/>
              </a:rPr>
              <a:t>图表，和一般</a:t>
            </a:r>
            <a:r>
              <a:rPr lang="en-US" altLang="zh-CN" dirty="0" smtClean="0">
                <a:latin typeface="微软雅黑" panose="020B0503020204020204" pitchFamily="34" charset="-122"/>
                <a:ea typeface="微软雅黑" panose="020B0503020204020204" pitchFamily="34" charset="-122"/>
              </a:rPr>
              <a:t>PPT</a:t>
            </a:r>
            <a:r>
              <a:rPr lang="zh-CN" altLang="en-US" dirty="0" smtClean="0">
                <a:latin typeface="微软雅黑" panose="020B0503020204020204" pitchFamily="34" charset="-122"/>
                <a:ea typeface="微软雅黑" panose="020B0503020204020204" pitchFamily="34" charset="-122"/>
              </a:rPr>
              <a:t>图表不同，直接编辑数据，图表就会更新。</a:t>
            </a:r>
            <a:endParaRPr lang="zh-CN" altLang="en-US" dirty="0">
              <a:latin typeface="微软雅黑" panose="020B0503020204020204" pitchFamily="34" charset="-122"/>
              <a:ea typeface="微软雅黑" panose="020B0503020204020204" pitchFamily="34" charset="-122"/>
            </a:endParaRPr>
          </a:p>
        </p:txBody>
      </p:sp>
      <p:sp>
        <p:nvSpPr>
          <p:cNvPr id="30" name="Freeform 7"/>
          <p:cNvSpPr>
            <a:spLocks noEditPoints="1"/>
          </p:cNvSpPr>
          <p:nvPr/>
        </p:nvSpPr>
        <p:spPr bwMode="auto">
          <a:xfrm>
            <a:off x="6198184" y="3009425"/>
            <a:ext cx="577240" cy="684230"/>
          </a:xfrm>
          <a:custGeom>
            <a:avLst/>
            <a:gdLst>
              <a:gd name="T0" fmla="*/ 7 w 98"/>
              <a:gd name="T1" fmla="*/ 0 h 116"/>
              <a:gd name="T2" fmla="*/ 90 w 98"/>
              <a:gd name="T3" fmla="*/ 0 h 116"/>
              <a:gd name="T4" fmla="*/ 98 w 98"/>
              <a:gd name="T5" fmla="*/ 8 h 116"/>
              <a:gd name="T6" fmla="*/ 98 w 98"/>
              <a:gd name="T7" fmla="*/ 108 h 116"/>
              <a:gd name="T8" fmla="*/ 90 w 98"/>
              <a:gd name="T9" fmla="*/ 116 h 116"/>
              <a:gd name="T10" fmla="*/ 7 w 98"/>
              <a:gd name="T11" fmla="*/ 116 h 116"/>
              <a:gd name="T12" fmla="*/ 0 w 98"/>
              <a:gd name="T13" fmla="*/ 108 h 116"/>
              <a:gd name="T14" fmla="*/ 0 w 98"/>
              <a:gd name="T15" fmla="*/ 95 h 116"/>
              <a:gd name="T16" fmla="*/ 8 w 98"/>
              <a:gd name="T17" fmla="*/ 95 h 116"/>
              <a:gd name="T18" fmla="*/ 14 w 98"/>
              <a:gd name="T19" fmla="*/ 99 h 116"/>
              <a:gd name="T20" fmla="*/ 22 w 98"/>
              <a:gd name="T21" fmla="*/ 92 h 116"/>
              <a:gd name="T22" fmla="*/ 14 w 98"/>
              <a:gd name="T23" fmla="*/ 84 h 116"/>
              <a:gd name="T24" fmla="*/ 8 w 98"/>
              <a:gd name="T25" fmla="*/ 89 h 116"/>
              <a:gd name="T26" fmla="*/ 0 w 98"/>
              <a:gd name="T27" fmla="*/ 89 h 116"/>
              <a:gd name="T28" fmla="*/ 0 w 98"/>
              <a:gd name="T29" fmla="*/ 71 h 116"/>
              <a:gd name="T30" fmla="*/ 8 w 98"/>
              <a:gd name="T31" fmla="*/ 71 h 116"/>
              <a:gd name="T32" fmla="*/ 14 w 98"/>
              <a:gd name="T33" fmla="*/ 75 h 116"/>
              <a:gd name="T34" fmla="*/ 22 w 98"/>
              <a:gd name="T35" fmla="*/ 68 h 116"/>
              <a:gd name="T36" fmla="*/ 14 w 98"/>
              <a:gd name="T37" fmla="*/ 61 h 116"/>
              <a:gd name="T38" fmla="*/ 8 w 98"/>
              <a:gd name="T39" fmla="*/ 65 h 116"/>
              <a:gd name="T40" fmla="*/ 0 w 98"/>
              <a:gd name="T41" fmla="*/ 65 h 116"/>
              <a:gd name="T42" fmla="*/ 0 w 98"/>
              <a:gd name="T43" fmla="*/ 48 h 116"/>
              <a:gd name="T44" fmla="*/ 8 w 98"/>
              <a:gd name="T45" fmla="*/ 48 h 116"/>
              <a:gd name="T46" fmla="*/ 14 w 98"/>
              <a:gd name="T47" fmla="*/ 52 h 116"/>
              <a:gd name="T48" fmla="*/ 22 w 98"/>
              <a:gd name="T49" fmla="*/ 45 h 116"/>
              <a:gd name="T50" fmla="*/ 14 w 98"/>
              <a:gd name="T51" fmla="*/ 38 h 116"/>
              <a:gd name="T52" fmla="*/ 8 w 98"/>
              <a:gd name="T53" fmla="*/ 42 h 116"/>
              <a:gd name="T54" fmla="*/ 0 w 98"/>
              <a:gd name="T55" fmla="*/ 42 h 116"/>
              <a:gd name="T56" fmla="*/ 0 w 98"/>
              <a:gd name="T57" fmla="*/ 26 h 116"/>
              <a:gd name="T58" fmla="*/ 8 w 98"/>
              <a:gd name="T59" fmla="*/ 26 h 116"/>
              <a:gd name="T60" fmla="*/ 14 w 98"/>
              <a:gd name="T61" fmla="*/ 30 h 116"/>
              <a:gd name="T62" fmla="*/ 22 w 98"/>
              <a:gd name="T63" fmla="*/ 23 h 116"/>
              <a:gd name="T64" fmla="*/ 14 w 98"/>
              <a:gd name="T65" fmla="*/ 15 h 116"/>
              <a:gd name="T66" fmla="*/ 8 w 98"/>
              <a:gd name="T67" fmla="*/ 20 h 116"/>
              <a:gd name="T68" fmla="*/ 0 w 98"/>
              <a:gd name="T69" fmla="*/ 20 h 116"/>
              <a:gd name="T70" fmla="*/ 0 w 98"/>
              <a:gd name="T71" fmla="*/ 8 h 116"/>
              <a:gd name="T72" fmla="*/ 7 w 98"/>
              <a:gd name="T73" fmla="*/ 0 h 116"/>
              <a:gd name="T74" fmla="*/ 70 w 98"/>
              <a:gd name="T75" fmla="*/ 56 h 116"/>
              <a:gd name="T76" fmla="*/ 76 w 98"/>
              <a:gd name="T77" fmla="*/ 56 h 116"/>
              <a:gd name="T78" fmla="*/ 70 w 98"/>
              <a:gd name="T79" fmla="*/ 30 h 116"/>
              <a:gd name="T80" fmla="*/ 46 w 98"/>
              <a:gd name="T81" fmla="*/ 31 h 116"/>
              <a:gd name="T82" fmla="*/ 41 w 98"/>
              <a:gd name="T83" fmla="*/ 56 h 116"/>
              <a:gd name="T84" fmla="*/ 47 w 98"/>
              <a:gd name="T85" fmla="*/ 56 h 116"/>
              <a:gd name="T86" fmla="*/ 52 w 98"/>
              <a:gd name="T87" fmla="*/ 63 h 116"/>
              <a:gd name="T88" fmla="*/ 51 w 98"/>
              <a:gd name="T89" fmla="*/ 68 h 116"/>
              <a:gd name="T90" fmla="*/ 37 w 98"/>
              <a:gd name="T91" fmla="*/ 71 h 116"/>
              <a:gd name="T92" fmla="*/ 34 w 98"/>
              <a:gd name="T93" fmla="*/ 88 h 116"/>
              <a:gd name="T94" fmla="*/ 83 w 98"/>
              <a:gd name="T95" fmla="*/ 88 h 116"/>
              <a:gd name="T96" fmla="*/ 79 w 98"/>
              <a:gd name="T97" fmla="*/ 71 h 116"/>
              <a:gd name="T98" fmla="*/ 66 w 98"/>
              <a:gd name="T99" fmla="*/ 68 h 116"/>
              <a:gd name="T100" fmla="*/ 64 w 98"/>
              <a:gd name="T101" fmla="*/ 63 h 116"/>
              <a:gd name="T102" fmla="*/ 70 w 98"/>
              <a:gd name="T103" fmla="*/ 5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116">
                <a:moveTo>
                  <a:pt x="7" y="0"/>
                </a:moveTo>
                <a:cubicBezTo>
                  <a:pt x="90" y="0"/>
                  <a:pt x="90" y="0"/>
                  <a:pt x="90" y="0"/>
                </a:cubicBezTo>
                <a:cubicBezTo>
                  <a:pt x="94" y="0"/>
                  <a:pt x="98" y="4"/>
                  <a:pt x="98" y="8"/>
                </a:cubicBezTo>
                <a:cubicBezTo>
                  <a:pt x="98" y="108"/>
                  <a:pt x="98" y="108"/>
                  <a:pt x="98" y="108"/>
                </a:cubicBezTo>
                <a:cubicBezTo>
                  <a:pt x="98" y="113"/>
                  <a:pt x="94" y="116"/>
                  <a:pt x="90" y="116"/>
                </a:cubicBezTo>
                <a:cubicBezTo>
                  <a:pt x="7" y="116"/>
                  <a:pt x="7" y="116"/>
                  <a:pt x="7" y="116"/>
                </a:cubicBezTo>
                <a:cubicBezTo>
                  <a:pt x="3" y="116"/>
                  <a:pt x="0" y="113"/>
                  <a:pt x="0" y="108"/>
                </a:cubicBezTo>
                <a:cubicBezTo>
                  <a:pt x="0" y="95"/>
                  <a:pt x="0" y="95"/>
                  <a:pt x="0" y="95"/>
                </a:cubicBezTo>
                <a:cubicBezTo>
                  <a:pt x="8" y="95"/>
                  <a:pt x="8" y="95"/>
                  <a:pt x="8" y="95"/>
                </a:cubicBezTo>
                <a:cubicBezTo>
                  <a:pt x="9" y="97"/>
                  <a:pt x="12" y="99"/>
                  <a:pt x="14" y="99"/>
                </a:cubicBezTo>
                <a:cubicBezTo>
                  <a:pt x="18" y="99"/>
                  <a:pt x="22" y="96"/>
                  <a:pt x="22" y="92"/>
                </a:cubicBezTo>
                <a:cubicBezTo>
                  <a:pt x="22" y="88"/>
                  <a:pt x="18" y="84"/>
                  <a:pt x="14" y="84"/>
                </a:cubicBezTo>
                <a:cubicBezTo>
                  <a:pt x="12" y="84"/>
                  <a:pt x="9" y="86"/>
                  <a:pt x="8" y="89"/>
                </a:cubicBezTo>
                <a:cubicBezTo>
                  <a:pt x="0" y="89"/>
                  <a:pt x="0" y="89"/>
                  <a:pt x="0" y="89"/>
                </a:cubicBezTo>
                <a:cubicBezTo>
                  <a:pt x="0" y="71"/>
                  <a:pt x="0" y="71"/>
                  <a:pt x="0" y="71"/>
                </a:cubicBezTo>
                <a:cubicBezTo>
                  <a:pt x="8" y="71"/>
                  <a:pt x="8" y="71"/>
                  <a:pt x="8" y="71"/>
                </a:cubicBezTo>
                <a:cubicBezTo>
                  <a:pt x="9" y="74"/>
                  <a:pt x="12" y="75"/>
                  <a:pt x="14" y="75"/>
                </a:cubicBezTo>
                <a:cubicBezTo>
                  <a:pt x="18" y="75"/>
                  <a:pt x="22" y="72"/>
                  <a:pt x="22" y="68"/>
                </a:cubicBezTo>
                <a:cubicBezTo>
                  <a:pt x="22" y="64"/>
                  <a:pt x="18" y="61"/>
                  <a:pt x="14" y="61"/>
                </a:cubicBezTo>
                <a:cubicBezTo>
                  <a:pt x="12" y="61"/>
                  <a:pt x="9" y="63"/>
                  <a:pt x="8" y="65"/>
                </a:cubicBezTo>
                <a:cubicBezTo>
                  <a:pt x="0" y="65"/>
                  <a:pt x="0" y="65"/>
                  <a:pt x="0" y="65"/>
                </a:cubicBezTo>
                <a:cubicBezTo>
                  <a:pt x="0" y="48"/>
                  <a:pt x="0" y="48"/>
                  <a:pt x="0" y="48"/>
                </a:cubicBezTo>
                <a:cubicBezTo>
                  <a:pt x="8" y="48"/>
                  <a:pt x="8" y="48"/>
                  <a:pt x="8" y="48"/>
                </a:cubicBezTo>
                <a:cubicBezTo>
                  <a:pt x="9" y="51"/>
                  <a:pt x="12" y="52"/>
                  <a:pt x="14" y="52"/>
                </a:cubicBezTo>
                <a:cubicBezTo>
                  <a:pt x="18" y="52"/>
                  <a:pt x="22" y="49"/>
                  <a:pt x="22" y="45"/>
                </a:cubicBezTo>
                <a:cubicBezTo>
                  <a:pt x="22" y="41"/>
                  <a:pt x="18" y="38"/>
                  <a:pt x="14" y="38"/>
                </a:cubicBezTo>
                <a:cubicBezTo>
                  <a:pt x="12" y="38"/>
                  <a:pt x="9" y="40"/>
                  <a:pt x="8" y="42"/>
                </a:cubicBezTo>
                <a:cubicBezTo>
                  <a:pt x="0" y="42"/>
                  <a:pt x="0" y="42"/>
                  <a:pt x="0" y="42"/>
                </a:cubicBezTo>
                <a:cubicBezTo>
                  <a:pt x="0" y="26"/>
                  <a:pt x="0" y="26"/>
                  <a:pt x="0" y="26"/>
                </a:cubicBezTo>
                <a:cubicBezTo>
                  <a:pt x="8" y="26"/>
                  <a:pt x="8" y="26"/>
                  <a:pt x="8" y="26"/>
                </a:cubicBezTo>
                <a:cubicBezTo>
                  <a:pt x="9" y="28"/>
                  <a:pt x="12" y="30"/>
                  <a:pt x="14" y="30"/>
                </a:cubicBezTo>
                <a:cubicBezTo>
                  <a:pt x="18" y="30"/>
                  <a:pt x="22" y="27"/>
                  <a:pt x="22" y="23"/>
                </a:cubicBezTo>
                <a:cubicBezTo>
                  <a:pt x="22" y="19"/>
                  <a:pt x="18" y="15"/>
                  <a:pt x="14" y="15"/>
                </a:cubicBezTo>
                <a:cubicBezTo>
                  <a:pt x="12" y="15"/>
                  <a:pt x="9" y="17"/>
                  <a:pt x="8" y="20"/>
                </a:cubicBezTo>
                <a:cubicBezTo>
                  <a:pt x="0" y="20"/>
                  <a:pt x="0" y="20"/>
                  <a:pt x="0" y="20"/>
                </a:cubicBezTo>
                <a:cubicBezTo>
                  <a:pt x="0" y="8"/>
                  <a:pt x="0" y="8"/>
                  <a:pt x="0" y="8"/>
                </a:cubicBezTo>
                <a:cubicBezTo>
                  <a:pt x="0" y="4"/>
                  <a:pt x="3" y="0"/>
                  <a:pt x="7" y="0"/>
                </a:cubicBezTo>
                <a:close/>
                <a:moveTo>
                  <a:pt x="70" y="56"/>
                </a:moveTo>
                <a:cubicBezTo>
                  <a:pt x="71" y="56"/>
                  <a:pt x="75" y="56"/>
                  <a:pt x="76" y="56"/>
                </a:cubicBezTo>
                <a:cubicBezTo>
                  <a:pt x="77" y="47"/>
                  <a:pt x="74" y="33"/>
                  <a:pt x="70" y="30"/>
                </a:cubicBezTo>
                <a:cubicBezTo>
                  <a:pt x="65" y="26"/>
                  <a:pt x="51" y="26"/>
                  <a:pt x="46" y="31"/>
                </a:cubicBezTo>
                <a:cubicBezTo>
                  <a:pt x="42" y="34"/>
                  <a:pt x="40" y="47"/>
                  <a:pt x="41" y="56"/>
                </a:cubicBezTo>
                <a:cubicBezTo>
                  <a:pt x="43" y="56"/>
                  <a:pt x="45" y="56"/>
                  <a:pt x="47" y="56"/>
                </a:cubicBezTo>
                <a:cubicBezTo>
                  <a:pt x="48" y="59"/>
                  <a:pt x="49" y="61"/>
                  <a:pt x="52" y="63"/>
                </a:cubicBezTo>
                <a:cubicBezTo>
                  <a:pt x="52" y="65"/>
                  <a:pt x="51" y="67"/>
                  <a:pt x="51" y="68"/>
                </a:cubicBezTo>
                <a:cubicBezTo>
                  <a:pt x="49" y="68"/>
                  <a:pt x="38" y="69"/>
                  <a:pt x="37" y="71"/>
                </a:cubicBezTo>
                <a:cubicBezTo>
                  <a:pt x="33" y="75"/>
                  <a:pt x="33" y="83"/>
                  <a:pt x="34" y="88"/>
                </a:cubicBezTo>
                <a:cubicBezTo>
                  <a:pt x="46" y="93"/>
                  <a:pt x="71" y="93"/>
                  <a:pt x="83" y="88"/>
                </a:cubicBezTo>
                <a:cubicBezTo>
                  <a:pt x="84" y="83"/>
                  <a:pt x="83" y="75"/>
                  <a:pt x="79" y="71"/>
                </a:cubicBezTo>
                <a:cubicBezTo>
                  <a:pt x="79" y="69"/>
                  <a:pt x="68" y="68"/>
                  <a:pt x="66" y="68"/>
                </a:cubicBezTo>
                <a:cubicBezTo>
                  <a:pt x="66" y="67"/>
                  <a:pt x="65" y="66"/>
                  <a:pt x="64" y="63"/>
                </a:cubicBezTo>
                <a:cubicBezTo>
                  <a:pt x="67" y="61"/>
                  <a:pt x="69" y="59"/>
                  <a:pt x="70" y="56"/>
                </a:cubicBezTo>
                <a:close/>
              </a:path>
            </a:pathLst>
          </a:custGeom>
          <a:solidFill>
            <a:srgbClr val="0060A8"/>
          </a:solidFill>
          <a:ln>
            <a:noFill/>
          </a:ln>
        </p:spPr>
        <p:txBody>
          <a:bodyPr vert="horz" wrap="square" lIns="91440" tIns="45720" rIns="91440" bIns="45720" numCol="1" anchor="t" anchorCtr="0" compatLnSpc="1"/>
          <a:lstStyle/>
          <a:p>
            <a:endParaRPr lang="zh-CN" altLang="en-US"/>
          </a:p>
        </p:txBody>
      </p:sp>
      <p:sp>
        <p:nvSpPr>
          <p:cNvPr id="36" name="Freeform 5"/>
          <p:cNvSpPr>
            <a:spLocks noEditPoints="1"/>
          </p:cNvSpPr>
          <p:nvPr/>
        </p:nvSpPr>
        <p:spPr bwMode="auto">
          <a:xfrm>
            <a:off x="6165127" y="4772634"/>
            <a:ext cx="681456" cy="633434"/>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rgbClr val="0060A8"/>
          </a:solidFill>
          <a:ln>
            <a:noFill/>
          </a:ln>
        </p:spPr>
        <p:txBody>
          <a:bodyPr vert="horz" wrap="square" lIns="91440" tIns="45720" rIns="91440" bIns="45720" numCol="1" anchor="t" anchorCtr="0" compatLnSpc="1"/>
          <a:lstStyle/>
          <a:p>
            <a:endParaRPr lang="zh-CN" altLang="en-US"/>
          </a:p>
        </p:txBody>
      </p:sp>
      <p:sp>
        <p:nvSpPr>
          <p:cNvPr id="38" name="文本框 37"/>
          <p:cNvSpPr txBox="1"/>
          <p:nvPr/>
        </p:nvSpPr>
        <p:spPr>
          <a:xfrm>
            <a:off x="7050545" y="2959125"/>
            <a:ext cx="4446130" cy="784830"/>
          </a:xfrm>
          <a:prstGeom prst="rect">
            <a:avLst/>
          </a:prstGeom>
          <a:noFill/>
        </p:spPr>
        <p:txBody>
          <a:bodyPr wrap="square" rtlCol="0">
            <a:spAutoFit/>
          </a:bodyPr>
          <a:lstStyle/>
          <a:p>
            <a:pPr indent="457200">
              <a:lnSpc>
                <a:spcPct val="125000"/>
              </a:lnSpc>
            </a:pPr>
            <a:r>
              <a:rPr lang="zh-CN" altLang="en-US" dirty="0">
                <a:latin typeface="微软雅黑" panose="020B0503020204020204" pitchFamily="34" charset="-122"/>
                <a:ea typeface="微软雅黑" panose="020B0503020204020204" pitchFamily="34" charset="-122"/>
              </a:rPr>
              <a:t>这也</a:t>
            </a:r>
            <a:r>
              <a:rPr lang="zh-CN" altLang="en-US" dirty="0" smtClean="0">
                <a:latin typeface="微软雅黑" panose="020B0503020204020204" pitchFamily="34" charset="-122"/>
                <a:ea typeface="微软雅黑" panose="020B0503020204020204" pitchFamily="34" charset="-122"/>
              </a:rPr>
              <a:t>是蓝色扁平化学术答辩系列第一次使用自带图表。</a:t>
            </a:r>
            <a:endParaRPr lang="zh-CN" altLang="en-US"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7050545" y="4696936"/>
            <a:ext cx="4446130" cy="784830"/>
          </a:xfrm>
          <a:prstGeom prst="rect">
            <a:avLst/>
          </a:prstGeom>
          <a:noFill/>
        </p:spPr>
        <p:txBody>
          <a:bodyPr wrap="square" rtlCol="0">
            <a:spAutoFit/>
          </a:bodyPr>
          <a:lstStyle/>
          <a:p>
            <a:pPr indent="457200">
              <a:lnSpc>
                <a:spcPct val="125000"/>
              </a:lnSpc>
            </a:pPr>
            <a:r>
              <a:rPr lang="zh-CN" altLang="en-US" dirty="0" smtClean="0">
                <a:latin typeface="微软雅黑" panose="020B0503020204020204" pitchFamily="34" charset="-122"/>
                <a:ea typeface="微软雅黑" panose="020B0503020204020204" pitchFamily="34" charset="-122"/>
              </a:rPr>
              <a:t>如果你的汇报答辩中有关于数据呈现的，可以使用这类图表。</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0" presetClass="entr" presetSubtype="0" fill="hold" grpId="0" nodeType="withEffect">
                                  <p:stCondLst>
                                    <p:cond delay="9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17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22" presetClass="entr" presetSubtype="8" fill="hold" grpId="0" nodeType="withEffect">
                                  <p:stCondLst>
                                    <p:cond delay="130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200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7" grpId="0">
        <p:bldAsOne/>
      </p:bldGraphic>
      <p:bldP spid="28" grpId="0" animBg="1"/>
      <p:bldP spid="29" grpId="0"/>
      <p:bldP spid="30" grpId="0" animBg="1"/>
      <p:bldP spid="36"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06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8712500" y="1217369"/>
            <a:ext cx="1422401"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黑龙江</a:t>
            </a:r>
          </a:p>
        </p:txBody>
      </p:sp>
      <p:grpSp>
        <p:nvGrpSpPr>
          <p:cNvPr id="19" name="组合 18"/>
          <p:cNvGrpSpPr/>
          <p:nvPr/>
        </p:nvGrpSpPr>
        <p:grpSpPr>
          <a:xfrm>
            <a:off x="7470014" y="1417424"/>
            <a:ext cx="1239601" cy="459748"/>
            <a:chOff x="8064434" y="1417424"/>
            <a:chExt cx="830335" cy="247725"/>
          </a:xfrm>
        </p:grpSpPr>
        <p:cxnSp>
          <p:nvCxnSpPr>
            <p:cNvPr id="20" name="直接连接符 19"/>
            <p:cNvCxnSpPr>
              <a:stCxn id="69" idx="0"/>
            </p:cNvCxnSpPr>
            <p:nvPr/>
          </p:nvCxnSpPr>
          <p:spPr>
            <a:xfrm flipV="1">
              <a:off x="8064434" y="1417426"/>
              <a:ext cx="218810" cy="247723"/>
            </a:xfrm>
            <a:prstGeom prst="line">
              <a:avLst/>
            </a:prstGeom>
            <a:ln w="19050">
              <a:solidFill>
                <a:schemeClr val="accent1">
                  <a:alpha val="96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283242" y="1417424"/>
              <a:ext cx="611527" cy="2"/>
            </a:xfrm>
            <a:prstGeom prst="line">
              <a:avLst/>
            </a:prstGeom>
            <a:ln w="19050">
              <a:solidFill>
                <a:schemeClr val="accent1">
                  <a:alpha val="96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8712500" y="1613321"/>
            <a:ext cx="2781300" cy="746358"/>
          </a:xfrm>
          <a:prstGeom prst="rect">
            <a:avLst/>
          </a:prstGeom>
          <a:noFill/>
        </p:spPr>
        <p:txBody>
          <a:bodyPr wrap="square" rtlCol="0">
            <a:spAutoFit/>
          </a:bodyPr>
          <a:lstStyle/>
          <a:p>
            <a:pPr>
              <a:lnSpc>
                <a:spcPct val="125000"/>
              </a:lnSpc>
            </a:pPr>
            <a:r>
              <a:rPr lang="zh-CN" altLang="en-US" sz="1700" dirty="0" smtClean="0">
                <a:solidFill>
                  <a:srgbClr val="005DA2"/>
                </a:solidFill>
                <a:latin typeface="微软雅黑" panose="020B0503020204020204" pitchFamily="34" charset="-122"/>
                <a:ea typeface="微软雅黑" panose="020B0503020204020204" pitchFamily="34" charset="-122"/>
              </a:rPr>
              <a:t>地图是展示中经常出现的元素，具有很好的表达效果。</a:t>
            </a:r>
            <a:endParaRPr lang="zh-CN" altLang="en-US" sz="1700" dirty="0">
              <a:solidFill>
                <a:srgbClr val="005DA2"/>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6565067" y="3075795"/>
            <a:ext cx="2147432" cy="252353"/>
            <a:chOff x="6565067" y="3075795"/>
            <a:chExt cx="2001916" cy="252353"/>
          </a:xfrm>
        </p:grpSpPr>
        <p:cxnSp>
          <p:nvCxnSpPr>
            <p:cNvPr id="24" name="直接连接符 23"/>
            <p:cNvCxnSpPr/>
            <p:nvPr/>
          </p:nvCxnSpPr>
          <p:spPr>
            <a:xfrm flipV="1">
              <a:off x="6565067" y="3075795"/>
              <a:ext cx="1070021" cy="2523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638294" y="3077822"/>
              <a:ext cx="928689" cy="79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8712500" y="2893171"/>
            <a:ext cx="1271554"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河北</a:t>
            </a:r>
          </a:p>
        </p:txBody>
      </p:sp>
      <p:sp>
        <p:nvSpPr>
          <p:cNvPr id="35" name="文本框 34"/>
          <p:cNvSpPr txBox="1"/>
          <p:nvPr/>
        </p:nvSpPr>
        <p:spPr>
          <a:xfrm>
            <a:off x="8712500" y="3289721"/>
            <a:ext cx="2781300" cy="615553"/>
          </a:xfrm>
          <a:prstGeom prst="rect">
            <a:avLst/>
          </a:prstGeom>
          <a:noFill/>
        </p:spPr>
        <p:txBody>
          <a:bodyPr wrap="square" rtlCol="0">
            <a:spAutoFit/>
          </a:bodyPr>
          <a:lstStyle/>
          <a:p>
            <a:r>
              <a:rPr lang="zh-CN" altLang="en-US" sz="1700" dirty="0" smtClean="0">
                <a:solidFill>
                  <a:srgbClr val="005DA2"/>
                </a:solidFill>
                <a:latin typeface="微软雅黑" panose="020B0503020204020204" pitchFamily="34" charset="-122"/>
                <a:ea typeface="微软雅黑" panose="020B0503020204020204" pitchFamily="34" charset="-122"/>
              </a:rPr>
              <a:t>无论是文献调研还是人文实践，都可以通过地图呈现。</a:t>
            </a:r>
            <a:endParaRPr lang="zh-CN" altLang="en-US" sz="1700" dirty="0">
              <a:solidFill>
                <a:srgbClr val="005DA2"/>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712500" y="4507597"/>
            <a:ext cx="865358"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江西</a:t>
            </a:r>
          </a:p>
        </p:txBody>
      </p:sp>
      <p:sp>
        <p:nvSpPr>
          <p:cNvPr id="40" name="文本框 39"/>
          <p:cNvSpPr txBox="1"/>
          <p:nvPr/>
        </p:nvSpPr>
        <p:spPr>
          <a:xfrm>
            <a:off x="8712500" y="4908971"/>
            <a:ext cx="2781300" cy="746358"/>
          </a:xfrm>
          <a:prstGeom prst="rect">
            <a:avLst/>
          </a:prstGeom>
          <a:noFill/>
        </p:spPr>
        <p:txBody>
          <a:bodyPr wrap="square" rtlCol="0">
            <a:spAutoFit/>
          </a:bodyPr>
          <a:lstStyle/>
          <a:p>
            <a:pPr>
              <a:lnSpc>
                <a:spcPct val="125000"/>
              </a:lnSpc>
            </a:pPr>
            <a:r>
              <a:rPr lang="zh-CN" altLang="en-US" sz="1700" dirty="0" smtClean="0">
                <a:solidFill>
                  <a:srgbClr val="005DA2"/>
                </a:solidFill>
                <a:latin typeface="微软雅黑" panose="020B0503020204020204" pitchFamily="34" charset="-122"/>
                <a:ea typeface="微软雅黑" panose="020B0503020204020204" pitchFamily="34" charset="-122"/>
              </a:rPr>
              <a:t>这里的地图元素是图形元素，也就是说你可以随意编辑。</a:t>
            </a:r>
            <a:endParaRPr lang="zh-CN" altLang="en-US" sz="1700" dirty="0">
              <a:solidFill>
                <a:srgbClr val="005DA2"/>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964569" y="1089771"/>
            <a:ext cx="6126163" cy="5065713"/>
            <a:chOff x="1964569" y="1089771"/>
            <a:chExt cx="6126163" cy="5065713"/>
          </a:xfrm>
        </p:grpSpPr>
        <p:sp>
          <p:nvSpPr>
            <p:cNvPr id="45" name="Freeform 5"/>
            <p:cNvSpPr/>
            <p:nvPr/>
          </p:nvSpPr>
          <p:spPr bwMode="auto">
            <a:xfrm>
              <a:off x="4536319" y="1154859"/>
              <a:ext cx="2682875" cy="2287588"/>
            </a:xfrm>
            <a:custGeom>
              <a:avLst/>
              <a:gdLst>
                <a:gd name="T0" fmla="*/ 673 w 714"/>
                <a:gd name="T1" fmla="*/ 51 h 609"/>
                <a:gd name="T2" fmla="*/ 632 w 714"/>
                <a:gd name="T3" fmla="*/ 59 h 609"/>
                <a:gd name="T4" fmla="*/ 609 w 714"/>
                <a:gd name="T5" fmla="*/ 28 h 609"/>
                <a:gd name="T6" fmla="*/ 584 w 714"/>
                <a:gd name="T7" fmla="*/ 30 h 609"/>
                <a:gd name="T8" fmla="*/ 564 w 714"/>
                <a:gd name="T9" fmla="*/ 11 h 609"/>
                <a:gd name="T10" fmla="*/ 570 w 714"/>
                <a:gd name="T11" fmla="*/ 22 h 609"/>
                <a:gd name="T12" fmla="*/ 575 w 714"/>
                <a:gd name="T13" fmla="*/ 42 h 609"/>
                <a:gd name="T14" fmla="*/ 553 w 714"/>
                <a:gd name="T15" fmla="*/ 122 h 609"/>
                <a:gd name="T16" fmla="*/ 491 w 714"/>
                <a:gd name="T17" fmla="*/ 157 h 609"/>
                <a:gd name="T18" fmla="*/ 522 w 714"/>
                <a:gd name="T19" fmla="*/ 214 h 609"/>
                <a:gd name="T20" fmla="*/ 568 w 714"/>
                <a:gd name="T21" fmla="*/ 214 h 609"/>
                <a:gd name="T22" fmla="*/ 509 w 714"/>
                <a:gd name="T23" fmla="*/ 270 h 609"/>
                <a:gd name="T24" fmla="*/ 455 w 714"/>
                <a:gd name="T25" fmla="*/ 332 h 609"/>
                <a:gd name="T26" fmla="*/ 393 w 714"/>
                <a:gd name="T27" fmla="*/ 364 h 609"/>
                <a:gd name="T28" fmla="*/ 353 w 714"/>
                <a:gd name="T29" fmla="*/ 422 h 609"/>
                <a:gd name="T30" fmla="*/ 215 w 714"/>
                <a:gd name="T31" fmla="*/ 465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9 w 714"/>
                <a:gd name="T43" fmla="*/ 522 h 609"/>
                <a:gd name="T44" fmla="*/ 95 w 714"/>
                <a:gd name="T45" fmla="*/ 541 h 609"/>
                <a:gd name="T46" fmla="*/ 109 w 714"/>
                <a:gd name="T47" fmla="*/ 559 h 609"/>
                <a:gd name="T48" fmla="*/ 121 w 714"/>
                <a:gd name="T49" fmla="*/ 556 h 609"/>
                <a:gd name="T50" fmla="*/ 180 w 714"/>
                <a:gd name="T51" fmla="*/ 535 h 609"/>
                <a:gd name="T52" fmla="*/ 191 w 714"/>
                <a:gd name="T53" fmla="*/ 562 h 609"/>
                <a:gd name="T54" fmla="*/ 167 w 714"/>
                <a:gd name="T55" fmla="*/ 581 h 609"/>
                <a:gd name="T56" fmla="*/ 209 w 714"/>
                <a:gd name="T57" fmla="*/ 605 h 609"/>
                <a:gd name="T58" fmla="*/ 237 w 714"/>
                <a:gd name="T59" fmla="*/ 553 h 609"/>
                <a:gd name="T60" fmla="*/ 261 w 714"/>
                <a:gd name="T61" fmla="*/ 546 h 609"/>
                <a:gd name="T62" fmla="*/ 270 w 714"/>
                <a:gd name="T63" fmla="*/ 590 h 609"/>
                <a:gd name="T64" fmla="*/ 307 w 714"/>
                <a:gd name="T65" fmla="*/ 608 h 609"/>
                <a:gd name="T66" fmla="*/ 333 w 714"/>
                <a:gd name="T67" fmla="*/ 564 h 609"/>
                <a:gd name="T68" fmla="*/ 367 w 714"/>
                <a:gd name="T69" fmla="*/ 538 h 609"/>
                <a:gd name="T70" fmla="*/ 377 w 714"/>
                <a:gd name="T71" fmla="*/ 533 h 609"/>
                <a:gd name="T72" fmla="*/ 403 w 714"/>
                <a:gd name="T73" fmla="*/ 526 h 609"/>
                <a:gd name="T74" fmla="*/ 425 w 714"/>
                <a:gd name="T75" fmla="*/ 503 h 609"/>
                <a:gd name="T76" fmla="*/ 457 w 714"/>
                <a:gd name="T77" fmla="*/ 492 h 609"/>
                <a:gd name="T78" fmla="*/ 456 w 714"/>
                <a:gd name="T79" fmla="*/ 462 h 609"/>
                <a:gd name="T80" fmla="*/ 479 w 714"/>
                <a:gd name="T81" fmla="*/ 420 h 609"/>
                <a:gd name="T82" fmla="*/ 494 w 714"/>
                <a:gd name="T83" fmla="*/ 448 h 609"/>
                <a:gd name="T84" fmla="*/ 506 w 714"/>
                <a:gd name="T85" fmla="*/ 432 h 609"/>
                <a:gd name="T86" fmla="*/ 537 w 714"/>
                <a:gd name="T87" fmla="*/ 403 h 609"/>
                <a:gd name="T88" fmla="*/ 562 w 714"/>
                <a:gd name="T89" fmla="*/ 398 h 609"/>
                <a:gd name="T90" fmla="*/ 572 w 714"/>
                <a:gd name="T91" fmla="*/ 417 h 609"/>
                <a:gd name="T92" fmla="*/ 601 w 714"/>
                <a:gd name="T93" fmla="*/ 444 h 609"/>
                <a:gd name="T94" fmla="*/ 613 w 714"/>
                <a:gd name="T95" fmla="*/ 436 h 609"/>
                <a:gd name="T96" fmla="*/ 633 w 714"/>
                <a:gd name="T97" fmla="*/ 416 h 609"/>
                <a:gd name="T98" fmla="*/ 677 w 714"/>
                <a:gd name="T99" fmla="*/ 385 h 609"/>
                <a:gd name="T100" fmla="*/ 712 w 714"/>
                <a:gd name="T101" fmla="*/ 354 h 609"/>
                <a:gd name="T102" fmla="*/ 699 w 714"/>
                <a:gd name="T103" fmla="*/ 324 h 609"/>
                <a:gd name="T104" fmla="*/ 674 w 714"/>
                <a:gd name="T105" fmla="*/ 322 h 609"/>
                <a:gd name="T106" fmla="*/ 657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8 h 609"/>
                <a:gd name="T118" fmla="*/ 691 w 714"/>
                <a:gd name="T119" fmla="*/ 163 h 609"/>
                <a:gd name="T120" fmla="*/ 699 w 714"/>
                <a:gd name="T121" fmla="*/ 125 h 609"/>
                <a:gd name="T122" fmla="*/ 701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46" name="Freeform 6"/>
            <p:cNvSpPr/>
            <p:nvPr/>
          </p:nvSpPr>
          <p:spPr bwMode="auto">
            <a:xfrm>
              <a:off x="4020382" y="2702671"/>
              <a:ext cx="1714500" cy="1449388"/>
            </a:xfrm>
            <a:custGeom>
              <a:avLst/>
              <a:gdLst>
                <a:gd name="T0" fmla="*/ 268 w 456"/>
                <a:gd name="T1" fmla="*/ 154 h 386"/>
                <a:gd name="T2" fmla="*/ 258 w 456"/>
                <a:gd name="T3" fmla="*/ 160 h 386"/>
                <a:gd name="T4" fmla="*/ 222 w 456"/>
                <a:gd name="T5" fmla="*/ 128 h 386"/>
                <a:gd name="T6" fmla="*/ 196 w 456"/>
                <a:gd name="T7" fmla="*/ 107 h 386"/>
                <a:gd name="T8" fmla="*/ 199 w 456"/>
                <a:gd name="T9" fmla="*/ 78 h 386"/>
                <a:gd name="T10" fmla="*/ 170 w 456"/>
                <a:gd name="T11" fmla="*/ 86 h 386"/>
                <a:gd name="T12" fmla="*/ 148 w 456"/>
                <a:gd name="T13" fmla="*/ 58 h 386"/>
                <a:gd name="T14" fmla="*/ 138 w 456"/>
                <a:gd name="T15" fmla="*/ 24 h 386"/>
                <a:gd name="T16" fmla="*/ 128 w 456"/>
                <a:gd name="T17" fmla="*/ 7 h 386"/>
                <a:gd name="T18" fmla="*/ 105 w 456"/>
                <a:gd name="T19" fmla="*/ 15 h 386"/>
                <a:gd name="T20" fmla="*/ 89 w 456"/>
                <a:gd name="T21" fmla="*/ 32 h 386"/>
                <a:gd name="T22" fmla="*/ 49 w 456"/>
                <a:gd name="T23" fmla="*/ 44 h 386"/>
                <a:gd name="T24" fmla="*/ 25 w 456"/>
                <a:gd name="T25" fmla="*/ 73 h 386"/>
                <a:gd name="T26" fmla="*/ 2 w 456"/>
                <a:gd name="T27" fmla="*/ 92 h 386"/>
                <a:gd name="T28" fmla="*/ 33 w 456"/>
                <a:gd name="T29" fmla="*/ 119 h 386"/>
                <a:gd name="T30" fmla="*/ 56 w 456"/>
                <a:gd name="T31" fmla="*/ 127 h 386"/>
                <a:gd name="T32" fmla="*/ 112 w 456"/>
                <a:gd name="T33" fmla="*/ 150 h 386"/>
                <a:gd name="T34" fmla="*/ 152 w 456"/>
                <a:gd name="T35" fmla="*/ 142 h 386"/>
                <a:gd name="T36" fmla="*/ 186 w 456"/>
                <a:gd name="T37" fmla="*/ 156 h 386"/>
                <a:gd name="T38" fmla="*/ 216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3 h 386"/>
                <a:gd name="T50" fmla="*/ 250 w 456"/>
                <a:gd name="T51" fmla="*/ 352 h 386"/>
                <a:gd name="T52" fmla="*/ 262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5 h 386"/>
                <a:gd name="T66" fmla="*/ 364 w 456"/>
                <a:gd name="T67" fmla="*/ 357 h 386"/>
                <a:gd name="T68" fmla="*/ 368 w 456"/>
                <a:gd name="T69" fmla="*/ 350 h 386"/>
                <a:gd name="T70" fmla="*/ 383 w 456"/>
                <a:gd name="T71" fmla="*/ 324 h 386"/>
                <a:gd name="T72" fmla="*/ 385 w 456"/>
                <a:gd name="T73" fmla="*/ 307 h 386"/>
                <a:gd name="T74" fmla="*/ 400 w 456"/>
                <a:gd name="T75" fmla="*/ 290 h 386"/>
                <a:gd name="T76" fmla="*/ 423 w 456"/>
                <a:gd name="T77" fmla="*/ 286 h 386"/>
                <a:gd name="T78" fmla="*/ 446 w 456"/>
                <a:gd name="T79" fmla="*/ 278 h 386"/>
                <a:gd name="T80" fmla="*/ 453 w 456"/>
                <a:gd name="T81" fmla="*/ 244 h 386"/>
                <a:gd name="T82" fmla="*/ 412 w 456"/>
                <a:gd name="T83" fmla="*/ 218 h 386"/>
                <a:gd name="T84" fmla="*/ 396 w 456"/>
                <a:gd name="T85" fmla="*/ 246 h 386"/>
                <a:gd name="T86" fmla="*/ 408 w 456"/>
                <a:gd name="T87" fmla="*/ 255 h 386"/>
                <a:gd name="T88" fmla="*/ 406 w 456"/>
                <a:gd name="T89" fmla="*/ 270 h 386"/>
                <a:gd name="T90" fmla="*/ 389 w 456"/>
                <a:gd name="T91" fmla="*/ 275 h 386"/>
                <a:gd name="T92" fmla="*/ 374 w 456"/>
                <a:gd name="T93" fmla="*/ 284 h 386"/>
                <a:gd name="T94" fmla="*/ 363 w 456"/>
                <a:gd name="T95" fmla="*/ 273 h 386"/>
                <a:gd name="T96" fmla="*/ 356 w 456"/>
                <a:gd name="T97" fmla="*/ 256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6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47" name="Freeform 7"/>
            <p:cNvSpPr/>
            <p:nvPr/>
          </p:nvSpPr>
          <p:spPr bwMode="auto">
            <a:xfrm>
              <a:off x="5237994" y="3205909"/>
              <a:ext cx="346075" cy="571500"/>
            </a:xfrm>
            <a:custGeom>
              <a:avLst/>
              <a:gdLst>
                <a:gd name="T0" fmla="*/ 46 w 92"/>
                <a:gd name="T1" fmla="*/ 29 h 152"/>
                <a:gd name="T2" fmla="*/ 46 w 92"/>
                <a:gd name="T3" fmla="*/ 43 h 152"/>
                <a:gd name="T4" fmla="*/ 42 w 92"/>
                <a:gd name="T5" fmla="*/ 54 h 152"/>
                <a:gd name="T6" fmla="*/ 38 w 92"/>
                <a:gd name="T7" fmla="*/ 62 h 152"/>
                <a:gd name="T8" fmla="*/ 37 w 92"/>
                <a:gd name="T9" fmla="*/ 61 h 152"/>
                <a:gd name="T10" fmla="*/ 22 w 92"/>
                <a:gd name="T11" fmla="*/ 65 h 152"/>
                <a:gd name="T12" fmla="*/ 6 w 92"/>
                <a:gd name="T13" fmla="*/ 67 h 152"/>
                <a:gd name="T14" fmla="*/ 4 w 92"/>
                <a:gd name="T15" fmla="*/ 70 h 152"/>
                <a:gd name="T16" fmla="*/ 19 w 92"/>
                <a:gd name="T17" fmla="*/ 72 h 152"/>
                <a:gd name="T18" fmla="*/ 20 w 92"/>
                <a:gd name="T19" fmla="*/ 72 h 152"/>
                <a:gd name="T20" fmla="*/ 24 w 92"/>
                <a:gd name="T21" fmla="*/ 81 h 152"/>
                <a:gd name="T22" fmla="*/ 30 w 92"/>
                <a:gd name="T23" fmla="*/ 92 h 152"/>
                <a:gd name="T24" fmla="*/ 35 w 92"/>
                <a:gd name="T25" fmla="*/ 108 h 152"/>
                <a:gd name="T26" fmla="*/ 36 w 92"/>
                <a:gd name="T27" fmla="*/ 108 h 152"/>
                <a:gd name="T28" fmla="*/ 38 w 92"/>
                <a:gd name="T29" fmla="*/ 116 h 152"/>
                <a:gd name="T30" fmla="*/ 36 w 92"/>
                <a:gd name="T31" fmla="*/ 124 h 152"/>
                <a:gd name="T32" fmla="*/ 36 w 92"/>
                <a:gd name="T33" fmla="*/ 132 h 152"/>
                <a:gd name="T34" fmla="*/ 50 w 92"/>
                <a:gd name="T35" fmla="*/ 140 h 152"/>
                <a:gd name="T36" fmla="*/ 58 w 92"/>
                <a:gd name="T37" fmla="*/ 151 h 152"/>
                <a:gd name="T38" fmla="*/ 62 w 92"/>
                <a:gd name="T39" fmla="*/ 152 h 152"/>
                <a:gd name="T40" fmla="*/ 61 w 92"/>
                <a:gd name="T41" fmla="*/ 139 h 152"/>
                <a:gd name="T42" fmla="*/ 70 w 92"/>
                <a:gd name="T43" fmla="*/ 134 h 152"/>
                <a:gd name="T44" fmla="*/ 71 w 92"/>
                <a:gd name="T45" fmla="*/ 134 h 152"/>
                <a:gd name="T46" fmla="*/ 72 w 92"/>
                <a:gd name="T47" fmla="*/ 134 h 152"/>
                <a:gd name="T48" fmla="*/ 78 w 92"/>
                <a:gd name="T49" fmla="*/ 133 h 152"/>
                <a:gd name="T50" fmla="*/ 79 w 92"/>
                <a:gd name="T51" fmla="*/ 122 h 152"/>
                <a:gd name="T52" fmla="*/ 74 w 92"/>
                <a:gd name="T53" fmla="*/ 116 h 152"/>
                <a:gd name="T54" fmla="*/ 69 w 92"/>
                <a:gd name="T55" fmla="*/ 116 h 152"/>
                <a:gd name="T56" fmla="*/ 66 w 92"/>
                <a:gd name="T57" fmla="*/ 105 h 152"/>
                <a:gd name="T58" fmla="*/ 68 w 92"/>
                <a:gd name="T59" fmla="*/ 84 h 152"/>
                <a:gd name="T60" fmla="*/ 82 w 92"/>
                <a:gd name="T61" fmla="*/ 80 h 152"/>
                <a:gd name="T62" fmla="*/ 92 w 92"/>
                <a:gd name="T63" fmla="*/ 54 h 152"/>
                <a:gd name="T64" fmla="*/ 84 w 92"/>
                <a:gd name="T65" fmla="*/ 48 h 152"/>
                <a:gd name="T66" fmla="*/ 83 w 92"/>
                <a:gd name="T67" fmla="*/ 48 h 152"/>
                <a:gd name="T68" fmla="*/ 76 w 92"/>
                <a:gd name="T69" fmla="*/ 48 h 152"/>
                <a:gd name="T70" fmla="*/ 72 w 92"/>
                <a:gd name="T71" fmla="*/ 42 h 152"/>
                <a:gd name="T72" fmla="*/ 71 w 92"/>
                <a:gd name="T73" fmla="*/ 42 h 152"/>
                <a:gd name="T74" fmla="*/ 73 w 92"/>
                <a:gd name="T75" fmla="*/ 26 h 152"/>
                <a:gd name="T76" fmla="*/ 76 w 92"/>
                <a:gd name="T77" fmla="*/ 18 h 152"/>
                <a:gd name="T78" fmla="*/ 78 w 92"/>
                <a:gd name="T79" fmla="*/ 10 h 152"/>
                <a:gd name="T80" fmla="*/ 64 w 92"/>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48" name="Freeform 8"/>
            <p:cNvSpPr/>
            <p:nvPr/>
          </p:nvSpPr>
          <p:spPr bwMode="auto">
            <a:xfrm>
              <a:off x="1964569" y="1702546"/>
              <a:ext cx="2451100" cy="1852613"/>
            </a:xfrm>
            <a:custGeom>
              <a:avLst/>
              <a:gdLst>
                <a:gd name="T0" fmla="*/ 639 w 652"/>
                <a:gd name="T1" fmla="*/ 228 h 493"/>
                <a:gd name="T2" fmla="*/ 612 w 652"/>
                <a:gd name="T3" fmla="*/ 204 h 493"/>
                <a:gd name="T4" fmla="*/ 596 w 652"/>
                <a:gd name="T5" fmla="*/ 184 h 493"/>
                <a:gd name="T6" fmla="*/ 520 w 652"/>
                <a:gd name="T7" fmla="*/ 166 h 493"/>
                <a:gd name="T8" fmla="*/ 524 w 652"/>
                <a:gd name="T9" fmla="*/ 90 h 493"/>
                <a:gd name="T10" fmla="*/ 470 w 652"/>
                <a:gd name="T11" fmla="*/ 25 h 493"/>
                <a:gd name="T12" fmla="*/ 443 w 652"/>
                <a:gd name="T13" fmla="*/ 7 h 493"/>
                <a:gd name="T14" fmla="*/ 401 w 652"/>
                <a:gd name="T15" fmla="*/ 61 h 493"/>
                <a:gd name="T16" fmla="*/ 309 w 652"/>
                <a:gd name="T17" fmla="*/ 112 h 493"/>
                <a:gd name="T18" fmla="*/ 291 w 652"/>
                <a:gd name="T19" fmla="*/ 115 h 493"/>
                <a:gd name="T20" fmla="*/ 237 w 652"/>
                <a:gd name="T21" fmla="*/ 110 h 493"/>
                <a:gd name="T22" fmla="*/ 245 w 652"/>
                <a:gd name="T23" fmla="*/ 168 h 493"/>
                <a:gd name="T24" fmla="*/ 234 w 652"/>
                <a:gd name="T25" fmla="*/ 198 h 493"/>
                <a:gd name="T26" fmla="*/ 226 w 652"/>
                <a:gd name="T27" fmla="*/ 196 h 493"/>
                <a:gd name="T28" fmla="*/ 202 w 652"/>
                <a:gd name="T29" fmla="*/ 224 h 493"/>
                <a:gd name="T30" fmla="*/ 165 w 652"/>
                <a:gd name="T31" fmla="*/ 234 h 493"/>
                <a:gd name="T32" fmla="*/ 92 w 652"/>
                <a:gd name="T33" fmla="*/ 253 h 493"/>
                <a:gd name="T34" fmla="*/ 53 w 652"/>
                <a:gd name="T35" fmla="*/ 247 h 493"/>
                <a:gd name="T36" fmla="*/ 33 w 652"/>
                <a:gd name="T37" fmla="*/ 240 h 493"/>
                <a:gd name="T38" fmla="*/ 5 w 652"/>
                <a:gd name="T39" fmla="*/ 284 h 493"/>
                <a:gd name="T40" fmla="*/ 27 w 652"/>
                <a:gd name="T41" fmla="*/ 303 h 493"/>
                <a:gd name="T42" fmla="*/ 21 w 652"/>
                <a:gd name="T43" fmla="*/ 356 h 493"/>
                <a:gd name="T44" fmla="*/ 21 w 652"/>
                <a:gd name="T45" fmla="*/ 367 h 493"/>
                <a:gd name="T46" fmla="*/ 60 w 652"/>
                <a:gd name="T47" fmla="*/ 417 h 493"/>
                <a:gd name="T48" fmla="*/ 85 w 652"/>
                <a:gd name="T49" fmla="*/ 443 h 493"/>
                <a:gd name="T50" fmla="*/ 105 w 652"/>
                <a:gd name="T51" fmla="*/ 490 h 493"/>
                <a:gd name="T52" fmla="*/ 130 w 652"/>
                <a:gd name="T53" fmla="*/ 493 h 493"/>
                <a:gd name="T54" fmla="*/ 145 w 652"/>
                <a:gd name="T55" fmla="*/ 466 h 493"/>
                <a:gd name="T56" fmla="*/ 165 w 652"/>
                <a:gd name="T57" fmla="*/ 468 h 493"/>
                <a:gd name="T58" fmla="*/ 230 w 652"/>
                <a:gd name="T59" fmla="*/ 465 h 493"/>
                <a:gd name="T60" fmla="*/ 251 w 652"/>
                <a:gd name="T61" fmla="*/ 480 h 493"/>
                <a:gd name="T62" fmla="*/ 285 w 652"/>
                <a:gd name="T63" fmla="*/ 480 h 493"/>
                <a:gd name="T64" fmla="*/ 360 w 652"/>
                <a:gd name="T65" fmla="*/ 470 h 493"/>
                <a:gd name="T66" fmla="*/ 413 w 652"/>
                <a:gd name="T67" fmla="*/ 472 h 493"/>
                <a:gd name="T68" fmla="*/ 446 w 652"/>
                <a:gd name="T69" fmla="*/ 484 h 493"/>
                <a:gd name="T70" fmla="*/ 473 w 652"/>
                <a:gd name="T71" fmla="*/ 491 h 493"/>
                <a:gd name="T72" fmla="*/ 469 w 652"/>
                <a:gd name="T73" fmla="*/ 470 h 493"/>
                <a:gd name="T74" fmla="*/ 477 w 652"/>
                <a:gd name="T75" fmla="*/ 460 h 493"/>
                <a:gd name="T76" fmla="*/ 479 w 652"/>
                <a:gd name="T77" fmla="*/ 446 h 493"/>
                <a:gd name="T78" fmla="*/ 461 w 652"/>
                <a:gd name="T79" fmla="*/ 428 h 493"/>
                <a:gd name="T80" fmla="*/ 462 w 652"/>
                <a:gd name="T81" fmla="*/ 414 h 493"/>
                <a:gd name="T82" fmla="*/ 494 w 652"/>
                <a:gd name="T83" fmla="*/ 396 h 493"/>
                <a:gd name="T84" fmla="*/ 527 w 652"/>
                <a:gd name="T85" fmla="*/ 390 h 493"/>
                <a:gd name="T86" fmla="*/ 544 w 652"/>
                <a:gd name="T87" fmla="*/ 375 h 493"/>
                <a:gd name="T88" fmla="*/ 545 w 652"/>
                <a:gd name="T89" fmla="*/ 367 h 493"/>
                <a:gd name="T90" fmla="*/ 547 w 652"/>
                <a:gd name="T91" fmla="*/ 343 h 493"/>
                <a:gd name="T92" fmla="*/ 585 w 652"/>
                <a:gd name="T93" fmla="*/ 314 h 493"/>
                <a:gd name="T94" fmla="*/ 603 w 652"/>
                <a:gd name="T95" fmla="*/ 302 h 493"/>
                <a:gd name="T96" fmla="*/ 635 w 652"/>
                <a:gd name="T97" fmla="*/ 294 h 493"/>
                <a:gd name="T98" fmla="*/ 648 w 652"/>
                <a:gd name="T99" fmla="*/ 281 h 493"/>
                <a:gd name="T100" fmla="*/ 651 w 652"/>
                <a:gd name="T101" fmla="*/ 26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49" name="Freeform 9"/>
            <p:cNvSpPr/>
            <p:nvPr/>
          </p:nvSpPr>
          <p:spPr bwMode="auto">
            <a:xfrm>
              <a:off x="3555244" y="3156696"/>
              <a:ext cx="1525588" cy="1093788"/>
            </a:xfrm>
            <a:custGeom>
              <a:avLst/>
              <a:gdLst>
                <a:gd name="T0" fmla="*/ 241 w 406"/>
                <a:gd name="T1" fmla="*/ 29 h 291"/>
                <a:gd name="T2" fmla="*/ 228 w 406"/>
                <a:gd name="T3" fmla="*/ 42 h 291"/>
                <a:gd name="T4" fmla="*/ 190 w 406"/>
                <a:gd name="T5" fmla="*/ 14 h 291"/>
                <a:gd name="T6" fmla="*/ 178 w 406"/>
                <a:gd name="T7" fmla="*/ 9 h 291"/>
                <a:gd name="T8" fmla="*/ 144 w 406"/>
                <a:gd name="T9" fmla="*/ 2 h 291"/>
                <a:gd name="T10" fmla="*/ 114 w 406"/>
                <a:gd name="T11" fmla="*/ 5 h 291"/>
                <a:gd name="T12" fmla="*/ 98 w 406"/>
                <a:gd name="T13" fmla="*/ 10 h 291"/>
                <a:gd name="T14" fmla="*/ 72 w 406"/>
                <a:gd name="T15" fmla="*/ 13 h 291"/>
                <a:gd name="T16" fmla="*/ 41 w 406"/>
                <a:gd name="T17" fmla="*/ 20 h 291"/>
                <a:gd name="T18" fmla="*/ 49 w 406"/>
                <a:gd name="T19" fmla="*/ 45 h 291"/>
                <a:gd name="T20" fmla="*/ 62 w 406"/>
                <a:gd name="T21" fmla="*/ 65 h 291"/>
                <a:gd name="T22" fmla="*/ 52 w 406"/>
                <a:gd name="T23" fmla="*/ 89 h 291"/>
                <a:gd name="T24" fmla="*/ 56 w 406"/>
                <a:gd name="T25" fmla="*/ 102 h 291"/>
                <a:gd name="T26" fmla="*/ 30 w 406"/>
                <a:gd name="T27" fmla="*/ 105 h 291"/>
                <a:gd name="T28" fmla="*/ 10 w 406"/>
                <a:gd name="T29" fmla="*/ 121 h 291"/>
                <a:gd name="T30" fmla="*/ 2 w 406"/>
                <a:gd name="T31" fmla="*/ 136 h 291"/>
                <a:gd name="T32" fmla="*/ 5 w 406"/>
                <a:gd name="T33" fmla="*/ 169 h 291"/>
                <a:gd name="T34" fmla="*/ 8 w 406"/>
                <a:gd name="T35" fmla="*/ 197 h 291"/>
                <a:gd name="T36" fmla="*/ 38 w 406"/>
                <a:gd name="T37" fmla="*/ 209 h 291"/>
                <a:gd name="T38" fmla="*/ 50 w 406"/>
                <a:gd name="T39" fmla="*/ 217 h 291"/>
                <a:gd name="T40" fmla="*/ 63 w 406"/>
                <a:gd name="T41" fmla="*/ 229 h 291"/>
                <a:gd name="T42" fmla="*/ 93 w 406"/>
                <a:gd name="T43" fmla="*/ 241 h 291"/>
                <a:gd name="T44" fmla="*/ 136 w 406"/>
                <a:gd name="T45" fmla="*/ 250 h 291"/>
                <a:gd name="T46" fmla="*/ 158 w 406"/>
                <a:gd name="T47" fmla="*/ 256 h 291"/>
                <a:gd name="T48" fmla="*/ 170 w 406"/>
                <a:gd name="T49" fmla="*/ 268 h 291"/>
                <a:gd name="T50" fmla="*/ 174 w 406"/>
                <a:gd name="T51" fmla="*/ 277 h 291"/>
                <a:gd name="T52" fmla="*/ 183 w 406"/>
                <a:gd name="T53" fmla="*/ 289 h 291"/>
                <a:gd name="T54" fmla="*/ 195 w 406"/>
                <a:gd name="T55" fmla="*/ 284 h 291"/>
                <a:gd name="T56" fmla="*/ 210 w 406"/>
                <a:gd name="T57" fmla="*/ 279 h 291"/>
                <a:gd name="T58" fmla="*/ 222 w 406"/>
                <a:gd name="T59" fmla="*/ 276 h 291"/>
                <a:gd name="T60" fmla="*/ 226 w 406"/>
                <a:gd name="T61" fmla="*/ 261 h 291"/>
                <a:gd name="T62" fmla="*/ 242 w 406"/>
                <a:gd name="T63" fmla="*/ 235 h 291"/>
                <a:gd name="T64" fmla="*/ 239 w 406"/>
                <a:gd name="T65" fmla="*/ 210 h 291"/>
                <a:gd name="T66" fmla="*/ 246 w 406"/>
                <a:gd name="T67" fmla="*/ 203 h 291"/>
                <a:gd name="T68" fmla="*/ 278 w 406"/>
                <a:gd name="T69" fmla="*/ 213 h 291"/>
                <a:gd name="T70" fmla="*/ 284 w 406"/>
                <a:gd name="T71" fmla="*/ 231 h 291"/>
                <a:gd name="T72" fmla="*/ 299 w 406"/>
                <a:gd name="T73" fmla="*/ 249 h 291"/>
                <a:gd name="T74" fmla="*/ 325 w 406"/>
                <a:gd name="T75" fmla="*/ 259 h 291"/>
                <a:gd name="T76" fmla="*/ 332 w 406"/>
                <a:gd name="T77" fmla="*/ 261 h 291"/>
                <a:gd name="T78" fmla="*/ 350 w 406"/>
                <a:gd name="T79" fmla="*/ 254 h 291"/>
                <a:gd name="T80" fmla="*/ 361 w 406"/>
                <a:gd name="T81" fmla="*/ 236 h 291"/>
                <a:gd name="T82" fmla="*/ 346 w 406"/>
                <a:gd name="T83" fmla="*/ 229 h 291"/>
                <a:gd name="T84" fmla="*/ 367 w 406"/>
                <a:gd name="T85" fmla="*/ 203 h 291"/>
                <a:gd name="T86" fmla="*/ 376 w 406"/>
                <a:gd name="T87" fmla="*/ 175 h 291"/>
                <a:gd name="T88" fmla="*/ 402 w 406"/>
                <a:gd name="T89" fmla="*/ 145 h 291"/>
                <a:gd name="T90" fmla="*/ 400 w 406"/>
                <a:gd name="T91" fmla="*/ 127 h 291"/>
                <a:gd name="T92" fmla="*/ 382 w 406"/>
                <a:gd name="T93" fmla="*/ 84 h 291"/>
                <a:gd name="T94" fmla="*/ 368 w 406"/>
                <a:gd name="T95" fmla="*/ 79 h 291"/>
                <a:gd name="T96" fmla="*/ 336 w 406"/>
                <a:gd name="T97" fmla="*/ 50 h 291"/>
                <a:gd name="T98" fmla="*/ 328 w 406"/>
                <a:gd name="T99" fmla="*/ 53 h 291"/>
                <a:gd name="T100" fmla="*/ 308 w 406"/>
                <a:gd name="T101" fmla="*/ 39 h 291"/>
                <a:gd name="T102" fmla="*/ 281 w 406"/>
                <a:gd name="T103" fmla="*/ 25 h 291"/>
                <a:gd name="T104" fmla="*/ 272 w 406"/>
                <a:gd name="T105" fmla="*/ 27 h 291"/>
                <a:gd name="T106" fmla="*/ 242 w 406"/>
                <a:gd name="T107" fmla="*/ 1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0" name="Freeform 10"/>
            <p:cNvSpPr/>
            <p:nvPr/>
          </p:nvSpPr>
          <p:spPr bwMode="auto">
            <a:xfrm>
              <a:off x="4429957" y="3923459"/>
              <a:ext cx="1319213" cy="1157288"/>
            </a:xfrm>
            <a:custGeom>
              <a:avLst/>
              <a:gdLst>
                <a:gd name="T0" fmla="*/ 10 w 351"/>
                <a:gd name="T1" fmla="*/ 14 h 308"/>
                <a:gd name="T2" fmla="*/ 9 w 351"/>
                <a:gd name="T3" fmla="*/ 35 h 308"/>
                <a:gd name="T4" fmla="*/ 5 w 351"/>
                <a:gd name="T5" fmla="*/ 57 h 308"/>
                <a:gd name="T6" fmla="*/ 19 w 351"/>
                <a:gd name="T7" fmla="*/ 69 h 308"/>
                <a:gd name="T8" fmla="*/ 35 w 351"/>
                <a:gd name="T9" fmla="*/ 97 h 308"/>
                <a:gd name="T10" fmla="*/ 37 w 351"/>
                <a:gd name="T11" fmla="*/ 122 h 308"/>
                <a:gd name="T12" fmla="*/ 45 w 351"/>
                <a:gd name="T13" fmla="*/ 143 h 308"/>
                <a:gd name="T14" fmla="*/ 50 w 351"/>
                <a:gd name="T15" fmla="*/ 175 h 308"/>
                <a:gd name="T16" fmla="*/ 47 w 351"/>
                <a:gd name="T17" fmla="*/ 218 h 308"/>
                <a:gd name="T18" fmla="*/ 55 w 351"/>
                <a:gd name="T19" fmla="*/ 231 h 308"/>
                <a:gd name="T20" fmla="*/ 62 w 351"/>
                <a:gd name="T21" fmla="*/ 213 h 308"/>
                <a:gd name="T22" fmla="*/ 78 w 351"/>
                <a:gd name="T23" fmla="*/ 220 h 308"/>
                <a:gd name="T24" fmla="*/ 85 w 351"/>
                <a:gd name="T25" fmla="*/ 237 h 308"/>
                <a:gd name="T26" fmla="*/ 102 w 351"/>
                <a:gd name="T27" fmla="*/ 239 h 308"/>
                <a:gd name="T28" fmla="*/ 119 w 351"/>
                <a:gd name="T29" fmla="*/ 279 h 308"/>
                <a:gd name="T30" fmla="*/ 123 w 351"/>
                <a:gd name="T31" fmla="*/ 299 h 308"/>
                <a:gd name="T32" fmla="*/ 131 w 351"/>
                <a:gd name="T33" fmla="*/ 308 h 308"/>
                <a:gd name="T34" fmla="*/ 153 w 351"/>
                <a:gd name="T35" fmla="*/ 293 h 308"/>
                <a:gd name="T36" fmla="*/ 164 w 351"/>
                <a:gd name="T37" fmla="*/ 268 h 308"/>
                <a:gd name="T38" fmla="*/ 173 w 351"/>
                <a:gd name="T39" fmla="*/ 255 h 308"/>
                <a:gd name="T40" fmla="*/ 187 w 351"/>
                <a:gd name="T41" fmla="*/ 235 h 308"/>
                <a:gd name="T42" fmla="*/ 195 w 351"/>
                <a:gd name="T43" fmla="*/ 218 h 308"/>
                <a:gd name="T44" fmla="*/ 221 w 351"/>
                <a:gd name="T45" fmla="*/ 225 h 308"/>
                <a:gd name="T46" fmla="*/ 229 w 351"/>
                <a:gd name="T47" fmla="*/ 236 h 308"/>
                <a:gd name="T48" fmla="*/ 240 w 351"/>
                <a:gd name="T49" fmla="*/ 233 h 308"/>
                <a:gd name="T50" fmla="*/ 255 w 351"/>
                <a:gd name="T51" fmla="*/ 249 h 308"/>
                <a:gd name="T52" fmla="*/ 275 w 351"/>
                <a:gd name="T53" fmla="*/ 233 h 308"/>
                <a:gd name="T54" fmla="*/ 264 w 351"/>
                <a:gd name="T55" fmla="*/ 229 h 308"/>
                <a:gd name="T56" fmla="*/ 259 w 351"/>
                <a:gd name="T57" fmla="*/ 210 h 308"/>
                <a:gd name="T58" fmla="*/ 275 w 351"/>
                <a:gd name="T59" fmla="*/ 209 h 308"/>
                <a:gd name="T60" fmla="*/ 259 w 351"/>
                <a:gd name="T61" fmla="*/ 187 h 308"/>
                <a:gd name="T62" fmla="*/ 255 w 351"/>
                <a:gd name="T63" fmla="*/ 163 h 308"/>
                <a:gd name="T64" fmla="*/ 303 w 351"/>
                <a:gd name="T65" fmla="*/ 143 h 308"/>
                <a:gd name="T66" fmla="*/ 327 w 351"/>
                <a:gd name="T67" fmla="*/ 121 h 308"/>
                <a:gd name="T68" fmla="*/ 333 w 351"/>
                <a:gd name="T69" fmla="*/ 111 h 308"/>
                <a:gd name="T70" fmla="*/ 343 w 351"/>
                <a:gd name="T71" fmla="*/ 85 h 308"/>
                <a:gd name="T72" fmla="*/ 325 w 351"/>
                <a:gd name="T73" fmla="*/ 78 h 308"/>
                <a:gd name="T74" fmla="*/ 315 w 351"/>
                <a:gd name="T75" fmla="*/ 68 h 308"/>
                <a:gd name="T76" fmla="*/ 304 w 351"/>
                <a:gd name="T77" fmla="*/ 73 h 308"/>
                <a:gd name="T78" fmla="*/ 298 w 351"/>
                <a:gd name="T79" fmla="*/ 63 h 308"/>
                <a:gd name="T80" fmla="*/ 287 w 351"/>
                <a:gd name="T81" fmla="*/ 62 h 308"/>
                <a:gd name="T82" fmla="*/ 263 w 351"/>
                <a:gd name="T83" fmla="*/ 58 h 308"/>
                <a:gd name="T84" fmla="*/ 253 w 351"/>
                <a:gd name="T85" fmla="*/ 59 h 308"/>
                <a:gd name="T86" fmla="*/ 219 w 351"/>
                <a:gd name="T87" fmla="*/ 55 h 308"/>
                <a:gd name="T88" fmla="*/ 217 w 351"/>
                <a:gd name="T89" fmla="*/ 39 h 308"/>
                <a:gd name="T90" fmla="*/ 180 w 351"/>
                <a:gd name="T91" fmla="*/ 16 h 308"/>
                <a:gd name="T92" fmla="*/ 163 w 351"/>
                <a:gd name="T93" fmla="*/ 5 h 308"/>
                <a:gd name="T94" fmla="*/ 160 w 351"/>
                <a:gd name="T95" fmla="*/ 31 h 308"/>
                <a:gd name="T96" fmla="*/ 140 w 351"/>
                <a:gd name="T97" fmla="*/ 33 h 308"/>
                <a:gd name="T98" fmla="*/ 131 w 351"/>
                <a:gd name="T99" fmla="*/ 41 h 308"/>
                <a:gd name="T100" fmla="*/ 122 w 351"/>
                <a:gd name="T101" fmla="*/ 55 h 308"/>
                <a:gd name="T102" fmla="*/ 95 w 351"/>
                <a:gd name="T103" fmla="*/ 67 h 308"/>
                <a:gd name="T104" fmla="*/ 77 w 351"/>
                <a:gd name="T105" fmla="*/ 50 h 308"/>
                <a:gd name="T106" fmla="*/ 63 w 351"/>
                <a:gd name="T107" fmla="*/ 47 h 308"/>
                <a:gd name="T108" fmla="*/ 49 w 351"/>
                <a:gd name="T109" fmla="*/ 31 h 308"/>
                <a:gd name="T110" fmla="*/ 34 w 351"/>
                <a:gd name="T111"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1" name="Freeform 11"/>
            <p:cNvSpPr/>
            <p:nvPr/>
          </p:nvSpPr>
          <p:spPr bwMode="auto">
            <a:xfrm>
              <a:off x="2236032" y="3453559"/>
              <a:ext cx="2363788" cy="1435100"/>
            </a:xfrm>
            <a:custGeom>
              <a:avLst/>
              <a:gdLst>
                <a:gd name="T0" fmla="*/ 67 w 629"/>
                <a:gd name="T1" fmla="*/ 18 h 382"/>
                <a:gd name="T2" fmla="*/ 34 w 629"/>
                <a:gd name="T3" fmla="*/ 29 h 382"/>
                <a:gd name="T4" fmla="*/ 21 w 629"/>
                <a:gd name="T5" fmla="*/ 54 h 382"/>
                <a:gd name="T6" fmla="*/ 10 w 629"/>
                <a:gd name="T7" fmla="*/ 105 h 382"/>
                <a:gd name="T8" fmla="*/ 9 w 629"/>
                <a:gd name="T9" fmla="*/ 119 h 382"/>
                <a:gd name="T10" fmla="*/ 31 w 629"/>
                <a:gd name="T11" fmla="*/ 166 h 382"/>
                <a:gd name="T12" fmla="*/ 65 w 629"/>
                <a:gd name="T13" fmla="*/ 204 h 382"/>
                <a:gd name="T14" fmla="*/ 92 w 629"/>
                <a:gd name="T15" fmla="*/ 196 h 382"/>
                <a:gd name="T16" fmla="*/ 118 w 629"/>
                <a:gd name="T17" fmla="*/ 230 h 382"/>
                <a:gd name="T18" fmla="*/ 145 w 629"/>
                <a:gd name="T19" fmla="*/ 250 h 382"/>
                <a:gd name="T20" fmla="*/ 157 w 629"/>
                <a:gd name="T21" fmla="*/ 271 h 382"/>
                <a:gd name="T22" fmla="*/ 189 w 629"/>
                <a:gd name="T23" fmla="*/ 293 h 382"/>
                <a:gd name="T24" fmla="*/ 204 w 629"/>
                <a:gd name="T25" fmla="*/ 302 h 382"/>
                <a:gd name="T26" fmla="*/ 236 w 629"/>
                <a:gd name="T27" fmla="*/ 314 h 382"/>
                <a:gd name="T28" fmla="*/ 299 w 629"/>
                <a:gd name="T29" fmla="*/ 324 h 382"/>
                <a:gd name="T30" fmla="*/ 297 w 629"/>
                <a:gd name="T31" fmla="*/ 350 h 382"/>
                <a:gd name="T32" fmla="*/ 387 w 629"/>
                <a:gd name="T33" fmla="*/ 339 h 382"/>
                <a:gd name="T34" fmla="*/ 397 w 629"/>
                <a:gd name="T35" fmla="*/ 369 h 382"/>
                <a:gd name="T36" fmla="*/ 479 w 629"/>
                <a:gd name="T37" fmla="*/ 357 h 382"/>
                <a:gd name="T38" fmla="*/ 513 w 629"/>
                <a:gd name="T39" fmla="*/ 340 h 382"/>
                <a:gd name="T40" fmla="*/ 569 w 629"/>
                <a:gd name="T41" fmla="*/ 360 h 382"/>
                <a:gd name="T42" fmla="*/ 570 w 629"/>
                <a:gd name="T43" fmla="*/ 358 h 382"/>
                <a:gd name="T44" fmla="*/ 597 w 629"/>
                <a:gd name="T45" fmla="*/ 348 h 382"/>
                <a:gd name="T46" fmla="*/ 608 w 629"/>
                <a:gd name="T47" fmla="*/ 332 h 382"/>
                <a:gd name="T48" fmla="*/ 624 w 629"/>
                <a:gd name="T49" fmla="*/ 281 h 382"/>
                <a:gd name="T50" fmla="*/ 617 w 629"/>
                <a:gd name="T51" fmla="*/ 248 h 382"/>
                <a:gd name="T52" fmla="*/ 601 w 629"/>
                <a:gd name="T53" fmla="*/ 207 h 382"/>
                <a:gd name="T54" fmla="*/ 593 w 629"/>
                <a:gd name="T55" fmla="*/ 192 h 382"/>
                <a:gd name="T56" fmla="*/ 583 w 629"/>
                <a:gd name="T57" fmla="*/ 197 h 382"/>
                <a:gd name="T58" fmla="*/ 558 w 629"/>
                <a:gd name="T59" fmla="*/ 203 h 382"/>
                <a:gd name="T60" fmla="*/ 532 w 629"/>
                <a:gd name="T61" fmla="*/ 214 h 382"/>
                <a:gd name="T62" fmla="*/ 513 w 629"/>
                <a:gd name="T63" fmla="*/ 190 h 382"/>
                <a:gd name="T64" fmla="*/ 496 w 629"/>
                <a:gd name="T65" fmla="*/ 172 h 382"/>
                <a:gd name="T66" fmla="*/ 443 w 629"/>
                <a:gd name="T67" fmla="*/ 166 h 382"/>
                <a:gd name="T68" fmla="*/ 403 w 629"/>
                <a:gd name="T69" fmla="*/ 150 h 382"/>
                <a:gd name="T70" fmla="*/ 389 w 629"/>
                <a:gd name="T71" fmla="*/ 134 h 382"/>
                <a:gd name="T72" fmla="*/ 369 w 629"/>
                <a:gd name="T73" fmla="*/ 136 h 382"/>
                <a:gd name="T74" fmla="*/ 347 w 629"/>
                <a:gd name="T75" fmla="*/ 98 h 382"/>
                <a:gd name="T76" fmla="*/ 356 w 629"/>
                <a:gd name="T77" fmla="*/ 74 h 382"/>
                <a:gd name="T78" fmla="*/ 357 w 629"/>
                <a:gd name="T79" fmla="*/ 40 h 382"/>
                <a:gd name="T80" fmla="*/ 357 w 629"/>
                <a:gd name="T81" fmla="*/ 22 h 382"/>
                <a:gd name="T82" fmla="*/ 355 w 629"/>
                <a:gd name="T83" fmla="*/ 20 h 382"/>
                <a:gd name="T84" fmla="*/ 347 w 629"/>
                <a:gd name="T85" fmla="*/ 15 h 382"/>
                <a:gd name="T86" fmla="*/ 305 w 629"/>
                <a:gd name="T87" fmla="*/ 2 h 382"/>
                <a:gd name="T88" fmla="*/ 260 w 629"/>
                <a:gd name="T89" fmla="*/ 12 h 382"/>
                <a:gd name="T90" fmla="*/ 221 w 629"/>
                <a:gd name="T91" fmla="*/ 18 h 382"/>
                <a:gd name="T92" fmla="*/ 206 w 629"/>
                <a:gd name="T93" fmla="*/ 20 h 382"/>
                <a:gd name="T94" fmla="*/ 171 w 629"/>
                <a:gd name="T95" fmla="*/ 18 h 382"/>
                <a:gd name="T96" fmla="*/ 152 w 629"/>
                <a:gd name="T97" fmla="*/ 0 h 382"/>
                <a:gd name="T98" fmla="*/ 135 w 629"/>
                <a:gd name="T99" fmla="*/ 10 h 382"/>
                <a:gd name="T100" fmla="*/ 92 w 629"/>
                <a:gd name="T101" fmla="*/ 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2" name="Freeform 12"/>
            <p:cNvSpPr/>
            <p:nvPr/>
          </p:nvSpPr>
          <p:spPr bwMode="auto">
            <a:xfrm>
              <a:off x="4388682" y="4648946"/>
              <a:ext cx="1068388" cy="1111250"/>
            </a:xfrm>
            <a:custGeom>
              <a:avLst/>
              <a:gdLst>
                <a:gd name="T0" fmla="*/ 10 w 284"/>
                <a:gd name="T1" fmla="*/ 182 h 296"/>
                <a:gd name="T2" fmla="*/ 41 w 284"/>
                <a:gd name="T3" fmla="*/ 181 h 296"/>
                <a:gd name="T4" fmla="*/ 42 w 284"/>
                <a:gd name="T5" fmla="*/ 195 h 296"/>
                <a:gd name="T6" fmla="*/ 68 w 284"/>
                <a:gd name="T7" fmla="*/ 221 h 296"/>
                <a:gd name="T8" fmla="*/ 72 w 284"/>
                <a:gd name="T9" fmla="*/ 260 h 296"/>
                <a:gd name="T10" fmla="*/ 110 w 284"/>
                <a:gd name="T11" fmla="*/ 270 h 296"/>
                <a:gd name="T12" fmla="*/ 118 w 284"/>
                <a:gd name="T13" fmla="*/ 282 h 296"/>
                <a:gd name="T14" fmla="*/ 136 w 284"/>
                <a:gd name="T15" fmla="*/ 296 h 296"/>
                <a:gd name="T16" fmla="*/ 136 w 284"/>
                <a:gd name="T17" fmla="*/ 284 h 296"/>
                <a:gd name="T18" fmla="*/ 135 w 284"/>
                <a:gd name="T19" fmla="*/ 244 h 296"/>
                <a:gd name="T20" fmla="*/ 162 w 284"/>
                <a:gd name="T21" fmla="*/ 236 h 296"/>
                <a:gd name="T22" fmla="*/ 190 w 284"/>
                <a:gd name="T23" fmla="*/ 236 h 296"/>
                <a:gd name="T24" fmla="*/ 220 w 284"/>
                <a:gd name="T25" fmla="*/ 233 h 296"/>
                <a:gd name="T26" fmla="*/ 256 w 284"/>
                <a:gd name="T27" fmla="*/ 211 h 296"/>
                <a:gd name="T28" fmla="*/ 265 w 284"/>
                <a:gd name="T29" fmla="*/ 214 h 296"/>
                <a:gd name="T30" fmla="*/ 270 w 284"/>
                <a:gd name="T31" fmla="*/ 216 h 296"/>
                <a:gd name="T32" fmla="*/ 284 w 284"/>
                <a:gd name="T33" fmla="*/ 205 h 296"/>
                <a:gd name="T34" fmla="*/ 274 w 284"/>
                <a:gd name="T35" fmla="*/ 194 h 296"/>
                <a:gd name="T36" fmla="*/ 252 w 284"/>
                <a:gd name="T37" fmla="*/ 180 h 296"/>
                <a:gd name="T38" fmla="*/ 236 w 284"/>
                <a:gd name="T39" fmla="*/ 182 h 296"/>
                <a:gd name="T40" fmla="*/ 230 w 284"/>
                <a:gd name="T41" fmla="*/ 170 h 296"/>
                <a:gd name="T42" fmla="*/ 234 w 284"/>
                <a:gd name="T43" fmla="*/ 155 h 296"/>
                <a:gd name="T44" fmla="*/ 226 w 284"/>
                <a:gd name="T45" fmla="*/ 136 h 296"/>
                <a:gd name="T46" fmla="*/ 232 w 284"/>
                <a:gd name="T47" fmla="*/ 106 h 296"/>
                <a:gd name="T48" fmla="*/ 216 w 284"/>
                <a:gd name="T49" fmla="*/ 102 h 296"/>
                <a:gd name="T50" fmla="*/ 200 w 284"/>
                <a:gd name="T51" fmla="*/ 84 h 296"/>
                <a:gd name="T52" fmla="*/ 198 w 284"/>
                <a:gd name="T53" fmla="*/ 74 h 296"/>
                <a:gd name="T54" fmla="*/ 206 w 284"/>
                <a:gd name="T55" fmla="*/ 66 h 296"/>
                <a:gd name="T56" fmla="*/ 236 w 284"/>
                <a:gd name="T57" fmla="*/ 63 h 296"/>
                <a:gd name="T58" fmla="*/ 243 w 284"/>
                <a:gd name="T59" fmla="*/ 66 h 296"/>
                <a:gd name="T60" fmla="*/ 256 w 284"/>
                <a:gd name="T61" fmla="*/ 54 h 296"/>
                <a:gd name="T62" fmla="*/ 235 w 284"/>
                <a:gd name="T63" fmla="*/ 52 h 296"/>
                <a:gd name="T64" fmla="*/ 227 w 284"/>
                <a:gd name="T65" fmla="*/ 44 h 296"/>
                <a:gd name="T66" fmla="*/ 222 w 284"/>
                <a:gd name="T67" fmla="*/ 22 h 296"/>
                <a:gd name="T68" fmla="*/ 198 w 284"/>
                <a:gd name="T69" fmla="*/ 34 h 296"/>
                <a:gd name="T70" fmla="*/ 201 w 284"/>
                <a:gd name="T71" fmla="*/ 50 h 296"/>
                <a:gd name="T72" fmla="*/ 193 w 284"/>
                <a:gd name="T73" fmla="*/ 62 h 296"/>
                <a:gd name="T74" fmla="*/ 183 w 284"/>
                <a:gd name="T75" fmla="*/ 85 h 296"/>
                <a:gd name="T76" fmla="*/ 183 w 284"/>
                <a:gd name="T77" fmla="*/ 98 h 296"/>
                <a:gd name="T78" fmla="*/ 178 w 284"/>
                <a:gd name="T79" fmla="*/ 104 h 296"/>
                <a:gd name="T80" fmla="*/ 173 w 284"/>
                <a:gd name="T81" fmla="*/ 107 h 296"/>
                <a:gd name="T82" fmla="*/ 154 w 284"/>
                <a:gd name="T83" fmla="*/ 112 h 296"/>
                <a:gd name="T84" fmla="*/ 138 w 284"/>
                <a:gd name="T85" fmla="*/ 110 h 296"/>
                <a:gd name="T86" fmla="*/ 129 w 284"/>
                <a:gd name="T87" fmla="*/ 106 h 296"/>
                <a:gd name="T88" fmla="*/ 122 w 284"/>
                <a:gd name="T89" fmla="*/ 84 h 296"/>
                <a:gd name="T90" fmla="*/ 113 w 284"/>
                <a:gd name="T91" fmla="*/ 64 h 296"/>
                <a:gd name="T92" fmla="*/ 110 w 284"/>
                <a:gd name="T93" fmla="*/ 57 h 296"/>
                <a:gd name="T94" fmla="*/ 100 w 284"/>
                <a:gd name="T95" fmla="*/ 52 h 296"/>
                <a:gd name="T96" fmla="*/ 86 w 284"/>
                <a:gd name="T97" fmla="*/ 44 h 296"/>
                <a:gd name="T98" fmla="*/ 86 w 284"/>
                <a:gd name="T99" fmla="*/ 35 h 296"/>
                <a:gd name="T100" fmla="*/ 77 w 284"/>
                <a:gd name="T101" fmla="*/ 29 h 296"/>
                <a:gd name="T102" fmla="*/ 61 w 284"/>
                <a:gd name="T103" fmla="*/ 42 h 296"/>
                <a:gd name="T104" fmla="*/ 50 w 284"/>
                <a:gd name="T105" fmla="*/ 21 h 296"/>
                <a:gd name="T106" fmla="*/ 40 w 284"/>
                <a:gd name="T107" fmla="*/ 10 h 296"/>
                <a:gd name="T108" fmla="*/ 28 w 284"/>
                <a:gd name="T109" fmla="*/ 33 h 296"/>
                <a:gd name="T110" fmla="*/ 28 w 284"/>
                <a:gd name="T111" fmla="*/ 54 h 296"/>
                <a:gd name="T112" fmla="*/ 46 w 284"/>
                <a:gd name="T113" fmla="*/ 70 h 296"/>
                <a:gd name="T114" fmla="*/ 31 w 284"/>
                <a:gd name="T115" fmla="*/ 128 h 296"/>
                <a:gd name="T116" fmla="*/ 2 w 284"/>
                <a:gd name="T117" fmla="*/ 174 h 296"/>
                <a:gd name="T118" fmla="*/ 2 w 284"/>
                <a:gd name="T119"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3" name="Freeform 13"/>
            <p:cNvSpPr/>
            <p:nvPr/>
          </p:nvSpPr>
          <p:spPr bwMode="auto">
            <a:xfrm>
              <a:off x="5155444" y="4633071"/>
              <a:ext cx="722313" cy="623888"/>
            </a:xfrm>
            <a:custGeom>
              <a:avLst/>
              <a:gdLst>
                <a:gd name="T0" fmla="*/ 142 w 192"/>
                <a:gd name="T1" fmla="*/ 7 h 166"/>
                <a:gd name="T2" fmla="*/ 131 w 192"/>
                <a:gd name="T3" fmla="*/ 10 h 166"/>
                <a:gd name="T4" fmla="*/ 129 w 192"/>
                <a:gd name="T5" fmla="*/ 0 h 166"/>
                <a:gd name="T6" fmla="*/ 125 w 192"/>
                <a:gd name="T7" fmla="*/ 10 h 166"/>
                <a:gd name="T8" fmla="*/ 119 w 192"/>
                <a:gd name="T9" fmla="*/ 18 h 166"/>
                <a:gd name="T10" fmla="*/ 108 w 192"/>
                <a:gd name="T11" fmla="*/ 17 h 166"/>
                <a:gd name="T12" fmla="*/ 106 w 192"/>
                <a:gd name="T13" fmla="*/ 25 h 166"/>
                <a:gd name="T14" fmla="*/ 94 w 192"/>
                <a:gd name="T15" fmla="*/ 28 h 166"/>
                <a:gd name="T16" fmla="*/ 90 w 192"/>
                <a:gd name="T17" fmla="*/ 30 h 166"/>
                <a:gd name="T18" fmla="*/ 80 w 192"/>
                <a:gd name="T19" fmla="*/ 26 h 166"/>
                <a:gd name="T20" fmla="*/ 73 w 192"/>
                <a:gd name="T21" fmla="*/ 24 h 166"/>
                <a:gd name="T22" fmla="*/ 84 w 192"/>
                <a:gd name="T23" fmla="*/ 40 h 166"/>
                <a:gd name="T24" fmla="*/ 90 w 192"/>
                <a:gd name="T25" fmla="*/ 46 h 166"/>
                <a:gd name="T26" fmla="*/ 88 w 192"/>
                <a:gd name="T27" fmla="*/ 55 h 166"/>
                <a:gd name="T28" fmla="*/ 69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4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8 w 192"/>
                <a:gd name="T63" fmla="*/ 150 h 166"/>
                <a:gd name="T64" fmla="*/ 114 w 192"/>
                <a:gd name="T65" fmla="*/ 137 h 166"/>
                <a:gd name="T66" fmla="*/ 124 w 192"/>
                <a:gd name="T67" fmla="*/ 141 h 166"/>
                <a:gd name="T68" fmla="*/ 137 w 192"/>
                <a:gd name="T69" fmla="*/ 146 h 166"/>
                <a:gd name="T70" fmla="*/ 146 w 192"/>
                <a:gd name="T71" fmla="*/ 149 h 166"/>
                <a:gd name="T72" fmla="*/ 148 w 192"/>
                <a:gd name="T73" fmla="*/ 144 h 166"/>
                <a:gd name="T74" fmla="*/ 151 w 192"/>
                <a:gd name="T75" fmla="*/ 142 h 166"/>
                <a:gd name="T76" fmla="*/ 157 w 192"/>
                <a:gd name="T77" fmla="*/ 138 h 166"/>
                <a:gd name="T78" fmla="*/ 173 w 192"/>
                <a:gd name="T79" fmla="*/ 126 h 166"/>
                <a:gd name="T80" fmla="*/ 176 w 192"/>
                <a:gd name="T81" fmla="*/ 124 h 166"/>
                <a:gd name="T82" fmla="*/ 183 w 192"/>
                <a:gd name="T83" fmla="*/ 122 h 166"/>
                <a:gd name="T84" fmla="*/ 190 w 192"/>
                <a:gd name="T85" fmla="*/ 118 h 166"/>
                <a:gd name="T86" fmla="*/ 186 w 192"/>
                <a:gd name="T87" fmla="*/ 103 h 166"/>
                <a:gd name="T88" fmla="*/ 188 w 192"/>
                <a:gd name="T89" fmla="*/ 94 h 166"/>
                <a:gd name="T90" fmla="*/ 174 w 192"/>
                <a:gd name="T91" fmla="*/ 83 h 166"/>
                <a:gd name="T92" fmla="*/ 186 w 192"/>
                <a:gd name="T93" fmla="*/ 34 h 166"/>
                <a:gd name="T94" fmla="*/ 178 w 192"/>
                <a:gd name="T95" fmla="*/ 38 h 166"/>
                <a:gd name="T96" fmla="*/ 168 w 192"/>
                <a:gd name="T97" fmla="*/ 38 h 166"/>
                <a:gd name="T98" fmla="*/ 167 w 192"/>
                <a:gd name="T99" fmla="*/ 34 h 166"/>
                <a:gd name="T100" fmla="*/ 166 w 192"/>
                <a:gd name="T101" fmla="*/ 32 h 166"/>
                <a:gd name="T102" fmla="*/ 156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4" name="Freeform 14"/>
            <p:cNvSpPr/>
            <p:nvPr/>
          </p:nvSpPr>
          <p:spPr bwMode="auto">
            <a:xfrm>
              <a:off x="5272919" y="5017246"/>
              <a:ext cx="942975" cy="717550"/>
            </a:xfrm>
            <a:custGeom>
              <a:avLst/>
              <a:gdLst>
                <a:gd name="T0" fmla="*/ 202 w 251"/>
                <a:gd name="T1" fmla="*/ 6 h 191"/>
                <a:gd name="T2" fmla="*/ 188 w 251"/>
                <a:gd name="T3" fmla="*/ 18 h 191"/>
                <a:gd name="T4" fmla="*/ 172 w 251"/>
                <a:gd name="T5" fmla="*/ 22 h 191"/>
                <a:gd name="T6" fmla="*/ 161 w 251"/>
                <a:gd name="T7" fmla="*/ 21 h 191"/>
                <a:gd name="T8" fmla="*/ 161 w 251"/>
                <a:gd name="T9" fmla="*/ 21 h 191"/>
                <a:gd name="T10" fmla="*/ 147 w 251"/>
                <a:gd name="T11" fmla="*/ 26 h 191"/>
                <a:gd name="T12" fmla="*/ 137 w 251"/>
                <a:gd name="T13" fmla="*/ 32 h 191"/>
                <a:gd name="T14" fmla="*/ 127 w 251"/>
                <a:gd name="T15" fmla="*/ 40 h 191"/>
                <a:gd name="T16" fmla="*/ 120 w 251"/>
                <a:gd name="T17" fmla="*/ 47 h 191"/>
                <a:gd name="T18" fmla="*/ 118 w 251"/>
                <a:gd name="T19" fmla="*/ 51 h 191"/>
                <a:gd name="T20" fmla="*/ 103 w 251"/>
                <a:gd name="T21" fmla="*/ 48 h 191"/>
                <a:gd name="T22" fmla="*/ 85 w 251"/>
                <a:gd name="T23" fmla="*/ 40 h 191"/>
                <a:gd name="T24" fmla="*/ 80 w 251"/>
                <a:gd name="T25" fmla="*/ 46 h 191"/>
                <a:gd name="T26" fmla="*/ 74 w 251"/>
                <a:gd name="T27" fmla="*/ 51 h 191"/>
                <a:gd name="T28" fmla="*/ 63 w 251"/>
                <a:gd name="T29" fmla="*/ 58 h 191"/>
                <a:gd name="T30" fmla="*/ 51 w 251"/>
                <a:gd name="T31" fmla="*/ 67 h 191"/>
                <a:gd name="T32" fmla="*/ 23 w 251"/>
                <a:gd name="T33" fmla="*/ 62 h 191"/>
                <a:gd name="T34" fmla="*/ 9 w 251"/>
                <a:gd name="T35" fmla="*/ 65 h 191"/>
                <a:gd name="T36" fmla="*/ 1 w 251"/>
                <a:gd name="T37" fmla="*/ 69 h 191"/>
                <a:gd name="T38" fmla="*/ 2 w 251"/>
                <a:gd name="T39" fmla="*/ 79 h 191"/>
                <a:gd name="T40" fmla="*/ 21 w 251"/>
                <a:gd name="T41" fmla="*/ 79 h 191"/>
                <a:gd name="T42" fmla="*/ 23 w 251"/>
                <a:gd name="T43" fmla="*/ 94 h 191"/>
                <a:gd name="T44" fmla="*/ 38 w 251"/>
                <a:gd name="T45" fmla="*/ 92 h 191"/>
                <a:gd name="T46" fmla="*/ 50 w 251"/>
                <a:gd name="T47" fmla="*/ 89 h 191"/>
                <a:gd name="T48" fmla="*/ 53 w 251"/>
                <a:gd name="T49" fmla="*/ 108 h 191"/>
                <a:gd name="T50" fmla="*/ 46 w 251"/>
                <a:gd name="T51" fmla="*/ 116 h 191"/>
                <a:gd name="T52" fmla="*/ 35 w 251"/>
                <a:gd name="T53" fmla="*/ 124 h 191"/>
                <a:gd name="T54" fmla="*/ 53 w 251"/>
                <a:gd name="T55" fmla="*/ 128 h 191"/>
                <a:gd name="T56" fmla="*/ 61 w 251"/>
                <a:gd name="T57" fmla="*/ 133 h 191"/>
                <a:gd name="T58" fmla="*/ 77 w 251"/>
                <a:gd name="T59" fmla="*/ 142 h 191"/>
                <a:gd name="T60" fmla="*/ 70 w 251"/>
                <a:gd name="T61" fmla="*/ 150 h 191"/>
                <a:gd name="T62" fmla="*/ 97 w 251"/>
                <a:gd name="T63" fmla="*/ 178 h 191"/>
                <a:gd name="T64" fmla="*/ 107 w 251"/>
                <a:gd name="T65" fmla="*/ 174 h 191"/>
                <a:gd name="T66" fmla="*/ 123 w 251"/>
                <a:gd name="T67" fmla="*/ 184 h 191"/>
                <a:gd name="T68" fmla="*/ 127 w 251"/>
                <a:gd name="T69" fmla="*/ 179 h 191"/>
                <a:gd name="T70" fmla="*/ 135 w 251"/>
                <a:gd name="T71" fmla="*/ 180 h 191"/>
                <a:gd name="T72" fmla="*/ 155 w 251"/>
                <a:gd name="T73" fmla="*/ 185 h 191"/>
                <a:gd name="T74" fmla="*/ 157 w 251"/>
                <a:gd name="T75" fmla="*/ 186 h 191"/>
                <a:gd name="T76" fmla="*/ 173 w 251"/>
                <a:gd name="T77" fmla="*/ 173 h 191"/>
                <a:gd name="T78" fmla="*/ 179 w 251"/>
                <a:gd name="T79" fmla="*/ 178 h 191"/>
                <a:gd name="T80" fmla="*/ 183 w 251"/>
                <a:gd name="T81" fmla="*/ 170 h 191"/>
                <a:gd name="T82" fmla="*/ 198 w 251"/>
                <a:gd name="T83" fmla="*/ 152 h 191"/>
                <a:gd name="T84" fmla="*/ 207 w 251"/>
                <a:gd name="T85" fmla="*/ 154 h 191"/>
                <a:gd name="T86" fmla="*/ 205 w 251"/>
                <a:gd name="T87" fmla="*/ 143 h 191"/>
                <a:gd name="T88" fmla="*/ 207 w 251"/>
                <a:gd name="T89" fmla="*/ 137 h 191"/>
                <a:gd name="T90" fmla="*/ 229 w 251"/>
                <a:gd name="T91" fmla="*/ 126 h 191"/>
                <a:gd name="T92" fmla="*/ 228 w 251"/>
                <a:gd name="T93" fmla="*/ 114 h 191"/>
                <a:gd name="T94" fmla="*/ 233 w 251"/>
                <a:gd name="T95" fmla="*/ 105 h 191"/>
                <a:gd name="T96" fmla="*/ 239 w 251"/>
                <a:gd name="T97" fmla="*/ 90 h 191"/>
                <a:gd name="T98" fmla="*/ 248 w 251"/>
                <a:gd name="T99" fmla="*/ 78 h 191"/>
                <a:gd name="T100" fmla="*/ 248 w 251"/>
                <a:gd name="T101" fmla="*/ 67 h 191"/>
                <a:gd name="T102" fmla="*/ 248 w 251"/>
                <a:gd name="T103" fmla="*/ 60 h 191"/>
                <a:gd name="T104" fmla="*/ 227 w 251"/>
                <a:gd name="T105" fmla="*/ 61 h 191"/>
                <a:gd name="T106" fmla="*/ 221 w 251"/>
                <a:gd name="T107" fmla="*/ 51 h 191"/>
                <a:gd name="T108" fmla="*/ 211 w 251"/>
                <a:gd name="T109" fmla="*/ 50 h 191"/>
                <a:gd name="T110" fmla="*/ 222 w 251"/>
                <a:gd name="T111" fmla="*/ 29 h 191"/>
                <a:gd name="T112" fmla="*/ 221 w 251"/>
                <a:gd name="T113" fmla="*/ 14 h 191"/>
                <a:gd name="T114" fmla="*/ 217 w 251"/>
                <a:gd name="T115" fmla="*/ 0 h 191"/>
                <a:gd name="T116" fmla="*/ 208 w 251"/>
                <a:gd name="T117"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5" name="Freeform 15"/>
            <p:cNvSpPr/>
            <p:nvPr/>
          </p:nvSpPr>
          <p:spPr bwMode="auto">
            <a:xfrm>
              <a:off x="5403094" y="4228259"/>
              <a:ext cx="534988" cy="539750"/>
            </a:xfrm>
            <a:custGeom>
              <a:avLst/>
              <a:gdLst>
                <a:gd name="T0" fmla="*/ 134 w 142"/>
                <a:gd name="T1" fmla="*/ 16 h 144"/>
                <a:gd name="T2" fmla="*/ 129 w 142"/>
                <a:gd name="T3" fmla="*/ 14 h 144"/>
                <a:gd name="T4" fmla="*/ 125 w 142"/>
                <a:gd name="T5" fmla="*/ 12 h 144"/>
                <a:gd name="T6" fmla="*/ 117 w 142"/>
                <a:gd name="T7" fmla="*/ 14 h 144"/>
                <a:gd name="T8" fmla="*/ 111 w 142"/>
                <a:gd name="T9" fmla="*/ 11 h 144"/>
                <a:gd name="T10" fmla="*/ 110 w 142"/>
                <a:gd name="T11" fmla="*/ 10 h 144"/>
                <a:gd name="T12" fmla="*/ 102 w 142"/>
                <a:gd name="T13" fmla="*/ 2 h 144"/>
                <a:gd name="T14" fmla="*/ 88 w 142"/>
                <a:gd name="T15" fmla="*/ 8 h 144"/>
                <a:gd name="T16" fmla="*/ 86 w 142"/>
                <a:gd name="T17" fmla="*/ 20 h 144"/>
                <a:gd name="T18" fmla="*/ 81 w 142"/>
                <a:gd name="T19" fmla="*/ 30 h 144"/>
                <a:gd name="T20" fmla="*/ 72 w 142"/>
                <a:gd name="T21" fmla="*/ 43 h 144"/>
                <a:gd name="T22" fmla="*/ 58 w 142"/>
                <a:gd name="T23" fmla="*/ 59 h 144"/>
                <a:gd name="T24" fmla="*/ 44 w 142"/>
                <a:gd name="T25" fmla="*/ 72 h 144"/>
                <a:gd name="T26" fmla="*/ 36 w 142"/>
                <a:gd name="T27" fmla="*/ 82 h 144"/>
                <a:gd name="T28" fmla="*/ 0 w 142"/>
                <a:gd name="T29" fmla="*/ 84 h 144"/>
                <a:gd name="T30" fmla="*/ 10 w 142"/>
                <a:gd name="T31" fmla="*/ 113 h 144"/>
                <a:gd name="T32" fmla="*/ 16 w 142"/>
                <a:gd name="T33" fmla="*/ 117 h 144"/>
                <a:gd name="T34" fmla="*/ 21 w 142"/>
                <a:gd name="T35" fmla="*/ 131 h 144"/>
                <a:gd name="T36" fmla="*/ 22 w 142"/>
                <a:gd name="T37" fmla="*/ 134 h 144"/>
                <a:gd name="T38" fmla="*/ 31 w 142"/>
                <a:gd name="T39" fmla="*/ 131 h 144"/>
                <a:gd name="T40" fmla="*/ 35 w 142"/>
                <a:gd name="T41" fmla="*/ 133 h 144"/>
                <a:gd name="T42" fmla="*/ 38 w 142"/>
                <a:gd name="T43" fmla="*/ 123 h 144"/>
                <a:gd name="T44" fmla="*/ 55 w 142"/>
                <a:gd name="T45" fmla="*/ 116 h 144"/>
                <a:gd name="T46" fmla="*/ 56 w 142"/>
                <a:gd name="T47" fmla="*/ 106 h 144"/>
                <a:gd name="T48" fmla="*/ 60 w 142"/>
                <a:gd name="T49" fmla="*/ 103 h 144"/>
                <a:gd name="T50" fmla="*/ 61 w 142"/>
                <a:gd name="T51" fmla="*/ 103 h 144"/>
                <a:gd name="T52" fmla="*/ 68 w 142"/>
                <a:gd name="T53" fmla="*/ 110 h 144"/>
                <a:gd name="T54" fmla="*/ 70 w 142"/>
                <a:gd name="T55" fmla="*/ 116 h 144"/>
                <a:gd name="T56" fmla="*/ 76 w 142"/>
                <a:gd name="T57" fmla="*/ 108 h 144"/>
                <a:gd name="T58" fmla="*/ 81 w 142"/>
                <a:gd name="T59" fmla="*/ 106 h 144"/>
                <a:gd name="T60" fmla="*/ 87 w 142"/>
                <a:gd name="T61" fmla="*/ 107 h 144"/>
                <a:gd name="T62" fmla="*/ 90 w 142"/>
                <a:gd name="T63" fmla="*/ 118 h 144"/>
                <a:gd name="T64" fmla="*/ 94 w 142"/>
                <a:gd name="T65" fmla="*/ 127 h 144"/>
                <a:gd name="T66" fmla="*/ 97 w 142"/>
                <a:gd name="T67" fmla="*/ 135 h 144"/>
                <a:gd name="T68" fmla="*/ 104 w 142"/>
                <a:gd name="T69" fmla="*/ 135 h 144"/>
                <a:gd name="T70" fmla="*/ 104 w 142"/>
                <a:gd name="T71" fmla="*/ 136 h 144"/>
                <a:gd name="T72" fmla="*/ 108 w 142"/>
                <a:gd name="T73" fmla="*/ 144 h 144"/>
                <a:gd name="T74" fmla="*/ 110 w 142"/>
                <a:gd name="T75" fmla="*/ 138 h 144"/>
                <a:gd name="T76" fmla="*/ 112 w 142"/>
                <a:gd name="T77" fmla="*/ 137 h 144"/>
                <a:gd name="T78" fmla="*/ 115 w 142"/>
                <a:gd name="T79" fmla="*/ 135 h 144"/>
                <a:gd name="T80" fmla="*/ 118 w 142"/>
                <a:gd name="T81" fmla="*/ 132 h 144"/>
                <a:gd name="T82" fmla="*/ 94 w 142"/>
                <a:gd name="T83" fmla="*/ 84 h 144"/>
                <a:gd name="T84" fmla="*/ 88 w 142"/>
                <a:gd name="T85" fmla="*/ 64 h 144"/>
                <a:gd name="T86" fmla="*/ 87 w 142"/>
                <a:gd name="T87" fmla="*/ 64 h 144"/>
                <a:gd name="T88" fmla="*/ 91 w 142"/>
                <a:gd name="T89" fmla="*/ 52 h 144"/>
                <a:gd name="T90" fmla="*/ 130 w 142"/>
                <a:gd name="T91" fmla="*/ 44 h 144"/>
                <a:gd name="T92" fmla="*/ 140 w 142"/>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6" name="Freeform 16"/>
            <p:cNvSpPr/>
            <p:nvPr/>
          </p:nvSpPr>
          <p:spPr bwMode="auto">
            <a:xfrm>
              <a:off x="5403094" y="3175746"/>
              <a:ext cx="609600" cy="1085850"/>
            </a:xfrm>
            <a:custGeom>
              <a:avLst/>
              <a:gdLst>
                <a:gd name="T0" fmla="*/ 48 w 162"/>
                <a:gd name="T1" fmla="*/ 90 h 289"/>
                <a:gd name="T2" fmla="*/ 61 w 162"/>
                <a:gd name="T3" fmla="*/ 100 h 289"/>
                <a:gd name="T4" fmla="*/ 70 w 162"/>
                <a:gd name="T5" fmla="*/ 108 h 289"/>
                <a:gd name="T6" fmla="*/ 88 w 162"/>
                <a:gd name="T7" fmla="*/ 114 h 289"/>
                <a:gd name="T8" fmla="*/ 88 w 162"/>
                <a:gd name="T9" fmla="*/ 115 h 289"/>
                <a:gd name="T10" fmla="*/ 93 w 162"/>
                <a:gd name="T11" fmla="*/ 123 h 289"/>
                <a:gd name="T12" fmla="*/ 89 w 162"/>
                <a:gd name="T13" fmla="*/ 136 h 289"/>
                <a:gd name="T14" fmla="*/ 88 w 162"/>
                <a:gd name="T15" fmla="*/ 144 h 289"/>
                <a:gd name="T16" fmla="*/ 84 w 162"/>
                <a:gd name="T17" fmla="*/ 158 h 289"/>
                <a:gd name="T18" fmla="*/ 70 w 162"/>
                <a:gd name="T19" fmla="*/ 156 h 289"/>
                <a:gd name="T20" fmla="*/ 56 w 162"/>
                <a:gd name="T21" fmla="*/ 166 h 289"/>
                <a:gd name="T22" fmla="*/ 58 w 162"/>
                <a:gd name="T23" fmla="*/ 177 h 289"/>
                <a:gd name="T24" fmla="*/ 44 w 162"/>
                <a:gd name="T25" fmla="*/ 174 h 289"/>
                <a:gd name="T26" fmla="*/ 32 w 162"/>
                <a:gd name="T27" fmla="*/ 169 h 289"/>
                <a:gd name="T28" fmla="*/ 20 w 162"/>
                <a:gd name="T29" fmla="*/ 196 h 289"/>
                <a:gd name="T30" fmla="*/ 24 w 162"/>
                <a:gd name="T31" fmla="*/ 204 h 289"/>
                <a:gd name="T32" fmla="*/ 26 w 162"/>
                <a:gd name="T33" fmla="*/ 211 h 289"/>
                <a:gd name="T34" fmla="*/ 27 w 162"/>
                <a:gd name="T35" fmla="*/ 222 h 289"/>
                <a:gd name="T36" fmla="*/ 3 w 162"/>
                <a:gd name="T37" fmla="*/ 227 h 289"/>
                <a:gd name="T38" fmla="*/ 3 w 162"/>
                <a:gd name="T39" fmla="*/ 243 h 289"/>
                <a:gd name="T40" fmla="*/ 6 w 162"/>
                <a:gd name="T41" fmla="*/ 254 h 289"/>
                <a:gd name="T42" fmla="*/ 33 w 162"/>
                <a:gd name="T43" fmla="*/ 252 h 289"/>
                <a:gd name="T44" fmla="*/ 43 w 162"/>
                <a:gd name="T45" fmla="*/ 260 h 289"/>
                <a:gd name="T46" fmla="*/ 51 w 162"/>
                <a:gd name="T47" fmla="*/ 266 h 289"/>
                <a:gd name="T48" fmla="*/ 58 w 162"/>
                <a:gd name="T49" fmla="*/ 260 h 289"/>
                <a:gd name="T50" fmla="*/ 76 w 162"/>
                <a:gd name="T51" fmla="*/ 273 h 289"/>
                <a:gd name="T52" fmla="*/ 98 w 162"/>
                <a:gd name="T53" fmla="*/ 274 h 289"/>
                <a:gd name="T54" fmla="*/ 104 w 162"/>
                <a:gd name="T55" fmla="*/ 278 h 289"/>
                <a:gd name="T56" fmla="*/ 104 w 162"/>
                <a:gd name="T57" fmla="*/ 279 h 289"/>
                <a:gd name="T58" fmla="*/ 113 w 162"/>
                <a:gd name="T59" fmla="*/ 287 h 289"/>
                <a:gd name="T60" fmla="*/ 124 w 162"/>
                <a:gd name="T61" fmla="*/ 280 h 289"/>
                <a:gd name="T62" fmla="*/ 120 w 162"/>
                <a:gd name="T63" fmla="*/ 274 h 289"/>
                <a:gd name="T64" fmla="*/ 124 w 162"/>
                <a:gd name="T65" fmla="*/ 257 h 289"/>
                <a:gd name="T66" fmla="*/ 134 w 162"/>
                <a:gd name="T67" fmla="*/ 256 h 289"/>
                <a:gd name="T68" fmla="*/ 121 w 162"/>
                <a:gd name="T69" fmla="*/ 242 h 289"/>
                <a:gd name="T70" fmla="*/ 117 w 162"/>
                <a:gd name="T71" fmla="*/ 237 h 289"/>
                <a:gd name="T72" fmla="*/ 122 w 162"/>
                <a:gd name="T73" fmla="*/ 231 h 289"/>
                <a:gd name="T74" fmla="*/ 151 w 162"/>
                <a:gd name="T75" fmla="*/ 233 h 289"/>
                <a:gd name="T76" fmla="*/ 162 w 162"/>
                <a:gd name="T77" fmla="*/ 231 h 289"/>
                <a:gd name="T78" fmla="*/ 145 w 162"/>
                <a:gd name="T79" fmla="*/ 187 h 289"/>
                <a:gd name="T80" fmla="*/ 137 w 162"/>
                <a:gd name="T81" fmla="*/ 184 h 289"/>
                <a:gd name="T82" fmla="*/ 136 w 162"/>
                <a:gd name="T83" fmla="*/ 172 h 289"/>
                <a:gd name="T84" fmla="*/ 138 w 162"/>
                <a:gd name="T85" fmla="*/ 95 h 289"/>
                <a:gd name="T86" fmla="*/ 140 w 162"/>
                <a:gd name="T87" fmla="*/ 80 h 289"/>
                <a:gd name="T88" fmla="*/ 148 w 162"/>
                <a:gd name="T89" fmla="*/ 68 h 289"/>
                <a:gd name="T90" fmla="*/ 139 w 162"/>
                <a:gd name="T91" fmla="*/ 55 h 289"/>
                <a:gd name="T92" fmla="*/ 138 w 162"/>
                <a:gd name="T93" fmla="*/ 44 h 289"/>
                <a:gd name="T94" fmla="*/ 138 w 162"/>
                <a:gd name="T95" fmla="*/ 43 h 289"/>
                <a:gd name="T96" fmla="*/ 146 w 162"/>
                <a:gd name="T97" fmla="*/ 18 h 289"/>
                <a:gd name="T98" fmla="*/ 150 w 162"/>
                <a:gd name="T99" fmla="*/ 10 h 289"/>
                <a:gd name="T100" fmla="*/ 156 w 162"/>
                <a:gd name="T101" fmla="*/ 6 h 289"/>
                <a:gd name="T102" fmla="*/ 148 w 162"/>
                <a:gd name="T103" fmla="*/ 0 h 289"/>
                <a:gd name="T104" fmla="*/ 134 w 162"/>
                <a:gd name="T105" fmla="*/ 5 h 289"/>
                <a:gd name="T106" fmla="*/ 122 w 162"/>
                <a:gd name="T107" fmla="*/ 16 h 289"/>
                <a:gd name="T108" fmla="*/ 105 w 162"/>
                <a:gd name="T109" fmla="*/ 28 h 289"/>
                <a:gd name="T110" fmla="*/ 98 w 162"/>
                <a:gd name="T111" fmla="*/ 35 h 289"/>
                <a:gd name="T112" fmla="*/ 93 w 162"/>
                <a:gd name="T113" fmla="*/ 59 h 289"/>
                <a:gd name="T114" fmla="*/ 92 w 162"/>
                <a:gd name="T115" fmla="*/ 66 h 289"/>
                <a:gd name="T116" fmla="*/ 87 w 162"/>
                <a:gd name="T117" fmla="*/ 72 h 289"/>
                <a:gd name="T118" fmla="*/ 86 w 162"/>
                <a:gd name="T119" fmla="*/ 73 h 289"/>
                <a:gd name="T120" fmla="*/ 76 w 162"/>
                <a:gd name="T121" fmla="*/ 74 h 289"/>
                <a:gd name="T122" fmla="*/ 76 w 162"/>
                <a:gd name="T123" fmla="*/ 74 h 289"/>
                <a:gd name="T124" fmla="*/ 54 w 162"/>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7" name="Freeform 17"/>
            <p:cNvSpPr/>
            <p:nvPr/>
          </p:nvSpPr>
          <p:spPr bwMode="auto">
            <a:xfrm>
              <a:off x="5930144" y="2972546"/>
              <a:ext cx="406400" cy="890588"/>
            </a:xfrm>
            <a:custGeom>
              <a:avLst/>
              <a:gdLst>
                <a:gd name="T0" fmla="*/ 100 w 108"/>
                <a:gd name="T1" fmla="*/ 4 h 237"/>
                <a:gd name="T2" fmla="*/ 94 w 108"/>
                <a:gd name="T3" fmla="*/ 6 h 237"/>
                <a:gd name="T4" fmla="*/ 88 w 108"/>
                <a:gd name="T5" fmla="*/ 12 h 237"/>
                <a:gd name="T6" fmla="*/ 87 w 108"/>
                <a:gd name="T7" fmla="*/ 12 h 237"/>
                <a:gd name="T8" fmla="*/ 68 w 108"/>
                <a:gd name="T9" fmla="*/ 14 h 237"/>
                <a:gd name="T10" fmla="*/ 61 w 108"/>
                <a:gd name="T11" fmla="*/ 20 h 237"/>
                <a:gd name="T12" fmla="*/ 56 w 108"/>
                <a:gd name="T13" fmla="*/ 24 h 237"/>
                <a:gd name="T14" fmla="*/ 46 w 108"/>
                <a:gd name="T15" fmla="*/ 24 h 237"/>
                <a:gd name="T16" fmla="*/ 42 w 108"/>
                <a:gd name="T17" fmla="*/ 38 h 237"/>
                <a:gd name="T18" fmla="*/ 41 w 108"/>
                <a:gd name="T19" fmla="*/ 38 h 237"/>
                <a:gd name="T20" fmla="*/ 33 w 108"/>
                <a:gd name="T21" fmla="*/ 46 h 237"/>
                <a:gd name="T22" fmla="*/ 21 w 108"/>
                <a:gd name="T23" fmla="*/ 60 h 237"/>
                <a:gd name="T24" fmla="*/ 14 w 108"/>
                <a:gd name="T25" fmla="*/ 68 h 237"/>
                <a:gd name="T26" fmla="*/ 13 w 108"/>
                <a:gd name="T27" fmla="*/ 77 h 237"/>
                <a:gd name="T28" fmla="*/ 13 w 108"/>
                <a:gd name="T29" fmla="*/ 85 h 237"/>
                <a:gd name="T30" fmla="*/ 8 w 108"/>
                <a:gd name="T31" fmla="*/ 92 h 237"/>
                <a:gd name="T32" fmla="*/ 8 w 108"/>
                <a:gd name="T33" fmla="*/ 112 h 237"/>
                <a:gd name="T34" fmla="*/ 12 w 108"/>
                <a:gd name="T35" fmla="*/ 122 h 237"/>
                <a:gd name="T36" fmla="*/ 11 w 108"/>
                <a:gd name="T37" fmla="*/ 132 h 237"/>
                <a:gd name="T38" fmla="*/ 3 w 108"/>
                <a:gd name="T39" fmla="*/ 162 h 237"/>
                <a:gd name="T40" fmla="*/ 9 w 108"/>
                <a:gd name="T41" fmla="*/ 186 h 237"/>
                <a:gd name="T42" fmla="*/ 7 w 108"/>
                <a:gd name="T43" fmla="*/ 237 h 237"/>
                <a:gd name="T44" fmla="*/ 17 w 108"/>
                <a:gd name="T45" fmla="*/ 228 h 237"/>
                <a:gd name="T46" fmla="*/ 56 w 108"/>
                <a:gd name="T47" fmla="*/ 208 h 237"/>
                <a:gd name="T48" fmla="*/ 75 w 108"/>
                <a:gd name="T49" fmla="*/ 210 h 237"/>
                <a:gd name="T50" fmla="*/ 91 w 108"/>
                <a:gd name="T51" fmla="*/ 196 h 237"/>
                <a:gd name="T52" fmla="*/ 95 w 108"/>
                <a:gd name="T53" fmla="*/ 186 h 237"/>
                <a:gd name="T54" fmla="*/ 95 w 108"/>
                <a:gd name="T55" fmla="*/ 184 h 237"/>
                <a:gd name="T56" fmla="*/ 97 w 108"/>
                <a:gd name="T57" fmla="*/ 170 h 237"/>
                <a:gd name="T58" fmla="*/ 98 w 108"/>
                <a:gd name="T59" fmla="*/ 162 h 237"/>
                <a:gd name="T60" fmla="*/ 95 w 108"/>
                <a:gd name="T61" fmla="*/ 140 h 237"/>
                <a:gd name="T62" fmla="*/ 96 w 108"/>
                <a:gd name="T63" fmla="*/ 134 h 237"/>
                <a:gd name="T64" fmla="*/ 108 w 108"/>
                <a:gd name="T65" fmla="*/ 108 h 237"/>
                <a:gd name="T66" fmla="*/ 91 w 108"/>
                <a:gd name="T67" fmla="*/ 92 h 237"/>
                <a:gd name="T68" fmla="*/ 88 w 108"/>
                <a:gd name="T69" fmla="*/ 85 h 237"/>
                <a:gd name="T70" fmla="*/ 90 w 108"/>
                <a:gd name="T71" fmla="*/ 73 h 237"/>
                <a:gd name="T72" fmla="*/ 92 w 108"/>
                <a:gd name="T73" fmla="*/ 65 h 237"/>
                <a:gd name="T74" fmla="*/ 104 w 108"/>
                <a:gd name="T75" fmla="*/ 56 h 237"/>
                <a:gd name="T76" fmla="*/ 107 w 108"/>
                <a:gd name="T77" fmla="*/ 33 h 237"/>
                <a:gd name="T78" fmla="*/ 100 w 108"/>
                <a:gd name="T79" fmla="*/ 32 h 237"/>
                <a:gd name="T80" fmla="*/ 91 w 108"/>
                <a:gd name="T81" fmla="*/ 26 h 237"/>
                <a:gd name="T82" fmla="*/ 90 w 108"/>
                <a:gd name="T83" fmla="*/ 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8" name="Freeform 18"/>
            <p:cNvSpPr/>
            <p:nvPr/>
          </p:nvSpPr>
          <p:spPr bwMode="auto">
            <a:xfrm>
              <a:off x="5825369" y="4490196"/>
              <a:ext cx="649288" cy="752475"/>
            </a:xfrm>
            <a:custGeom>
              <a:avLst/>
              <a:gdLst>
                <a:gd name="T0" fmla="*/ 150 w 173"/>
                <a:gd name="T1" fmla="*/ 34 h 200"/>
                <a:gd name="T2" fmla="*/ 146 w 173"/>
                <a:gd name="T3" fmla="*/ 26 h 200"/>
                <a:gd name="T4" fmla="*/ 143 w 173"/>
                <a:gd name="T5" fmla="*/ 12 h 200"/>
                <a:gd name="T6" fmla="*/ 136 w 173"/>
                <a:gd name="T7" fmla="*/ 17 h 200"/>
                <a:gd name="T8" fmla="*/ 125 w 173"/>
                <a:gd name="T9" fmla="*/ 15 h 200"/>
                <a:gd name="T10" fmla="*/ 125 w 173"/>
                <a:gd name="T11" fmla="*/ 7 h 200"/>
                <a:gd name="T12" fmla="*/ 122 w 173"/>
                <a:gd name="T13" fmla="*/ 10 h 200"/>
                <a:gd name="T14" fmla="*/ 109 w 173"/>
                <a:gd name="T15" fmla="*/ 22 h 200"/>
                <a:gd name="T16" fmla="*/ 107 w 173"/>
                <a:gd name="T17" fmla="*/ 22 h 200"/>
                <a:gd name="T18" fmla="*/ 99 w 173"/>
                <a:gd name="T19" fmla="*/ 16 h 200"/>
                <a:gd name="T20" fmla="*/ 92 w 173"/>
                <a:gd name="T21" fmla="*/ 13 h 200"/>
                <a:gd name="T22" fmla="*/ 75 w 173"/>
                <a:gd name="T23" fmla="*/ 8 h 200"/>
                <a:gd name="T24" fmla="*/ 66 w 173"/>
                <a:gd name="T25" fmla="*/ 4 h 200"/>
                <a:gd name="T26" fmla="*/ 47 w 173"/>
                <a:gd name="T27" fmla="*/ 0 h 200"/>
                <a:gd name="T28" fmla="*/ 40 w 173"/>
                <a:gd name="T29" fmla="*/ 16 h 200"/>
                <a:gd name="T30" fmla="*/ 34 w 173"/>
                <a:gd name="T31" fmla="*/ 16 h 200"/>
                <a:gd name="T32" fmla="*/ 14 w 173"/>
                <a:gd name="T33" fmla="*/ 26 h 200"/>
                <a:gd name="T34" fmla="*/ 13 w 173"/>
                <a:gd name="T35" fmla="*/ 72 h 200"/>
                <a:gd name="T36" fmla="*/ 9 w 173"/>
                <a:gd name="T37" fmla="*/ 83 h 200"/>
                <a:gd name="T38" fmla="*/ 1 w 173"/>
                <a:gd name="T39" fmla="*/ 109 h 200"/>
                <a:gd name="T40" fmla="*/ 7 w 173"/>
                <a:gd name="T41" fmla="*/ 111 h 200"/>
                <a:gd name="T42" fmla="*/ 17 w 173"/>
                <a:gd name="T43" fmla="*/ 126 h 200"/>
                <a:gd name="T44" fmla="*/ 14 w 173"/>
                <a:gd name="T45" fmla="*/ 132 h 200"/>
                <a:gd name="T46" fmla="*/ 24 w 173"/>
                <a:gd name="T47" fmla="*/ 158 h 200"/>
                <a:gd name="T48" fmla="*/ 38 w 173"/>
                <a:gd name="T49" fmla="*/ 151 h 200"/>
                <a:gd name="T50" fmla="*/ 46 w 173"/>
                <a:gd name="T51" fmla="*/ 151 h 200"/>
                <a:gd name="T52" fmla="*/ 52 w 173"/>
                <a:gd name="T53" fmla="*/ 140 h 200"/>
                <a:gd name="T54" fmla="*/ 68 w 173"/>
                <a:gd name="T55" fmla="*/ 135 h 200"/>
                <a:gd name="T56" fmla="*/ 77 w 173"/>
                <a:gd name="T57" fmla="*/ 151 h 200"/>
                <a:gd name="T58" fmla="*/ 81 w 173"/>
                <a:gd name="T59" fmla="*/ 165 h 200"/>
                <a:gd name="T60" fmla="*/ 71 w 173"/>
                <a:gd name="T61" fmla="*/ 185 h 200"/>
                <a:gd name="T62" fmla="*/ 84 w 173"/>
                <a:gd name="T63" fmla="*/ 187 h 200"/>
                <a:gd name="T64" fmla="*/ 89 w 173"/>
                <a:gd name="T65" fmla="*/ 199 h 200"/>
                <a:gd name="T66" fmla="*/ 102 w 173"/>
                <a:gd name="T67" fmla="*/ 196 h 200"/>
                <a:gd name="T68" fmla="*/ 108 w 173"/>
                <a:gd name="T69" fmla="*/ 178 h 200"/>
                <a:gd name="T70" fmla="*/ 135 w 173"/>
                <a:gd name="T71" fmla="*/ 189 h 200"/>
                <a:gd name="T72" fmla="*/ 128 w 173"/>
                <a:gd name="T73" fmla="*/ 172 h 200"/>
                <a:gd name="T74" fmla="*/ 128 w 173"/>
                <a:gd name="T75" fmla="*/ 170 h 200"/>
                <a:gd name="T76" fmla="*/ 166 w 173"/>
                <a:gd name="T77" fmla="*/ 166 h 200"/>
                <a:gd name="T78" fmla="*/ 167 w 173"/>
                <a:gd name="T79" fmla="*/ 165 h 200"/>
                <a:gd name="T80" fmla="*/ 167 w 173"/>
                <a:gd name="T81" fmla="*/ 163 h 200"/>
                <a:gd name="T82" fmla="*/ 166 w 173"/>
                <a:gd name="T83" fmla="*/ 142 h 200"/>
                <a:gd name="T84" fmla="*/ 170 w 173"/>
                <a:gd name="T85" fmla="*/ 134 h 200"/>
                <a:gd name="T86" fmla="*/ 163 w 173"/>
                <a:gd name="T87" fmla="*/ 126 h 200"/>
                <a:gd name="T88" fmla="*/ 158 w 173"/>
                <a:gd name="T89" fmla="*/ 98 h 200"/>
                <a:gd name="T90" fmla="*/ 151 w 173"/>
                <a:gd name="T91" fmla="*/ 102 h 200"/>
                <a:gd name="T92" fmla="*/ 150 w 173"/>
                <a:gd name="T93" fmla="*/ 84 h 200"/>
                <a:gd name="T94" fmla="*/ 163 w 173"/>
                <a:gd name="T95" fmla="*/ 50 h 200"/>
                <a:gd name="T96" fmla="*/ 150 w 173"/>
                <a:gd name="T97" fmla="*/ 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59" name="Freeform 19"/>
            <p:cNvSpPr/>
            <p:nvPr/>
          </p:nvSpPr>
          <p:spPr bwMode="auto">
            <a:xfrm>
              <a:off x="5749169" y="4058396"/>
              <a:ext cx="917575" cy="574675"/>
            </a:xfrm>
            <a:custGeom>
              <a:avLst/>
              <a:gdLst>
                <a:gd name="T0" fmla="*/ 32 w 244"/>
                <a:gd name="T1" fmla="*/ 5 h 153"/>
                <a:gd name="T2" fmla="*/ 43 w 244"/>
                <a:gd name="T3" fmla="*/ 12 h 153"/>
                <a:gd name="T4" fmla="*/ 49 w 244"/>
                <a:gd name="T5" fmla="*/ 20 h 153"/>
                <a:gd name="T6" fmla="*/ 44 w 244"/>
                <a:gd name="T7" fmla="*/ 26 h 153"/>
                <a:gd name="T8" fmla="*/ 30 w 244"/>
                <a:gd name="T9" fmla="*/ 29 h 153"/>
                <a:gd name="T10" fmla="*/ 32 w 244"/>
                <a:gd name="T11" fmla="*/ 37 h 153"/>
                <a:gd name="T12" fmla="*/ 36 w 244"/>
                <a:gd name="T13" fmla="*/ 54 h 153"/>
                <a:gd name="T14" fmla="*/ 45 w 244"/>
                <a:gd name="T15" fmla="*/ 57 h 153"/>
                <a:gd name="T16" fmla="*/ 46 w 244"/>
                <a:gd name="T17" fmla="*/ 58 h 153"/>
                <a:gd name="T18" fmla="*/ 51 w 244"/>
                <a:gd name="T19" fmla="*/ 65 h 153"/>
                <a:gd name="T20" fmla="*/ 54 w 244"/>
                <a:gd name="T21" fmla="*/ 73 h 153"/>
                <a:gd name="T22" fmla="*/ 40 w 244"/>
                <a:gd name="T23" fmla="*/ 92 h 153"/>
                <a:gd name="T24" fmla="*/ 2 w 244"/>
                <a:gd name="T25" fmla="*/ 102 h 153"/>
                <a:gd name="T26" fmla="*/ 4 w 244"/>
                <a:gd name="T27" fmla="*/ 116 h 153"/>
                <a:gd name="T28" fmla="*/ 19 w 244"/>
                <a:gd name="T29" fmla="*/ 143 h 153"/>
                <a:gd name="T30" fmla="*/ 20 w 244"/>
                <a:gd name="T31" fmla="*/ 143 h 153"/>
                <a:gd name="T32" fmla="*/ 26 w 244"/>
                <a:gd name="T33" fmla="*/ 151 h 153"/>
                <a:gd name="T34" fmla="*/ 30 w 244"/>
                <a:gd name="T35" fmla="*/ 138 h 153"/>
                <a:gd name="T36" fmla="*/ 39 w 244"/>
                <a:gd name="T37" fmla="*/ 127 h 153"/>
                <a:gd name="T38" fmla="*/ 56 w 244"/>
                <a:gd name="T39" fmla="*/ 127 h 153"/>
                <a:gd name="T40" fmla="*/ 63 w 244"/>
                <a:gd name="T41" fmla="*/ 111 h 153"/>
                <a:gd name="T42" fmla="*/ 80 w 244"/>
                <a:gd name="T43" fmla="*/ 111 h 153"/>
                <a:gd name="T44" fmla="*/ 109 w 244"/>
                <a:gd name="T45" fmla="*/ 121 h 153"/>
                <a:gd name="T46" fmla="*/ 110 w 244"/>
                <a:gd name="T47" fmla="*/ 121 h 153"/>
                <a:gd name="T48" fmla="*/ 121 w 244"/>
                <a:gd name="T49" fmla="*/ 127 h 153"/>
                <a:gd name="T50" fmla="*/ 121 w 244"/>
                <a:gd name="T51" fmla="*/ 127 h 153"/>
                <a:gd name="T52" fmla="*/ 132 w 244"/>
                <a:gd name="T53" fmla="*/ 128 h 153"/>
                <a:gd name="T54" fmla="*/ 142 w 244"/>
                <a:gd name="T55" fmla="*/ 115 h 153"/>
                <a:gd name="T56" fmla="*/ 148 w 244"/>
                <a:gd name="T57" fmla="*/ 120 h 153"/>
                <a:gd name="T58" fmla="*/ 149 w 244"/>
                <a:gd name="T59" fmla="*/ 129 h 153"/>
                <a:gd name="T60" fmla="*/ 159 w 244"/>
                <a:gd name="T61" fmla="*/ 123 h 153"/>
                <a:gd name="T62" fmla="*/ 165 w 244"/>
                <a:gd name="T63" fmla="*/ 123 h 153"/>
                <a:gd name="T64" fmla="*/ 170 w 244"/>
                <a:gd name="T65" fmla="*/ 141 h 153"/>
                <a:gd name="T66" fmla="*/ 194 w 244"/>
                <a:gd name="T67" fmla="*/ 130 h 153"/>
                <a:gd name="T68" fmla="*/ 215 w 244"/>
                <a:gd name="T69" fmla="*/ 121 h 153"/>
                <a:gd name="T70" fmla="*/ 237 w 244"/>
                <a:gd name="T71" fmla="*/ 114 h 153"/>
                <a:gd name="T72" fmla="*/ 242 w 244"/>
                <a:gd name="T73" fmla="*/ 111 h 153"/>
                <a:gd name="T74" fmla="*/ 230 w 244"/>
                <a:gd name="T75" fmla="*/ 77 h 153"/>
                <a:gd name="T76" fmla="*/ 236 w 244"/>
                <a:gd name="T77" fmla="*/ 67 h 153"/>
                <a:gd name="T78" fmla="*/ 222 w 244"/>
                <a:gd name="T79" fmla="*/ 63 h 153"/>
                <a:gd name="T80" fmla="*/ 215 w 244"/>
                <a:gd name="T81" fmla="*/ 55 h 153"/>
                <a:gd name="T82" fmla="*/ 214 w 244"/>
                <a:gd name="T83" fmla="*/ 54 h 153"/>
                <a:gd name="T84" fmla="*/ 186 w 244"/>
                <a:gd name="T85" fmla="*/ 47 h 153"/>
                <a:gd name="T86" fmla="*/ 162 w 244"/>
                <a:gd name="T87" fmla="*/ 47 h 153"/>
                <a:gd name="T88" fmla="*/ 108 w 244"/>
                <a:gd name="T89" fmla="*/ 25 h 153"/>
                <a:gd name="T90" fmla="*/ 72 w 244"/>
                <a:gd name="T91" fmla="*/ 0 h 153"/>
                <a:gd name="T92" fmla="*/ 37 w 244"/>
                <a:gd name="T93" fmla="*/ 3 h 153"/>
                <a:gd name="T94" fmla="*/ 31 w 244"/>
                <a:gd name="T9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0" name="Freeform 20"/>
            <p:cNvSpPr/>
            <p:nvPr/>
          </p:nvSpPr>
          <p:spPr bwMode="auto">
            <a:xfrm>
              <a:off x="5952369" y="5114084"/>
              <a:ext cx="954088" cy="755650"/>
            </a:xfrm>
            <a:custGeom>
              <a:avLst/>
              <a:gdLst>
                <a:gd name="T0" fmla="*/ 244 w 254"/>
                <a:gd name="T1" fmla="*/ 64 h 201"/>
                <a:gd name="T2" fmla="*/ 254 w 254"/>
                <a:gd name="T3" fmla="*/ 63 h 201"/>
                <a:gd name="T4" fmla="*/ 236 w 254"/>
                <a:gd name="T5" fmla="*/ 44 h 201"/>
                <a:gd name="T6" fmla="*/ 223 w 254"/>
                <a:gd name="T7" fmla="*/ 22 h 201"/>
                <a:gd name="T8" fmla="*/ 202 w 254"/>
                <a:gd name="T9" fmla="*/ 27 h 201"/>
                <a:gd name="T10" fmla="*/ 200 w 254"/>
                <a:gd name="T11" fmla="*/ 29 h 201"/>
                <a:gd name="T12" fmla="*/ 182 w 254"/>
                <a:gd name="T13" fmla="*/ 25 h 201"/>
                <a:gd name="T14" fmla="*/ 150 w 254"/>
                <a:gd name="T15" fmla="*/ 40 h 201"/>
                <a:gd name="T16" fmla="*/ 150 w 254"/>
                <a:gd name="T17" fmla="*/ 19 h 201"/>
                <a:gd name="T18" fmla="*/ 149 w 254"/>
                <a:gd name="T19" fmla="*/ 10 h 201"/>
                <a:gd name="T20" fmla="*/ 138 w 254"/>
                <a:gd name="T21" fmla="*/ 10 h 201"/>
                <a:gd name="T22" fmla="*/ 126 w 254"/>
                <a:gd name="T23" fmla="*/ 9 h 201"/>
                <a:gd name="T24" fmla="*/ 110 w 254"/>
                <a:gd name="T25" fmla="*/ 1 h 201"/>
                <a:gd name="T26" fmla="*/ 105 w 254"/>
                <a:gd name="T27" fmla="*/ 24 h 201"/>
                <a:gd name="T28" fmla="*/ 82 w 254"/>
                <a:gd name="T29" fmla="*/ 18 h 201"/>
                <a:gd name="T30" fmla="*/ 78 w 254"/>
                <a:gd name="T31" fmla="*/ 16 h 201"/>
                <a:gd name="T32" fmla="*/ 72 w 254"/>
                <a:gd name="T33" fmla="*/ 33 h 201"/>
                <a:gd name="T34" fmla="*/ 75 w 254"/>
                <a:gd name="T35" fmla="*/ 47 h 201"/>
                <a:gd name="T36" fmla="*/ 68 w 254"/>
                <a:gd name="T37" fmla="*/ 61 h 201"/>
                <a:gd name="T38" fmla="*/ 52 w 254"/>
                <a:gd name="T39" fmla="*/ 102 h 201"/>
                <a:gd name="T40" fmla="*/ 29 w 254"/>
                <a:gd name="T41" fmla="*/ 117 h 201"/>
                <a:gd name="T42" fmla="*/ 32 w 254"/>
                <a:gd name="T43" fmla="*/ 124 h 201"/>
                <a:gd name="T44" fmla="*/ 19 w 254"/>
                <a:gd name="T45" fmla="*/ 142 h 201"/>
                <a:gd name="T46" fmla="*/ 5 w 254"/>
                <a:gd name="T47" fmla="*/ 146 h 201"/>
                <a:gd name="T48" fmla="*/ 2 w 254"/>
                <a:gd name="T49" fmla="*/ 184 h 201"/>
                <a:gd name="T50" fmla="*/ 8 w 254"/>
                <a:gd name="T51" fmla="*/ 196 h 201"/>
                <a:gd name="T52" fmla="*/ 21 w 254"/>
                <a:gd name="T53" fmla="*/ 200 h 201"/>
                <a:gd name="T54" fmla="*/ 22 w 254"/>
                <a:gd name="T55" fmla="*/ 199 h 201"/>
                <a:gd name="T56" fmla="*/ 18 w 254"/>
                <a:gd name="T57" fmla="*/ 186 h 201"/>
                <a:gd name="T58" fmla="*/ 12 w 254"/>
                <a:gd name="T59" fmla="*/ 182 h 201"/>
                <a:gd name="T60" fmla="*/ 18 w 254"/>
                <a:gd name="T61" fmla="*/ 173 h 201"/>
                <a:gd name="T62" fmla="*/ 32 w 254"/>
                <a:gd name="T63" fmla="*/ 162 h 201"/>
                <a:gd name="T64" fmla="*/ 64 w 254"/>
                <a:gd name="T65" fmla="*/ 141 h 201"/>
                <a:gd name="T66" fmla="*/ 70 w 254"/>
                <a:gd name="T67" fmla="*/ 145 h 201"/>
                <a:gd name="T68" fmla="*/ 75 w 254"/>
                <a:gd name="T69" fmla="*/ 141 h 201"/>
                <a:gd name="T70" fmla="*/ 96 w 254"/>
                <a:gd name="T71" fmla="*/ 137 h 201"/>
                <a:gd name="T72" fmla="*/ 98 w 254"/>
                <a:gd name="T73" fmla="*/ 136 h 201"/>
                <a:gd name="T74" fmla="*/ 119 w 254"/>
                <a:gd name="T75" fmla="*/ 128 h 201"/>
                <a:gd name="T76" fmla="*/ 124 w 254"/>
                <a:gd name="T77" fmla="*/ 96 h 201"/>
                <a:gd name="T78" fmla="*/ 130 w 254"/>
                <a:gd name="T79" fmla="*/ 94 h 201"/>
                <a:gd name="T80" fmla="*/ 132 w 254"/>
                <a:gd name="T81" fmla="*/ 95 h 201"/>
                <a:gd name="T82" fmla="*/ 159 w 254"/>
                <a:gd name="T83" fmla="*/ 112 h 201"/>
                <a:gd name="T84" fmla="*/ 156 w 254"/>
                <a:gd name="T85" fmla="*/ 103 h 201"/>
                <a:gd name="T86" fmla="*/ 166 w 254"/>
                <a:gd name="T87" fmla="*/ 99 h 201"/>
                <a:gd name="T88" fmla="*/ 173 w 254"/>
                <a:gd name="T89" fmla="*/ 95 h 201"/>
                <a:gd name="T90" fmla="*/ 193 w 254"/>
                <a:gd name="T91" fmla="*/ 101 h 201"/>
                <a:gd name="T92" fmla="*/ 206 w 254"/>
                <a:gd name="T93" fmla="*/ 92 h 201"/>
                <a:gd name="T94" fmla="*/ 207 w 254"/>
                <a:gd name="T95" fmla="*/ 94 h 201"/>
                <a:gd name="T96" fmla="*/ 238 w 254"/>
                <a:gd name="T9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1" name="Freeform 21"/>
            <p:cNvSpPr/>
            <p:nvPr/>
          </p:nvSpPr>
          <p:spPr bwMode="auto">
            <a:xfrm>
              <a:off x="6403219" y="4460034"/>
              <a:ext cx="571500" cy="777875"/>
            </a:xfrm>
            <a:custGeom>
              <a:avLst/>
              <a:gdLst>
                <a:gd name="T0" fmla="*/ 119 w 152"/>
                <a:gd name="T1" fmla="*/ 8 h 207"/>
                <a:gd name="T2" fmla="*/ 106 w 152"/>
                <a:gd name="T3" fmla="*/ 3 h 207"/>
                <a:gd name="T4" fmla="*/ 88 w 152"/>
                <a:gd name="T5" fmla="*/ 16 h 207"/>
                <a:gd name="T6" fmla="*/ 76 w 152"/>
                <a:gd name="T7" fmla="*/ 11 h 207"/>
                <a:gd name="T8" fmla="*/ 76 w 152"/>
                <a:gd name="T9" fmla="*/ 12 h 207"/>
                <a:gd name="T10" fmla="*/ 54 w 152"/>
                <a:gd name="T11" fmla="*/ 17 h 207"/>
                <a:gd name="T12" fmla="*/ 42 w 152"/>
                <a:gd name="T13" fmla="*/ 18 h 207"/>
                <a:gd name="T14" fmla="*/ 34 w 152"/>
                <a:gd name="T15" fmla="*/ 27 h 207"/>
                <a:gd name="T16" fmla="*/ 20 w 152"/>
                <a:gd name="T17" fmla="*/ 28 h 207"/>
                <a:gd name="T18" fmla="*/ 10 w 152"/>
                <a:gd name="T19" fmla="*/ 44 h 207"/>
                <a:gd name="T20" fmla="*/ 11 w 152"/>
                <a:gd name="T21" fmla="*/ 46 h 207"/>
                <a:gd name="T22" fmla="*/ 17 w 152"/>
                <a:gd name="T23" fmla="*/ 69 h 207"/>
                <a:gd name="T24" fmla="*/ 17 w 152"/>
                <a:gd name="T25" fmla="*/ 72 h 207"/>
                <a:gd name="T26" fmla="*/ 16 w 152"/>
                <a:gd name="T27" fmla="*/ 72 h 207"/>
                <a:gd name="T28" fmla="*/ 0 w 152"/>
                <a:gd name="T29" fmla="*/ 94 h 207"/>
                <a:gd name="T30" fmla="*/ 6 w 152"/>
                <a:gd name="T31" fmla="*/ 98 h 207"/>
                <a:gd name="T32" fmla="*/ 12 w 152"/>
                <a:gd name="T33" fmla="*/ 131 h 207"/>
                <a:gd name="T34" fmla="*/ 20 w 152"/>
                <a:gd name="T35" fmla="*/ 143 h 207"/>
                <a:gd name="T36" fmla="*/ 21 w 152"/>
                <a:gd name="T37" fmla="*/ 152 h 207"/>
                <a:gd name="T38" fmla="*/ 22 w 152"/>
                <a:gd name="T39" fmla="*/ 181 h 207"/>
                <a:gd name="T40" fmla="*/ 26 w 152"/>
                <a:gd name="T41" fmla="*/ 181 h 207"/>
                <a:gd name="T42" fmla="*/ 43 w 152"/>
                <a:gd name="T43" fmla="*/ 181 h 207"/>
                <a:gd name="T44" fmla="*/ 28 w 152"/>
                <a:gd name="T45" fmla="*/ 203 h 207"/>
                <a:gd name="T46" fmla="*/ 40 w 152"/>
                <a:gd name="T47" fmla="*/ 203 h 207"/>
                <a:gd name="T48" fmla="*/ 75 w 152"/>
                <a:gd name="T49" fmla="*/ 201 h 207"/>
                <a:gd name="T50" fmla="*/ 77 w 152"/>
                <a:gd name="T51" fmla="*/ 195 h 207"/>
                <a:gd name="T52" fmla="*/ 77 w 152"/>
                <a:gd name="T53" fmla="*/ 190 h 207"/>
                <a:gd name="T54" fmla="*/ 75 w 152"/>
                <a:gd name="T55" fmla="*/ 179 h 207"/>
                <a:gd name="T56" fmla="*/ 83 w 152"/>
                <a:gd name="T57" fmla="*/ 173 h 207"/>
                <a:gd name="T58" fmla="*/ 81 w 152"/>
                <a:gd name="T59" fmla="*/ 168 h 207"/>
                <a:gd name="T60" fmla="*/ 81 w 152"/>
                <a:gd name="T61" fmla="*/ 167 h 207"/>
                <a:gd name="T62" fmla="*/ 85 w 152"/>
                <a:gd name="T63" fmla="*/ 154 h 207"/>
                <a:gd name="T64" fmla="*/ 89 w 152"/>
                <a:gd name="T65" fmla="*/ 149 h 207"/>
                <a:gd name="T66" fmla="*/ 93 w 152"/>
                <a:gd name="T67" fmla="*/ 146 h 207"/>
                <a:gd name="T68" fmla="*/ 100 w 152"/>
                <a:gd name="T69" fmla="*/ 130 h 207"/>
                <a:gd name="T70" fmla="*/ 103 w 152"/>
                <a:gd name="T71" fmla="*/ 128 h 207"/>
                <a:gd name="T72" fmla="*/ 99 w 152"/>
                <a:gd name="T73" fmla="*/ 111 h 207"/>
                <a:gd name="T74" fmla="*/ 112 w 152"/>
                <a:gd name="T75" fmla="*/ 100 h 207"/>
                <a:gd name="T76" fmla="*/ 110 w 152"/>
                <a:gd name="T77" fmla="*/ 85 h 207"/>
                <a:gd name="T78" fmla="*/ 125 w 152"/>
                <a:gd name="T79" fmla="*/ 68 h 207"/>
                <a:gd name="T80" fmla="*/ 131 w 152"/>
                <a:gd name="T81" fmla="*/ 70 h 207"/>
                <a:gd name="T82" fmla="*/ 142 w 152"/>
                <a:gd name="T83" fmla="*/ 64 h 207"/>
                <a:gd name="T84" fmla="*/ 142 w 152"/>
                <a:gd name="T85" fmla="*/ 64 h 207"/>
                <a:gd name="T86" fmla="*/ 148 w 152"/>
                <a:gd name="T87" fmla="*/ 60 h 207"/>
                <a:gd name="T88" fmla="*/ 148 w 152"/>
                <a:gd name="T89" fmla="*/ 53 h 207"/>
                <a:gd name="T90" fmla="*/ 150 w 152"/>
                <a:gd name="T91" fmla="*/ 51 h 207"/>
                <a:gd name="T92" fmla="*/ 152 w 152"/>
                <a:gd name="T93" fmla="*/ 48 h 207"/>
                <a:gd name="T94" fmla="*/ 138 w 152"/>
                <a:gd name="T95" fmla="*/ 26 h 207"/>
                <a:gd name="T96" fmla="*/ 132 w 152"/>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2" name="Freeform 22"/>
            <p:cNvSpPr/>
            <p:nvPr/>
          </p:nvSpPr>
          <p:spPr bwMode="auto">
            <a:xfrm>
              <a:off x="6700082" y="4663234"/>
              <a:ext cx="530225" cy="650875"/>
            </a:xfrm>
            <a:custGeom>
              <a:avLst/>
              <a:gdLst>
                <a:gd name="T0" fmla="*/ 73 w 141"/>
                <a:gd name="T1" fmla="*/ 8 h 173"/>
                <a:gd name="T2" fmla="*/ 60 w 141"/>
                <a:gd name="T3" fmla="*/ 20 h 173"/>
                <a:gd name="T4" fmla="*/ 59 w 141"/>
                <a:gd name="T5" fmla="*/ 21 h 173"/>
                <a:gd name="T6" fmla="*/ 51 w 141"/>
                <a:gd name="T7" fmla="*/ 21 h 173"/>
                <a:gd name="T8" fmla="*/ 35 w 141"/>
                <a:gd name="T9" fmla="*/ 31 h 173"/>
                <a:gd name="T10" fmla="*/ 40 w 141"/>
                <a:gd name="T11" fmla="*/ 34 h 173"/>
                <a:gd name="T12" fmla="*/ 37 w 141"/>
                <a:gd name="T13" fmla="*/ 47 h 173"/>
                <a:gd name="T14" fmla="*/ 23 w 141"/>
                <a:gd name="T15" fmla="*/ 59 h 173"/>
                <a:gd name="T16" fmla="*/ 24 w 141"/>
                <a:gd name="T17" fmla="*/ 68 h 173"/>
                <a:gd name="T18" fmla="*/ 27 w 141"/>
                <a:gd name="T19" fmla="*/ 77 h 173"/>
                <a:gd name="T20" fmla="*/ 18 w 141"/>
                <a:gd name="T21" fmla="*/ 93 h 173"/>
                <a:gd name="T22" fmla="*/ 18 w 141"/>
                <a:gd name="T23" fmla="*/ 94 h 173"/>
                <a:gd name="T24" fmla="*/ 12 w 141"/>
                <a:gd name="T25" fmla="*/ 101 h 173"/>
                <a:gd name="T26" fmla="*/ 7 w 141"/>
                <a:gd name="T27" fmla="*/ 106 h 173"/>
                <a:gd name="T28" fmla="*/ 7 w 141"/>
                <a:gd name="T29" fmla="*/ 122 h 173"/>
                <a:gd name="T30" fmla="*/ 2 w 141"/>
                <a:gd name="T31" fmla="*/ 126 h 173"/>
                <a:gd name="T32" fmla="*/ 0 w 141"/>
                <a:gd name="T33" fmla="*/ 128 h 173"/>
                <a:gd name="T34" fmla="*/ 3 w 141"/>
                <a:gd name="T35" fmla="*/ 137 h 173"/>
                <a:gd name="T36" fmla="*/ 26 w 141"/>
                <a:gd name="T37" fmla="*/ 137 h 173"/>
                <a:gd name="T38" fmla="*/ 35 w 141"/>
                <a:gd name="T39" fmla="*/ 146 h 173"/>
                <a:gd name="T40" fmla="*/ 35 w 141"/>
                <a:gd name="T41" fmla="*/ 147 h 173"/>
                <a:gd name="T42" fmla="*/ 51 w 141"/>
                <a:gd name="T43" fmla="*/ 172 h 173"/>
                <a:gd name="T44" fmla="*/ 56 w 141"/>
                <a:gd name="T45" fmla="*/ 161 h 173"/>
                <a:gd name="T46" fmla="*/ 68 w 141"/>
                <a:gd name="T47" fmla="*/ 169 h 173"/>
                <a:gd name="T48" fmla="*/ 76 w 141"/>
                <a:gd name="T49" fmla="*/ 146 h 173"/>
                <a:gd name="T50" fmla="*/ 78 w 141"/>
                <a:gd name="T51" fmla="*/ 146 h 173"/>
                <a:gd name="T52" fmla="*/ 85 w 141"/>
                <a:gd name="T53" fmla="*/ 141 h 173"/>
                <a:gd name="T54" fmla="*/ 85 w 141"/>
                <a:gd name="T55" fmla="*/ 139 h 173"/>
                <a:gd name="T56" fmla="*/ 97 w 141"/>
                <a:gd name="T57" fmla="*/ 139 h 173"/>
                <a:gd name="T58" fmla="*/ 103 w 141"/>
                <a:gd name="T59" fmla="*/ 112 h 173"/>
                <a:gd name="T60" fmla="*/ 114 w 141"/>
                <a:gd name="T61" fmla="*/ 110 h 173"/>
                <a:gd name="T62" fmla="*/ 109 w 141"/>
                <a:gd name="T63" fmla="*/ 105 h 173"/>
                <a:gd name="T64" fmla="*/ 117 w 141"/>
                <a:gd name="T65" fmla="*/ 98 h 173"/>
                <a:gd name="T66" fmla="*/ 123 w 141"/>
                <a:gd name="T67" fmla="*/ 100 h 173"/>
                <a:gd name="T68" fmla="*/ 119 w 141"/>
                <a:gd name="T69" fmla="*/ 92 h 173"/>
                <a:gd name="T70" fmla="*/ 123 w 141"/>
                <a:gd name="T71" fmla="*/ 90 h 173"/>
                <a:gd name="T72" fmla="*/ 118 w 141"/>
                <a:gd name="T73" fmla="*/ 79 h 173"/>
                <a:gd name="T74" fmla="*/ 119 w 141"/>
                <a:gd name="T75" fmla="*/ 78 h 173"/>
                <a:gd name="T76" fmla="*/ 131 w 141"/>
                <a:gd name="T77" fmla="*/ 68 h 173"/>
                <a:gd name="T78" fmla="*/ 121 w 141"/>
                <a:gd name="T79" fmla="*/ 55 h 173"/>
                <a:gd name="T80" fmla="*/ 133 w 141"/>
                <a:gd name="T81" fmla="*/ 50 h 173"/>
                <a:gd name="T82" fmla="*/ 139 w 141"/>
                <a:gd name="T83" fmla="*/ 43 h 173"/>
                <a:gd name="T84" fmla="*/ 135 w 141"/>
                <a:gd name="T85" fmla="*/ 34 h 173"/>
                <a:gd name="T86" fmla="*/ 135 w 141"/>
                <a:gd name="T87" fmla="*/ 33 h 173"/>
                <a:gd name="T88" fmla="*/ 135 w 141"/>
                <a:gd name="T89" fmla="*/ 30 h 173"/>
                <a:gd name="T90" fmla="*/ 133 w 141"/>
                <a:gd name="T91" fmla="*/ 30 h 173"/>
                <a:gd name="T92" fmla="*/ 117 w 141"/>
                <a:gd name="T93" fmla="*/ 28 h 173"/>
                <a:gd name="T94" fmla="*/ 117 w 141"/>
                <a:gd name="T95" fmla="*/ 28 h 173"/>
                <a:gd name="T96" fmla="*/ 113 w 141"/>
                <a:gd name="T97" fmla="*/ 23 h 173"/>
                <a:gd name="T98" fmla="*/ 93 w 141"/>
                <a:gd name="T99" fmla="*/ 31 h 173"/>
                <a:gd name="T100" fmla="*/ 85 w 141"/>
                <a:gd name="T101" fmla="*/ 16 h 173"/>
                <a:gd name="T102" fmla="*/ 73 w 141"/>
                <a:gd name="T103" fmla="*/ 1 h 173"/>
                <a:gd name="T104" fmla="*/ 73 w 141"/>
                <a:gd name="T105" fmla="*/ 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3" name="Freeform 23"/>
            <p:cNvSpPr/>
            <p:nvPr/>
          </p:nvSpPr>
          <p:spPr bwMode="auto">
            <a:xfrm>
              <a:off x="6933444" y="4258421"/>
              <a:ext cx="458788" cy="525463"/>
            </a:xfrm>
            <a:custGeom>
              <a:avLst/>
              <a:gdLst>
                <a:gd name="T0" fmla="*/ 64 w 122"/>
                <a:gd name="T1" fmla="*/ 6 h 140"/>
                <a:gd name="T2" fmla="*/ 43 w 122"/>
                <a:gd name="T3" fmla="*/ 2 h 140"/>
                <a:gd name="T4" fmla="*/ 38 w 122"/>
                <a:gd name="T5" fmla="*/ 26 h 140"/>
                <a:gd name="T6" fmla="*/ 28 w 122"/>
                <a:gd name="T7" fmla="*/ 32 h 140"/>
                <a:gd name="T8" fmla="*/ 23 w 122"/>
                <a:gd name="T9" fmla="*/ 41 h 140"/>
                <a:gd name="T10" fmla="*/ 17 w 122"/>
                <a:gd name="T11" fmla="*/ 53 h 140"/>
                <a:gd name="T12" fmla="*/ 6 w 122"/>
                <a:gd name="T13" fmla="*/ 68 h 140"/>
                <a:gd name="T14" fmla="*/ 1 w 122"/>
                <a:gd name="T15" fmla="*/ 78 h 140"/>
                <a:gd name="T16" fmla="*/ 11 w 122"/>
                <a:gd name="T17" fmla="*/ 93 h 140"/>
                <a:gd name="T18" fmla="*/ 16 w 122"/>
                <a:gd name="T19" fmla="*/ 101 h 140"/>
                <a:gd name="T20" fmla="*/ 16 w 122"/>
                <a:gd name="T21" fmla="*/ 102 h 140"/>
                <a:gd name="T22" fmla="*/ 16 w 122"/>
                <a:gd name="T23" fmla="*/ 104 h 140"/>
                <a:gd name="T24" fmla="*/ 15 w 122"/>
                <a:gd name="T25" fmla="*/ 105 h 140"/>
                <a:gd name="T26" fmla="*/ 27 w 122"/>
                <a:gd name="T27" fmla="*/ 123 h 140"/>
                <a:gd name="T28" fmla="*/ 33 w 122"/>
                <a:gd name="T29" fmla="*/ 135 h 140"/>
                <a:gd name="T30" fmla="*/ 46 w 122"/>
                <a:gd name="T31" fmla="*/ 130 h 140"/>
                <a:gd name="T32" fmla="*/ 46 w 122"/>
                <a:gd name="T33" fmla="*/ 129 h 140"/>
                <a:gd name="T34" fmla="*/ 53 w 122"/>
                <a:gd name="T35" fmla="*/ 125 h 140"/>
                <a:gd name="T36" fmla="*/ 66 w 122"/>
                <a:gd name="T37" fmla="*/ 136 h 140"/>
                <a:gd name="T38" fmla="*/ 68 w 122"/>
                <a:gd name="T39" fmla="*/ 136 h 140"/>
                <a:gd name="T40" fmla="*/ 74 w 122"/>
                <a:gd name="T41" fmla="*/ 134 h 140"/>
                <a:gd name="T42" fmla="*/ 76 w 122"/>
                <a:gd name="T43" fmla="*/ 134 h 140"/>
                <a:gd name="T44" fmla="*/ 84 w 122"/>
                <a:gd name="T45" fmla="*/ 140 h 140"/>
                <a:gd name="T46" fmla="*/ 85 w 122"/>
                <a:gd name="T47" fmla="*/ 124 h 140"/>
                <a:gd name="T48" fmla="*/ 86 w 122"/>
                <a:gd name="T49" fmla="*/ 123 h 140"/>
                <a:gd name="T50" fmla="*/ 89 w 122"/>
                <a:gd name="T51" fmla="*/ 113 h 140"/>
                <a:gd name="T52" fmla="*/ 88 w 122"/>
                <a:gd name="T53" fmla="*/ 111 h 140"/>
                <a:gd name="T54" fmla="*/ 90 w 122"/>
                <a:gd name="T55" fmla="*/ 110 h 140"/>
                <a:gd name="T56" fmla="*/ 101 w 122"/>
                <a:gd name="T57" fmla="*/ 94 h 140"/>
                <a:gd name="T58" fmla="*/ 103 w 122"/>
                <a:gd name="T59" fmla="*/ 94 h 140"/>
                <a:gd name="T60" fmla="*/ 103 w 122"/>
                <a:gd name="T61" fmla="*/ 102 h 140"/>
                <a:gd name="T62" fmla="*/ 115 w 122"/>
                <a:gd name="T63" fmla="*/ 92 h 140"/>
                <a:gd name="T64" fmla="*/ 112 w 122"/>
                <a:gd name="T65" fmla="*/ 86 h 140"/>
                <a:gd name="T66" fmla="*/ 115 w 122"/>
                <a:gd name="T67" fmla="*/ 68 h 140"/>
                <a:gd name="T68" fmla="*/ 109 w 122"/>
                <a:gd name="T69" fmla="*/ 68 h 140"/>
                <a:gd name="T70" fmla="*/ 108 w 122"/>
                <a:gd name="T71" fmla="*/ 67 h 140"/>
                <a:gd name="T72" fmla="*/ 106 w 122"/>
                <a:gd name="T73" fmla="*/ 58 h 140"/>
                <a:gd name="T74" fmla="*/ 122 w 122"/>
                <a:gd name="T75" fmla="*/ 58 h 140"/>
                <a:gd name="T76" fmla="*/ 109 w 122"/>
                <a:gd name="T77" fmla="*/ 43 h 140"/>
                <a:gd name="T78" fmla="*/ 117 w 122"/>
                <a:gd name="T79" fmla="*/ 33 h 140"/>
                <a:gd name="T80" fmla="*/ 111 w 122"/>
                <a:gd name="T81" fmla="*/ 34 h 140"/>
                <a:gd name="T82" fmla="*/ 111 w 122"/>
                <a:gd name="T83" fmla="*/ 33 h 140"/>
                <a:gd name="T84" fmla="*/ 103 w 122"/>
                <a:gd name="T85" fmla="*/ 24 h 140"/>
                <a:gd name="T86" fmla="*/ 81 w 122"/>
                <a:gd name="T87" fmla="*/ 32 h 140"/>
                <a:gd name="T88" fmla="*/ 79 w 122"/>
                <a:gd name="T89" fmla="*/ 32 h 140"/>
                <a:gd name="T90" fmla="*/ 78 w 122"/>
                <a:gd name="T91" fmla="*/ 18 h 140"/>
                <a:gd name="T92" fmla="*/ 82 w 122"/>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4" name="Freeform 24"/>
            <p:cNvSpPr/>
            <p:nvPr/>
          </p:nvSpPr>
          <p:spPr bwMode="auto">
            <a:xfrm>
              <a:off x="6493707" y="3802809"/>
              <a:ext cx="574675" cy="703263"/>
            </a:xfrm>
            <a:custGeom>
              <a:avLst/>
              <a:gdLst>
                <a:gd name="T0" fmla="*/ 96 w 153"/>
                <a:gd name="T1" fmla="*/ 53 h 187"/>
                <a:gd name="T2" fmla="*/ 85 w 153"/>
                <a:gd name="T3" fmla="*/ 28 h 187"/>
                <a:gd name="T4" fmla="*/ 55 w 153"/>
                <a:gd name="T5" fmla="*/ 17 h 187"/>
                <a:gd name="T6" fmla="*/ 37 w 153"/>
                <a:gd name="T7" fmla="*/ 0 h 187"/>
                <a:gd name="T8" fmla="*/ 48 w 153"/>
                <a:gd name="T9" fmla="*/ 17 h 187"/>
                <a:gd name="T10" fmla="*/ 49 w 153"/>
                <a:gd name="T11" fmla="*/ 19 h 187"/>
                <a:gd name="T12" fmla="*/ 36 w 153"/>
                <a:gd name="T13" fmla="*/ 36 h 187"/>
                <a:gd name="T14" fmla="*/ 19 w 153"/>
                <a:gd name="T15" fmla="*/ 23 h 187"/>
                <a:gd name="T16" fmla="*/ 23 w 153"/>
                <a:gd name="T17" fmla="*/ 35 h 187"/>
                <a:gd name="T18" fmla="*/ 23 w 153"/>
                <a:gd name="T19" fmla="*/ 36 h 187"/>
                <a:gd name="T20" fmla="*/ 22 w 153"/>
                <a:gd name="T21" fmla="*/ 41 h 187"/>
                <a:gd name="T22" fmla="*/ 14 w 153"/>
                <a:gd name="T23" fmla="*/ 44 h 187"/>
                <a:gd name="T24" fmla="*/ 11 w 153"/>
                <a:gd name="T25" fmla="*/ 51 h 187"/>
                <a:gd name="T26" fmla="*/ 8 w 153"/>
                <a:gd name="T27" fmla="*/ 63 h 187"/>
                <a:gd name="T28" fmla="*/ 8 w 153"/>
                <a:gd name="T29" fmla="*/ 63 h 187"/>
                <a:gd name="T30" fmla="*/ 4 w 153"/>
                <a:gd name="T31" fmla="*/ 65 h 187"/>
                <a:gd name="T32" fmla="*/ 14 w 153"/>
                <a:gd name="T33" fmla="*/ 81 h 187"/>
                <a:gd name="T34" fmla="*/ 18 w 153"/>
                <a:gd name="T35" fmla="*/ 81 h 187"/>
                <a:gd name="T36" fmla="*/ 35 w 153"/>
                <a:gd name="T37" fmla="*/ 89 h 187"/>
                <a:gd name="T38" fmla="*/ 35 w 153"/>
                <a:gd name="T39" fmla="*/ 89 h 187"/>
                <a:gd name="T40" fmla="*/ 34 w 153"/>
                <a:gd name="T41" fmla="*/ 100 h 187"/>
                <a:gd name="T42" fmla="*/ 30 w 153"/>
                <a:gd name="T43" fmla="*/ 109 h 187"/>
                <a:gd name="T44" fmla="*/ 25 w 153"/>
                <a:gd name="T45" fmla="*/ 115 h 187"/>
                <a:gd name="T46" fmla="*/ 25 w 153"/>
                <a:gd name="T47" fmla="*/ 115 h 187"/>
                <a:gd name="T48" fmla="*/ 26 w 153"/>
                <a:gd name="T49" fmla="*/ 127 h 187"/>
                <a:gd name="T50" fmla="*/ 38 w 153"/>
                <a:gd name="T51" fmla="*/ 129 h 187"/>
                <a:gd name="T52" fmla="*/ 43 w 153"/>
                <a:gd name="T53" fmla="*/ 134 h 187"/>
                <a:gd name="T54" fmla="*/ 51 w 153"/>
                <a:gd name="T55" fmla="*/ 176 h 187"/>
                <a:gd name="T56" fmla="*/ 49 w 153"/>
                <a:gd name="T57" fmla="*/ 179 h 187"/>
                <a:gd name="T58" fmla="*/ 50 w 153"/>
                <a:gd name="T59" fmla="*/ 182 h 187"/>
                <a:gd name="T60" fmla="*/ 73 w 153"/>
                <a:gd name="T61" fmla="*/ 173 h 187"/>
                <a:gd name="T62" fmla="*/ 78 w 153"/>
                <a:gd name="T63" fmla="*/ 175 h 187"/>
                <a:gd name="T64" fmla="*/ 79 w 153"/>
                <a:gd name="T65" fmla="*/ 175 h 187"/>
                <a:gd name="T66" fmla="*/ 87 w 153"/>
                <a:gd name="T67" fmla="*/ 170 h 187"/>
                <a:gd name="T68" fmla="*/ 110 w 153"/>
                <a:gd name="T69" fmla="*/ 180 h 187"/>
                <a:gd name="T70" fmla="*/ 116 w 153"/>
                <a:gd name="T71" fmla="*/ 184 h 187"/>
                <a:gd name="T72" fmla="*/ 134 w 153"/>
                <a:gd name="T73" fmla="*/ 163 h 187"/>
                <a:gd name="T74" fmla="*/ 130 w 153"/>
                <a:gd name="T75" fmla="*/ 148 h 187"/>
                <a:gd name="T76" fmla="*/ 144 w 153"/>
                <a:gd name="T77" fmla="*/ 149 h 187"/>
                <a:gd name="T78" fmla="*/ 144 w 153"/>
                <a:gd name="T79" fmla="*/ 135 h 187"/>
                <a:gd name="T80" fmla="*/ 153 w 153"/>
                <a:gd name="T81" fmla="*/ 123 h 187"/>
                <a:gd name="T82" fmla="*/ 142 w 153"/>
                <a:gd name="T83" fmla="*/ 111 h 187"/>
                <a:gd name="T84" fmla="*/ 136 w 153"/>
                <a:gd name="T85" fmla="*/ 116 h 187"/>
                <a:gd name="T86" fmla="*/ 135 w 153"/>
                <a:gd name="T87" fmla="*/ 115 h 187"/>
                <a:gd name="T88" fmla="*/ 126 w 153"/>
                <a:gd name="T89" fmla="*/ 107 h 187"/>
                <a:gd name="T90" fmla="*/ 113 w 153"/>
                <a:gd name="T91" fmla="*/ 99 h 187"/>
                <a:gd name="T92" fmla="*/ 110 w 153"/>
                <a:gd name="T93" fmla="*/ 85 h 187"/>
                <a:gd name="T94" fmla="*/ 117 w 153"/>
                <a:gd name="T95" fmla="*/ 64 h 187"/>
                <a:gd name="T96" fmla="*/ 129 w 153"/>
                <a:gd name="T97" fmla="*/ 65 h 187"/>
                <a:gd name="T98" fmla="*/ 130 w 153"/>
                <a:gd name="T99" fmla="*/ 52 h 187"/>
                <a:gd name="T100" fmla="*/ 97 w 153"/>
                <a:gd name="T101" fmla="*/ 54 h 187"/>
                <a:gd name="T102" fmla="*/ 96 w 153"/>
                <a:gd name="T103"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5" name="Freeform 25"/>
            <p:cNvSpPr/>
            <p:nvPr/>
          </p:nvSpPr>
          <p:spPr bwMode="auto">
            <a:xfrm>
              <a:off x="6603244" y="2991596"/>
              <a:ext cx="153988" cy="217488"/>
            </a:xfrm>
            <a:custGeom>
              <a:avLst/>
              <a:gdLst>
                <a:gd name="T0" fmla="*/ 24 w 41"/>
                <a:gd name="T1" fmla="*/ 1 h 58"/>
                <a:gd name="T2" fmla="*/ 23 w 41"/>
                <a:gd name="T3" fmla="*/ 0 h 58"/>
                <a:gd name="T4" fmla="*/ 17 w 41"/>
                <a:gd name="T5" fmla="*/ 7 h 58"/>
                <a:gd name="T6" fmla="*/ 15 w 41"/>
                <a:gd name="T7" fmla="*/ 6 h 58"/>
                <a:gd name="T8" fmla="*/ 15 w 41"/>
                <a:gd name="T9" fmla="*/ 6 h 58"/>
                <a:gd name="T10" fmla="*/ 15 w 41"/>
                <a:gd name="T11" fmla="*/ 7 h 58"/>
                <a:gd name="T12" fmla="*/ 12 w 41"/>
                <a:gd name="T13" fmla="*/ 10 h 58"/>
                <a:gd name="T14" fmla="*/ 10 w 41"/>
                <a:gd name="T15" fmla="*/ 11 h 58"/>
                <a:gd name="T16" fmla="*/ 6 w 41"/>
                <a:gd name="T17" fmla="*/ 13 h 58"/>
                <a:gd name="T18" fmla="*/ 5 w 41"/>
                <a:gd name="T19" fmla="*/ 16 h 58"/>
                <a:gd name="T20" fmla="*/ 3 w 41"/>
                <a:gd name="T21" fmla="*/ 25 h 58"/>
                <a:gd name="T22" fmla="*/ 1 w 41"/>
                <a:gd name="T23" fmla="*/ 30 h 58"/>
                <a:gd name="T24" fmla="*/ 1 w 41"/>
                <a:gd name="T25" fmla="*/ 39 h 58"/>
                <a:gd name="T26" fmla="*/ 3 w 41"/>
                <a:gd name="T27" fmla="*/ 51 h 58"/>
                <a:gd name="T28" fmla="*/ 10 w 41"/>
                <a:gd name="T29" fmla="*/ 56 h 58"/>
                <a:gd name="T30" fmla="*/ 19 w 41"/>
                <a:gd name="T31" fmla="*/ 58 h 58"/>
                <a:gd name="T32" fmla="*/ 28 w 41"/>
                <a:gd name="T33" fmla="*/ 55 h 58"/>
                <a:gd name="T34" fmla="*/ 26 w 41"/>
                <a:gd name="T35" fmla="*/ 50 h 58"/>
                <a:gd name="T36" fmla="*/ 26 w 41"/>
                <a:gd name="T37" fmla="*/ 49 h 58"/>
                <a:gd name="T38" fmla="*/ 26 w 41"/>
                <a:gd name="T39" fmla="*/ 49 h 58"/>
                <a:gd name="T40" fmla="*/ 27 w 41"/>
                <a:gd name="T41" fmla="*/ 45 h 58"/>
                <a:gd name="T42" fmla="*/ 27 w 41"/>
                <a:gd name="T43" fmla="*/ 45 h 58"/>
                <a:gd name="T44" fmla="*/ 31 w 41"/>
                <a:gd name="T45" fmla="*/ 37 h 58"/>
                <a:gd name="T46" fmla="*/ 39 w 41"/>
                <a:gd name="T47" fmla="*/ 37 h 58"/>
                <a:gd name="T48" fmla="*/ 41 w 41"/>
                <a:gd name="T49" fmla="*/ 37 h 58"/>
                <a:gd name="T50" fmla="*/ 33 w 41"/>
                <a:gd name="T51" fmla="*/ 24 h 58"/>
                <a:gd name="T52" fmla="*/ 30 w 41"/>
                <a:gd name="T53" fmla="*/ 20 h 58"/>
                <a:gd name="T54" fmla="*/ 27 w 41"/>
                <a:gd name="T55" fmla="*/ 9 h 58"/>
                <a:gd name="T56" fmla="*/ 24 w 41"/>
                <a:gd name="T5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6" name="Freeform 26"/>
            <p:cNvSpPr/>
            <p:nvPr/>
          </p:nvSpPr>
          <p:spPr bwMode="auto">
            <a:xfrm>
              <a:off x="6455607" y="2893171"/>
              <a:ext cx="200025" cy="214313"/>
            </a:xfrm>
            <a:custGeom>
              <a:avLst/>
              <a:gdLst>
                <a:gd name="T0" fmla="*/ 26 w 53"/>
                <a:gd name="T1" fmla="*/ 12 h 57"/>
                <a:gd name="T2" fmla="*/ 26 w 53"/>
                <a:gd name="T3" fmla="*/ 13 h 57"/>
                <a:gd name="T4" fmla="*/ 24 w 53"/>
                <a:gd name="T5" fmla="*/ 13 h 57"/>
                <a:gd name="T6" fmla="*/ 19 w 53"/>
                <a:gd name="T7" fmla="*/ 12 h 57"/>
                <a:gd name="T8" fmla="*/ 19 w 53"/>
                <a:gd name="T9" fmla="*/ 14 h 57"/>
                <a:gd name="T10" fmla="*/ 19 w 53"/>
                <a:gd name="T11" fmla="*/ 15 h 57"/>
                <a:gd name="T12" fmla="*/ 18 w 53"/>
                <a:gd name="T13" fmla="*/ 15 h 57"/>
                <a:gd name="T14" fmla="*/ 9 w 53"/>
                <a:gd name="T15" fmla="*/ 19 h 57"/>
                <a:gd name="T16" fmla="*/ 9 w 53"/>
                <a:gd name="T17" fmla="*/ 20 h 57"/>
                <a:gd name="T18" fmla="*/ 12 w 53"/>
                <a:gd name="T19" fmla="*/ 28 h 57"/>
                <a:gd name="T20" fmla="*/ 12 w 53"/>
                <a:gd name="T21" fmla="*/ 29 h 57"/>
                <a:gd name="T22" fmla="*/ 12 w 53"/>
                <a:gd name="T23" fmla="*/ 30 h 57"/>
                <a:gd name="T24" fmla="*/ 2 w 53"/>
                <a:gd name="T25" fmla="*/ 41 h 57"/>
                <a:gd name="T26" fmla="*/ 0 w 53"/>
                <a:gd name="T27" fmla="*/ 45 h 57"/>
                <a:gd name="T28" fmla="*/ 2 w 53"/>
                <a:gd name="T29" fmla="*/ 48 h 57"/>
                <a:gd name="T30" fmla="*/ 7 w 53"/>
                <a:gd name="T31" fmla="*/ 50 h 57"/>
                <a:gd name="T32" fmla="*/ 10 w 53"/>
                <a:gd name="T33" fmla="*/ 50 h 57"/>
                <a:gd name="T34" fmla="*/ 20 w 53"/>
                <a:gd name="T35" fmla="*/ 53 h 57"/>
                <a:gd name="T36" fmla="*/ 24 w 53"/>
                <a:gd name="T37" fmla="*/ 55 h 57"/>
                <a:gd name="T38" fmla="*/ 31 w 53"/>
                <a:gd name="T39" fmla="*/ 57 h 57"/>
                <a:gd name="T40" fmla="*/ 36 w 53"/>
                <a:gd name="T41" fmla="*/ 53 h 57"/>
                <a:gd name="T42" fmla="*/ 39 w 53"/>
                <a:gd name="T43" fmla="*/ 49 h 57"/>
                <a:gd name="T44" fmla="*/ 42 w 53"/>
                <a:gd name="T45" fmla="*/ 42 h 57"/>
                <a:gd name="T46" fmla="*/ 40 w 53"/>
                <a:gd name="T47" fmla="*/ 33 h 57"/>
                <a:gd name="T48" fmla="*/ 43 w 53"/>
                <a:gd name="T49" fmla="*/ 34 h 57"/>
                <a:gd name="T50" fmla="*/ 48 w 53"/>
                <a:gd name="T51" fmla="*/ 34 h 57"/>
                <a:gd name="T52" fmla="*/ 50 w 53"/>
                <a:gd name="T53" fmla="*/ 33 h 57"/>
                <a:gd name="T54" fmla="*/ 51 w 53"/>
                <a:gd name="T55" fmla="*/ 31 h 57"/>
                <a:gd name="T56" fmla="*/ 47 w 53"/>
                <a:gd name="T57" fmla="*/ 19 h 57"/>
                <a:gd name="T58" fmla="*/ 48 w 53"/>
                <a:gd name="T59" fmla="*/ 15 h 57"/>
                <a:gd name="T60" fmla="*/ 53 w 53"/>
                <a:gd name="T61" fmla="*/ 11 h 57"/>
                <a:gd name="T62" fmla="*/ 53 w 53"/>
                <a:gd name="T63" fmla="*/ 11 h 57"/>
                <a:gd name="T64" fmla="*/ 52 w 53"/>
                <a:gd name="T65" fmla="*/ 9 h 57"/>
                <a:gd name="T66" fmla="*/ 43 w 53"/>
                <a:gd name="T67" fmla="*/ 9 h 57"/>
                <a:gd name="T68" fmla="*/ 43 w 53"/>
                <a:gd name="T69" fmla="*/ 9 h 57"/>
                <a:gd name="T70" fmla="*/ 34 w 53"/>
                <a:gd name="T71" fmla="*/ 3 h 57"/>
                <a:gd name="T72" fmla="*/ 24 w 53"/>
                <a:gd name="T73" fmla="*/ 1 h 57"/>
                <a:gd name="T74" fmla="*/ 22 w 53"/>
                <a:gd name="T75" fmla="*/ 1 h 57"/>
                <a:gd name="T76" fmla="*/ 25 w 53"/>
                <a:gd name="T77" fmla="*/ 5 h 57"/>
                <a:gd name="T78" fmla="*/ 26 w 53"/>
                <a:gd name="T7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7" name="Freeform 27"/>
            <p:cNvSpPr/>
            <p:nvPr/>
          </p:nvSpPr>
          <p:spPr bwMode="auto">
            <a:xfrm>
              <a:off x="6793744" y="2469309"/>
              <a:ext cx="706438" cy="673100"/>
            </a:xfrm>
            <a:custGeom>
              <a:avLst/>
              <a:gdLst>
                <a:gd name="T0" fmla="*/ 80 w 188"/>
                <a:gd name="T1" fmla="*/ 37 h 179"/>
                <a:gd name="T2" fmla="*/ 70 w 188"/>
                <a:gd name="T3" fmla="*/ 40 h 179"/>
                <a:gd name="T4" fmla="*/ 58 w 188"/>
                <a:gd name="T5" fmla="*/ 46 h 179"/>
                <a:gd name="T6" fmla="*/ 46 w 188"/>
                <a:gd name="T7" fmla="*/ 56 h 179"/>
                <a:gd name="T8" fmla="*/ 45 w 188"/>
                <a:gd name="T9" fmla="*/ 58 h 179"/>
                <a:gd name="T10" fmla="*/ 34 w 188"/>
                <a:gd name="T11" fmla="*/ 70 h 179"/>
                <a:gd name="T12" fmla="*/ 21 w 188"/>
                <a:gd name="T13" fmla="*/ 69 h 179"/>
                <a:gd name="T14" fmla="*/ 15 w 188"/>
                <a:gd name="T15" fmla="*/ 63 h 179"/>
                <a:gd name="T16" fmla="*/ 17 w 188"/>
                <a:gd name="T17" fmla="*/ 86 h 179"/>
                <a:gd name="T18" fmla="*/ 2 w 188"/>
                <a:gd name="T19" fmla="*/ 110 h 179"/>
                <a:gd name="T20" fmla="*/ 0 w 188"/>
                <a:gd name="T21" fmla="*/ 113 h 179"/>
                <a:gd name="T22" fmla="*/ 16 w 188"/>
                <a:gd name="T23" fmla="*/ 119 h 179"/>
                <a:gd name="T24" fmla="*/ 17 w 188"/>
                <a:gd name="T25" fmla="*/ 120 h 179"/>
                <a:gd name="T26" fmla="*/ 23 w 188"/>
                <a:gd name="T27" fmla="*/ 124 h 179"/>
                <a:gd name="T28" fmla="*/ 24 w 188"/>
                <a:gd name="T29" fmla="*/ 124 h 179"/>
                <a:gd name="T30" fmla="*/ 39 w 188"/>
                <a:gd name="T31" fmla="*/ 136 h 179"/>
                <a:gd name="T32" fmla="*/ 56 w 188"/>
                <a:gd name="T33" fmla="*/ 112 h 179"/>
                <a:gd name="T34" fmla="*/ 61 w 188"/>
                <a:gd name="T35" fmla="*/ 106 h 179"/>
                <a:gd name="T36" fmla="*/ 74 w 188"/>
                <a:gd name="T37" fmla="*/ 101 h 179"/>
                <a:gd name="T38" fmla="*/ 87 w 188"/>
                <a:gd name="T39" fmla="*/ 99 h 179"/>
                <a:gd name="T40" fmla="*/ 94 w 188"/>
                <a:gd name="T41" fmla="*/ 110 h 179"/>
                <a:gd name="T42" fmla="*/ 95 w 188"/>
                <a:gd name="T43" fmla="*/ 119 h 179"/>
                <a:gd name="T44" fmla="*/ 92 w 188"/>
                <a:gd name="T45" fmla="*/ 134 h 179"/>
                <a:gd name="T46" fmla="*/ 92 w 188"/>
                <a:gd name="T47" fmla="*/ 135 h 179"/>
                <a:gd name="T48" fmla="*/ 85 w 188"/>
                <a:gd name="T49" fmla="*/ 156 h 179"/>
                <a:gd name="T50" fmla="*/ 92 w 188"/>
                <a:gd name="T51" fmla="*/ 152 h 179"/>
                <a:gd name="T52" fmla="*/ 97 w 188"/>
                <a:gd name="T53" fmla="*/ 154 h 179"/>
                <a:gd name="T54" fmla="*/ 96 w 188"/>
                <a:gd name="T55" fmla="*/ 160 h 179"/>
                <a:gd name="T56" fmla="*/ 92 w 188"/>
                <a:gd name="T57" fmla="*/ 167 h 179"/>
                <a:gd name="T58" fmla="*/ 89 w 188"/>
                <a:gd name="T59" fmla="*/ 172 h 179"/>
                <a:gd name="T60" fmla="*/ 84 w 188"/>
                <a:gd name="T61" fmla="*/ 173 h 179"/>
                <a:gd name="T62" fmla="*/ 79 w 188"/>
                <a:gd name="T63" fmla="*/ 179 h 179"/>
                <a:gd name="T64" fmla="*/ 99 w 188"/>
                <a:gd name="T65" fmla="*/ 164 h 179"/>
                <a:gd name="T66" fmla="*/ 130 w 188"/>
                <a:gd name="T67" fmla="*/ 133 h 179"/>
                <a:gd name="T68" fmla="*/ 136 w 188"/>
                <a:gd name="T69" fmla="*/ 130 h 179"/>
                <a:gd name="T70" fmla="*/ 152 w 188"/>
                <a:gd name="T71" fmla="*/ 126 h 179"/>
                <a:gd name="T72" fmla="*/ 163 w 188"/>
                <a:gd name="T73" fmla="*/ 104 h 179"/>
                <a:gd name="T74" fmla="*/ 188 w 188"/>
                <a:gd name="T75" fmla="*/ 78 h 179"/>
                <a:gd name="T76" fmla="*/ 182 w 188"/>
                <a:gd name="T77" fmla="*/ 60 h 179"/>
                <a:gd name="T78" fmla="*/ 173 w 188"/>
                <a:gd name="T79" fmla="*/ 58 h 179"/>
                <a:gd name="T80" fmla="*/ 171 w 188"/>
                <a:gd name="T81" fmla="*/ 54 h 179"/>
                <a:gd name="T82" fmla="*/ 158 w 188"/>
                <a:gd name="T83" fmla="*/ 22 h 179"/>
                <a:gd name="T84" fmla="*/ 154 w 188"/>
                <a:gd name="T85" fmla="*/ 6 h 179"/>
                <a:gd name="T86" fmla="*/ 147 w 188"/>
                <a:gd name="T87" fmla="*/ 12 h 179"/>
                <a:gd name="T88" fmla="*/ 134 w 188"/>
                <a:gd name="T89" fmla="*/ 5 h 179"/>
                <a:gd name="T90" fmla="*/ 124 w 188"/>
                <a:gd name="T91" fmla="*/ 6 h 179"/>
                <a:gd name="T92" fmla="*/ 114 w 188"/>
                <a:gd name="T93" fmla="*/ 2 h 179"/>
                <a:gd name="T94" fmla="*/ 114 w 188"/>
                <a:gd name="T95" fmla="*/ 15 h 179"/>
                <a:gd name="T96" fmla="*/ 113 w 188"/>
                <a:gd name="T97" fmla="*/ 16 h 179"/>
                <a:gd name="T98" fmla="*/ 104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8" name="Freeform 28"/>
            <p:cNvSpPr/>
            <p:nvPr/>
          </p:nvSpPr>
          <p:spPr bwMode="auto">
            <a:xfrm>
              <a:off x="6952494" y="2062909"/>
              <a:ext cx="1006475" cy="684213"/>
            </a:xfrm>
            <a:custGeom>
              <a:avLst/>
              <a:gdLst>
                <a:gd name="T0" fmla="*/ 47 w 268"/>
                <a:gd name="T1" fmla="*/ 3 h 182"/>
                <a:gd name="T2" fmla="*/ 36 w 268"/>
                <a:gd name="T3" fmla="*/ 6 h 182"/>
                <a:gd name="T4" fmla="*/ 34 w 268"/>
                <a:gd name="T5" fmla="*/ 10 h 182"/>
                <a:gd name="T6" fmla="*/ 29 w 268"/>
                <a:gd name="T7" fmla="*/ 18 h 182"/>
                <a:gd name="T8" fmla="*/ 21 w 268"/>
                <a:gd name="T9" fmla="*/ 24 h 182"/>
                <a:gd name="T10" fmla="*/ 11 w 268"/>
                <a:gd name="T11" fmla="*/ 17 h 182"/>
                <a:gd name="T12" fmla="*/ 0 w 268"/>
                <a:gd name="T13" fmla="*/ 20 h 182"/>
                <a:gd name="T14" fmla="*/ 16 w 268"/>
                <a:gd name="T15" fmla="*/ 30 h 182"/>
                <a:gd name="T16" fmla="*/ 17 w 268"/>
                <a:gd name="T17" fmla="*/ 32 h 182"/>
                <a:gd name="T18" fmla="*/ 18 w 268"/>
                <a:gd name="T19" fmla="*/ 52 h 182"/>
                <a:gd name="T20" fmla="*/ 30 w 268"/>
                <a:gd name="T21" fmla="*/ 76 h 182"/>
                <a:gd name="T22" fmla="*/ 38 w 268"/>
                <a:gd name="T23" fmla="*/ 68 h 182"/>
                <a:gd name="T24" fmla="*/ 49 w 268"/>
                <a:gd name="T25" fmla="*/ 66 h 182"/>
                <a:gd name="T26" fmla="*/ 49 w 268"/>
                <a:gd name="T27" fmla="*/ 66 h 182"/>
                <a:gd name="T28" fmla="*/ 60 w 268"/>
                <a:gd name="T29" fmla="*/ 78 h 182"/>
                <a:gd name="T30" fmla="*/ 63 w 268"/>
                <a:gd name="T31" fmla="*/ 88 h 182"/>
                <a:gd name="T32" fmla="*/ 62 w 268"/>
                <a:gd name="T33" fmla="*/ 98 h 182"/>
                <a:gd name="T34" fmla="*/ 69 w 268"/>
                <a:gd name="T35" fmla="*/ 107 h 182"/>
                <a:gd name="T36" fmla="*/ 79 w 268"/>
                <a:gd name="T37" fmla="*/ 104 h 182"/>
                <a:gd name="T38" fmla="*/ 84 w 268"/>
                <a:gd name="T39" fmla="*/ 109 h 182"/>
                <a:gd name="T40" fmla="*/ 96 w 268"/>
                <a:gd name="T41" fmla="*/ 114 h 182"/>
                <a:gd name="T42" fmla="*/ 105 w 268"/>
                <a:gd name="T43" fmla="*/ 111 h 182"/>
                <a:gd name="T44" fmla="*/ 110 w 268"/>
                <a:gd name="T45" fmla="*/ 106 h 182"/>
                <a:gd name="T46" fmla="*/ 116 w 268"/>
                <a:gd name="T47" fmla="*/ 121 h 182"/>
                <a:gd name="T48" fmla="*/ 131 w 268"/>
                <a:gd name="T49" fmla="*/ 137 h 182"/>
                <a:gd name="T50" fmla="*/ 134 w 268"/>
                <a:gd name="T51" fmla="*/ 162 h 182"/>
                <a:gd name="T52" fmla="*/ 144 w 268"/>
                <a:gd name="T53" fmla="*/ 166 h 182"/>
                <a:gd name="T54" fmla="*/ 150 w 268"/>
                <a:gd name="T55" fmla="*/ 182 h 182"/>
                <a:gd name="T56" fmla="*/ 186 w 268"/>
                <a:gd name="T57" fmla="*/ 152 h 182"/>
                <a:gd name="T58" fmla="*/ 200 w 268"/>
                <a:gd name="T59" fmla="*/ 136 h 182"/>
                <a:gd name="T60" fmla="*/ 226 w 268"/>
                <a:gd name="T61" fmla="*/ 114 h 182"/>
                <a:gd name="T62" fmla="*/ 236 w 268"/>
                <a:gd name="T63" fmla="*/ 106 h 182"/>
                <a:gd name="T64" fmla="*/ 238 w 268"/>
                <a:gd name="T65" fmla="*/ 85 h 182"/>
                <a:gd name="T66" fmla="*/ 247 w 268"/>
                <a:gd name="T67" fmla="*/ 84 h 182"/>
                <a:gd name="T68" fmla="*/ 262 w 268"/>
                <a:gd name="T69" fmla="*/ 99 h 182"/>
                <a:gd name="T70" fmla="*/ 259 w 268"/>
                <a:gd name="T71" fmla="*/ 88 h 182"/>
                <a:gd name="T72" fmla="*/ 268 w 268"/>
                <a:gd name="T73" fmla="*/ 79 h 182"/>
                <a:gd name="T74" fmla="*/ 263 w 268"/>
                <a:gd name="T75" fmla="*/ 63 h 182"/>
                <a:gd name="T76" fmla="*/ 246 w 268"/>
                <a:gd name="T77" fmla="*/ 55 h 182"/>
                <a:gd name="T78" fmla="*/ 240 w 268"/>
                <a:gd name="T79" fmla="*/ 54 h 182"/>
                <a:gd name="T80" fmla="*/ 234 w 268"/>
                <a:gd name="T81" fmla="*/ 55 h 182"/>
                <a:gd name="T82" fmla="*/ 223 w 268"/>
                <a:gd name="T83" fmla="*/ 55 h 182"/>
                <a:gd name="T84" fmla="*/ 222 w 268"/>
                <a:gd name="T85" fmla="*/ 69 h 182"/>
                <a:gd name="T86" fmla="*/ 208 w 268"/>
                <a:gd name="T87" fmla="*/ 72 h 182"/>
                <a:gd name="T88" fmla="*/ 188 w 268"/>
                <a:gd name="T89" fmla="*/ 54 h 182"/>
                <a:gd name="T90" fmla="*/ 183 w 268"/>
                <a:gd name="T91" fmla="*/ 44 h 182"/>
                <a:gd name="T92" fmla="*/ 184 w 268"/>
                <a:gd name="T93" fmla="*/ 50 h 182"/>
                <a:gd name="T94" fmla="*/ 179 w 268"/>
                <a:gd name="T95" fmla="*/ 60 h 182"/>
                <a:gd name="T96" fmla="*/ 168 w 268"/>
                <a:gd name="T97" fmla="*/ 57 h 182"/>
                <a:gd name="T98" fmla="*/ 166 w 268"/>
                <a:gd name="T99" fmla="*/ 47 h 182"/>
                <a:gd name="T100" fmla="*/ 156 w 268"/>
                <a:gd name="T101" fmla="*/ 43 h 182"/>
                <a:gd name="T102" fmla="*/ 144 w 268"/>
                <a:gd name="T103" fmla="*/ 35 h 182"/>
                <a:gd name="T104" fmla="*/ 128 w 268"/>
                <a:gd name="T105" fmla="*/ 29 h 182"/>
                <a:gd name="T106" fmla="*/ 117 w 268"/>
                <a:gd name="T107" fmla="*/ 34 h 182"/>
                <a:gd name="T108" fmla="*/ 112 w 268"/>
                <a:gd name="T109" fmla="*/ 24 h 182"/>
                <a:gd name="T110" fmla="*/ 98 w 268"/>
                <a:gd name="T111" fmla="*/ 24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69" name="Freeform 29"/>
            <p:cNvSpPr/>
            <p:nvPr/>
          </p:nvSpPr>
          <p:spPr bwMode="auto">
            <a:xfrm>
              <a:off x="6738182" y="1089771"/>
              <a:ext cx="1352550" cy="1233488"/>
            </a:xfrm>
            <a:custGeom>
              <a:avLst/>
              <a:gdLst>
                <a:gd name="T0" fmla="*/ 353 w 360"/>
                <a:gd name="T1" fmla="*/ 153 h 328"/>
                <a:gd name="T2" fmla="*/ 346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5 w 360"/>
                <a:gd name="T15" fmla="*/ 131 h 328"/>
                <a:gd name="T16" fmla="*/ 168 w 360"/>
                <a:gd name="T17" fmla="*/ 119 h 328"/>
                <a:gd name="T18" fmla="*/ 129 w 360"/>
                <a:gd name="T19" fmla="*/ 57 h 328"/>
                <a:gd name="T20" fmla="*/ 54 w 360"/>
                <a:gd name="T21" fmla="*/ 8 h 328"/>
                <a:gd name="T22" fmla="*/ 4 w 360"/>
                <a:gd name="T23" fmla="*/ 14 h 328"/>
                <a:gd name="T24" fmla="*/ 4 w 360"/>
                <a:gd name="T25" fmla="*/ 21 h 328"/>
                <a:gd name="T26" fmla="*/ 1 w 360"/>
                <a:gd name="T27" fmla="*/ 28 h 328"/>
                <a:gd name="T28" fmla="*/ 5 w 360"/>
                <a:gd name="T29" fmla="*/ 45 h 328"/>
                <a:gd name="T30" fmla="*/ 21 w 360"/>
                <a:gd name="T31" fmla="*/ 37 h 328"/>
                <a:gd name="T32" fmla="*/ 37 w 360"/>
                <a:gd name="T33" fmla="*/ 49 h 328"/>
                <a:gd name="T34" fmla="*/ 60 w 360"/>
                <a:gd name="T35" fmla="*/ 77 h 328"/>
                <a:gd name="T36" fmla="*/ 74 w 360"/>
                <a:gd name="T37" fmla="*/ 66 h 328"/>
                <a:gd name="T38" fmla="*/ 97 w 360"/>
                <a:gd name="T39" fmla="*/ 52 h 328"/>
                <a:gd name="T40" fmla="*/ 115 w 360"/>
                <a:gd name="T41" fmla="*/ 71 h 328"/>
                <a:gd name="T42" fmla="*/ 119 w 360"/>
                <a:gd name="T43" fmla="*/ 100 h 328"/>
                <a:gd name="T44" fmla="*/ 121 w 360"/>
                <a:gd name="T45" fmla="*/ 131 h 328"/>
                <a:gd name="T46" fmla="*/ 116 w 360"/>
                <a:gd name="T47" fmla="*/ 144 h 328"/>
                <a:gd name="T48" fmla="*/ 112 w 360"/>
                <a:gd name="T49" fmla="*/ 149 h 328"/>
                <a:gd name="T50" fmla="*/ 114 w 360"/>
                <a:gd name="T51" fmla="*/ 168 h 328"/>
                <a:gd name="T52" fmla="*/ 109 w 360"/>
                <a:gd name="T53" fmla="*/ 184 h 328"/>
                <a:gd name="T54" fmla="*/ 95 w 360"/>
                <a:gd name="T55" fmla="*/ 181 h 328"/>
                <a:gd name="T56" fmla="*/ 84 w 360"/>
                <a:gd name="T57" fmla="*/ 204 h 328"/>
                <a:gd name="T58" fmla="*/ 68 w 360"/>
                <a:gd name="T59" fmla="*/ 219 h 328"/>
                <a:gd name="T60" fmla="*/ 80 w 360"/>
                <a:gd name="T61" fmla="*/ 236 h 328"/>
                <a:gd name="T62" fmla="*/ 90 w 360"/>
                <a:gd name="T63" fmla="*/ 249 h 328"/>
                <a:gd name="T64" fmla="*/ 109 w 360"/>
                <a:gd name="T65" fmla="*/ 253 h 328"/>
                <a:gd name="T66" fmla="*/ 118 w 360"/>
                <a:gd name="T67" fmla="*/ 272 h 328"/>
                <a:gd name="T68" fmla="*/ 133 w 360"/>
                <a:gd name="T69" fmla="*/ 284 h 328"/>
                <a:gd name="T70" fmla="*/ 154 w 360"/>
                <a:gd name="T71" fmla="*/ 278 h 328"/>
                <a:gd name="T72" fmla="*/ 167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3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0" name="Freeform 30"/>
            <p:cNvSpPr/>
            <p:nvPr/>
          </p:nvSpPr>
          <p:spPr bwMode="auto">
            <a:xfrm>
              <a:off x="6471482" y="3296396"/>
              <a:ext cx="814388" cy="511175"/>
            </a:xfrm>
            <a:custGeom>
              <a:avLst/>
              <a:gdLst>
                <a:gd name="T0" fmla="*/ 198 w 217"/>
                <a:gd name="T1" fmla="*/ 4 h 136"/>
                <a:gd name="T2" fmla="*/ 179 w 217"/>
                <a:gd name="T3" fmla="*/ 6 h 136"/>
                <a:gd name="T4" fmla="*/ 135 w 217"/>
                <a:gd name="T5" fmla="*/ 21 h 136"/>
                <a:gd name="T6" fmla="*/ 136 w 217"/>
                <a:gd name="T7" fmla="*/ 30 h 136"/>
                <a:gd name="T8" fmla="*/ 106 w 217"/>
                <a:gd name="T9" fmla="*/ 26 h 136"/>
                <a:gd name="T10" fmla="*/ 84 w 217"/>
                <a:gd name="T11" fmla="*/ 0 h 136"/>
                <a:gd name="T12" fmla="*/ 75 w 217"/>
                <a:gd name="T13" fmla="*/ 10 h 136"/>
                <a:gd name="T14" fmla="*/ 64 w 217"/>
                <a:gd name="T15" fmla="*/ 4 h 136"/>
                <a:gd name="T16" fmla="*/ 59 w 217"/>
                <a:gd name="T17" fmla="*/ 10 h 136"/>
                <a:gd name="T18" fmla="*/ 51 w 217"/>
                <a:gd name="T19" fmla="*/ 12 h 136"/>
                <a:gd name="T20" fmla="*/ 6 w 217"/>
                <a:gd name="T21" fmla="*/ 64 h 136"/>
                <a:gd name="T22" fmla="*/ 11 w 217"/>
                <a:gd name="T23" fmla="*/ 76 h 136"/>
                <a:gd name="T24" fmla="*/ 10 w 217"/>
                <a:gd name="T25" fmla="*/ 76 h 136"/>
                <a:gd name="T26" fmla="*/ 17 w 217"/>
                <a:gd name="T27" fmla="*/ 103 h 136"/>
                <a:gd name="T28" fmla="*/ 0 w 217"/>
                <a:gd name="T29" fmla="*/ 114 h 136"/>
                <a:gd name="T30" fmla="*/ 8 w 217"/>
                <a:gd name="T31" fmla="*/ 122 h 136"/>
                <a:gd name="T32" fmla="*/ 9 w 217"/>
                <a:gd name="T33" fmla="*/ 124 h 136"/>
                <a:gd name="T34" fmla="*/ 32 w 217"/>
                <a:gd name="T35" fmla="*/ 136 h 136"/>
                <a:gd name="T36" fmla="*/ 42 w 217"/>
                <a:gd name="T37" fmla="*/ 126 h 136"/>
                <a:gd name="T38" fmla="*/ 57 w 217"/>
                <a:gd name="T39" fmla="*/ 119 h 136"/>
                <a:gd name="T40" fmla="*/ 59 w 217"/>
                <a:gd name="T41" fmla="*/ 121 h 136"/>
                <a:gd name="T42" fmla="*/ 59 w 217"/>
                <a:gd name="T43" fmla="*/ 122 h 136"/>
                <a:gd name="T44" fmla="*/ 74 w 217"/>
                <a:gd name="T45" fmla="*/ 132 h 136"/>
                <a:gd name="T46" fmla="*/ 92 w 217"/>
                <a:gd name="T47" fmla="*/ 126 h 136"/>
                <a:gd name="T48" fmla="*/ 106 w 217"/>
                <a:gd name="T49" fmla="*/ 125 h 136"/>
                <a:gd name="T50" fmla="*/ 108 w 217"/>
                <a:gd name="T51" fmla="*/ 124 h 136"/>
                <a:gd name="T52" fmla="*/ 119 w 217"/>
                <a:gd name="T53" fmla="*/ 110 h 136"/>
                <a:gd name="T54" fmla="*/ 125 w 217"/>
                <a:gd name="T55" fmla="*/ 106 h 136"/>
                <a:gd name="T56" fmla="*/ 126 w 217"/>
                <a:gd name="T57" fmla="*/ 107 h 136"/>
                <a:gd name="T58" fmla="*/ 129 w 217"/>
                <a:gd name="T59" fmla="*/ 108 h 136"/>
                <a:gd name="T60" fmla="*/ 134 w 217"/>
                <a:gd name="T61" fmla="*/ 88 h 136"/>
                <a:gd name="T62" fmla="*/ 140 w 217"/>
                <a:gd name="T63" fmla="*/ 86 h 136"/>
                <a:gd name="T64" fmla="*/ 148 w 217"/>
                <a:gd name="T65" fmla="*/ 69 h 136"/>
                <a:gd name="T66" fmla="*/ 151 w 217"/>
                <a:gd name="T67" fmla="*/ 60 h 136"/>
                <a:gd name="T68" fmla="*/ 161 w 217"/>
                <a:gd name="T69" fmla="*/ 56 h 136"/>
                <a:gd name="T70" fmla="*/ 161 w 217"/>
                <a:gd name="T71" fmla="*/ 54 h 136"/>
                <a:gd name="T72" fmla="*/ 169 w 217"/>
                <a:gd name="T73" fmla="*/ 48 h 136"/>
                <a:gd name="T74" fmla="*/ 164 w 217"/>
                <a:gd name="T75" fmla="*/ 47 h 136"/>
                <a:gd name="T76" fmla="*/ 164 w 217"/>
                <a:gd name="T77" fmla="*/ 44 h 136"/>
                <a:gd name="T78" fmla="*/ 166 w 217"/>
                <a:gd name="T79" fmla="*/ 43 h 136"/>
                <a:gd name="T80" fmla="*/ 176 w 217"/>
                <a:gd name="T81" fmla="*/ 38 h 136"/>
                <a:gd name="T82" fmla="*/ 202 w 217"/>
                <a:gd name="T83" fmla="*/ 20 h 136"/>
                <a:gd name="T84" fmla="*/ 214 w 217"/>
                <a:gd name="T85" fmla="*/ 24 h 136"/>
                <a:gd name="T86" fmla="*/ 212 w 217"/>
                <a:gd name="T87" fmla="*/ 14 h 136"/>
                <a:gd name="T88" fmla="*/ 212 w 217"/>
                <a:gd name="T89" fmla="*/ 14 h 136"/>
                <a:gd name="T90" fmla="*/ 216 w 217"/>
                <a:gd name="T91" fmla="*/ 6 h 136"/>
                <a:gd name="T92" fmla="*/ 213 w 217"/>
                <a:gd name="T93" fmla="*/ 7 h 136"/>
                <a:gd name="T94" fmla="*/ 204 w 217"/>
                <a:gd name="T95" fmla="*/ 8 h 136"/>
                <a:gd name="T96" fmla="*/ 202 w 217"/>
                <a:gd name="T97" fmla="*/ 8 h 136"/>
                <a:gd name="T98" fmla="*/ 202 w 217"/>
                <a:gd name="T99" fmla="*/ 6 h 136"/>
                <a:gd name="T100" fmla="*/ 198 w 217"/>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1" name="Freeform 31"/>
            <p:cNvSpPr/>
            <p:nvPr/>
          </p:nvSpPr>
          <p:spPr bwMode="auto">
            <a:xfrm>
              <a:off x="7233482" y="4140946"/>
              <a:ext cx="128588" cy="117475"/>
            </a:xfrm>
            <a:custGeom>
              <a:avLst/>
              <a:gdLst>
                <a:gd name="T0" fmla="*/ 31 w 34"/>
                <a:gd name="T1" fmla="*/ 17 h 31"/>
                <a:gd name="T2" fmla="*/ 34 w 34"/>
                <a:gd name="T3" fmla="*/ 13 h 31"/>
                <a:gd name="T4" fmla="*/ 34 w 34"/>
                <a:gd name="T5" fmla="*/ 13 h 31"/>
                <a:gd name="T6" fmla="*/ 34 w 34"/>
                <a:gd name="T7" fmla="*/ 13 h 31"/>
                <a:gd name="T8" fmla="*/ 34 w 34"/>
                <a:gd name="T9" fmla="*/ 13 h 31"/>
                <a:gd name="T10" fmla="*/ 24 w 34"/>
                <a:gd name="T11" fmla="*/ 5 h 31"/>
                <a:gd name="T12" fmla="*/ 11 w 34"/>
                <a:gd name="T13" fmla="*/ 1 h 31"/>
                <a:gd name="T14" fmla="*/ 7 w 34"/>
                <a:gd name="T15" fmla="*/ 2 h 31"/>
                <a:gd name="T16" fmla="*/ 7 w 34"/>
                <a:gd name="T17" fmla="*/ 11 h 31"/>
                <a:gd name="T18" fmla="*/ 2 w 34"/>
                <a:gd name="T19" fmla="*/ 19 h 31"/>
                <a:gd name="T20" fmla="*/ 0 w 34"/>
                <a:gd name="T21" fmla="*/ 21 h 31"/>
                <a:gd name="T22" fmla="*/ 4 w 34"/>
                <a:gd name="T23" fmla="*/ 25 h 31"/>
                <a:gd name="T24" fmla="*/ 5 w 34"/>
                <a:gd name="T25" fmla="*/ 25 h 31"/>
                <a:gd name="T26" fmla="*/ 6 w 34"/>
                <a:gd name="T27" fmla="*/ 29 h 31"/>
                <a:gd name="T28" fmla="*/ 11 w 34"/>
                <a:gd name="T29" fmla="*/ 31 h 31"/>
                <a:gd name="T30" fmla="*/ 17 w 34"/>
                <a:gd name="T31" fmla="*/ 28 h 31"/>
                <a:gd name="T32" fmla="*/ 26 w 34"/>
                <a:gd name="T33" fmla="*/ 30 h 31"/>
                <a:gd name="T34" fmla="*/ 26 w 34"/>
                <a:gd name="T35" fmla="*/ 27 h 31"/>
                <a:gd name="T36" fmla="*/ 31 w 34"/>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2" name="Freeform 32"/>
            <p:cNvSpPr/>
            <p:nvPr/>
          </p:nvSpPr>
          <p:spPr bwMode="auto">
            <a:xfrm>
              <a:off x="6636582" y="3712321"/>
              <a:ext cx="709613" cy="549275"/>
            </a:xfrm>
            <a:custGeom>
              <a:avLst/>
              <a:gdLst>
                <a:gd name="T0" fmla="*/ 120 w 189"/>
                <a:gd name="T1" fmla="*/ 23 h 146"/>
                <a:gd name="T2" fmla="*/ 85 w 189"/>
                <a:gd name="T3" fmla="*/ 9 h 146"/>
                <a:gd name="T4" fmla="*/ 85 w 189"/>
                <a:gd name="T5" fmla="*/ 1 h 146"/>
                <a:gd name="T6" fmla="*/ 82 w 189"/>
                <a:gd name="T7" fmla="*/ 0 h 146"/>
                <a:gd name="T8" fmla="*/ 66 w 189"/>
                <a:gd name="T9" fmla="*/ 16 h 146"/>
                <a:gd name="T10" fmla="*/ 58 w 189"/>
                <a:gd name="T11" fmla="*/ 24 h 146"/>
                <a:gd name="T12" fmla="*/ 48 w 189"/>
                <a:gd name="T13" fmla="*/ 19 h 146"/>
                <a:gd name="T14" fmla="*/ 31 w 189"/>
                <a:gd name="T15" fmla="*/ 25 h 146"/>
                <a:gd name="T16" fmla="*/ 10 w 189"/>
                <a:gd name="T17" fmla="*/ 11 h 146"/>
                <a:gd name="T18" fmla="*/ 2 w 189"/>
                <a:gd name="T19" fmla="*/ 17 h 146"/>
                <a:gd name="T20" fmla="*/ 2 w 189"/>
                <a:gd name="T21" fmla="*/ 18 h 146"/>
                <a:gd name="T22" fmla="*/ 0 w 189"/>
                <a:gd name="T23" fmla="*/ 20 h 146"/>
                <a:gd name="T24" fmla="*/ 4 w 189"/>
                <a:gd name="T25" fmla="*/ 21 h 146"/>
                <a:gd name="T26" fmla="*/ 5 w 189"/>
                <a:gd name="T27" fmla="*/ 21 h 146"/>
                <a:gd name="T28" fmla="*/ 34 w 189"/>
                <a:gd name="T29" fmla="*/ 43 h 146"/>
                <a:gd name="T30" fmla="*/ 62 w 189"/>
                <a:gd name="T31" fmla="*/ 75 h 146"/>
                <a:gd name="T32" fmla="*/ 90 w 189"/>
                <a:gd name="T33" fmla="*/ 72 h 146"/>
                <a:gd name="T34" fmla="*/ 91 w 189"/>
                <a:gd name="T35" fmla="*/ 71 h 146"/>
                <a:gd name="T36" fmla="*/ 99 w 189"/>
                <a:gd name="T37" fmla="*/ 73 h 146"/>
                <a:gd name="T38" fmla="*/ 100 w 189"/>
                <a:gd name="T39" fmla="*/ 75 h 146"/>
                <a:gd name="T40" fmla="*/ 93 w 189"/>
                <a:gd name="T41" fmla="*/ 93 h 146"/>
                <a:gd name="T42" fmla="*/ 84 w 189"/>
                <a:gd name="T43" fmla="*/ 93 h 146"/>
                <a:gd name="T44" fmla="*/ 74 w 189"/>
                <a:gd name="T45" fmla="*/ 117 h 146"/>
                <a:gd name="T46" fmla="*/ 89 w 189"/>
                <a:gd name="T47" fmla="*/ 127 h 146"/>
                <a:gd name="T48" fmla="*/ 93 w 189"/>
                <a:gd name="T49" fmla="*/ 133 h 146"/>
                <a:gd name="T50" fmla="*/ 100 w 189"/>
                <a:gd name="T51" fmla="*/ 133 h 146"/>
                <a:gd name="T52" fmla="*/ 115 w 189"/>
                <a:gd name="T53" fmla="*/ 139 h 146"/>
                <a:gd name="T54" fmla="*/ 118 w 189"/>
                <a:gd name="T55" fmla="*/ 143 h 146"/>
                <a:gd name="T56" fmla="*/ 132 w 189"/>
                <a:gd name="T57" fmla="*/ 144 h 146"/>
                <a:gd name="T58" fmla="*/ 152 w 189"/>
                <a:gd name="T59" fmla="*/ 143 h 146"/>
                <a:gd name="T60" fmla="*/ 159 w 189"/>
                <a:gd name="T61" fmla="*/ 139 h 146"/>
                <a:gd name="T62" fmla="*/ 158 w 189"/>
                <a:gd name="T63" fmla="*/ 131 h 146"/>
                <a:gd name="T64" fmla="*/ 162 w 189"/>
                <a:gd name="T65" fmla="*/ 119 h 146"/>
                <a:gd name="T66" fmla="*/ 170 w 189"/>
                <a:gd name="T67" fmla="*/ 111 h 146"/>
                <a:gd name="T68" fmla="*/ 186 w 189"/>
                <a:gd name="T69" fmla="*/ 111 h 146"/>
                <a:gd name="T70" fmla="*/ 181 w 189"/>
                <a:gd name="T71" fmla="*/ 98 h 146"/>
                <a:gd name="T72" fmla="*/ 174 w 189"/>
                <a:gd name="T73" fmla="*/ 97 h 146"/>
                <a:gd name="T74" fmla="*/ 174 w 189"/>
                <a:gd name="T75" fmla="*/ 97 h 146"/>
                <a:gd name="T76" fmla="*/ 156 w 189"/>
                <a:gd name="T77" fmla="*/ 86 h 146"/>
                <a:gd name="T78" fmla="*/ 147 w 189"/>
                <a:gd name="T79" fmla="*/ 83 h 146"/>
                <a:gd name="T80" fmla="*/ 132 w 189"/>
                <a:gd name="T8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3" name="Freeform 33"/>
            <p:cNvSpPr/>
            <p:nvPr/>
          </p:nvSpPr>
          <p:spPr bwMode="auto">
            <a:xfrm>
              <a:off x="6265107" y="2664571"/>
              <a:ext cx="660400" cy="942975"/>
            </a:xfrm>
            <a:custGeom>
              <a:avLst/>
              <a:gdLst>
                <a:gd name="T0" fmla="*/ 158 w 176"/>
                <a:gd name="T1" fmla="*/ 74 h 251"/>
                <a:gd name="T2" fmla="*/ 140 w 176"/>
                <a:gd name="T3" fmla="*/ 69 h 251"/>
                <a:gd name="T4" fmla="*/ 139 w 176"/>
                <a:gd name="T5" fmla="*/ 52 h 251"/>
                <a:gd name="T6" fmla="*/ 134 w 176"/>
                <a:gd name="T7" fmla="*/ 46 h 251"/>
                <a:gd name="T8" fmla="*/ 117 w 176"/>
                <a:gd name="T9" fmla="*/ 38 h 251"/>
                <a:gd name="T10" fmla="*/ 117 w 176"/>
                <a:gd name="T11" fmla="*/ 24 h 251"/>
                <a:gd name="T12" fmla="*/ 113 w 176"/>
                <a:gd name="T13" fmla="*/ 20 h 251"/>
                <a:gd name="T14" fmla="*/ 105 w 176"/>
                <a:gd name="T15" fmla="*/ 15 h 251"/>
                <a:gd name="T16" fmla="*/ 100 w 176"/>
                <a:gd name="T17" fmla="*/ 0 h 251"/>
                <a:gd name="T18" fmla="*/ 89 w 176"/>
                <a:gd name="T19" fmla="*/ 8 h 251"/>
                <a:gd name="T20" fmla="*/ 78 w 176"/>
                <a:gd name="T21" fmla="*/ 24 h 251"/>
                <a:gd name="T22" fmla="*/ 71 w 176"/>
                <a:gd name="T23" fmla="*/ 33 h 251"/>
                <a:gd name="T24" fmla="*/ 59 w 176"/>
                <a:gd name="T25" fmla="*/ 39 h 251"/>
                <a:gd name="T26" fmla="*/ 45 w 176"/>
                <a:gd name="T27" fmla="*/ 39 h 251"/>
                <a:gd name="T28" fmla="*/ 32 w 176"/>
                <a:gd name="T29" fmla="*/ 50 h 251"/>
                <a:gd name="T30" fmla="*/ 24 w 176"/>
                <a:gd name="T31" fmla="*/ 45 h 251"/>
                <a:gd name="T32" fmla="*/ 17 w 176"/>
                <a:gd name="T33" fmla="*/ 32 h 251"/>
                <a:gd name="T34" fmla="*/ 8 w 176"/>
                <a:gd name="T35" fmla="*/ 48 h 251"/>
                <a:gd name="T36" fmla="*/ 7 w 176"/>
                <a:gd name="T37" fmla="*/ 48 h 251"/>
                <a:gd name="T38" fmla="*/ 15 w 176"/>
                <a:gd name="T39" fmla="*/ 84 h 251"/>
                <a:gd name="T40" fmla="*/ 18 w 176"/>
                <a:gd name="T41" fmla="*/ 94 h 251"/>
                <a:gd name="T42" fmla="*/ 6 w 176"/>
                <a:gd name="T43" fmla="*/ 100 h 251"/>
                <a:gd name="T44" fmla="*/ 24 w 176"/>
                <a:gd name="T45" fmla="*/ 120 h 251"/>
                <a:gd name="T46" fmla="*/ 24 w 176"/>
                <a:gd name="T47" fmla="*/ 120 h 251"/>
                <a:gd name="T48" fmla="*/ 19 w 176"/>
                <a:gd name="T49" fmla="*/ 140 h 251"/>
                <a:gd name="T50" fmla="*/ 8 w 176"/>
                <a:gd name="T51" fmla="*/ 147 h 251"/>
                <a:gd name="T52" fmla="*/ 18 w 176"/>
                <a:gd name="T53" fmla="*/ 179 h 251"/>
                <a:gd name="T54" fmla="*/ 24 w 176"/>
                <a:gd name="T55" fmla="*/ 189 h 251"/>
                <a:gd name="T56" fmla="*/ 16 w 176"/>
                <a:gd name="T57" fmla="*/ 208 h 251"/>
                <a:gd name="T58" fmla="*/ 10 w 176"/>
                <a:gd name="T59" fmla="*/ 225 h 251"/>
                <a:gd name="T60" fmla="*/ 11 w 176"/>
                <a:gd name="T61" fmla="*/ 238 h 251"/>
                <a:gd name="T62" fmla="*/ 13 w 176"/>
                <a:gd name="T63" fmla="*/ 241 h 251"/>
                <a:gd name="T64" fmla="*/ 14 w 176"/>
                <a:gd name="T65" fmla="*/ 244 h 251"/>
                <a:gd name="T66" fmla="*/ 14 w 176"/>
                <a:gd name="T67" fmla="*/ 244 h 251"/>
                <a:gd name="T68" fmla="*/ 47 w 176"/>
                <a:gd name="T69" fmla="*/ 248 h 251"/>
                <a:gd name="T70" fmla="*/ 56 w 176"/>
                <a:gd name="T71" fmla="*/ 232 h 251"/>
                <a:gd name="T72" fmla="*/ 104 w 176"/>
                <a:gd name="T73" fmla="*/ 176 h 251"/>
                <a:gd name="T74" fmla="*/ 125 w 176"/>
                <a:gd name="T75" fmla="*/ 164 h 251"/>
                <a:gd name="T76" fmla="*/ 117 w 176"/>
                <a:gd name="T77" fmla="*/ 156 h 251"/>
                <a:gd name="T78" fmla="*/ 115 w 176"/>
                <a:gd name="T79" fmla="*/ 147 h 251"/>
                <a:gd name="T80" fmla="*/ 87 w 176"/>
                <a:gd name="T81" fmla="*/ 119 h 251"/>
                <a:gd name="T82" fmla="*/ 61 w 176"/>
                <a:gd name="T83" fmla="*/ 114 h 251"/>
                <a:gd name="T84" fmla="*/ 51 w 176"/>
                <a:gd name="T85" fmla="*/ 100 h 251"/>
                <a:gd name="T86" fmla="*/ 67 w 176"/>
                <a:gd name="T87" fmla="*/ 74 h 251"/>
                <a:gd name="T88" fmla="*/ 71 w 176"/>
                <a:gd name="T89" fmla="*/ 61 h 251"/>
                <a:gd name="T90" fmla="*/ 104 w 176"/>
                <a:gd name="T91" fmla="*/ 67 h 251"/>
                <a:gd name="T92" fmla="*/ 101 w 176"/>
                <a:gd name="T93" fmla="*/ 80 h 251"/>
                <a:gd name="T94" fmla="*/ 120 w 176"/>
                <a:gd name="T95" fmla="*/ 95 h 251"/>
                <a:gd name="T96" fmla="*/ 150 w 176"/>
                <a:gd name="T97" fmla="*/ 122 h 251"/>
                <a:gd name="T98" fmla="*/ 166 w 176"/>
                <a:gd name="T99" fmla="*/ 102 h 251"/>
                <a:gd name="T100" fmla="*/ 168 w 176"/>
                <a:gd name="T101" fmla="*/ 92 h 251"/>
                <a:gd name="T102" fmla="*/ 175 w 176"/>
                <a:gd name="T103" fmla="*/ 87 h 251"/>
                <a:gd name="T104" fmla="*/ 163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4" name="Freeform 34"/>
            <p:cNvSpPr/>
            <p:nvPr/>
          </p:nvSpPr>
          <p:spPr bwMode="auto">
            <a:xfrm>
              <a:off x="5960307" y="3569446"/>
              <a:ext cx="698500" cy="688975"/>
            </a:xfrm>
            <a:custGeom>
              <a:avLst/>
              <a:gdLst>
                <a:gd name="T0" fmla="*/ 41 w 186"/>
                <a:gd name="T1" fmla="*/ 60 h 183"/>
                <a:gd name="T2" fmla="*/ 2 w 186"/>
                <a:gd name="T3" fmla="*/ 81 h 183"/>
                <a:gd name="T4" fmla="*/ 15 w 186"/>
                <a:gd name="T5" fmla="*/ 111 h 183"/>
                <a:gd name="T6" fmla="*/ 16 w 186"/>
                <a:gd name="T7" fmla="*/ 111 h 183"/>
                <a:gd name="T8" fmla="*/ 34 w 186"/>
                <a:gd name="T9" fmla="*/ 143 h 183"/>
                <a:gd name="T10" fmla="*/ 44 w 186"/>
                <a:gd name="T11" fmla="*/ 145 h 183"/>
                <a:gd name="T12" fmla="*/ 53 w 186"/>
                <a:gd name="T13" fmla="*/ 150 h 183"/>
                <a:gd name="T14" fmla="*/ 106 w 186"/>
                <a:gd name="T15" fmla="*/ 155 h 183"/>
                <a:gd name="T16" fmla="*/ 109 w 186"/>
                <a:gd name="T17" fmla="*/ 173 h 183"/>
                <a:gd name="T18" fmla="*/ 130 w 186"/>
                <a:gd name="T19" fmla="*/ 171 h 183"/>
                <a:gd name="T20" fmla="*/ 142 w 186"/>
                <a:gd name="T21" fmla="*/ 183 h 183"/>
                <a:gd name="T22" fmla="*/ 151 w 186"/>
                <a:gd name="T23" fmla="*/ 174 h 183"/>
                <a:gd name="T24" fmla="*/ 163 w 186"/>
                <a:gd name="T25" fmla="*/ 175 h 183"/>
                <a:gd name="T26" fmla="*/ 174 w 186"/>
                <a:gd name="T27" fmla="*/ 165 h 183"/>
                <a:gd name="T28" fmla="*/ 172 w 186"/>
                <a:gd name="T29" fmla="*/ 163 h 183"/>
                <a:gd name="T30" fmla="*/ 173 w 186"/>
                <a:gd name="T31" fmla="*/ 153 h 183"/>
                <a:gd name="T32" fmla="*/ 152 w 186"/>
                <a:gd name="T33" fmla="*/ 147 h 183"/>
                <a:gd name="T34" fmla="*/ 142 w 186"/>
                <a:gd name="T35" fmla="*/ 131 h 183"/>
                <a:gd name="T36" fmla="*/ 138 w 186"/>
                <a:gd name="T37" fmla="*/ 118 h 183"/>
                <a:gd name="T38" fmla="*/ 149 w 186"/>
                <a:gd name="T39" fmla="*/ 113 h 183"/>
                <a:gd name="T40" fmla="*/ 156 w 186"/>
                <a:gd name="T41" fmla="*/ 102 h 183"/>
                <a:gd name="T42" fmla="*/ 160 w 186"/>
                <a:gd name="T43" fmla="*/ 98 h 183"/>
                <a:gd name="T44" fmla="*/ 160 w 186"/>
                <a:gd name="T45" fmla="*/ 81 h 183"/>
                <a:gd name="T46" fmla="*/ 170 w 186"/>
                <a:gd name="T47" fmla="*/ 83 h 183"/>
                <a:gd name="T48" fmla="*/ 171 w 186"/>
                <a:gd name="T49" fmla="*/ 84 h 183"/>
                <a:gd name="T50" fmla="*/ 186 w 186"/>
                <a:gd name="T51" fmla="*/ 81 h 183"/>
                <a:gd name="T52" fmla="*/ 169 w 186"/>
                <a:gd name="T53" fmla="*/ 68 h 183"/>
                <a:gd name="T54" fmla="*/ 152 w 186"/>
                <a:gd name="T55" fmla="*/ 63 h 183"/>
                <a:gd name="T56" fmla="*/ 152 w 186"/>
                <a:gd name="T57" fmla="*/ 63 h 183"/>
                <a:gd name="T58" fmla="*/ 131 w 186"/>
                <a:gd name="T59" fmla="*/ 48 h 183"/>
                <a:gd name="T60" fmla="*/ 148 w 186"/>
                <a:gd name="T61" fmla="*/ 29 h 183"/>
                <a:gd name="T62" fmla="*/ 142 w 186"/>
                <a:gd name="T63" fmla="*/ 9 h 183"/>
                <a:gd name="T64" fmla="*/ 114 w 186"/>
                <a:gd name="T65" fmla="*/ 14 h 183"/>
                <a:gd name="T66" fmla="*/ 101 w 186"/>
                <a:gd name="T67" fmla="*/ 7 h 183"/>
                <a:gd name="T68" fmla="*/ 96 w 186"/>
                <a:gd name="T69" fmla="*/ 5 h 183"/>
                <a:gd name="T70" fmla="*/ 95 w 186"/>
                <a:gd name="T71" fmla="*/ 3 h 183"/>
                <a:gd name="T72" fmla="*/ 95 w 186"/>
                <a:gd name="T73" fmla="*/ 3 h 183"/>
                <a:gd name="T74" fmla="*/ 94 w 186"/>
                <a:gd name="T75" fmla="*/ 1 h 183"/>
                <a:gd name="T76" fmla="*/ 94 w 186"/>
                <a:gd name="T77" fmla="*/ 0 h 183"/>
                <a:gd name="T78" fmla="*/ 93 w 186"/>
                <a:gd name="T79" fmla="*/ 11 h 183"/>
                <a:gd name="T80" fmla="*/ 92 w 186"/>
                <a:gd name="T81" fmla="*/ 18 h 183"/>
                <a:gd name="T82" fmla="*/ 93 w 186"/>
                <a:gd name="T83" fmla="*/ 34 h 183"/>
                <a:gd name="T84" fmla="*/ 92 w 186"/>
                <a:gd name="T85" fmla="*/ 35 h 183"/>
                <a:gd name="T86" fmla="*/ 87 w 186"/>
                <a:gd name="T87" fmla="*/ 48 h 183"/>
                <a:gd name="T88" fmla="*/ 67 w 186"/>
                <a:gd name="T89" fmla="*/ 55 h 183"/>
                <a:gd name="T90" fmla="*/ 42 w 186"/>
                <a:gd name="T91" fmla="*/ 6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5" name="Freeform 35"/>
            <p:cNvSpPr/>
            <p:nvPr/>
          </p:nvSpPr>
          <p:spPr bwMode="auto">
            <a:xfrm>
              <a:off x="7271582" y="5039471"/>
              <a:ext cx="198438" cy="481013"/>
            </a:xfrm>
            <a:custGeom>
              <a:avLst/>
              <a:gdLst>
                <a:gd name="T0" fmla="*/ 40 w 53"/>
                <a:gd name="T1" fmla="*/ 0 h 128"/>
                <a:gd name="T2" fmla="*/ 12 w 53"/>
                <a:gd name="T3" fmla="*/ 35 h 128"/>
                <a:gd name="T4" fmla="*/ 0 w 53"/>
                <a:gd name="T5" fmla="*/ 54 h 128"/>
                <a:gd name="T6" fmla="*/ 3 w 53"/>
                <a:gd name="T7" fmla="*/ 76 h 128"/>
                <a:gd name="T8" fmla="*/ 3 w 53"/>
                <a:gd name="T9" fmla="*/ 77 h 128"/>
                <a:gd name="T10" fmla="*/ 3 w 53"/>
                <a:gd name="T11" fmla="*/ 77 h 128"/>
                <a:gd name="T12" fmla="*/ 1 w 53"/>
                <a:gd name="T13" fmla="*/ 92 h 128"/>
                <a:gd name="T14" fmla="*/ 2 w 53"/>
                <a:gd name="T15" fmla="*/ 101 h 128"/>
                <a:gd name="T16" fmla="*/ 18 w 53"/>
                <a:gd name="T17" fmla="*/ 112 h 128"/>
                <a:gd name="T18" fmla="*/ 18 w 53"/>
                <a:gd name="T19" fmla="*/ 112 h 128"/>
                <a:gd name="T20" fmla="*/ 19 w 53"/>
                <a:gd name="T21" fmla="*/ 112 h 128"/>
                <a:gd name="T22" fmla="*/ 19 w 53"/>
                <a:gd name="T23" fmla="*/ 113 h 128"/>
                <a:gd name="T24" fmla="*/ 19 w 53"/>
                <a:gd name="T25" fmla="*/ 113 h 128"/>
                <a:gd name="T26" fmla="*/ 25 w 53"/>
                <a:gd name="T27" fmla="*/ 124 h 128"/>
                <a:gd name="T28" fmla="*/ 31 w 53"/>
                <a:gd name="T29" fmla="*/ 128 h 128"/>
                <a:gd name="T30" fmla="*/ 33 w 53"/>
                <a:gd name="T31" fmla="*/ 102 h 128"/>
                <a:gd name="T32" fmla="*/ 33 w 53"/>
                <a:gd name="T33" fmla="*/ 101 h 128"/>
                <a:gd name="T34" fmla="*/ 45 w 53"/>
                <a:gd name="T35" fmla="*/ 73 h 128"/>
                <a:gd name="T36" fmla="*/ 49 w 53"/>
                <a:gd name="T37" fmla="*/ 40 h 128"/>
                <a:gd name="T38" fmla="*/ 49 w 53"/>
                <a:gd name="T39" fmla="*/ 39 h 128"/>
                <a:gd name="T40" fmla="*/ 49 w 53"/>
                <a:gd name="T41" fmla="*/ 39 h 128"/>
                <a:gd name="T42" fmla="*/ 53 w 53"/>
                <a:gd name="T43" fmla="*/ 30 h 128"/>
                <a:gd name="T44" fmla="*/ 50 w 53"/>
                <a:gd name="T45" fmla="*/ 22 h 128"/>
                <a:gd name="T46" fmla="*/ 50 w 53"/>
                <a:gd name="T47" fmla="*/ 22 h 128"/>
                <a:gd name="T48" fmla="*/ 49 w 53"/>
                <a:gd name="T49" fmla="*/ 22 h 128"/>
                <a:gd name="T50" fmla="*/ 49 w 53"/>
                <a:gd name="T51" fmla="*/ 12 h 128"/>
                <a:gd name="T52" fmla="*/ 49 w 53"/>
                <a:gd name="T53" fmla="*/ 11 h 128"/>
                <a:gd name="T54" fmla="*/ 49 w 53"/>
                <a:gd name="T55" fmla="*/ 11 h 128"/>
                <a:gd name="T56" fmla="*/ 51 w 53"/>
                <a:gd name="T57" fmla="*/ 8 h 128"/>
                <a:gd name="T58" fmla="*/ 53 w 53"/>
                <a:gd name="T59" fmla="*/ 6 h 128"/>
                <a:gd name="T60" fmla="*/ 40 w 53"/>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76" name="Freeform 36"/>
            <p:cNvSpPr/>
            <p:nvPr/>
          </p:nvSpPr>
          <p:spPr bwMode="auto">
            <a:xfrm>
              <a:off x="5801557" y="5891959"/>
              <a:ext cx="309563" cy="263525"/>
            </a:xfrm>
            <a:custGeom>
              <a:avLst/>
              <a:gdLst>
                <a:gd name="T0" fmla="*/ 37 w 82"/>
                <a:gd name="T1" fmla="*/ 7 h 70"/>
                <a:gd name="T2" fmla="*/ 36 w 82"/>
                <a:gd name="T3" fmla="*/ 9 h 70"/>
                <a:gd name="T4" fmla="*/ 36 w 82"/>
                <a:gd name="T5" fmla="*/ 9 h 70"/>
                <a:gd name="T6" fmla="*/ 35 w 82"/>
                <a:gd name="T7" fmla="*/ 10 h 70"/>
                <a:gd name="T8" fmla="*/ 19 w 82"/>
                <a:gd name="T9" fmla="*/ 14 h 70"/>
                <a:gd name="T10" fmla="*/ 20 w 82"/>
                <a:gd name="T11" fmla="*/ 16 h 70"/>
                <a:gd name="T12" fmla="*/ 25 w 82"/>
                <a:gd name="T13" fmla="*/ 22 h 70"/>
                <a:gd name="T14" fmla="*/ 23 w 82"/>
                <a:gd name="T15" fmla="*/ 23 h 70"/>
                <a:gd name="T16" fmla="*/ 16 w 82"/>
                <a:gd name="T17" fmla="*/ 27 h 70"/>
                <a:gd name="T18" fmla="*/ 4 w 82"/>
                <a:gd name="T19" fmla="*/ 36 h 70"/>
                <a:gd name="T20" fmla="*/ 6 w 82"/>
                <a:gd name="T21" fmla="*/ 63 h 70"/>
                <a:gd name="T22" fmla="*/ 18 w 82"/>
                <a:gd name="T23" fmla="*/ 64 h 70"/>
                <a:gd name="T24" fmla="*/ 19 w 82"/>
                <a:gd name="T25" fmla="*/ 64 h 70"/>
                <a:gd name="T26" fmla="*/ 19 w 82"/>
                <a:gd name="T27" fmla="*/ 64 h 70"/>
                <a:gd name="T28" fmla="*/ 31 w 82"/>
                <a:gd name="T29" fmla="*/ 70 h 70"/>
                <a:gd name="T30" fmla="*/ 44 w 82"/>
                <a:gd name="T31" fmla="*/ 68 h 70"/>
                <a:gd name="T32" fmla="*/ 62 w 82"/>
                <a:gd name="T33" fmla="*/ 53 h 70"/>
                <a:gd name="T34" fmla="*/ 63 w 82"/>
                <a:gd name="T35" fmla="*/ 53 h 70"/>
                <a:gd name="T36" fmla="*/ 64 w 82"/>
                <a:gd name="T37" fmla="*/ 52 h 70"/>
                <a:gd name="T38" fmla="*/ 69 w 82"/>
                <a:gd name="T39" fmla="*/ 50 h 70"/>
                <a:gd name="T40" fmla="*/ 68 w 82"/>
                <a:gd name="T41" fmla="*/ 33 h 70"/>
                <a:gd name="T42" fmla="*/ 68 w 82"/>
                <a:gd name="T43" fmla="*/ 33 h 70"/>
                <a:gd name="T44" fmla="*/ 75 w 82"/>
                <a:gd name="T45" fmla="*/ 22 h 70"/>
                <a:gd name="T46" fmla="*/ 75 w 82"/>
                <a:gd name="T47" fmla="*/ 22 h 70"/>
                <a:gd name="T48" fmla="*/ 75 w 82"/>
                <a:gd name="T49" fmla="*/ 22 h 70"/>
                <a:gd name="T50" fmla="*/ 81 w 82"/>
                <a:gd name="T51" fmla="*/ 17 h 70"/>
                <a:gd name="T52" fmla="*/ 79 w 82"/>
                <a:gd name="T53" fmla="*/ 5 h 70"/>
                <a:gd name="T54" fmla="*/ 74 w 82"/>
                <a:gd name="T55" fmla="*/ 0 h 70"/>
                <a:gd name="T56" fmla="*/ 74 w 82"/>
                <a:gd name="T57" fmla="*/ 6 h 70"/>
                <a:gd name="T58" fmla="*/ 64 w 82"/>
                <a:gd name="T59" fmla="*/ 4 h 70"/>
                <a:gd name="T60" fmla="*/ 59 w 82"/>
                <a:gd name="T61" fmla="*/ 7 h 70"/>
                <a:gd name="T62" fmla="*/ 58 w 82"/>
                <a:gd name="T63" fmla="*/ 7 h 70"/>
                <a:gd name="T64" fmla="*/ 58 w 82"/>
                <a:gd name="T65" fmla="*/ 7 h 70"/>
                <a:gd name="T66" fmla="*/ 37 w 82"/>
                <a:gd name="T6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lstStyle/>
            <a:p>
              <a:endParaRPr lang="zh-CN" altLang="en-US"/>
            </a:p>
          </p:txBody>
        </p:sp>
      </p:grpSp>
      <p:sp>
        <p:nvSpPr>
          <p:cNvPr id="77" name="文本框 76"/>
          <p:cNvSpPr txBox="1"/>
          <p:nvPr/>
        </p:nvSpPr>
        <p:spPr>
          <a:xfrm>
            <a:off x="695325" y="4999981"/>
            <a:ext cx="883910" cy="400110"/>
          </a:xfrm>
          <a:prstGeom prst="rect">
            <a:avLst/>
          </a:prstGeom>
          <a:noFill/>
        </p:spPr>
        <p:txBody>
          <a:bodyPr wrap="square" rtlCol="0">
            <a:spAutoFit/>
          </a:bodyPr>
          <a:lstStyle/>
          <a:p>
            <a:r>
              <a:rPr lang="zh-CN" altLang="en-US" sz="2000" b="1" dirty="0" smtClean="0">
                <a:solidFill>
                  <a:srgbClr val="0070C0"/>
                </a:solidFill>
                <a:latin typeface="微软雅黑" panose="020B0503020204020204" pitchFamily="34" charset="-122"/>
                <a:ea typeface="微软雅黑" panose="020B0503020204020204" pitchFamily="34" charset="-122"/>
              </a:rPr>
              <a:t>青海</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695324" y="5432339"/>
            <a:ext cx="3904495" cy="877163"/>
          </a:xfrm>
          <a:prstGeom prst="rect">
            <a:avLst/>
          </a:prstGeom>
          <a:noFill/>
        </p:spPr>
        <p:txBody>
          <a:bodyPr wrap="square" rtlCol="0">
            <a:spAutoFit/>
          </a:bodyPr>
          <a:lstStyle/>
          <a:p>
            <a:r>
              <a:rPr lang="zh-CN" altLang="en-US" sz="1700" dirty="0" smtClean="0">
                <a:solidFill>
                  <a:srgbClr val="005DA2"/>
                </a:solidFill>
                <a:latin typeface="微软雅黑" panose="020B0503020204020204" pitchFamily="34" charset="-122"/>
                <a:ea typeface="微软雅黑" panose="020B0503020204020204" pitchFamily="34" charset="-122"/>
              </a:rPr>
              <a:t>如果地图指示的省份不是你想的，你可以通过编辑图形得到想要的效果，如果你不会编辑，可以来找我们做美化。</a:t>
            </a:r>
            <a:endParaRPr lang="zh-CN" altLang="en-US" sz="1700" dirty="0">
              <a:solidFill>
                <a:srgbClr val="005DA2"/>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432758" y="3871299"/>
            <a:ext cx="2996143" cy="1314224"/>
            <a:chOff x="3229776" y="4077189"/>
            <a:chExt cx="729109" cy="1114168"/>
          </a:xfrm>
        </p:grpSpPr>
        <p:cxnSp>
          <p:nvCxnSpPr>
            <p:cNvPr id="80" name="直接连接符 79"/>
            <p:cNvCxnSpPr/>
            <p:nvPr/>
          </p:nvCxnSpPr>
          <p:spPr>
            <a:xfrm flipH="1">
              <a:off x="3696532" y="4077189"/>
              <a:ext cx="262353" cy="11083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3229776" y="5191357"/>
              <a:ext cx="46675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82" name="Freeform 9"/>
          <p:cNvSpPr/>
          <p:nvPr/>
        </p:nvSpPr>
        <p:spPr bwMode="auto">
          <a:xfrm>
            <a:off x="3552369" y="3153821"/>
            <a:ext cx="1525588" cy="1093788"/>
          </a:xfrm>
          <a:custGeom>
            <a:avLst/>
            <a:gdLst>
              <a:gd name="T0" fmla="*/ 241 w 406"/>
              <a:gd name="T1" fmla="*/ 29 h 291"/>
              <a:gd name="T2" fmla="*/ 228 w 406"/>
              <a:gd name="T3" fmla="*/ 42 h 291"/>
              <a:gd name="T4" fmla="*/ 190 w 406"/>
              <a:gd name="T5" fmla="*/ 14 h 291"/>
              <a:gd name="T6" fmla="*/ 178 w 406"/>
              <a:gd name="T7" fmla="*/ 9 h 291"/>
              <a:gd name="T8" fmla="*/ 144 w 406"/>
              <a:gd name="T9" fmla="*/ 2 h 291"/>
              <a:gd name="T10" fmla="*/ 114 w 406"/>
              <a:gd name="T11" fmla="*/ 5 h 291"/>
              <a:gd name="T12" fmla="*/ 98 w 406"/>
              <a:gd name="T13" fmla="*/ 10 h 291"/>
              <a:gd name="T14" fmla="*/ 72 w 406"/>
              <a:gd name="T15" fmla="*/ 13 h 291"/>
              <a:gd name="T16" fmla="*/ 41 w 406"/>
              <a:gd name="T17" fmla="*/ 20 h 291"/>
              <a:gd name="T18" fmla="*/ 49 w 406"/>
              <a:gd name="T19" fmla="*/ 45 h 291"/>
              <a:gd name="T20" fmla="*/ 62 w 406"/>
              <a:gd name="T21" fmla="*/ 65 h 291"/>
              <a:gd name="T22" fmla="*/ 52 w 406"/>
              <a:gd name="T23" fmla="*/ 89 h 291"/>
              <a:gd name="T24" fmla="*/ 56 w 406"/>
              <a:gd name="T25" fmla="*/ 102 h 291"/>
              <a:gd name="T26" fmla="*/ 30 w 406"/>
              <a:gd name="T27" fmla="*/ 105 h 291"/>
              <a:gd name="T28" fmla="*/ 10 w 406"/>
              <a:gd name="T29" fmla="*/ 121 h 291"/>
              <a:gd name="T30" fmla="*/ 2 w 406"/>
              <a:gd name="T31" fmla="*/ 136 h 291"/>
              <a:gd name="T32" fmla="*/ 5 w 406"/>
              <a:gd name="T33" fmla="*/ 169 h 291"/>
              <a:gd name="T34" fmla="*/ 8 w 406"/>
              <a:gd name="T35" fmla="*/ 197 h 291"/>
              <a:gd name="T36" fmla="*/ 38 w 406"/>
              <a:gd name="T37" fmla="*/ 209 h 291"/>
              <a:gd name="T38" fmla="*/ 50 w 406"/>
              <a:gd name="T39" fmla="*/ 217 h 291"/>
              <a:gd name="T40" fmla="*/ 63 w 406"/>
              <a:gd name="T41" fmla="*/ 229 h 291"/>
              <a:gd name="T42" fmla="*/ 93 w 406"/>
              <a:gd name="T43" fmla="*/ 241 h 291"/>
              <a:gd name="T44" fmla="*/ 136 w 406"/>
              <a:gd name="T45" fmla="*/ 250 h 291"/>
              <a:gd name="T46" fmla="*/ 158 w 406"/>
              <a:gd name="T47" fmla="*/ 256 h 291"/>
              <a:gd name="T48" fmla="*/ 170 w 406"/>
              <a:gd name="T49" fmla="*/ 268 h 291"/>
              <a:gd name="T50" fmla="*/ 174 w 406"/>
              <a:gd name="T51" fmla="*/ 277 h 291"/>
              <a:gd name="T52" fmla="*/ 183 w 406"/>
              <a:gd name="T53" fmla="*/ 289 h 291"/>
              <a:gd name="T54" fmla="*/ 195 w 406"/>
              <a:gd name="T55" fmla="*/ 284 h 291"/>
              <a:gd name="T56" fmla="*/ 210 w 406"/>
              <a:gd name="T57" fmla="*/ 279 h 291"/>
              <a:gd name="T58" fmla="*/ 222 w 406"/>
              <a:gd name="T59" fmla="*/ 276 h 291"/>
              <a:gd name="T60" fmla="*/ 226 w 406"/>
              <a:gd name="T61" fmla="*/ 261 h 291"/>
              <a:gd name="T62" fmla="*/ 242 w 406"/>
              <a:gd name="T63" fmla="*/ 235 h 291"/>
              <a:gd name="T64" fmla="*/ 239 w 406"/>
              <a:gd name="T65" fmla="*/ 210 h 291"/>
              <a:gd name="T66" fmla="*/ 246 w 406"/>
              <a:gd name="T67" fmla="*/ 203 h 291"/>
              <a:gd name="T68" fmla="*/ 278 w 406"/>
              <a:gd name="T69" fmla="*/ 213 h 291"/>
              <a:gd name="T70" fmla="*/ 284 w 406"/>
              <a:gd name="T71" fmla="*/ 231 h 291"/>
              <a:gd name="T72" fmla="*/ 299 w 406"/>
              <a:gd name="T73" fmla="*/ 249 h 291"/>
              <a:gd name="T74" fmla="*/ 325 w 406"/>
              <a:gd name="T75" fmla="*/ 259 h 291"/>
              <a:gd name="T76" fmla="*/ 332 w 406"/>
              <a:gd name="T77" fmla="*/ 261 h 291"/>
              <a:gd name="T78" fmla="*/ 350 w 406"/>
              <a:gd name="T79" fmla="*/ 254 h 291"/>
              <a:gd name="T80" fmla="*/ 361 w 406"/>
              <a:gd name="T81" fmla="*/ 236 h 291"/>
              <a:gd name="T82" fmla="*/ 346 w 406"/>
              <a:gd name="T83" fmla="*/ 229 h 291"/>
              <a:gd name="T84" fmla="*/ 367 w 406"/>
              <a:gd name="T85" fmla="*/ 203 h 291"/>
              <a:gd name="T86" fmla="*/ 376 w 406"/>
              <a:gd name="T87" fmla="*/ 175 h 291"/>
              <a:gd name="T88" fmla="*/ 402 w 406"/>
              <a:gd name="T89" fmla="*/ 145 h 291"/>
              <a:gd name="T90" fmla="*/ 400 w 406"/>
              <a:gd name="T91" fmla="*/ 127 h 291"/>
              <a:gd name="T92" fmla="*/ 382 w 406"/>
              <a:gd name="T93" fmla="*/ 84 h 291"/>
              <a:gd name="T94" fmla="*/ 368 w 406"/>
              <a:gd name="T95" fmla="*/ 79 h 291"/>
              <a:gd name="T96" fmla="*/ 336 w 406"/>
              <a:gd name="T97" fmla="*/ 50 h 291"/>
              <a:gd name="T98" fmla="*/ 328 w 406"/>
              <a:gd name="T99" fmla="*/ 53 h 291"/>
              <a:gd name="T100" fmla="*/ 308 w 406"/>
              <a:gd name="T101" fmla="*/ 39 h 291"/>
              <a:gd name="T102" fmla="*/ 281 w 406"/>
              <a:gd name="T103" fmla="*/ 25 h 291"/>
              <a:gd name="T104" fmla="*/ 272 w 406"/>
              <a:gd name="T105" fmla="*/ 27 h 291"/>
              <a:gd name="T106" fmla="*/ 242 w 406"/>
              <a:gd name="T107" fmla="*/ 1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83" name="Freeform 13"/>
          <p:cNvSpPr/>
          <p:nvPr/>
        </p:nvSpPr>
        <p:spPr bwMode="auto">
          <a:xfrm>
            <a:off x="5152569" y="4630196"/>
            <a:ext cx="722313" cy="623888"/>
          </a:xfrm>
          <a:custGeom>
            <a:avLst/>
            <a:gdLst>
              <a:gd name="T0" fmla="*/ 142 w 192"/>
              <a:gd name="T1" fmla="*/ 7 h 166"/>
              <a:gd name="T2" fmla="*/ 131 w 192"/>
              <a:gd name="T3" fmla="*/ 10 h 166"/>
              <a:gd name="T4" fmla="*/ 129 w 192"/>
              <a:gd name="T5" fmla="*/ 0 h 166"/>
              <a:gd name="T6" fmla="*/ 125 w 192"/>
              <a:gd name="T7" fmla="*/ 10 h 166"/>
              <a:gd name="T8" fmla="*/ 119 w 192"/>
              <a:gd name="T9" fmla="*/ 18 h 166"/>
              <a:gd name="T10" fmla="*/ 108 w 192"/>
              <a:gd name="T11" fmla="*/ 17 h 166"/>
              <a:gd name="T12" fmla="*/ 106 w 192"/>
              <a:gd name="T13" fmla="*/ 25 h 166"/>
              <a:gd name="T14" fmla="*/ 94 w 192"/>
              <a:gd name="T15" fmla="*/ 28 h 166"/>
              <a:gd name="T16" fmla="*/ 90 w 192"/>
              <a:gd name="T17" fmla="*/ 30 h 166"/>
              <a:gd name="T18" fmla="*/ 80 w 192"/>
              <a:gd name="T19" fmla="*/ 26 h 166"/>
              <a:gd name="T20" fmla="*/ 73 w 192"/>
              <a:gd name="T21" fmla="*/ 24 h 166"/>
              <a:gd name="T22" fmla="*/ 84 w 192"/>
              <a:gd name="T23" fmla="*/ 40 h 166"/>
              <a:gd name="T24" fmla="*/ 90 w 192"/>
              <a:gd name="T25" fmla="*/ 46 h 166"/>
              <a:gd name="T26" fmla="*/ 88 w 192"/>
              <a:gd name="T27" fmla="*/ 55 h 166"/>
              <a:gd name="T28" fmla="*/ 69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4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8 w 192"/>
              <a:gd name="T63" fmla="*/ 150 h 166"/>
              <a:gd name="T64" fmla="*/ 114 w 192"/>
              <a:gd name="T65" fmla="*/ 137 h 166"/>
              <a:gd name="T66" fmla="*/ 124 w 192"/>
              <a:gd name="T67" fmla="*/ 141 h 166"/>
              <a:gd name="T68" fmla="*/ 137 w 192"/>
              <a:gd name="T69" fmla="*/ 146 h 166"/>
              <a:gd name="T70" fmla="*/ 146 w 192"/>
              <a:gd name="T71" fmla="*/ 149 h 166"/>
              <a:gd name="T72" fmla="*/ 148 w 192"/>
              <a:gd name="T73" fmla="*/ 144 h 166"/>
              <a:gd name="T74" fmla="*/ 151 w 192"/>
              <a:gd name="T75" fmla="*/ 142 h 166"/>
              <a:gd name="T76" fmla="*/ 157 w 192"/>
              <a:gd name="T77" fmla="*/ 138 h 166"/>
              <a:gd name="T78" fmla="*/ 173 w 192"/>
              <a:gd name="T79" fmla="*/ 126 h 166"/>
              <a:gd name="T80" fmla="*/ 176 w 192"/>
              <a:gd name="T81" fmla="*/ 124 h 166"/>
              <a:gd name="T82" fmla="*/ 183 w 192"/>
              <a:gd name="T83" fmla="*/ 122 h 166"/>
              <a:gd name="T84" fmla="*/ 190 w 192"/>
              <a:gd name="T85" fmla="*/ 118 h 166"/>
              <a:gd name="T86" fmla="*/ 186 w 192"/>
              <a:gd name="T87" fmla="*/ 103 h 166"/>
              <a:gd name="T88" fmla="*/ 188 w 192"/>
              <a:gd name="T89" fmla="*/ 94 h 166"/>
              <a:gd name="T90" fmla="*/ 174 w 192"/>
              <a:gd name="T91" fmla="*/ 83 h 166"/>
              <a:gd name="T92" fmla="*/ 186 w 192"/>
              <a:gd name="T93" fmla="*/ 34 h 166"/>
              <a:gd name="T94" fmla="*/ 178 w 192"/>
              <a:gd name="T95" fmla="*/ 38 h 166"/>
              <a:gd name="T96" fmla="*/ 168 w 192"/>
              <a:gd name="T97" fmla="*/ 38 h 166"/>
              <a:gd name="T98" fmla="*/ 167 w 192"/>
              <a:gd name="T99" fmla="*/ 34 h 166"/>
              <a:gd name="T100" fmla="*/ 166 w 192"/>
              <a:gd name="T101" fmla="*/ 32 h 166"/>
              <a:gd name="T102" fmla="*/ 156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84" name="Freeform 16"/>
          <p:cNvSpPr/>
          <p:nvPr/>
        </p:nvSpPr>
        <p:spPr bwMode="auto">
          <a:xfrm>
            <a:off x="5400219" y="3172871"/>
            <a:ext cx="609600" cy="1085850"/>
          </a:xfrm>
          <a:custGeom>
            <a:avLst/>
            <a:gdLst>
              <a:gd name="T0" fmla="*/ 48 w 162"/>
              <a:gd name="T1" fmla="*/ 90 h 289"/>
              <a:gd name="T2" fmla="*/ 61 w 162"/>
              <a:gd name="T3" fmla="*/ 100 h 289"/>
              <a:gd name="T4" fmla="*/ 70 w 162"/>
              <a:gd name="T5" fmla="*/ 108 h 289"/>
              <a:gd name="T6" fmla="*/ 88 w 162"/>
              <a:gd name="T7" fmla="*/ 114 h 289"/>
              <a:gd name="T8" fmla="*/ 88 w 162"/>
              <a:gd name="T9" fmla="*/ 115 h 289"/>
              <a:gd name="T10" fmla="*/ 93 w 162"/>
              <a:gd name="T11" fmla="*/ 123 h 289"/>
              <a:gd name="T12" fmla="*/ 89 w 162"/>
              <a:gd name="T13" fmla="*/ 136 h 289"/>
              <a:gd name="T14" fmla="*/ 88 w 162"/>
              <a:gd name="T15" fmla="*/ 144 h 289"/>
              <a:gd name="T16" fmla="*/ 84 w 162"/>
              <a:gd name="T17" fmla="*/ 158 h 289"/>
              <a:gd name="T18" fmla="*/ 70 w 162"/>
              <a:gd name="T19" fmla="*/ 156 h 289"/>
              <a:gd name="T20" fmla="*/ 56 w 162"/>
              <a:gd name="T21" fmla="*/ 166 h 289"/>
              <a:gd name="T22" fmla="*/ 58 w 162"/>
              <a:gd name="T23" fmla="*/ 177 h 289"/>
              <a:gd name="T24" fmla="*/ 44 w 162"/>
              <a:gd name="T25" fmla="*/ 174 h 289"/>
              <a:gd name="T26" fmla="*/ 32 w 162"/>
              <a:gd name="T27" fmla="*/ 169 h 289"/>
              <a:gd name="T28" fmla="*/ 20 w 162"/>
              <a:gd name="T29" fmla="*/ 196 h 289"/>
              <a:gd name="T30" fmla="*/ 24 w 162"/>
              <a:gd name="T31" fmla="*/ 204 h 289"/>
              <a:gd name="T32" fmla="*/ 26 w 162"/>
              <a:gd name="T33" fmla="*/ 211 h 289"/>
              <a:gd name="T34" fmla="*/ 27 w 162"/>
              <a:gd name="T35" fmla="*/ 222 h 289"/>
              <a:gd name="T36" fmla="*/ 3 w 162"/>
              <a:gd name="T37" fmla="*/ 227 h 289"/>
              <a:gd name="T38" fmla="*/ 3 w 162"/>
              <a:gd name="T39" fmla="*/ 243 h 289"/>
              <a:gd name="T40" fmla="*/ 6 w 162"/>
              <a:gd name="T41" fmla="*/ 254 h 289"/>
              <a:gd name="T42" fmla="*/ 33 w 162"/>
              <a:gd name="T43" fmla="*/ 252 h 289"/>
              <a:gd name="T44" fmla="*/ 43 w 162"/>
              <a:gd name="T45" fmla="*/ 260 h 289"/>
              <a:gd name="T46" fmla="*/ 51 w 162"/>
              <a:gd name="T47" fmla="*/ 266 h 289"/>
              <a:gd name="T48" fmla="*/ 58 w 162"/>
              <a:gd name="T49" fmla="*/ 260 h 289"/>
              <a:gd name="T50" fmla="*/ 76 w 162"/>
              <a:gd name="T51" fmla="*/ 273 h 289"/>
              <a:gd name="T52" fmla="*/ 98 w 162"/>
              <a:gd name="T53" fmla="*/ 274 h 289"/>
              <a:gd name="T54" fmla="*/ 104 w 162"/>
              <a:gd name="T55" fmla="*/ 278 h 289"/>
              <a:gd name="T56" fmla="*/ 104 w 162"/>
              <a:gd name="T57" fmla="*/ 279 h 289"/>
              <a:gd name="T58" fmla="*/ 113 w 162"/>
              <a:gd name="T59" fmla="*/ 287 h 289"/>
              <a:gd name="T60" fmla="*/ 124 w 162"/>
              <a:gd name="T61" fmla="*/ 280 h 289"/>
              <a:gd name="T62" fmla="*/ 120 w 162"/>
              <a:gd name="T63" fmla="*/ 274 h 289"/>
              <a:gd name="T64" fmla="*/ 124 w 162"/>
              <a:gd name="T65" fmla="*/ 257 h 289"/>
              <a:gd name="T66" fmla="*/ 134 w 162"/>
              <a:gd name="T67" fmla="*/ 256 h 289"/>
              <a:gd name="T68" fmla="*/ 121 w 162"/>
              <a:gd name="T69" fmla="*/ 242 h 289"/>
              <a:gd name="T70" fmla="*/ 117 w 162"/>
              <a:gd name="T71" fmla="*/ 237 h 289"/>
              <a:gd name="T72" fmla="*/ 122 w 162"/>
              <a:gd name="T73" fmla="*/ 231 h 289"/>
              <a:gd name="T74" fmla="*/ 151 w 162"/>
              <a:gd name="T75" fmla="*/ 233 h 289"/>
              <a:gd name="T76" fmla="*/ 162 w 162"/>
              <a:gd name="T77" fmla="*/ 231 h 289"/>
              <a:gd name="T78" fmla="*/ 145 w 162"/>
              <a:gd name="T79" fmla="*/ 187 h 289"/>
              <a:gd name="T80" fmla="*/ 137 w 162"/>
              <a:gd name="T81" fmla="*/ 184 h 289"/>
              <a:gd name="T82" fmla="*/ 136 w 162"/>
              <a:gd name="T83" fmla="*/ 172 h 289"/>
              <a:gd name="T84" fmla="*/ 138 w 162"/>
              <a:gd name="T85" fmla="*/ 95 h 289"/>
              <a:gd name="T86" fmla="*/ 140 w 162"/>
              <a:gd name="T87" fmla="*/ 80 h 289"/>
              <a:gd name="T88" fmla="*/ 148 w 162"/>
              <a:gd name="T89" fmla="*/ 68 h 289"/>
              <a:gd name="T90" fmla="*/ 139 w 162"/>
              <a:gd name="T91" fmla="*/ 55 h 289"/>
              <a:gd name="T92" fmla="*/ 138 w 162"/>
              <a:gd name="T93" fmla="*/ 44 h 289"/>
              <a:gd name="T94" fmla="*/ 138 w 162"/>
              <a:gd name="T95" fmla="*/ 43 h 289"/>
              <a:gd name="T96" fmla="*/ 146 w 162"/>
              <a:gd name="T97" fmla="*/ 18 h 289"/>
              <a:gd name="T98" fmla="*/ 150 w 162"/>
              <a:gd name="T99" fmla="*/ 10 h 289"/>
              <a:gd name="T100" fmla="*/ 156 w 162"/>
              <a:gd name="T101" fmla="*/ 6 h 289"/>
              <a:gd name="T102" fmla="*/ 148 w 162"/>
              <a:gd name="T103" fmla="*/ 0 h 289"/>
              <a:gd name="T104" fmla="*/ 134 w 162"/>
              <a:gd name="T105" fmla="*/ 5 h 289"/>
              <a:gd name="T106" fmla="*/ 122 w 162"/>
              <a:gd name="T107" fmla="*/ 16 h 289"/>
              <a:gd name="T108" fmla="*/ 105 w 162"/>
              <a:gd name="T109" fmla="*/ 28 h 289"/>
              <a:gd name="T110" fmla="*/ 98 w 162"/>
              <a:gd name="T111" fmla="*/ 35 h 289"/>
              <a:gd name="T112" fmla="*/ 93 w 162"/>
              <a:gd name="T113" fmla="*/ 59 h 289"/>
              <a:gd name="T114" fmla="*/ 92 w 162"/>
              <a:gd name="T115" fmla="*/ 66 h 289"/>
              <a:gd name="T116" fmla="*/ 87 w 162"/>
              <a:gd name="T117" fmla="*/ 72 h 289"/>
              <a:gd name="T118" fmla="*/ 86 w 162"/>
              <a:gd name="T119" fmla="*/ 73 h 289"/>
              <a:gd name="T120" fmla="*/ 76 w 162"/>
              <a:gd name="T121" fmla="*/ 74 h 289"/>
              <a:gd name="T122" fmla="*/ 76 w 162"/>
              <a:gd name="T123" fmla="*/ 74 h 289"/>
              <a:gd name="T124" fmla="*/ 54 w 162"/>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85" name="Freeform 21"/>
          <p:cNvSpPr/>
          <p:nvPr/>
        </p:nvSpPr>
        <p:spPr bwMode="auto">
          <a:xfrm>
            <a:off x="6400344" y="4457159"/>
            <a:ext cx="571500" cy="777875"/>
          </a:xfrm>
          <a:custGeom>
            <a:avLst/>
            <a:gdLst>
              <a:gd name="T0" fmla="*/ 119 w 152"/>
              <a:gd name="T1" fmla="*/ 8 h 207"/>
              <a:gd name="T2" fmla="*/ 106 w 152"/>
              <a:gd name="T3" fmla="*/ 3 h 207"/>
              <a:gd name="T4" fmla="*/ 88 w 152"/>
              <a:gd name="T5" fmla="*/ 16 h 207"/>
              <a:gd name="T6" fmla="*/ 76 w 152"/>
              <a:gd name="T7" fmla="*/ 11 h 207"/>
              <a:gd name="T8" fmla="*/ 76 w 152"/>
              <a:gd name="T9" fmla="*/ 12 h 207"/>
              <a:gd name="T10" fmla="*/ 54 w 152"/>
              <a:gd name="T11" fmla="*/ 17 h 207"/>
              <a:gd name="T12" fmla="*/ 42 w 152"/>
              <a:gd name="T13" fmla="*/ 18 h 207"/>
              <a:gd name="T14" fmla="*/ 34 w 152"/>
              <a:gd name="T15" fmla="*/ 27 h 207"/>
              <a:gd name="T16" fmla="*/ 20 w 152"/>
              <a:gd name="T17" fmla="*/ 28 h 207"/>
              <a:gd name="T18" fmla="*/ 10 w 152"/>
              <a:gd name="T19" fmla="*/ 44 h 207"/>
              <a:gd name="T20" fmla="*/ 11 w 152"/>
              <a:gd name="T21" fmla="*/ 46 h 207"/>
              <a:gd name="T22" fmla="*/ 17 w 152"/>
              <a:gd name="T23" fmla="*/ 69 h 207"/>
              <a:gd name="T24" fmla="*/ 17 w 152"/>
              <a:gd name="T25" fmla="*/ 72 h 207"/>
              <a:gd name="T26" fmla="*/ 16 w 152"/>
              <a:gd name="T27" fmla="*/ 72 h 207"/>
              <a:gd name="T28" fmla="*/ 0 w 152"/>
              <a:gd name="T29" fmla="*/ 94 h 207"/>
              <a:gd name="T30" fmla="*/ 6 w 152"/>
              <a:gd name="T31" fmla="*/ 98 h 207"/>
              <a:gd name="T32" fmla="*/ 12 w 152"/>
              <a:gd name="T33" fmla="*/ 131 h 207"/>
              <a:gd name="T34" fmla="*/ 20 w 152"/>
              <a:gd name="T35" fmla="*/ 143 h 207"/>
              <a:gd name="T36" fmla="*/ 21 w 152"/>
              <a:gd name="T37" fmla="*/ 152 h 207"/>
              <a:gd name="T38" fmla="*/ 22 w 152"/>
              <a:gd name="T39" fmla="*/ 181 h 207"/>
              <a:gd name="T40" fmla="*/ 26 w 152"/>
              <a:gd name="T41" fmla="*/ 181 h 207"/>
              <a:gd name="T42" fmla="*/ 43 w 152"/>
              <a:gd name="T43" fmla="*/ 181 h 207"/>
              <a:gd name="T44" fmla="*/ 28 w 152"/>
              <a:gd name="T45" fmla="*/ 203 h 207"/>
              <a:gd name="T46" fmla="*/ 40 w 152"/>
              <a:gd name="T47" fmla="*/ 203 h 207"/>
              <a:gd name="T48" fmla="*/ 75 w 152"/>
              <a:gd name="T49" fmla="*/ 201 h 207"/>
              <a:gd name="T50" fmla="*/ 77 w 152"/>
              <a:gd name="T51" fmla="*/ 195 h 207"/>
              <a:gd name="T52" fmla="*/ 77 w 152"/>
              <a:gd name="T53" fmla="*/ 190 h 207"/>
              <a:gd name="T54" fmla="*/ 75 w 152"/>
              <a:gd name="T55" fmla="*/ 179 h 207"/>
              <a:gd name="T56" fmla="*/ 83 w 152"/>
              <a:gd name="T57" fmla="*/ 173 h 207"/>
              <a:gd name="T58" fmla="*/ 81 w 152"/>
              <a:gd name="T59" fmla="*/ 168 h 207"/>
              <a:gd name="T60" fmla="*/ 81 w 152"/>
              <a:gd name="T61" fmla="*/ 167 h 207"/>
              <a:gd name="T62" fmla="*/ 85 w 152"/>
              <a:gd name="T63" fmla="*/ 154 h 207"/>
              <a:gd name="T64" fmla="*/ 89 w 152"/>
              <a:gd name="T65" fmla="*/ 149 h 207"/>
              <a:gd name="T66" fmla="*/ 93 w 152"/>
              <a:gd name="T67" fmla="*/ 146 h 207"/>
              <a:gd name="T68" fmla="*/ 100 w 152"/>
              <a:gd name="T69" fmla="*/ 130 h 207"/>
              <a:gd name="T70" fmla="*/ 103 w 152"/>
              <a:gd name="T71" fmla="*/ 128 h 207"/>
              <a:gd name="T72" fmla="*/ 99 w 152"/>
              <a:gd name="T73" fmla="*/ 111 h 207"/>
              <a:gd name="T74" fmla="*/ 112 w 152"/>
              <a:gd name="T75" fmla="*/ 100 h 207"/>
              <a:gd name="T76" fmla="*/ 110 w 152"/>
              <a:gd name="T77" fmla="*/ 85 h 207"/>
              <a:gd name="T78" fmla="*/ 125 w 152"/>
              <a:gd name="T79" fmla="*/ 68 h 207"/>
              <a:gd name="T80" fmla="*/ 131 w 152"/>
              <a:gd name="T81" fmla="*/ 70 h 207"/>
              <a:gd name="T82" fmla="*/ 142 w 152"/>
              <a:gd name="T83" fmla="*/ 64 h 207"/>
              <a:gd name="T84" fmla="*/ 142 w 152"/>
              <a:gd name="T85" fmla="*/ 64 h 207"/>
              <a:gd name="T86" fmla="*/ 148 w 152"/>
              <a:gd name="T87" fmla="*/ 60 h 207"/>
              <a:gd name="T88" fmla="*/ 148 w 152"/>
              <a:gd name="T89" fmla="*/ 53 h 207"/>
              <a:gd name="T90" fmla="*/ 150 w 152"/>
              <a:gd name="T91" fmla="*/ 51 h 207"/>
              <a:gd name="T92" fmla="*/ 152 w 152"/>
              <a:gd name="T93" fmla="*/ 48 h 207"/>
              <a:gd name="T94" fmla="*/ 138 w 152"/>
              <a:gd name="T95" fmla="*/ 26 h 207"/>
              <a:gd name="T96" fmla="*/ 132 w 152"/>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86" name="Freeform 29"/>
          <p:cNvSpPr/>
          <p:nvPr/>
        </p:nvSpPr>
        <p:spPr bwMode="auto">
          <a:xfrm>
            <a:off x="6735307" y="1086896"/>
            <a:ext cx="1352550" cy="1233488"/>
          </a:xfrm>
          <a:custGeom>
            <a:avLst/>
            <a:gdLst>
              <a:gd name="T0" fmla="*/ 353 w 360"/>
              <a:gd name="T1" fmla="*/ 153 h 328"/>
              <a:gd name="T2" fmla="*/ 346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5 w 360"/>
              <a:gd name="T15" fmla="*/ 131 h 328"/>
              <a:gd name="T16" fmla="*/ 168 w 360"/>
              <a:gd name="T17" fmla="*/ 119 h 328"/>
              <a:gd name="T18" fmla="*/ 129 w 360"/>
              <a:gd name="T19" fmla="*/ 57 h 328"/>
              <a:gd name="T20" fmla="*/ 54 w 360"/>
              <a:gd name="T21" fmla="*/ 8 h 328"/>
              <a:gd name="T22" fmla="*/ 4 w 360"/>
              <a:gd name="T23" fmla="*/ 14 h 328"/>
              <a:gd name="T24" fmla="*/ 4 w 360"/>
              <a:gd name="T25" fmla="*/ 21 h 328"/>
              <a:gd name="T26" fmla="*/ 1 w 360"/>
              <a:gd name="T27" fmla="*/ 28 h 328"/>
              <a:gd name="T28" fmla="*/ 5 w 360"/>
              <a:gd name="T29" fmla="*/ 45 h 328"/>
              <a:gd name="T30" fmla="*/ 21 w 360"/>
              <a:gd name="T31" fmla="*/ 37 h 328"/>
              <a:gd name="T32" fmla="*/ 37 w 360"/>
              <a:gd name="T33" fmla="*/ 49 h 328"/>
              <a:gd name="T34" fmla="*/ 60 w 360"/>
              <a:gd name="T35" fmla="*/ 77 h 328"/>
              <a:gd name="T36" fmla="*/ 74 w 360"/>
              <a:gd name="T37" fmla="*/ 66 h 328"/>
              <a:gd name="T38" fmla="*/ 97 w 360"/>
              <a:gd name="T39" fmla="*/ 52 h 328"/>
              <a:gd name="T40" fmla="*/ 115 w 360"/>
              <a:gd name="T41" fmla="*/ 71 h 328"/>
              <a:gd name="T42" fmla="*/ 119 w 360"/>
              <a:gd name="T43" fmla="*/ 100 h 328"/>
              <a:gd name="T44" fmla="*/ 121 w 360"/>
              <a:gd name="T45" fmla="*/ 131 h 328"/>
              <a:gd name="T46" fmla="*/ 116 w 360"/>
              <a:gd name="T47" fmla="*/ 144 h 328"/>
              <a:gd name="T48" fmla="*/ 112 w 360"/>
              <a:gd name="T49" fmla="*/ 149 h 328"/>
              <a:gd name="T50" fmla="*/ 114 w 360"/>
              <a:gd name="T51" fmla="*/ 168 h 328"/>
              <a:gd name="T52" fmla="*/ 109 w 360"/>
              <a:gd name="T53" fmla="*/ 184 h 328"/>
              <a:gd name="T54" fmla="*/ 95 w 360"/>
              <a:gd name="T55" fmla="*/ 181 h 328"/>
              <a:gd name="T56" fmla="*/ 84 w 360"/>
              <a:gd name="T57" fmla="*/ 204 h 328"/>
              <a:gd name="T58" fmla="*/ 68 w 360"/>
              <a:gd name="T59" fmla="*/ 219 h 328"/>
              <a:gd name="T60" fmla="*/ 80 w 360"/>
              <a:gd name="T61" fmla="*/ 236 h 328"/>
              <a:gd name="T62" fmla="*/ 90 w 360"/>
              <a:gd name="T63" fmla="*/ 249 h 328"/>
              <a:gd name="T64" fmla="*/ 109 w 360"/>
              <a:gd name="T65" fmla="*/ 253 h 328"/>
              <a:gd name="T66" fmla="*/ 118 w 360"/>
              <a:gd name="T67" fmla="*/ 272 h 328"/>
              <a:gd name="T68" fmla="*/ 133 w 360"/>
              <a:gd name="T69" fmla="*/ 284 h 328"/>
              <a:gd name="T70" fmla="*/ 154 w 360"/>
              <a:gd name="T71" fmla="*/ 278 h 328"/>
              <a:gd name="T72" fmla="*/ 167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3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sp>
        <p:nvSpPr>
          <p:cNvPr id="87" name="Freeform 33"/>
          <p:cNvSpPr/>
          <p:nvPr/>
        </p:nvSpPr>
        <p:spPr bwMode="auto">
          <a:xfrm>
            <a:off x="6262232" y="2661696"/>
            <a:ext cx="660400" cy="942975"/>
          </a:xfrm>
          <a:custGeom>
            <a:avLst/>
            <a:gdLst>
              <a:gd name="T0" fmla="*/ 158 w 176"/>
              <a:gd name="T1" fmla="*/ 74 h 251"/>
              <a:gd name="T2" fmla="*/ 140 w 176"/>
              <a:gd name="T3" fmla="*/ 69 h 251"/>
              <a:gd name="T4" fmla="*/ 139 w 176"/>
              <a:gd name="T5" fmla="*/ 52 h 251"/>
              <a:gd name="T6" fmla="*/ 134 w 176"/>
              <a:gd name="T7" fmla="*/ 46 h 251"/>
              <a:gd name="T8" fmla="*/ 117 w 176"/>
              <a:gd name="T9" fmla="*/ 38 h 251"/>
              <a:gd name="T10" fmla="*/ 117 w 176"/>
              <a:gd name="T11" fmla="*/ 24 h 251"/>
              <a:gd name="T12" fmla="*/ 113 w 176"/>
              <a:gd name="T13" fmla="*/ 20 h 251"/>
              <a:gd name="T14" fmla="*/ 105 w 176"/>
              <a:gd name="T15" fmla="*/ 15 h 251"/>
              <a:gd name="T16" fmla="*/ 100 w 176"/>
              <a:gd name="T17" fmla="*/ 0 h 251"/>
              <a:gd name="T18" fmla="*/ 89 w 176"/>
              <a:gd name="T19" fmla="*/ 8 h 251"/>
              <a:gd name="T20" fmla="*/ 78 w 176"/>
              <a:gd name="T21" fmla="*/ 24 h 251"/>
              <a:gd name="T22" fmla="*/ 71 w 176"/>
              <a:gd name="T23" fmla="*/ 33 h 251"/>
              <a:gd name="T24" fmla="*/ 59 w 176"/>
              <a:gd name="T25" fmla="*/ 39 h 251"/>
              <a:gd name="T26" fmla="*/ 45 w 176"/>
              <a:gd name="T27" fmla="*/ 39 h 251"/>
              <a:gd name="T28" fmla="*/ 32 w 176"/>
              <a:gd name="T29" fmla="*/ 50 h 251"/>
              <a:gd name="T30" fmla="*/ 24 w 176"/>
              <a:gd name="T31" fmla="*/ 45 h 251"/>
              <a:gd name="T32" fmla="*/ 17 w 176"/>
              <a:gd name="T33" fmla="*/ 32 h 251"/>
              <a:gd name="T34" fmla="*/ 8 w 176"/>
              <a:gd name="T35" fmla="*/ 48 h 251"/>
              <a:gd name="T36" fmla="*/ 7 w 176"/>
              <a:gd name="T37" fmla="*/ 48 h 251"/>
              <a:gd name="T38" fmla="*/ 15 w 176"/>
              <a:gd name="T39" fmla="*/ 84 h 251"/>
              <a:gd name="T40" fmla="*/ 18 w 176"/>
              <a:gd name="T41" fmla="*/ 94 h 251"/>
              <a:gd name="T42" fmla="*/ 6 w 176"/>
              <a:gd name="T43" fmla="*/ 100 h 251"/>
              <a:gd name="T44" fmla="*/ 24 w 176"/>
              <a:gd name="T45" fmla="*/ 120 h 251"/>
              <a:gd name="T46" fmla="*/ 24 w 176"/>
              <a:gd name="T47" fmla="*/ 120 h 251"/>
              <a:gd name="T48" fmla="*/ 19 w 176"/>
              <a:gd name="T49" fmla="*/ 140 h 251"/>
              <a:gd name="T50" fmla="*/ 8 w 176"/>
              <a:gd name="T51" fmla="*/ 147 h 251"/>
              <a:gd name="T52" fmla="*/ 18 w 176"/>
              <a:gd name="T53" fmla="*/ 179 h 251"/>
              <a:gd name="T54" fmla="*/ 24 w 176"/>
              <a:gd name="T55" fmla="*/ 189 h 251"/>
              <a:gd name="T56" fmla="*/ 16 w 176"/>
              <a:gd name="T57" fmla="*/ 208 h 251"/>
              <a:gd name="T58" fmla="*/ 10 w 176"/>
              <a:gd name="T59" fmla="*/ 225 h 251"/>
              <a:gd name="T60" fmla="*/ 11 w 176"/>
              <a:gd name="T61" fmla="*/ 238 h 251"/>
              <a:gd name="T62" fmla="*/ 13 w 176"/>
              <a:gd name="T63" fmla="*/ 241 h 251"/>
              <a:gd name="T64" fmla="*/ 14 w 176"/>
              <a:gd name="T65" fmla="*/ 244 h 251"/>
              <a:gd name="T66" fmla="*/ 14 w 176"/>
              <a:gd name="T67" fmla="*/ 244 h 251"/>
              <a:gd name="T68" fmla="*/ 47 w 176"/>
              <a:gd name="T69" fmla="*/ 248 h 251"/>
              <a:gd name="T70" fmla="*/ 56 w 176"/>
              <a:gd name="T71" fmla="*/ 232 h 251"/>
              <a:gd name="T72" fmla="*/ 104 w 176"/>
              <a:gd name="T73" fmla="*/ 176 h 251"/>
              <a:gd name="T74" fmla="*/ 125 w 176"/>
              <a:gd name="T75" fmla="*/ 164 h 251"/>
              <a:gd name="T76" fmla="*/ 117 w 176"/>
              <a:gd name="T77" fmla="*/ 156 h 251"/>
              <a:gd name="T78" fmla="*/ 115 w 176"/>
              <a:gd name="T79" fmla="*/ 147 h 251"/>
              <a:gd name="T80" fmla="*/ 87 w 176"/>
              <a:gd name="T81" fmla="*/ 119 h 251"/>
              <a:gd name="T82" fmla="*/ 61 w 176"/>
              <a:gd name="T83" fmla="*/ 114 h 251"/>
              <a:gd name="T84" fmla="*/ 51 w 176"/>
              <a:gd name="T85" fmla="*/ 100 h 251"/>
              <a:gd name="T86" fmla="*/ 67 w 176"/>
              <a:gd name="T87" fmla="*/ 74 h 251"/>
              <a:gd name="T88" fmla="*/ 71 w 176"/>
              <a:gd name="T89" fmla="*/ 61 h 251"/>
              <a:gd name="T90" fmla="*/ 104 w 176"/>
              <a:gd name="T91" fmla="*/ 67 h 251"/>
              <a:gd name="T92" fmla="*/ 101 w 176"/>
              <a:gd name="T93" fmla="*/ 80 h 251"/>
              <a:gd name="T94" fmla="*/ 120 w 176"/>
              <a:gd name="T95" fmla="*/ 95 h 251"/>
              <a:gd name="T96" fmla="*/ 150 w 176"/>
              <a:gd name="T97" fmla="*/ 122 h 251"/>
              <a:gd name="T98" fmla="*/ 166 w 176"/>
              <a:gd name="T99" fmla="*/ 102 h 251"/>
              <a:gd name="T100" fmla="*/ 168 w 176"/>
              <a:gd name="T101" fmla="*/ 92 h 251"/>
              <a:gd name="T102" fmla="*/ 175 w 176"/>
              <a:gd name="T103" fmla="*/ 87 h 251"/>
              <a:gd name="T104" fmla="*/ 163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rgbClr val="0070C0"/>
          </a:solidFill>
          <a:ln>
            <a:solidFill>
              <a:schemeClr val="accent1">
                <a:shade val="50000"/>
              </a:schemeClr>
            </a:solidFill>
          </a:ln>
        </p:spPr>
        <p:txBody>
          <a:bodyPr vert="horz" wrap="square" lIns="91440" tIns="45720" rIns="91440" bIns="45720" numCol="1" anchor="t" anchorCtr="0" compatLnSpc="1"/>
          <a:lstStyle/>
          <a:p>
            <a:endParaRPr lang="zh-CN" altLang="en-US"/>
          </a:p>
        </p:txBody>
      </p:sp>
      <p:grpSp>
        <p:nvGrpSpPr>
          <p:cNvPr id="41" name="组合 40"/>
          <p:cNvGrpSpPr/>
          <p:nvPr/>
        </p:nvGrpSpPr>
        <p:grpSpPr>
          <a:xfrm>
            <a:off x="6786570" y="4746156"/>
            <a:ext cx="1925923" cy="139053"/>
            <a:chOff x="6786575" y="4746156"/>
            <a:chExt cx="1277857" cy="139053"/>
          </a:xfrm>
        </p:grpSpPr>
        <p:cxnSp>
          <p:nvCxnSpPr>
            <p:cNvPr id="42" name="直接连接符 41"/>
            <p:cNvCxnSpPr>
              <a:stCxn id="62" idx="7"/>
            </p:cNvCxnSpPr>
            <p:nvPr/>
          </p:nvCxnSpPr>
          <p:spPr>
            <a:xfrm flipV="1">
              <a:off x="6786575" y="4746156"/>
              <a:ext cx="575497" cy="1390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362070" y="4746156"/>
              <a:ext cx="70236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par>
                                <p:cTn id="18" presetID="22" presetClass="entr" presetSubtype="8" fill="hold" nodeType="withEffect">
                                  <p:stCondLst>
                                    <p:cond delay="40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300"/>
                                        <p:tgtEl>
                                          <p:spTgt spid="19"/>
                                        </p:tgtEl>
                                      </p:cBhvr>
                                    </p:animEffect>
                                  </p:childTnLst>
                                </p:cTn>
                              </p:par>
                              <p:par>
                                <p:cTn id="21" presetID="41" presetClass="entr" presetSubtype="0" fill="hold" grpId="0" nodeType="withEffect">
                                  <p:stCondLst>
                                    <p:cond delay="600"/>
                                  </p:stCondLst>
                                  <p:iterate type="lt">
                                    <p:tmPct val="10000"/>
                                  </p:iterate>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8"/>
                                        </p:tgtEl>
                                        <p:attrNameLst>
                                          <p:attrName>ppt_y</p:attrName>
                                        </p:attrNameLst>
                                      </p:cBhvr>
                                      <p:tavLst>
                                        <p:tav tm="0">
                                          <p:val>
                                            <p:strVal val="#ppt_y"/>
                                          </p:val>
                                        </p:tav>
                                        <p:tav tm="100000">
                                          <p:val>
                                            <p:strVal val="#ppt_y"/>
                                          </p:val>
                                        </p:tav>
                                      </p:tavLst>
                                    </p:anim>
                                    <p:anim calcmode="lin" valueType="num">
                                      <p:cBhvr>
                                        <p:cTn id="2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8"/>
                                        </p:tgtEl>
                                      </p:cBhvr>
                                    </p:animEffect>
                                  </p:childTnLst>
                                </p:cTn>
                              </p:par>
                              <p:par>
                                <p:cTn id="28" presetID="22" presetClass="entr" presetSubtype="8" fill="hold" grpId="0" nodeType="withEffect">
                                  <p:stCondLst>
                                    <p:cond delay="100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par>
                                <p:cTn id="34" presetID="22" presetClass="entr" presetSubtype="8" fill="hold" nodeType="withEffect">
                                  <p:stCondLst>
                                    <p:cond delay="190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300"/>
                                        <p:tgtEl>
                                          <p:spTgt spid="23"/>
                                        </p:tgtEl>
                                      </p:cBhvr>
                                    </p:animEffect>
                                  </p:childTnLst>
                                </p:cTn>
                              </p:par>
                              <p:par>
                                <p:cTn id="37" presetID="41" presetClass="entr" presetSubtype="0" fill="hold" grpId="0" nodeType="withEffect">
                                  <p:stCondLst>
                                    <p:cond delay="2100"/>
                                  </p:stCondLst>
                                  <p:iterate type="lt">
                                    <p:tmPct val="10000"/>
                                  </p:iterate>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6"/>
                                        </p:tgtEl>
                                        <p:attrNameLst>
                                          <p:attrName>ppt_y</p:attrName>
                                        </p:attrNameLst>
                                      </p:cBhvr>
                                      <p:tavLst>
                                        <p:tav tm="0">
                                          <p:val>
                                            <p:strVal val="#ppt_y"/>
                                          </p:val>
                                        </p:tav>
                                        <p:tav tm="100000">
                                          <p:val>
                                            <p:strVal val="#ppt_y"/>
                                          </p:val>
                                        </p:tav>
                                      </p:tavLst>
                                    </p:anim>
                                    <p:anim calcmode="lin" valueType="num">
                                      <p:cBhvr>
                                        <p:cTn id="4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6"/>
                                        </p:tgtEl>
                                      </p:cBhvr>
                                    </p:animEffect>
                                  </p:childTnLst>
                                </p:cTn>
                              </p:par>
                              <p:par>
                                <p:cTn id="44" presetID="22" presetClass="entr" presetSubtype="8" fill="hold" grpId="0" nodeType="withEffect">
                                  <p:stCondLst>
                                    <p:cond delay="250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par>
                                <p:cTn id="47" presetID="10" presetClass="entr" presetSubtype="0" fill="hold" grpId="0" nodeType="withEffect">
                                  <p:stCondLst>
                                    <p:cond delay="290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grpId="0" nodeType="withEffect">
                                  <p:stCondLst>
                                    <p:cond delay="310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par>
                                <p:cTn id="59" presetID="22" presetClass="entr" presetSubtype="8" fill="hold" nodeType="withEffect">
                                  <p:stCondLst>
                                    <p:cond delay="360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300"/>
                                        <p:tgtEl>
                                          <p:spTgt spid="41"/>
                                        </p:tgtEl>
                                      </p:cBhvr>
                                    </p:animEffect>
                                  </p:childTnLst>
                                </p:cTn>
                              </p:par>
                              <p:par>
                                <p:cTn id="62" presetID="41" presetClass="entr" presetSubtype="0" fill="hold" grpId="0" nodeType="withEffect">
                                  <p:stCondLst>
                                    <p:cond delay="3800"/>
                                  </p:stCondLst>
                                  <p:iterate type="lt">
                                    <p:tmPct val="10000"/>
                                  </p:iterate>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37"/>
                                        </p:tgtEl>
                                        <p:attrNameLst>
                                          <p:attrName>ppt_y</p:attrName>
                                        </p:attrNameLst>
                                      </p:cBhvr>
                                      <p:tavLst>
                                        <p:tav tm="0">
                                          <p:val>
                                            <p:strVal val="#ppt_y"/>
                                          </p:val>
                                        </p:tav>
                                        <p:tav tm="100000">
                                          <p:val>
                                            <p:strVal val="#ppt_y"/>
                                          </p:val>
                                        </p:tav>
                                      </p:tavLst>
                                    </p:anim>
                                    <p:anim calcmode="lin" valueType="num">
                                      <p:cBhvr>
                                        <p:cTn id="66"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37"/>
                                        </p:tgtEl>
                                      </p:cBhvr>
                                    </p:animEffect>
                                  </p:childTnLst>
                                </p:cTn>
                              </p:par>
                              <p:par>
                                <p:cTn id="69" presetID="22" presetClass="entr" presetSubtype="2" fill="hold" nodeType="withEffect">
                                  <p:stCondLst>
                                    <p:cond delay="3700"/>
                                  </p:stCondLst>
                                  <p:childTnLst>
                                    <p:set>
                                      <p:cBhvr>
                                        <p:cTn id="70" dur="1" fill="hold">
                                          <p:stCondLst>
                                            <p:cond delay="0"/>
                                          </p:stCondLst>
                                        </p:cTn>
                                        <p:tgtEl>
                                          <p:spTgt spid="79"/>
                                        </p:tgtEl>
                                        <p:attrNameLst>
                                          <p:attrName>style.visibility</p:attrName>
                                        </p:attrNameLst>
                                      </p:cBhvr>
                                      <p:to>
                                        <p:strVal val="visible"/>
                                      </p:to>
                                    </p:set>
                                    <p:animEffect transition="in" filter="wipe(right)">
                                      <p:cBhvr>
                                        <p:cTn id="71" dur="300"/>
                                        <p:tgtEl>
                                          <p:spTgt spid="79"/>
                                        </p:tgtEl>
                                      </p:cBhvr>
                                    </p:animEffect>
                                  </p:childTnLst>
                                </p:cTn>
                              </p:par>
                              <p:par>
                                <p:cTn id="72" presetID="10" presetClass="entr" presetSubtype="0" fill="hold" grpId="0" nodeType="withEffect">
                                  <p:stCondLst>
                                    <p:cond delay="390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par>
                                <p:cTn id="75" presetID="22" presetClass="entr" presetSubtype="8" fill="hold" grpId="0" nodeType="withEffect">
                                  <p:stCondLst>
                                    <p:cond delay="420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par>
                                <p:cTn id="78" presetID="22" presetClass="entr" presetSubtype="2" fill="hold" grpId="0" nodeType="withEffect">
                                  <p:stCondLst>
                                    <p:cond delay="4200"/>
                                  </p:stCondLst>
                                  <p:childTnLst>
                                    <p:set>
                                      <p:cBhvr>
                                        <p:cTn id="79" dur="1" fill="hold">
                                          <p:stCondLst>
                                            <p:cond delay="0"/>
                                          </p:stCondLst>
                                        </p:cTn>
                                        <p:tgtEl>
                                          <p:spTgt spid="78"/>
                                        </p:tgtEl>
                                        <p:attrNameLst>
                                          <p:attrName>style.visibility</p:attrName>
                                        </p:attrNameLst>
                                      </p:cBhvr>
                                      <p:to>
                                        <p:strVal val="visible"/>
                                      </p:to>
                                    </p:set>
                                    <p:animEffect transition="in" filter="wipe(right)">
                                      <p:cBhvr>
                                        <p:cTn id="80" dur="500"/>
                                        <p:tgtEl>
                                          <p:spTgt spid="78"/>
                                        </p:tgtEl>
                                      </p:cBhvr>
                                    </p:animEffect>
                                  </p:childTnLst>
                                </p:cTn>
                              </p:par>
                              <p:par>
                                <p:cTn id="81" presetID="22" presetClass="entr" presetSubtype="4"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down)">
                                      <p:cBhvr>
                                        <p:cTn id="83" dur="500"/>
                                        <p:tgtEl>
                                          <p:spTgt spid="5"/>
                                        </p:tgtEl>
                                      </p:cBhvr>
                                    </p:animEffect>
                                  </p:childTnLst>
                                </p:cTn>
                              </p:par>
                              <p:par>
                                <p:cTn id="84" presetID="10" presetClass="entr" presetSubtype="0"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2" grpId="0"/>
      <p:bldP spid="26" grpId="0"/>
      <p:bldP spid="35" grpId="0"/>
      <p:bldP spid="37" grpId="0"/>
      <p:bldP spid="40" grpId="0"/>
      <p:bldP spid="77" grpId="0"/>
      <p:bldP spid="78" grpId="0"/>
      <p:bldP spid="82" grpId="0" animBg="1"/>
      <p:bldP spid="83" grpId="0" animBg="1"/>
      <p:bldP spid="84" grpId="0" animBg="1"/>
      <p:bldP spid="85" grpId="0" animBg="1"/>
      <p:bldP spid="86" grpId="0" animBg="1"/>
      <p:bldP spid="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在此输入一些酷炫的文字</a:t>
            </a:r>
          </a:p>
        </p:txBody>
      </p:sp>
      <p:sp>
        <p:nvSpPr>
          <p:cNvPr id="9" name="文本框 8"/>
          <p:cNvSpPr txBox="1"/>
          <p:nvPr/>
        </p:nvSpPr>
        <p:spPr>
          <a:xfrm>
            <a:off x="4210052" y="5617259"/>
            <a:ext cx="3771896" cy="400110"/>
          </a:xfrm>
          <a:prstGeom prst="rect">
            <a:avLst/>
          </a:prstGeom>
          <a:noFill/>
        </p:spPr>
        <p:txBody>
          <a:bodyPr wrap="square" rtlCol="0">
            <a:spAutoFit/>
          </a:bodyPr>
          <a:lstStyle/>
          <a:p>
            <a:pPr algn="ctr"/>
            <a:r>
              <a:rPr lang="da-DK" altLang="zh-CN" sz="2000" dirty="0">
                <a:solidFill>
                  <a:schemeClr val="accent1"/>
                </a:solidFill>
                <a:latin typeface="微软雅黑" panose="020B0503020204020204" pitchFamily="34" charset="-122"/>
                <a:ea typeface="微软雅黑" panose="020B0503020204020204" pitchFamily="34" charset="-122"/>
              </a:rPr>
              <a:t>Lorem ipsum dolor sit amet</a:t>
            </a: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TWO</a:t>
            </a:r>
            <a:endParaRPr lang="zh-CN" altLang="en-US" sz="48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直角三角形 14"/>
          <p:cNvSpPr>
            <a:spLocks noChangeAspect="1"/>
          </p:cNvSpPr>
          <p:nvPr/>
        </p:nvSpPr>
        <p:spPr>
          <a:xfrm rot="5400000" flipV="1">
            <a:off x="6181948" y="772576"/>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08</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9" name="直接连接符 88"/>
          <p:cNvCxnSpPr/>
          <p:nvPr/>
        </p:nvCxnSpPr>
        <p:spPr>
          <a:xfrm>
            <a:off x="695325" y="1704862"/>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1167956" y="1289289"/>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输入一些酷炫的</a:t>
            </a:r>
            <a:r>
              <a:rPr lang="zh-CN" altLang="en-US" sz="2000" b="1" dirty="0" smtClean="0">
                <a:solidFill>
                  <a:schemeClr val="accent1"/>
                </a:solidFill>
                <a:latin typeface="微软雅黑" panose="020B0503020204020204" pitchFamily="34" charset="-122"/>
                <a:ea typeface="微软雅黑" panose="020B0503020204020204" pitchFamily="34" charset="-122"/>
              </a:rPr>
              <a:t>文字</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91" name="Freeform 5"/>
          <p:cNvSpPr>
            <a:spLocks noEditPoints="1"/>
          </p:cNvSpPr>
          <p:nvPr/>
        </p:nvSpPr>
        <p:spPr bwMode="auto">
          <a:xfrm>
            <a:off x="719006" y="1150507"/>
            <a:ext cx="374686" cy="521624"/>
          </a:xfrm>
          <a:custGeom>
            <a:avLst/>
            <a:gdLst>
              <a:gd name="T0" fmla="*/ 31 w 83"/>
              <a:gd name="T1" fmla="*/ 75 h 117"/>
              <a:gd name="T2" fmla="*/ 28 w 83"/>
              <a:gd name="T3" fmla="*/ 38 h 117"/>
              <a:gd name="T4" fmla="*/ 34 w 83"/>
              <a:gd name="T5" fmla="*/ 35 h 117"/>
              <a:gd name="T6" fmla="*/ 42 w 83"/>
              <a:gd name="T7" fmla="*/ 37 h 117"/>
              <a:gd name="T8" fmla="*/ 49 w 83"/>
              <a:gd name="T9" fmla="*/ 35 h 117"/>
              <a:gd name="T10" fmla="*/ 56 w 83"/>
              <a:gd name="T11" fmla="*/ 37 h 117"/>
              <a:gd name="T12" fmla="*/ 51 w 83"/>
              <a:gd name="T13" fmla="*/ 64 h 117"/>
              <a:gd name="T14" fmla="*/ 62 w 83"/>
              <a:gd name="T15" fmla="*/ 56 h 117"/>
              <a:gd name="T16" fmla="*/ 24 w 83"/>
              <a:gd name="T17" fmla="*/ 13 h 117"/>
              <a:gd name="T18" fmla="*/ 62 w 83"/>
              <a:gd name="T19" fmla="*/ 42 h 117"/>
              <a:gd name="T20" fmla="*/ 60 w 83"/>
              <a:gd name="T21" fmla="*/ 47 h 117"/>
              <a:gd name="T22" fmla="*/ 56 w 83"/>
              <a:gd name="T23" fmla="*/ 97 h 117"/>
              <a:gd name="T24" fmla="*/ 32 w 83"/>
              <a:gd name="T25" fmla="*/ 93 h 117"/>
              <a:gd name="T26" fmla="*/ 56 w 83"/>
              <a:gd name="T27" fmla="*/ 90 h 117"/>
              <a:gd name="T28" fmla="*/ 25 w 83"/>
              <a:gd name="T29" fmla="*/ 86 h 117"/>
              <a:gd name="T30" fmla="*/ 24 w 83"/>
              <a:gd name="T31" fmla="*/ 93 h 117"/>
              <a:gd name="T32" fmla="*/ 25 w 83"/>
              <a:gd name="T33" fmla="*/ 102 h 117"/>
              <a:gd name="T34" fmla="*/ 57 w 83"/>
              <a:gd name="T35" fmla="*/ 102 h 117"/>
              <a:gd name="T36" fmla="*/ 32 w 83"/>
              <a:gd name="T37" fmla="*/ 98 h 117"/>
              <a:gd name="T38" fmla="*/ 25 w 83"/>
              <a:gd name="T39" fmla="*/ 108 h 117"/>
              <a:gd name="T40" fmla="*/ 20 w 83"/>
              <a:gd name="T41" fmla="*/ 102 h 117"/>
              <a:gd name="T42" fmla="*/ 19 w 83"/>
              <a:gd name="T43" fmla="*/ 92 h 117"/>
              <a:gd name="T44" fmla="*/ 20 w 83"/>
              <a:gd name="T45" fmla="*/ 85 h 117"/>
              <a:gd name="T46" fmla="*/ 14 w 83"/>
              <a:gd name="T47" fmla="*/ 61 h 117"/>
              <a:gd name="T48" fmla="*/ 63 w 83"/>
              <a:gd name="T49" fmla="*/ 5 h 117"/>
              <a:gd name="T50" fmla="*/ 60 w 83"/>
              <a:gd name="T51" fmla="*/ 83 h 117"/>
              <a:gd name="T52" fmla="*/ 60 w 83"/>
              <a:gd name="T53" fmla="*/ 91 h 117"/>
              <a:gd name="T54" fmla="*/ 60 w 83"/>
              <a:gd name="T55" fmla="*/ 99 h 117"/>
              <a:gd name="T56" fmla="*/ 59 w 83"/>
              <a:gd name="T57" fmla="*/ 108 h 117"/>
              <a:gd name="T58" fmla="*/ 34 w 83"/>
              <a:gd name="T59" fmla="*/ 75 h 117"/>
              <a:gd name="T60" fmla="*/ 37 w 83"/>
              <a:gd name="T61" fmla="*/ 75 h 117"/>
              <a:gd name="T62" fmla="*/ 39 w 83"/>
              <a:gd name="T63" fmla="*/ 65 h 117"/>
              <a:gd name="T64" fmla="*/ 40 w 83"/>
              <a:gd name="T65" fmla="*/ 50 h 117"/>
              <a:gd name="T66" fmla="*/ 46 w 83"/>
              <a:gd name="T67" fmla="*/ 49 h 117"/>
              <a:gd name="T68" fmla="*/ 44 w 83"/>
              <a:gd name="T69" fmla="*/ 52 h 117"/>
              <a:gd name="T70" fmla="*/ 46 w 83"/>
              <a:gd name="T71" fmla="*/ 65 h 117"/>
              <a:gd name="T72" fmla="*/ 42 w 83"/>
              <a:gd name="T73" fmla="*/ 75 h 117"/>
              <a:gd name="T74" fmla="*/ 41 w 83"/>
              <a:gd name="T75" fmla="*/ 75 h 117"/>
              <a:gd name="T76" fmla="*/ 41 w 83"/>
              <a:gd name="T77" fmla="*/ 75 h 117"/>
              <a:gd name="T78" fmla="*/ 47 w 83"/>
              <a:gd name="T79" fmla="*/ 66 h 117"/>
              <a:gd name="T80" fmla="*/ 49 w 83"/>
              <a:gd name="T81" fmla="*/ 75 h 117"/>
              <a:gd name="T82" fmla="*/ 32 w 83"/>
              <a:gd name="T83" fmla="*/ 38 h 117"/>
              <a:gd name="T84" fmla="*/ 42 w 83"/>
              <a:gd name="T85" fmla="*/ 38 h 117"/>
              <a:gd name="T86" fmla="*/ 43 w 83"/>
              <a:gd name="T87" fmla="*/ 38 h 117"/>
              <a:gd name="T88" fmla="*/ 52 w 83"/>
              <a:gd name="T89" fmla="*/ 38 h 117"/>
              <a:gd name="T90" fmla="*/ 48 w 83"/>
              <a:gd name="T91" fmla="*/ 53 h 117"/>
              <a:gd name="T92" fmla="*/ 49 w 83"/>
              <a:gd name="T93" fmla="*/ 46 h 117"/>
              <a:gd name="T94" fmla="*/ 35 w 83"/>
              <a:gd name="T95" fmla="*/ 48 h 117"/>
              <a:gd name="T96" fmla="*/ 37 w 83"/>
              <a:gd name="T97" fmla="*/ 5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 h="117">
                <a:moveTo>
                  <a:pt x="13" y="25"/>
                </a:moveTo>
                <a:cubicBezTo>
                  <a:pt x="10" y="38"/>
                  <a:pt x="15" y="47"/>
                  <a:pt x="21" y="56"/>
                </a:cubicBezTo>
                <a:cubicBezTo>
                  <a:pt x="25" y="62"/>
                  <a:pt x="29" y="68"/>
                  <a:pt x="31" y="75"/>
                </a:cubicBezTo>
                <a:cubicBezTo>
                  <a:pt x="31" y="75"/>
                  <a:pt x="31" y="75"/>
                  <a:pt x="31" y="75"/>
                </a:cubicBezTo>
                <a:cubicBezTo>
                  <a:pt x="31" y="69"/>
                  <a:pt x="31" y="69"/>
                  <a:pt x="31" y="69"/>
                </a:cubicBezTo>
                <a:cubicBezTo>
                  <a:pt x="31" y="67"/>
                  <a:pt x="32" y="66"/>
                  <a:pt x="33" y="64"/>
                </a:cubicBezTo>
                <a:cubicBezTo>
                  <a:pt x="34" y="64"/>
                  <a:pt x="35" y="63"/>
                  <a:pt x="36" y="63"/>
                </a:cubicBezTo>
                <a:cubicBezTo>
                  <a:pt x="28" y="38"/>
                  <a:pt x="28" y="38"/>
                  <a:pt x="28" y="38"/>
                </a:cubicBezTo>
                <a:cubicBezTo>
                  <a:pt x="27" y="37"/>
                  <a:pt x="27" y="37"/>
                  <a:pt x="27" y="37"/>
                </a:cubicBezTo>
                <a:cubicBezTo>
                  <a:pt x="28" y="37"/>
                  <a:pt x="28" y="37"/>
                  <a:pt x="28" y="37"/>
                </a:cubicBezTo>
                <a:cubicBezTo>
                  <a:pt x="30" y="37"/>
                  <a:pt x="31" y="37"/>
                  <a:pt x="32" y="37"/>
                </a:cubicBezTo>
                <a:cubicBezTo>
                  <a:pt x="33" y="37"/>
                  <a:pt x="34" y="36"/>
                  <a:pt x="34" y="35"/>
                </a:cubicBezTo>
                <a:cubicBezTo>
                  <a:pt x="35" y="35"/>
                  <a:pt x="35" y="35"/>
                  <a:pt x="35" y="35"/>
                </a:cubicBezTo>
                <a:cubicBezTo>
                  <a:pt x="35" y="35"/>
                  <a:pt x="35" y="35"/>
                  <a:pt x="35" y="35"/>
                </a:cubicBezTo>
                <a:cubicBezTo>
                  <a:pt x="36" y="36"/>
                  <a:pt x="37" y="36"/>
                  <a:pt x="38" y="36"/>
                </a:cubicBezTo>
                <a:cubicBezTo>
                  <a:pt x="39" y="37"/>
                  <a:pt x="41" y="37"/>
                  <a:pt x="42" y="37"/>
                </a:cubicBezTo>
                <a:cubicBezTo>
                  <a:pt x="42" y="37"/>
                  <a:pt x="42" y="37"/>
                  <a:pt x="42" y="37"/>
                </a:cubicBezTo>
                <a:cubicBezTo>
                  <a:pt x="42" y="37"/>
                  <a:pt x="42" y="37"/>
                  <a:pt x="42" y="37"/>
                </a:cubicBezTo>
                <a:cubicBezTo>
                  <a:pt x="44" y="37"/>
                  <a:pt x="45" y="37"/>
                  <a:pt x="46" y="36"/>
                </a:cubicBezTo>
                <a:cubicBezTo>
                  <a:pt x="47" y="36"/>
                  <a:pt x="48" y="36"/>
                  <a:pt x="49" y="35"/>
                </a:cubicBezTo>
                <a:cubicBezTo>
                  <a:pt x="49" y="35"/>
                  <a:pt x="49" y="35"/>
                  <a:pt x="49" y="35"/>
                </a:cubicBezTo>
                <a:cubicBezTo>
                  <a:pt x="50" y="35"/>
                  <a:pt x="50" y="35"/>
                  <a:pt x="50" y="35"/>
                </a:cubicBezTo>
                <a:cubicBezTo>
                  <a:pt x="51" y="36"/>
                  <a:pt x="51" y="37"/>
                  <a:pt x="52" y="37"/>
                </a:cubicBezTo>
                <a:cubicBezTo>
                  <a:pt x="54" y="37"/>
                  <a:pt x="55" y="37"/>
                  <a:pt x="56" y="37"/>
                </a:cubicBezTo>
                <a:cubicBezTo>
                  <a:pt x="57" y="37"/>
                  <a:pt x="57" y="37"/>
                  <a:pt x="57" y="37"/>
                </a:cubicBezTo>
                <a:cubicBezTo>
                  <a:pt x="57" y="38"/>
                  <a:pt x="57" y="38"/>
                  <a:pt x="57" y="38"/>
                </a:cubicBezTo>
                <a:cubicBezTo>
                  <a:pt x="48" y="63"/>
                  <a:pt x="48" y="63"/>
                  <a:pt x="48" y="63"/>
                </a:cubicBezTo>
                <a:cubicBezTo>
                  <a:pt x="49" y="63"/>
                  <a:pt x="50" y="64"/>
                  <a:pt x="51" y="64"/>
                </a:cubicBezTo>
                <a:cubicBezTo>
                  <a:pt x="51" y="64"/>
                  <a:pt x="51" y="64"/>
                  <a:pt x="51" y="64"/>
                </a:cubicBezTo>
                <a:cubicBezTo>
                  <a:pt x="52" y="66"/>
                  <a:pt x="53" y="67"/>
                  <a:pt x="53" y="69"/>
                </a:cubicBezTo>
                <a:cubicBezTo>
                  <a:pt x="53" y="74"/>
                  <a:pt x="53" y="74"/>
                  <a:pt x="53" y="74"/>
                </a:cubicBezTo>
                <a:cubicBezTo>
                  <a:pt x="54" y="68"/>
                  <a:pt x="58" y="62"/>
                  <a:pt x="62" y="56"/>
                </a:cubicBezTo>
                <a:cubicBezTo>
                  <a:pt x="67" y="47"/>
                  <a:pt x="73" y="38"/>
                  <a:pt x="70" y="25"/>
                </a:cubicBezTo>
                <a:cubicBezTo>
                  <a:pt x="68" y="20"/>
                  <a:pt x="64" y="16"/>
                  <a:pt x="59" y="13"/>
                </a:cubicBezTo>
                <a:cubicBezTo>
                  <a:pt x="54" y="11"/>
                  <a:pt x="48" y="9"/>
                  <a:pt x="41" y="9"/>
                </a:cubicBezTo>
                <a:cubicBezTo>
                  <a:pt x="35" y="9"/>
                  <a:pt x="29" y="11"/>
                  <a:pt x="24" y="13"/>
                </a:cubicBezTo>
                <a:cubicBezTo>
                  <a:pt x="18" y="16"/>
                  <a:pt x="15" y="20"/>
                  <a:pt x="13" y="25"/>
                </a:cubicBezTo>
                <a:close/>
                <a:moveTo>
                  <a:pt x="65" y="24"/>
                </a:moveTo>
                <a:cubicBezTo>
                  <a:pt x="69" y="30"/>
                  <a:pt x="69" y="38"/>
                  <a:pt x="65" y="44"/>
                </a:cubicBezTo>
                <a:cubicBezTo>
                  <a:pt x="62" y="42"/>
                  <a:pt x="62" y="42"/>
                  <a:pt x="62" y="42"/>
                </a:cubicBezTo>
                <a:cubicBezTo>
                  <a:pt x="64" y="37"/>
                  <a:pt x="65" y="31"/>
                  <a:pt x="65" y="24"/>
                </a:cubicBezTo>
                <a:close/>
                <a:moveTo>
                  <a:pt x="62" y="48"/>
                </a:moveTo>
                <a:cubicBezTo>
                  <a:pt x="61" y="50"/>
                  <a:pt x="59" y="51"/>
                  <a:pt x="57" y="52"/>
                </a:cubicBezTo>
                <a:cubicBezTo>
                  <a:pt x="58" y="50"/>
                  <a:pt x="59" y="48"/>
                  <a:pt x="60" y="47"/>
                </a:cubicBezTo>
                <a:cubicBezTo>
                  <a:pt x="62" y="48"/>
                  <a:pt x="62" y="48"/>
                  <a:pt x="62" y="48"/>
                </a:cubicBezTo>
                <a:close/>
                <a:moveTo>
                  <a:pt x="32" y="98"/>
                </a:moveTo>
                <a:cubicBezTo>
                  <a:pt x="37" y="99"/>
                  <a:pt x="41" y="99"/>
                  <a:pt x="45" y="99"/>
                </a:cubicBezTo>
                <a:cubicBezTo>
                  <a:pt x="49" y="98"/>
                  <a:pt x="52" y="98"/>
                  <a:pt x="56" y="97"/>
                </a:cubicBezTo>
                <a:cubicBezTo>
                  <a:pt x="58" y="95"/>
                  <a:pt x="58" y="95"/>
                  <a:pt x="58" y="95"/>
                </a:cubicBezTo>
                <a:cubicBezTo>
                  <a:pt x="57" y="93"/>
                  <a:pt x="57" y="93"/>
                  <a:pt x="57" y="93"/>
                </a:cubicBezTo>
                <a:cubicBezTo>
                  <a:pt x="53" y="93"/>
                  <a:pt x="49" y="94"/>
                  <a:pt x="45" y="94"/>
                </a:cubicBezTo>
                <a:cubicBezTo>
                  <a:pt x="40" y="94"/>
                  <a:pt x="36" y="94"/>
                  <a:pt x="32" y="93"/>
                </a:cubicBezTo>
                <a:cubicBezTo>
                  <a:pt x="32" y="90"/>
                  <a:pt x="32" y="90"/>
                  <a:pt x="32" y="90"/>
                </a:cubicBezTo>
                <a:cubicBezTo>
                  <a:pt x="37" y="91"/>
                  <a:pt x="41" y="91"/>
                  <a:pt x="45" y="91"/>
                </a:cubicBezTo>
                <a:cubicBezTo>
                  <a:pt x="48" y="91"/>
                  <a:pt x="52" y="91"/>
                  <a:pt x="56" y="90"/>
                </a:cubicBezTo>
                <a:cubicBezTo>
                  <a:pt x="56" y="90"/>
                  <a:pt x="56" y="90"/>
                  <a:pt x="56" y="90"/>
                </a:cubicBezTo>
                <a:cubicBezTo>
                  <a:pt x="58" y="87"/>
                  <a:pt x="58" y="87"/>
                  <a:pt x="58" y="87"/>
                </a:cubicBezTo>
                <a:cubicBezTo>
                  <a:pt x="57" y="85"/>
                  <a:pt x="57" y="85"/>
                  <a:pt x="57" y="85"/>
                </a:cubicBezTo>
                <a:cubicBezTo>
                  <a:pt x="26" y="85"/>
                  <a:pt x="26" y="85"/>
                  <a:pt x="26" y="85"/>
                </a:cubicBezTo>
                <a:cubicBezTo>
                  <a:pt x="25" y="86"/>
                  <a:pt x="25" y="86"/>
                  <a:pt x="25" y="86"/>
                </a:cubicBezTo>
                <a:cubicBezTo>
                  <a:pt x="27" y="89"/>
                  <a:pt x="27" y="89"/>
                  <a:pt x="27" y="89"/>
                </a:cubicBezTo>
                <a:cubicBezTo>
                  <a:pt x="28" y="90"/>
                  <a:pt x="28" y="90"/>
                  <a:pt x="28" y="90"/>
                </a:cubicBezTo>
                <a:cubicBezTo>
                  <a:pt x="27" y="92"/>
                  <a:pt x="27" y="92"/>
                  <a:pt x="27" y="92"/>
                </a:cubicBezTo>
                <a:cubicBezTo>
                  <a:pt x="24" y="93"/>
                  <a:pt x="24" y="93"/>
                  <a:pt x="24" y="93"/>
                </a:cubicBezTo>
                <a:cubicBezTo>
                  <a:pt x="27" y="97"/>
                  <a:pt x="27" y="97"/>
                  <a:pt x="27" y="97"/>
                </a:cubicBezTo>
                <a:cubicBezTo>
                  <a:pt x="28" y="98"/>
                  <a:pt x="28" y="98"/>
                  <a:pt x="28" y="98"/>
                </a:cubicBezTo>
                <a:cubicBezTo>
                  <a:pt x="27" y="99"/>
                  <a:pt x="27" y="99"/>
                  <a:pt x="27" y="99"/>
                </a:cubicBezTo>
                <a:cubicBezTo>
                  <a:pt x="25" y="102"/>
                  <a:pt x="25" y="102"/>
                  <a:pt x="25" y="102"/>
                </a:cubicBezTo>
                <a:cubicBezTo>
                  <a:pt x="27" y="105"/>
                  <a:pt x="27" y="105"/>
                  <a:pt x="27" y="105"/>
                </a:cubicBezTo>
                <a:cubicBezTo>
                  <a:pt x="31" y="107"/>
                  <a:pt x="36" y="109"/>
                  <a:pt x="41" y="108"/>
                </a:cubicBezTo>
                <a:cubicBezTo>
                  <a:pt x="46" y="108"/>
                  <a:pt x="51" y="107"/>
                  <a:pt x="56" y="105"/>
                </a:cubicBezTo>
                <a:cubicBezTo>
                  <a:pt x="57" y="102"/>
                  <a:pt x="57" y="102"/>
                  <a:pt x="57" y="102"/>
                </a:cubicBezTo>
                <a:cubicBezTo>
                  <a:pt x="56" y="100"/>
                  <a:pt x="56" y="100"/>
                  <a:pt x="56" y="100"/>
                </a:cubicBezTo>
                <a:cubicBezTo>
                  <a:pt x="52" y="101"/>
                  <a:pt x="49" y="101"/>
                  <a:pt x="45" y="101"/>
                </a:cubicBezTo>
                <a:cubicBezTo>
                  <a:pt x="40" y="102"/>
                  <a:pt x="36" y="101"/>
                  <a:pt x="32" y="101"/>
                </a:cubicBezTo>
                <a:cubicBezTo>
                  <a:pt x="32" y="98"/>
                  <a:pt x="32" y="98"/>
                  <a:pt x="32" y="98"/>
                </a:cubicBezTo>
                <a:close/>
                <a:moveTo>
                  <a:pt x="50" y="111"/>
                </a:moveTo>
                <a:cubicBezTo>
                  <a:pt x="49" y="115"/>
                  <a:pt x="45" y="117"/>
                  <a:pt x="41" y="117"/>
                </a:cubicBezTo>
                <a:cubicBezTo>
                  <a:pt x="37" y="117"/>
                  <a:pt x="33" y="115"/>
                  <a:pt x="32" y="111"/>
                </a:cubicBezTo>
                <a:cubicBezTo>
                  <a:pt x="30" y="111"/>
                  <a:pt x="27" y="110"/>
                  <a:pt x="25" y="108"/>
                </a:cubicBezTo>
                <a:cubicBezTo>
                  <a:pt x="24" y="108"/>
                  <a:pt x="24" y="108"/>
                  <a:pt x="24" y="108"/>
                </a:cubicBezTo>
                <a:cubicBezTo>
                  <a:pt x="24" y="108"/>
                  <a:pt x="24" y="108"/>
                  <a:pt x="24" y="108"/>
                </a:cubicBezTo>
                <a:cubicBezTo>
                  <a:pt x="21" y="103"/>
                  <a:pt x="21" y="103"/>
                  <a:pt x="21" y="103"/>
                </a:cubicBezTo>
                <a:cubicBezTo>
                  <a:pt x="20" y="102"/>
                  <a:pt x="20" y="102"/>
                  <a:pt x="20" y="102"/>
                </a:cubicBezTo>
                <a:cubicBezTo>
                  <a:pt x="21" y="101"/>
                  <a:pt x="21" y="101"/>
                  <a:pt x="21" y="101"/>
                </a:cubicBezTo>
                <a:cubicBezTo>
                  <a:pt x="23" y="98"/>
                  <a:pt x="23" y="98"/>
                  <a:pt x="23" y="98"/>
                </a:cubicBezTo>
                <a:cubicBezTo>
                  <a:pt x="20" y="94"/>
                  <a:pt x="20" y="94"/>
                  <a:pt x="20" y="94"/>
                </a:cubicBezTo>
                <a:cubicBezTo>
                  <a:pt x="19" y="92"/>
                  <a:pt x="19" y="92"/>
                  <a:pt x="19" y="92"/>
                </a:cubicBezTo>
                <a:cubicBezTo>
                  <a:pt x="21" y="91"/>
                  <a:pt x="21" y="91"/>
                  <a:pt x="21" y="91"/>
                </a:cubicBezTo>
                <a:cubicBezTo>
                  <a:pt x="23" y="90"/>
                  <a:pt x="23" y="90"/>
                  <a:pt x="23" y="90"/>
                </a:cubicBezTo>
                <a:cubicBezTo>
                  <a:pt x="21" y="86"/>
                  <a:pt x="21" y="86"/>
                  <a:pt x="21" y="86"/>
                </a:cubicBezTo>
                <a:cubicBezTo>
                  <a:pt x="20" y="85"/>
                  <a:pt x="20" y="85"/>
                  <a:pt x="20" y="85"/>
                </a:cubicBezTo>
                <a:cubicBezTo>
                  <a:pt x="21" y="84"/>
                  <a:pt x="21" y="84"/>
                  <a:pt x="21" y="84"/>
                </a:cubicBezTo>
                <a:cubicBezTo>
                  <a:pt x="23" y="83"/>
                  <a:pt x="23" y="83"/>
                  <a:pt x="23" y="83"/>
                </a:cubicBezTo>
                <a:cubicBezTo>
                  <a:pt x="23" y="80"/>
                  <a:pt x="23" y="80"/>
                  <a:pt x="23" y="80"/>
                </a:cubicBezTo>
                <a:cubicBezTo>
                  <a:pt x="21" y="73"/>
                  <a:pt x="17" y="67"/>
                  <a:pt x="14" y="61"/>
                </a:cubicBezTo>
                <a:cubicBezTo>
                  <a:pt x="7" y="50"/>
                  <a:pt x="0" y="40"/>
                  <a:pt x="4" y="23"/>
                </a:cubicBezTo>
                <a:cubicBezTo>
                  <a:pt x="7" y="15"/>
                  <a:pt x="12" y="9"/>
                  <a:pt x="20" y="5"/>
                </a:cubicBezTo>
                <a:cubicBezTo>
                  <a:pt x="26" y="2"/>
                  <a:pt x="34" y="0"/>
                  <a:pt x="41" y="0"/>
                </a:cubicBezTo>
                <a:cubicBezTo>
                  <a:pt x="49" y="0"/>
                  <a:pt x="57" y="2"/>
                  <a:pt x="63" y="5"/>
                </a:cubicBezTo>
                <a:cubicBezTo>
                  <a:pt x="71" y="9"/>
                  <a:pt x="76" y="15"/>
                  <a:pt x="79" y="23"/>
                </a:cubicBezTo>
                <a:cubicBezTo>
                  <a:pt x="83" y="40"/>
                  <a:pt x="76" y="50"/>
                  <a:pt x="69" y="61"/>
                </a:cubicBezTo>
                <a:cubicBezTo>
                  <a:pt x="66" y="67"/>
                  <a:pt x="62" y="73"/>
                  <a:pt x="60" y="80"/>
                </a:cubicBezTo>
                <a:cubicBezTo>
                  <a:pt x="60" y="83"/>
                  <a:pt x="60" y="83"/>
                  <a:pt x="60" y="83"/>
                </a:cubicBezTo>
                <a:cubicBezTo>
                  <a:pt x="62" y="86"/>
                  <a:pt x="62" y="86"/>
                  <a:pt x="62" y="86"/>
                </a:cubicBezTo>
                <a:cubicBezTo>
                  <a:pt x="62" y="87"/>
                  <a:pt x="62" y="87"/>
                  <a:pt x="62" y="87"/>
                </a:cubicBezTo>
                <a:cubicBezTo>
                  <a:pt x="62" y="88"/>
                  <a:pt x="62" y="88"/>
                  <a:pt x="62" y="88"/>
                </a:cubicBezTo>
                <a:cubicBezTo>
                  <a:pt x="60" y="91"/>
                  <a:pt x="60" y="91"/>
                  <a:pt x="60" y="91"/>
                </a:cubicBezTo>
                <a:cubicBezTo>
                  <a:pt x="62" y="93"/>
                  <a:pt x="62" y="93"/>
                  <a:pt x="62" y="93"/>
                </a:cubicBezTo>
                <a:cubicBezTo>
                  <a:pt x="63" y="94"/>
                  <a:pt x="63" y="94"/>
                  <a:pt x="63" y="94"/>
                </a:cubicBezTo>
                <a:cubicBezTo>
                  <a:pt x="62" y="95"/>
                  <a:pt x="62" y="95"/>
                  <a:pt x="62" y="95"/>
                </a:cubicBezTo>
                <a:cubicBezTo>
                  <a:pt x="60" y="99"/>
                  <a:pt x="60" y="99"/>
                  <a:pt x="60" y="99"/>
                </a:cubicBezTo>
                <a:cubicBezTo>
                  <a:pt x="61" y="101"/>
                  <a:pt x="61" y="101"/>
                  <a:pt x="61" y="101"/>
                </a:cubicBezTo>
                <a:cubicBezTo>
                  <a:pt x="62" y="102"/>
                  <a:pt x="62" y="102"/>
                  <a:pt x="62" y="102"/>
                </a:cubicBezTo>
                <a:cubicBezTo>
                  <a:pt x="61" y="103"/>
                  <a:pt x="61" y="103"/>
                  <a:pt x="61" y="103"/>
                </a:cubicBezTo>
                <a:cubicBezTo>
                  <a:pt x="59" y="108"/>
                  <a:pt x="59" y="108"/>
                  <a:pt x="59" y="108"/>
                </a:cubicBezTo>
                <a:cubicBezTo>
                  <a:pt x="59" y="108"/>
                  <a:pt x="59" y="108"/>
                  <a:pt x="59" y="108"/>
                </a:cubicBezTo>
                <a:cubicBezTo>
                  <a:pt x="58" y="108"/>
                  <a:pt x="58" y="108"/>
                  <a:pt x="58" y="108"/>
                </a:cubicBezTo>
                <a:cubicBezTo>
                  <a:pt x="56" y="110"/>
                  <a:pt x="53" y="111"/>
                  <a:pt x="50" y="111"/>
                </a:cubicBezTo>
                <a:close/>
                <a:moveTo>
                  <a:pt x="34" y="75"/>
                </a:moveTo>
                <a:cubicBezTo>
                  <a:pt x="34" y="69"/>
                  <a:pt x="34" y="69"/>
                  <a:pt x="34" y="69"/>
                </a:cubicBezTo>
                <a:cubicBezTo>
                  <a:pt x="34" y="68"/>
                  <a:pt x="35" y="67"/>
                  <a:pt x="35" y="67"/>
                </a:cubicBezTo>
                <a:cubicBezTo>
                  <a:pt x="36" y="66"/>
                  <a:pt x="36" y="66"/>
                  <a:pt x="37" y="66"/>
                </a:cubicBezTo>
                <a:cubicBezTo>
                  <a:pt x="37" y="75"/>
                  <a:pt x="37" y="75"/>
                  <a:pt x="37" y="75"/>
                </a:cubicBezTo>
                <a:cubicBezTo>
                  <a:pt x="34" y="75"/>
                  <a:pt x="34" y="75"/>
                  <a:pt x="34" y="75"/>
                </a:cubicBezTo>
                <a:close/>
                <a:moveTo>
                  <a:pt x="38" y="75"/>
                </a:moveTo>
                <a:cubicBezTo>
                  <a:pt x="38" y="65"/>
                  <a:pt x="38" y="65"/>
                  <a:pt x="38" y="65"/>
                </a:cubicBezTo>
                <a:cubicBezTo>
                  <a:pt x="39" y="65"/>
                  <a:pt x="39" y="65"/>
                  <a:pt x="39" y="65"/>
                </a:cubicBezTo>
                <a:cubicBezTo>
                  <a:pt x="40" y="65"/>
                  <a:pt x="40" y="65"/>
                  <a:pt x="40" y="65"/>
                </a:cubicBezTo>
                <a:cubicBezTo>
                  <a:pt x="40" y="64"/>
                  <a:pt x="40" y="64"/>
                  <a:pt x="40" y="64"/>
                </a:cubicBezTo>
                <a:cubicBezTo>
                  <a:pt x="40" y="52"/>
                  <a:pt x="40" y="52"/>
                  <a:pt x="40" y="52"/>
                </a:cubicBezTo>
                <a:cubicBezTo>
                  <a:pt x="40" y="50"/>
                  <a:pt x="40" y="50"/>
                  <a:pt x="40" y="50"/>
                </a:cubicBezTo>
                <a:cubicBezTo>
                  <a:pt x="39" y="50"/>
                  <a:pt x="39" y="50"/>
                  <a:pt x="39" y="50"/>
                </a:cubicBezTo>
                <a:cubicBezTo>
                  <a:pt x="38" y="50"/>
                  <a:pt x="38" y="50"/>
                  <a:pt x="38" y="50"/>
                </a:cubicBezTo>
                <a:cubicBezTo>
                  <a:pt x="38" y="49"/>
                  <a:pt x="38" y="49"/>
                  <a:pt x="38" y="49"/>
                </a:cubicBezTo>
                <a:cubicBezTo>
                  <a:pt x="46" y="49"/>
                  <a:pt x="46" y="49"/>
                  <a:pt x="46" y="49"/>
                </a:cubicBezTo>
                <a:cubicBezTo>
                  <a:pt x="46" y="50"/>
                  <a:pt x="46" y="50"/>
                  <a:pt x="46" y="50"/>
                </a:cubicBezTo>
                <a:cubicBezTo>
                  <a:pt x="46" y="50"/>
                  <a:pt x="46" y="50"/>
                  <a:pt x="46" y="50"/>
                </a:cubicBezTo>
                <a:cubicBezTo>
                  <a:pt x="44" y="50"/>
                  <a:pt x="44" y="50"/>
                  <a:pt x="44" y="50"/>
                </a:cubicBezTo>
                <a:cubicBezTo>
                  <a:pt x="44" y="52"/>
                  <a:pt x="44" y="52"/>
                  <a:pt x="44" y="52"/>
                </a:cubicBezTo>
                <a:cubicBezTo>
                  <a:pt x="44" y="64"/>
                  <a:pt x="44" y="64"/>
                  <a:pt x="44" y="64"/>
                </a:cubicBezTo>
                <a:cubicBezTo>
                  <a:pt x="44" y="65"/>
                  <a:pt x="44" y="65"/>
                  <a:pt x="44" y="65"/>
                </a:cubicBezTo>
                <a:cubicBezTo>
                  <a:pt x="46" y="65"/>
                  <a:pt x="46" y="65"/>
                  <a:pt x="46" y="65"/>
                </a:cubicBezTo>
                <a:cubicBezTo>
                  <a:pt x="46" y="65"/>
                  <a:pt x="46" y="65"/>
                  <a:pt x="46" y="65"/>
                </a:cubicBezTo>
                <a:cubicBezTo>
                  <a:pt x="46" y="75"/>
                  <a:pt x="46" y="75"/>
                  <a:pt x="46" y="75"/>
                </a:cubicBezTo>
                <a:cubicBezTo>
                  <a:pt x="42" y="75"/>
                  <a:pt x="42" y="75"/>
                  <a:pt x="42" y="75"/>
                </a:cubicBezTo>
                <a:cubicBezTo>
                  <a:pt x="42" y="75"/>
                  <a:pt x="42" y="75"/>
                  <a:pt x="42" y="75"/>
                </a:cubicBezTo>
                <a:cubicBezTo>
                  <a:pt x="42" y="75"/>
                  <a:pt x="42" y="75"/>
                  <a:pt x="42" y="75"/>
                </a:cubicBezTo>
                <a:cubicBezTo>
                  <a:pt x="42" y="75"/>
                  <a:pt x="42" y="75"/>
                  <a:pt x="42" y="75"/>
                </a:cubicBezTo>
                <a:cubicBezTo>
                  <a:pt x="42" y="75"/>
                  <a:pt x="42" y="75"/>
                  <a:pt x="42" y="75"/>
                </a:cubicBezTo>
                <a:cubicBezTo>
                  <a:pt x="42" y="75"/>
                  <a:pt x="42" y="75"/>
                  <a:pt x="42" y="75"/>
                </a:cubicBezTo>
                <a:cubicBezTo>
                  <a:pt x="41" y="75"/>
                  <a:pt x="41" y="75"/>
                  <a:pt x="41" y="75"/>
                </a:cubicBezTo>
                <a:cubicBezTo>
                  <a:pt x="41" y="75"/>
                  <a:pt x="41" y="75"/>
                  <a:pt x="41" y="75"/>
                </a:cubicBezTo>
                <a:cubicBezTo>
                  <a:pt x="41" y="75"/>
                  <a:pt x="41" y="75"/>
                  <a:pt x="41" y="75"/>
                </a:cubicBezTo>
                <a:cubicBezTo>
                  <a:pt x="41" y="75"/>
                  <a:pt x="41" y="75"/>
                  <a:pt x="41" y="75"/>
                </a:cubicBezTo>
                <a:cubicBezTo>
                  <a:pt x="41" y="75"/>
                  <a:pt x="41" y="75"/>
                  <a:pt x="41" y="75"/>
                </a:cubicBezTo>
                <a:cubicBezTo>
                  <a:pt x="41" y="75"/>
                  <a:pt x="41" y="75"/>
                  <a:pt x="41" y="75"/>
                </a:cubicBezTo>
                <a:cubicBezTo>
                  <a:pt x="38" y="75"/>
                  <a:pt x="38" y="75"/>
                  <a:pt x="38" y="75"/>
                </a:cubicBezTo>
                <a:close/>
                <a:moveTo>
                  <a:pt x="47" y="75"/>
                </a:moveTo>
                <a:cubicBezTo>
                  <a:pt x="47" y="66"/>
                  <a:pt x="47" y="66"/>
                  <a:pt x="47" y="66"/>
                </a:cubicBezTo>
                <a:cubicBezTo>
                  <a:pt x="48" y="66"/>
                  <a:pt x="48" y="66"/>
                  <a:pt x="48" y="67"/>
                </a:cubicBezTo>
                <a:cubicBezTo>
                  <a:pt x="48" y="67"/>
                  <a:pt x="48" y="67"/>
                  <a:pt x="48" y="67"/>
                </a:cubicBezTo>
                <a:cubicBezTo>
                  <a:pt x="49" y="67"/>
                  <a:pt x="49" y="68"/>
                  <a:pt x="49" y="69"/>
                </a:cubicBezTo>
                <a:cubicBezTo>
                  <a:pt x="49" y="75"/>
                  <a:pt x="49" y="75"/>
                  <a:pt x="49" y="75"/>
                </a:cubicBezTo>
                <a:cubicBezTo>
                  <a:pt x="47" y="75"/>
                  <a:pt x="47" y="75"/>
                  <a:pt x="47" y="75"/>
                </a:cubicBezTo>
                <a:close/>
                <a:moveTo>
                  <a:pt x="37" y="60"/>
                </a:moveTo>
                <a:cubicBezTo>
                  <a:pt x="29" y="39"/>
                  <a:pt x="29" y="39"/>
                  <a:pt x="29" y="39"/>
                </a:cubicBezTo>
                <a:cubicBezTo>
                  <a:pt x="30" y="39"/>
                  <a:pt x="31" y="38"/>
                  <a:pt x="32" y="38"/>
                </a:cubicBezTo>
                <a:cubicBezTo>
                  <a:pt x="33" y="38"/>
                  <a:pt x="34" y="37"/>
                  <a:pt x="35" y="37"/>
                </a:cubicBezTo>
                <a:cubicBezTo>
                  <a:pt x="36" y="37"/>
                  <a:pt x="37" y="37"/>
                  <a:pt x="38" y="38"/>
                </a:cubicBezTo>
                <a:cubicBezTo>
                  <a:pt x="39" y="38"/>
                  <a:pt x="41" y="38"/>
                  <a:pt x="42" y="38"/>
                </a:cubicBezTo>
                <a:cubicBezTo>
                  <a:pt x="42" y="38"/>
                  <a:pt x="42" y="38"/>
                  <a:pt x="42" y="38"/>
                </a:cubicBezTo>
                <a:cubicBezTo>
                  <a:pt x="42" y="38"/>
                  <a:pt x="42" y="38"/>
                  <a:pt x="42" y="38"/>
                </a:cubicBezTo>
                <a:cubicBezTo>
                  <a:pt x="42" y="38"/>
                  <a:pt x="42" y="38"/>
                  <a:pt x="42" y="38"/>
                </a:cubicBezTo>
                <a:cubicBezTo>
                  <a:pt x="42" y="38"/>
                  <a:pt x="42" y="38"/>
                  <a:pt x="43" y="38"/>
                </a:cubicBezTo>
                <a:cubicBezTo>
                  <a:pt x="43" y="38"/>
                  <a:pt x="43" y="38"/>
                  <a:pt x="43" y="38"/>
                </a:cubicBezTo>
                <a:cubicBezTo>
                  <a:pt x="43" y="38"/>
                  <a:pt x="43" y="38"/>
                  <a:pt x="43" y="38"/>
                </a:cubicBezTo>
                <a:cubicBezTo>
                  <a:pt x="44" y="38"/>
                  <a:pt x="45" y="38"/>
                  <a:pt x="46" y="38"/>
                </a:cubicBezTo>
                <a:cubicBezTo>
                  <a:pt x="47" y="37"/>
                  <a:pt x="48" y="37"/>
                  <a:pt x="49" y="37"/>
                </a:cubicBezTo>
                <a:cubicBezTo>
                  <a:pt x="50" y="37"/>
                  <a:pt x="51" y="38"/>
                  <a:pt x="52" y="38"/>
                </a:cubicBezTo>
                <a:cubicBezTo>
                  <a:pt x="53" y="38"/>
                  <a:pt x="54" y="39"/>
                  <a:pt x="55" y="39"/>
                </a:cubicBezTo>
                <a:cubicBezTo>
                  <a:pt x="47" y="60"/>
                  <a:pt x="47" y="60"/>
                  <a:pt x="47" y="60"/>
                </a:cubicBezTo>
                <a:cubicBezTo>
                  <a:pt x="47" y="53"/>
                  <a:pt x="47" y="53"/>
                  <a:pt x="47" y="53"/>
                </a:cubicBezTo>
                <a:cubicBezTo>
                  <a:pt x="48" y="53"/>
                  <a:pt x="48" y="53"/>
                  <a:pt x="48" y="53"/>
                </a:cubicBezTo>
                <a:cubicBezTo>
                  <a:pt x="49" y="53"/>
                  <a:pt x="49" y="53"/>
                  <a:pt x="49" y="53"/>
                </a:cubicBezTo>
                <a:cubicBezTo>
                  <a:pt x="49" y="52"/>
                  <a:pt x="49" y="52"/>
                  <a:pt x="49" y="52"/>
                </a:cubicBezTo>
                <a:cubicBezTo>
                  <a:pt x="49" y="48"/>
                  <a:pt x="49" y="48"/>
                  <a:pt x="49" y="48"/>
                </a:cubicBezTo>
                <a:cubicBezTo>
                  <a:pt x="49" y="46"/>
                  <a:pt x="49" y="46"/>
                  <a:pt x="49" y="46"/>
                </a:cubicBezTo>
                <a:cubicBezTo>
                  <a:pt x="48" y="46"/>
                  <a:pt x="48" y="46"/>
                  <a:pt x="48" y="46"/>
                </a:cubicBezTo>
                <a:cubicBezTo>
                  <a:pt x="36" y="46"/>
                  <a:pt x="36" y="46"/>
                  <a:pt x="36" y="46"/>
                </a:cubicBezTo>
                <a:cubicBezTo>
                  <a:pt x="35" y="46"/>
                  <a:pt x="35" y="46"/>
                  <a:pt x="35" y="46"/>
                </a:cubicBezTo>
                <a:cubicBezTo>
                  <a:pt x="35" y="48"/>
                  <a:pt x="35" y="48"/>
                  <a:pt x="35" y="48"/>
                </a:cubicBezTo>
                <a:cubicBezTo>
                  <a:pt x="35" y="52"/>
                  <a:pt x="35" y="52"/>
                  <a:pt x="35" y="52"/>
                </a:cubicBezTo>
                <a:cubicBezTo>
                  <a:pt x="35" y="53"/>
                  <a:pt x="35" y="53"/>
                  <a:pt x="35" y="53"/>
                </a:cubicBezTo>
                <a:cubicBezTo>
                  <a:pt x="36" y="53"/>
                  <a:pt x="36" y="53"/>
                  <a:pt x="36" y="53"/>
                </a:cubicBezTo>
                <a:cubicBezTo>
                  <a:pt x="37" y="53"/>
                  <a:pt x="37" y="53"/>
                  <a:pt x="37" y="53"/>
                </a:cubicBezTo>
                <a:lnTo>
                  <a:pt x="37" y="6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2" name="文本框 91"/>
          <p:cNvSpPr txBox="1"/>
          <p:nvPr/>
        </p:nvSpPr>
        <p:spPr>
          <a:xfrm>
            <a:off x="695325" y="1715590"/>
            <a:ext cx="3944494" cy="1131079"/>
          </a:xfrm>
          <a:prstGeom prst="rect">
            <a:avLst/>
          </a:prstGeom>
          <a:noFill/>
        </p:spPr>
        <p:txBody>
          <a:bodyPr wrap="square" rtlCol="0">
            <a:spAutoFit/>
          </a:bodyPr>
          <a:lstStyle/>
          <a:p>
            <a:pPr indent="457200">
              <a:lnSpc>
                <a:spcPct val="125000"/>
              </a:lnSpc>
            </a:pPr>
            <a:r>
              <a:rPr lang="zh-CN" altLang="en-US" dirty="0" smtClean="0">
                <a:latin typeface="微软雅黑" panose="020B0503020204020204" pitchFamily="34" charset="-122"/>
                <a:ea typeface="微软雅黑" panose="020B0503020204020204" pitchFamily="34" charset="-122"/>
              </a:rPr>
              <a:t>其实这一个月，工大泡泡工作室店铺也没有更新新的作品，主要段公子学业压力大啊，天天很辛苦啊。</a:t>
            </a:r>
            <a:endParaRPr lang="zh-CN" altLang="en-US" dirty="0">
              <a:latin typeface="微软雅黑" panose="020B0503020204020204" pitchFamily="34" charset="-122"/>
              <a:ea typeface="微软雅黑" panose="020B0503020204020204" pitchFamily="34" charset="-122"/>
            </a:endParaRPr>
          </a:p>
        </p:txBody>
      </p:sp>
      <p:cxnSp>
        <p:nvCxnSpPr>
          <p:cNvPr id="93" name="直接连接符 92"/>
          <p:cNvCxnSpPr/>
          <p:nvPr/>
        </p:nvCxnSpPr>
        <p:spPr>
          <a:xfrm>
            <a:off x="7532321" y="1694059"/>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8004952" y="1278486"/>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输入一些酷炫的</a:t>
            </a:r>
            <a:r>
              <a:rPr lang="zh-CN" altLang="en-US" sz="2000" b="1" dirty="0" smtClean="0">
                <a:solidFill>
                  <a:schemeClr val="accent1"/>
                </a:solidFill>
                <a:latin typeface="微软雅黑" panose="020B0503020204020204" pitchFamily="34" charset="-122"/>
                <a:ea typeface="微软雅黑" panose="020B0503020204020204" pitchFamily="34" charset="-122"/>
              </a:rPr>
              <a:t>文字</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7532321" y="1704787"/>
            <a:ext cx="3944494" cy="1131079"/>
          </a:xfrm>
          <a:prstGeom prst="rect">
            <a:avLst/>
          </a:prstGeom>
          <a:noFill/>
        </p:spPr>
        <p:txBody>
          <a:bodyPr wrap="square" rtlCol="0">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r>
              <a:rPr lang="zh-CN" altLang="en-US" dirty="0" smtClean="0"/>
              <a:t>工作室其他小伙伴们还在训练当中，做出能让客户掏钱购买的</a:t>
            </a:r>
            <a:r>
              <a:rPr lang="en-US" altLang="zh-CN" dirty="0" smtClean="0"/>
              <a:t>PPT</a:t>
            </a:r>
            <a:r>
              <a:rPr lang="zh-CN" altLang="en-US" dirty="0" smtClean="0"/>
              <a:t>作品还需要一段时间的积累。</a:t>
            </a:r>
            <a:endParaRPr lang="zh-CN" altLang="en-US" dirty="0"/>
          </a:p>
        </p:txBody>
      </p:sp>
      <p:sp>
        <p:nvSpPr>
          <p:cNvPr id="96" name="Freeform 9"/>
          <p:cNvSpPr>
            <a:spLocks noEditPoints="1"/>
          </p:cNvSpPr>
          <p:nvPr/>
        </p:nvSpPr>
        <p:spPr bwMode="auto">
          <a:xfrm>
            <a:off x="7554538" y="1239050"/>
            <a:ext cx="378200" cy="379634"/>
          </a:xfrm>
          <a:custGeom>
            <a:avLst/>
            <a:gdLst>
              <a:gd name="T0" fmla="*/ 17 w 109"/>
              <a:gd name="T1" fmla="*/ 0 h 109"/>
              <a:gd name="T2" fmla="*/ 93 w 109"/>
              <a:gd name="T3" fmla="*/ 0 h 109"/>
              <a:gd name="T4" fmla="*/ 109 w 109"/>
              <a:gd name="T5" fmla="*/ 17 h 109"/>
              <a:gd name="T6" fmla="*/ 109 w 109"/>
              <a:gd name="T7" fmla="*/ 93 h 109"/>
              <a:gd name="T8" fmla="*/ 93 w 109"/>
              <a:gd name="T9" fmla="*/ 109 h 109"/>
              <a:gd name="T10" fmla="*/ 17 w 109"/>
              <a:gd name="T11" fmla="*/ 109 h 109"/>
              <a:gd name="T12" fmla="*/ 0 w 109"/>
              <a:gd name="T13" fmla="*/ 93 h 109"/>
              <a:gd name="T14" fmla="*/ 0 w 109"/>
              <a:gd name="T15" fmla="*/ 17 h 109"/>
              <a:gd name="T16" fmla="*/ 17 w 109"/>
              <a:gd name="T17" fmla="*/ 0 h 109"/>
              <a:gd name="T18" fmla="*/ 33 w 109"/>
              <a:gd name="T19" fmla="*/ 69 h 109"/>
              <a:gd name="T20" fmla="*/ 22 w 109"/>
              <a:gd name="T21" fmla="*/ 80 h 109"/>
              <a:gd name="T22" fmla="*/ 33 w 109"/>
              <a:gd name="T23" fmla="*/ 90 h 109"/>
              <a:gd name="T24" fmla="*/ 43 w 109"/>
              <a:gd name="T25" fmla="*/ 80 h 109"/>
              <a:gd name="T26" fmla="*/ 33 w 109"/>
              <a:gd name="T27" fmla="*/ 69 h 109"/>
              <a:gd name="T28" fmla="*/ 27 w 109"/>
              <a:gd name="T29" fmla="*/ 19 h 109"/>
              <a:gd name="T30" fmla="*/ 27 w 109"/>
              <a:gd name="T31" fmla="*/ 30 h 109"/>
              <a:gd name="T32" fmla="*/ 33 w 109"/>
              <a:gd name="T33" fmla="*/ 30 h 109"/>
              <a:gd name="T34" fmla="*/ 64 w 109"/>
              <a:gd name="T35" fmla="*/ 43 h 109"/>
              <a:gd name="T36" fmla="*/ 80 w 109"/>
              <a:gd name="T37" fmla="*/ 77 h 109"/>
              <a:gd name="T38" fmla="*/ 81 w 109"/>
              <a:gd name="T39" fmla="*/ 86 h 109"/>
              <a:gd name="T40" fmla="*/ 92 w 109"/>
              <a:gd name="T41" fmla="*/ 86 h 109"/>
              <a:gd name="T42" fmla="*/ 92 w 109"/>
              <a:gd name="T43" fmla="*/ 76 h 109"/>
              <a:gd name="T44" fmla="*/ 72 w 109"/>
              <a:gd name="T45" fmla="*/ 35 h 109"/>
              <a:gd name="T46" fmla="*/ 34 w 109"/>
              <a:gd name="T47" fmla="*/ 18 h 109"/>
              <a:gd name="T48" fmla="*/ 27 w 109"/>
              <a:gd name="T49" fmla="*/ 19 h 109"/>
              <a:gd name="T50" fmla="*/ 27 w 109"/>
              <a:gd name="T51" fmla="*/ 42 h 109"/>
              <a:gd name="T52" fmla="*/ 27 w 109"/>
              <a:gd name="T53" fmla="*/ 54 h 109"/>
              <a:gd name="T54" fmla="*/ 32 w 109"/>
              <a:gd name="T55" fmla="*/ 54 h 109"/>
              <a:gd name="T56" fmla="*/ 50 w 109"/>
              <a:gd name="T57" fmla="*/ 62 h 109"/>
              <a:gd name="T58" fmla="*/ 57 w 109"/>
              <a:gd name="T59" fmla="*/ 80 h 109"/>
              <a:gd name="T60" fmla="*/ 57 w 109"/>
              <a:gd name="T61" fmla="*/ 86 h 109"/>
              <a:gd name="T62" fmla="*/ 68 w 109"/>
              <a:gd name="T63" fmla="*/ 86 h 109"/>
              <a:gd name="T64" fmla="*/ 68 w 109"/>
              <a:gd name="T65" fmla="*/ 80 h 109"/>
              <a:gd name="T66" fmla="*/ 59 w 109"/>
              <a:gd name="T67" fmla="*/ 55 h 109"/>
              <a:gd name="T68" fmla="*/ 33 w 109"/>
              <a:gd name="T69" fmla="*/ 43 h 109"/>
              <a:gd name="T70" fmla="*/ 27 w 109"/>
              <a:gd name="T71" fmla="*/ 4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09">
                <a:moveTo>
                  <a:pt x="17" y="0"/>
                </a:moveTo>
                <a:cubicBezTo>
                  <a:pt x="93" y="0"/>
                  <a:pt x="93" y="0"/>
                  <a:pt x="93" y="0"/>
                </a:cubicBezTo>
                <a:cubicBezTo>
                  <a:pt x="102" y="0"/>
                  <a:pt x="109" y="8"/>
                  <a:pt x="109" y="17"/>
                </a:cubicBezTo>
                <a:cubicBezTo>
                  <a:pt x="109" y="93"/>
                  <a:pt x="109" y="93"/>
                  <a:pt x="109" y="93"/>
                </a:cubicBezTo>
                <a:cubicBezTo>
                  <a:pt x="109" y="102"/>
                  <a:pt x="102" y="109"/>
                  <a:pt x="93" y="109"/>
                </a:cubicBezTo>
                <a:cubicBezTo>
                  <a:pt x="17" y="109"/>
                  <a:pt x="17" y="109"/>
                  <a:pt x="17" y="109"/>
                </a:cubicBezTo>
                <a:cubicBezTo>
                  <a:pt x="8" y="109"/>
                  <a:pt x="0" y="102"/>
                  <a:pt x="0" y="93"/>
                </a:cubicBezTo>
                <a:cubicBezTo>
                  <a:pt x="0" y="17"/>
                  <a:pt x="0" y="17"/>
                  <a:pt x="0" y="17"/>
                </a:cubicBezTo>
                <a:cubicBezTo>
                  <a:pt x="0" y="8"/>
                  <a:pt x="8" y="0"/>
                  <a:pt x="17" y="0"/>
                </a:cubicBezTo>
                <a:close/>
                <a:moveTo>
                  <a:pt x="33" y="69"/>
                </a:moveTo>
                <a:cubicBezTo>
                  <a:pt x="27" y="69"/>
                  <a:pt x="22" y="74"/>
                  <a:pt x="22" y="80"/>
                </a:cubicBezTo>
                <a:cubicBezTo>
                  <a:pt x="22" y="85"/>
                  <a:pt x="27" y="90"/>
                  <a:pt x="33" y="90"/>
                </a:cubicBezTo>
                <a:cubicBezTo>
                  <a:pt x="39" y="90"/>
                  <a:pt x="43" y="85"/>
                  <a:pt x="43" y="80"/>
                </a:cubicBezTo>
                <a:cubicBezTo>
                  <a:pt x="43" y="74"/>
                  <a:pt x="39" y="69"/>
                  <a:pt x="33" y="69"/>
                </a:cubicBezTo>
                <a:close/>
                <a:moveTo>
                  <a:pt x="27" y="19"/>
                </a:moveTo>
                <a:cubicBezTo>
                  <a:pt x="27" y="30"/>
                  <a:pt x="27" y="30"/>
                  <a:pt x="27" y="30"/>
                </a:cubicBezTo>
                <a:cubicBezTo>
                  <a:pt x="29" y="30"/>
                  <a:pt x="31" y="30"/>
                  <a:pt x="33" y="30"/>
                </a:cubicBezTo>
                <a:cubicBezTo>
                  <a:pt x="45" y="30"/>
                  <a:pt x="56" y="35"/>
                  <a:pt x="64" y="43"/>
                </a:cubicBezTo>
                <a:cubicBezTo>
                  <a:pt x="73" y="51"/>
                  <a:pt x="79" y="62"/>
                  <a:pt x="80" y="77"/>
                </a:cubicBezTo>
                <a:cubicBezTo>
                  <a:pt x="81" y="80"/>
                  <a:pt x="81" y="83"/>
                  <a:pt x="81" y="86"/>
                </a:cubicBezTo>
                <a:cubicBezTo>
                  <a:pt x="92" y="86"/>
                  <a:pt x="92" y="86"/>
                  <a:pt x="92" y="86"/>
                </a:cubicBezTo>
                <a:cubicBezTo>
                  <a:pt x="92" y="83"/>
                  <a:pt x="92" y="79"/>
                  <a:pt x="92" y="76"/>
                </a:cubicBezTo>
                <a:cubicBezTo>
                  <a:pt x="90" y="58"/>
                  <a:pt x="83" y="44"/>
                  <a:pt x="72" y="35"/>
                </a:cubicBezTo>
                <a:cubicBezTo>
                  <a:pt x="62" y="25"/>
                  <a:pt x="48" y="19"/>
                  <a:pt x="34" y="18"/>
                </a:cubicBezTo>
                <a:cubicBezTo>
                  <a:pt x="32" y="18"/>
                  <a:pt x="29" y="18"/>
                  <a:pt x="27" y="19"/>
                </a:cubicBezTo>
                <a:close/>
                <a:moveTo>
                  <a:pt x="27" y="42"/>
                </a:moveTo>
                <a:cubicBezTo>
                  <a:pt x="27" y="54"/>
                  <a:pt x="27" y="54"/>
                  <a:pt x="27" y="54"/>
                </a:cubicBezTo>
                <a:cubicBezTo>
                  <a:pt x="29" y="54"/>
                  <a:pt x="30" y="54"/>
                  <a:pt x="32" y="54"/>
                </a:cubicBezTo>
                <a:cubicBezTo>
                  <a:pt x="40" y="55"/>
                  <a:pt x="46" y="58"/>
                  <a:pt x="50" y="62"/>
                </a:cubicBezTo>
                <a:cubicBezTo>
                  <a:pt x="54" y="67"/>
                  <a:pt x="57" y="73"/>
                  <a:pt x="57" y="80"/>
                </a:cubicBezTo>
                <a:cubicBezTo>
                  <a:pt x="57" y="82"/>
                  <a:pt x="57" y="84"/>
                  <a:pt x="57" y="86"/>
                </a:cubicBezTo>
                <a:cubicBezTo>
                  <a:pt x="68" y="86"/>
                  <a:pt x="68" y="86"/>
                  <a:pt x="68" y="86"/>
                </a:cubicBezTo>
                <a:cubicBezTo>
                  <a:pt x="69" y="84"/>
                  <a:pt x="69" y="82"/>
                  <a:pt x="68" y="80"/>
                </a:cubicBezTo>
                <a:cubicBezTo>
                  <a:pt x="68" y="70"/>
                  <a:pt x="65" y="62"/>
                  <a:pt x="59" y="55"/>
                </a:cubicBezTo>
                <a:cubicBezTo>
                  <a:pt x="53" y="48"/>
                  <a:pt x="45" y="44"/>
                  <a:pt x="33" y="43"/>
                </a:cubicBezTo>
                <a:cubicBezTo>
                  <a:pt x="31" y="42"/>
                  <a:pt x="29" y="42"/>
                  <a:pt x="27" y="42"/>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cxnSp>
        <p:nvCxnSpPr>
          <p:cNvPr id="97" name="直接连接符 96"/>
          <p:cNvCxnSpPr/>
          <p:nvPr/>
        </p:nvCxnSpPr>
        <p:spPr>
          <a:xfrm>
            <a:off x="695325" y="5196283"/>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1167956" y="4780785"/>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输入一些酷炫的</a:t>
            </a:r>
            <a:r>
              <a:rPr lang="zh-CN" altLang="en-US" sz="2000" b="1" dirty="0" smtClean="0">
                <a:solidFill>
                  <a:schemeClr val="accent1"/>
                </a:solidFill>
                <a:latin typeface="微软雅黑" panose="020B0503020204020204" pitchFamily="34" charset="-122"/>
                <a:ea typeface="微软雅黑" panose="020B0503020204020204" pitchFamily="34" charset="-122"/>
              </a:rPr>
              <a:t>文字</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695325" y="5177645"/>
            <a:ext cx="3944494" cy="1131079"/>
          </a:xfrm>
          <a:prstGeom prst="rect">
            <a:avLst/>
          </a:prstGeom>
          <a:noFill/>
        </p:spPr>
        <p:txBody>
          <a:bodyPr wrap="square" rtlCol="0">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r>
              <a:rPr lang="zh-CN" altLang="en-US" dirty="0" smtClean="0"/>
              <a:t>不过，我们确实一直在努力，为了兴趣爱好，每一分每一秒都在积累，尽力不让青春虚度。</a:t>
            </a:r>
            <a:endParaRPr lang="zh-CN" altLang="en-US" dirty="0"/>
          </a:p>
        </p:txBody>
      </p:sp>
      <p:sp>
        <p:nvSpPr>
          <p:cNvPr id="100" name="Freeform 13"/>
          <p:cNvSpPr>
            <a:spLocks noEditPoints="1"/>
          </p:cNvSpPr>
          <p:nvPr/>
        </p:nvSpPr>
        <p:spPr bwMode="auto">
          <a:xfrm>
            <a:off x="741962" y="4726163"/>
            <a:ext cx="331506" cy="41187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cxnSp>
        <p:nvCxnSpPr>
          <p:cNvPr id="101" name="直接连接符 100"/>
          <p:cNvCxnSpPr/>
          <p:nvPr/>
        </p:nvCxnSpPr>
        <p:spPr>
          <a:xfrm>
            <a:off x="7532321" y="5196283"/>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8004952" y="4780785"/>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输入一些酷炫的</a:t>
            </a:r>
            <a:r>
              <a:rPr lang="zh-CN" altLang="en-US" sz="2000" b="1" dirty="0" smtClean="0">
                <a:solidFill>
                  <a:schemeClr val="accent1"/>
                </a:solidFill>
                <a:latin typeface="微软雅黑" panose="020B0503020204020204" pitchFamily="34" charset="-122"/>
                <a:ea typeface="微软雅黑" panose="020B0503020204020204" pitchFamily="34" charset="-122"/>
              </a:rPr>
              <a:t>文字</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7532321" y="5177645"/>
            <a:ext cx="3944494" cy="1131079"/>
          </a:xfrm>
          <a:prstGeom prst="rect">
            <a:avLst/>
          </a:prstGeom>
          <a:noFill/>
        </p:spPr>
        <p:txBody>
          <a:bodyPr wrap="square" rtlCol="0">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r>
              <a:rPr lang="zh-CN" altLang="en-US" dirty="0" smtClean="0"/>
              <a:t>工作室的成员大多都是大一的</a:t>
            </a:r>
            <a:r>
              <a:rPr lang="en-US" altLang="zh-CN" dirty="0" smtClean="0"/>
              <a:t>96</a:t>
            </a:r>
            <a:r>
              <a:rPr lang="zh-CN" altLang="en-US" dirty="0" smtClean="0"/>
              <a:t>后，谁说</a:t>
            </a:r>
            <a:r>
              <a:rPr lang="en-US" altLang="zh-CN" dirty="0" smtClean="0"/>
              <a:t>90</a:t>
            </a:r>
            <a:r>
              <a:rPr lang="zh-CN" altLang="en-US" dirty="0" smtClean="0"/>
              <a:t>后是垮掉的一代呢，我们只知道有梦想就要去实现。</a:t>
            </a:r>
            <a:endParaRPr lang="zh-CN" altLang="en-US" dirty="0"/>
          </a:p>
        </p:txBody>
      </p:sp>
      <p:sp>
        <p:nvSpPr>
          <p:cNvPr id="104" name="Freeform 28"/>
          <p:cNvSpPr>
            <a:spLocks noEditPoints="1"/>
          </p:cNvSpPr>
          <p:nvPr/>
        </p:nvSpPr>
        <p:spPr bwMode="auto">
          <a:xfrm>
            <a:off x="7569389" y="4743065"/>
            <a:ext cx="367156" cy="392434"/>
          </a:xfrm>
          <a:custGeom>
            <a:avLst/>
            <a:gdLst>
              <a:gd name="T0" fmla="*/ 34 w 170"/>
              <a:gd name="T1" fmla="*/ 0 h 233"/>
              <a:gd name="T2" fmla="*/ 54 w 170"/>
              <a:gd name="T3" fmla="*/ 20 h 233"/>
              <a:gd name="T4" fmla="*/ 34 w 170"/>
              <a:gd name="T5" fmla="*/ 40 h 233"/>
              <a:gd name="T6" fmla="*/ 14 w 170"/>
              <a:gd name="T7" fmla="*/ 20 h 233"/>
              <a:gd name="T8" fmla="*/ 34 w 170"/>
              <a:gd name="T9" fmla="*/ 0 h 233"/>
              <a:gd name="T10" fmla="*/ 135 w 170"/>
              <a:gd name="T11" fmla="*/ 0 h 233"/>
              <a:gd name="T12" fmla="*/ 155 w 170"/>
              <a:gd name="T13" fmla="*/ 20 h 233"/>
              <a:gd name="T14" fmla="*/ 135 w 170"/>
              <a:gd name="T15" fmla="*/ 40 h 233"/>
              <a:gd name="T16" fmla="*/ 115 w 170"/>
              <a:gd name="T17" fmla="*/ 20 h 233"/>
              <a:gd name="T18" fmla="*/ 135 w 170"/>
              <a:gd name="T19" fmla="*/ 0 h 233"/>
              <a:gd name="T20" fmla="*/ 127 w 170"/>
              <a:gd name="T21" fmla="*/ 47 h 233"/>
              <a:gd name="T22" fmla="*/ 144 w 170"/>
              <a:gd name="T23" fmla="*/ 47 h 233"/>
              <a:gd name="T24" fmla="*/ 170 w 170"/>
              <a:gd name="T25" fmla="*/ 72 h 233"/>
              <a:gd name="T26" fmla="*/ 170 w 170"/>
              <a:gd name="T27" fmla="*/ 124 h 233"/>
              <a:gd name="T28" fmla="*/ 160 w 170"/>
              <a:gd name="T29" fmla="*/ 133 h 233"/>
              <a:gd name="T30" fmla="*/ 156 w 170"/>
              <a:gd name="T31" fmla="*/ 133 h 233"/>
              <a:gd name="T32" fmla="*/ 146 w 170"/>
              <a:gd name="T33" fmla="*/ 233 h 233"/>
              <a:gd name="T34" fmla="*/ 124 w 170"/>
              <a:gd name="T35" fmla="*/ 233 h 233"/>
              <a:gd name="T36" fmla="*/ 115 w 170"/>
              <a:gd name="T37" fmla="*/ 141 h 233"/>
              <a:gd name="T38" fmla="*/ 128 w 170"/>
              <a:gd name="T39" fmla="*/ 124 h 233"/>
              <a:gd name="T40" fmla="*/ 128 w 170"/>
              <a:gd name="T41" fmla="*/ 72 h 233"/>
              <a:gd name="T42" fmla="*/ 118 w 170"/>
              <a:gd name="T43" fmla="*/ 48 h 233"/>
              <a:gd name="T44" fmla="*/ 127 w 170"/>
              <a:gd name="T45" fmla="*/ 47 h 233"/>
              <a:gd name="T46" fmla="*/ 85 w 170"/>
              <a:gd name="T47" fmla="*/ 0 h 233"/>
              <a:gd name="T48" fmla="*/ 105 w 170"/>
              <a:gd name="T49" fmla="*/ 20 h 233"/>
              <a:gd name="T50" fmla="*/ 85 w 170"/>
              <a:gd name="T51" fmla="*/ 40 h 233"/>
              <a:gd name="T52" fmla="*/ 65 w 170"/>
              <a:gd name="T53" fmla="*/ 20 h 233"/>
              <a:gd name="T54" fmla="*/ 85 w 170"/>
              <a:gd name="T55" fmla="*/ 0 h 233"/>
              <a:gd name="T56" fmla="*/ 76 w 170"/>
              <a:gd name="T57" fmla="*/ 47 h 233"/>
              <a:gd name="T58" fmla="*/ 50 w 170"/>
              <a:gd name="T59" fmla="*/ 72 h 233"/>
              <a:gd name="T60" fmla="*/ 50 w 170"/>
              <a:gd name="T61" fmla="*/ 124 h 233"/>
              <a:gd name="T62" fmla="*/ 60 w 170"/>
              <a:gd name="T63" fmla="*/ 133 h 233"/>
              <a:gd name="T64" fmla="*/ 64 w 170"/>
              <a:gd name="T65" fmla="*/ 133 h 233"/>
              <a:gd name="T66" fmla="*/ 73 w 170"/>
              <a:gd name="T67" fmla="*/ 233 h 233"/>
              <a:gd name="T68" fmla="*/ 96 w 170"/>
              <a:gd name="T69" fmla="*/ 233 h 233"/>
              <a:gd name="T70" fmla="*/ 106 w 170"/>
              <a:gd name="T71" fmla="*/ 133 h 233"/>
              <a:gd name="T72" fmla="*/ 110 w 170"/>
              <a:gd name="T73" fmla="*/ 133 h 233"/>
              <a:gd name="T74" fmla="*/ 119 w 170"/>
              <a:gd name="T75" fmla="*/ 124 h 233"/>
              <a:gd name="T76" fmla="*/ 119 w 170"/>
              <a:gd name="T77" fmla="*/ 72 h 233"/>
              <a:gd name="T78" fmla="*/ 94 w 170"/>
              <a:gd name="T79" fmla="*/ 47 h 233"/>
              <a:gd name="T80" fmla="*/ 76 w 170"/>
              <a:gd name="T81" fmla="*/ 47 h 233"/>
              <a:gd name="T82" fmla="*/ 25 w 170"/>
              <a:gd name="T83" fmla="*/ 47 h 233"/>
              <a:gd name="T84" fmla="*/ 43 w 170"/>
              <a:gd name="T85" fmla="*/ 47 h 233"/>
              <a:gd name="T86" fmla="*/ 52 w 170"/>
              <a:gd name="T87" fmla="*/ 48 h 233"/>
              <a:gd name="T88" fmla="*/ 42 w 170"/>
              <a:gd name="T89" fmla="*/ 72 h 233"/>
              <a:gd name="T90" fmla="*/ 42 w 170"/>
              <a:gd name="T91" fmla="*/ 124 h 233"/>
              <a:gd name="T92" fmla="*/ 54 w 170"/>
              <a:gd name="T93" fmla="*/ 141 h 233"/>
              <a:gd name="T94" fmla="*/ 45 w 170"/>
              <a:gd name="T95" fmla="*/ 233 h 233"/>
              <a:gd name="T96" fmla="*/ 23 w 170"/>
              <a:gd name="T97" fmla="*/ 233 h 233"/>
              <a:gd name="T98" fmla="*/ 13 w 170"/>
              <a:gd name="T99" fmla="*/ 133 h 233"/>
              <a:gd name="T100" fmla="*/ 9 w 170"/>
              <a:gd name="T101" fmla="*/ 133 h 233"/>
              <a:gd name="T102" fmla="*/ 0 w 170"/>
              <a:gd name="T103" fmla="*/ 124 h 233"/>
              <a:gd name="T104" fmla="*/ 0 w 170"/>
              <a:gd name="T105" fmla="*/ 72 h 233"/>
              <a:gd name="T106" fmla="*/ 25 w 170"/>
              <a:gd name="T107" fmla="*/ 4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33">
                <a:moveTo>
                  <a:pt x="34" y="0"/>
                </a:moveTo>
                <a:cubicBezTo>
                  <a:pt x="45" y="0"/>
                  <a:pt x="54" y="9"/>
                  <a:pt x="54" y="20"/>
                </a:cubicBezTo>
                <a:cubicBezTo>
                  <a:pt x="54" y="32"/>
                  <a:pt x="45" y="40"/>
                  <a:pt x="34" y="40"/>
                </a:cubicBezTo>
                <a:cubicBezTo>
                  <a:pt x="23" y="40"/>
                  <a:pt x="14" y="32"/>
                  <a:pt x="14" y="20"/>
                </a:cubicBezTo>
                <a:cubicBezTo>
                  <a:pt x="14" y="9"/>
                  <a:pt x="23" y="0"/>
                  <a:pt x="34" y="0"/>
                </a:cubicBezTo>
                <a:close/>
                <a:moveTo>
                  <a:pt x="135" y="0"/>
                </a:moveTo>
                <a:cubicBezTo>
                  <a:pt x="146" y="0"/>
                  <a:pt x="155" y="9"/>
                  <a:pt x="155" y="20"/>
                </a:cubicBezTo>
                <a:cubicBezTo>
                  <a:pt x="155" y="32"/>
                  <a:pt x="146" y="40"/>
                  <a:pt x="135" y="40"/>
                </a:cubicBezTo>
                <a:cubicBezTo>
                  <a:pt x="124" y="40"/>
                  <a:pt x="115" y="32"/>
                  <a:pt x="115" y="20"/>
                </a:cubicBezTo>
                <a:cubicBezTo>
                  <a:pt x="115" y="9"/>
                  <a:pt x="124" y="0"/>
                  <a:pt x="135" y="0"/>
                </a:cubicBezTo>
                <a:close/>
                <a:moveTo>
                  <a:pt x="127" y="47"/>
                </a:moveTo>
                <a:cubicBezTo>
                  <a:pt x="144" y="47"/>
                  <a:pt x="144" y="47"/>
                  <a:pt x="144" y="47"/>
                </a:cubicBezTo>
                <a:cubicBezTo>
                  <a:pt x="158" y="47"/>
                  <a:pt x="170" y="58"/>
                  <a:pt x="170" y="72"/>
                </a:cubicBezTo>
                <a:cubicBezTo>
                  <a:pt x="170" y="124"/>
                  <a:pt x="170" y="124"/>
                  <a:pt x="170" y="124"/>
                </a:cubicBezTo>
                <a:cubicBezTo>
                  <a:pt x="170" y="129"/>
                  <a:pt x="165" y="133"/>
                  <a:pt x="160" y="133"/>
                </a:cubicBezTo>
                <a:cubicBezTo>
                  <a:pt x="156" y="133"/>
                  <a:pt x="156" y="133"/>
                  <a:pt x="156" y="133"/>
                </a:cubicBezTo>
                <a:cubicBezTo>
                  <a:pt x="146" y="233"/>
                  <a:pt x="146" y="233"/>
                  <a:pt x="146" y="233"/>
                </a:cubicBezTo>
                <a:cubicBezTo>
                  <a:pt x="124" y="233"/>
                  <a:pt x="124" y="233"/>
                  <a:pt x="124" y="233"/>
                </a:cubicBezTo>
                <a:cubicBezTo>
                  <a:pt x="115" y="141"/>
                  <a:pt x="115" y="141"/>
                  <a:pt x="115" y="141"/>
                </a:cubicBezTo>
                <a:cubicBezTo>
                  <a:pt x="122" y="139"/>
                  <a:pt x="128" y="132"/>
                  <a:pt x="128" y="124"/>
                </a:cubicBezTo>
                <a:cubicBezTo>
                  <a:pt x="128" y="72"/>
                  <a:pt x="128" y="72"/>
                  <a:pt x="128" y="72"/>
                </a:cubicBezTo>
                <a:cubicBezTo>
                  <a:pt x="128" y="63"/>
                  <a:pt x="124" y="55"/>
                  <a:pt x="118" y="48"/>
                </a:cubicBezTo>
                <a:cubicBezTo>
                  <a:pt x="121" y="47"/>
                  <a:pt x="124" y="47"/>
                  <a:pt x="127" y="47"/>
                </a:cubicBezTo>
                <a:close/>
                <a:moveTo>
                  <a:pt x="85" y="0"/>
                </a:moveTo>
                <a:cubicBezTo>
                  <a:pt x="96" y="0"/>
                  <a:pt x="105" y="9"/>
                  <a:pt x="105" y="20"/>
                </a:cubicBezTo>
                <a:cubicBezTo>
                  <a:pt x="105" y="32"/>
                  <a:pt x="96" y="40"/>
                  <a:pt x="85" y="40"/>
                </a:cubicBezTo>
                <a:cubicBezTo>
                  <a:pt x="74" y="40"/>
                  <a:pt x="65" y="32"/>
                  <a:pt x="65" y="20"/>
                </a:cubicBezTo>
                <a:cubicBezTo>
                  <a:pt x="65" y="9"/>
                  <a:pt x="74" y="0"/>
                  <a:pt x="85" y="0"/>
                </a:cubicBezTo>
                <a:close/>
                <a:moveTo>
                  <a:pt x="76" y="47"/>
                </a:moveTo>
                <a:cubicBezTo>
                  <a:pt x="62" y="47"/>
                  <a:pt x="50" y="58"/>
                  <a:pt x="50" y="72"/>
                </a:cubicBezTo>
                <a:cubicBezTo>
                  <a:pt x="50" y="124"/>
                  <a:pt x="50" y="124"/>
                  <a:pt x="50" y="124"/>
                </a:cubicBezTo>
                <a:cubicBezTo>
                  <a:pt x="50" y="129"/>
                  <a:pt x="55" y="133"/>
                  <a:pt x="60" y="133"/>
                </a:cubicBezTo>
                <a:cubicBezTo>
                  <a:pt x="64" y="133"/>
                  <a:pt x="64" y="133"/>
                  <a:pt x="64" y="133"/>
                </a:cubicBezTo>
                <a:cubicBezTo>
                  <a:pt x="73" y="233"/>
                  <a:pt x="73" y="233"/>
                  <a:pt x="73" y="233"/>
                </a:cubicBezTo>
                <a:cubicBezTo>
                  <a:pt x="96" y="233"/>
                  <a:pt x="96" y="233"/>
                  <a:pt x="96" y="233"/>
                </a:cubicBezTo>
                <a:cubicBezTo>
                  <a:pt x="106" y="133"/>
                  <a:pt x="106" y="133"/>
                  <a:pt x="106" y="133"/>
                </a:cubicBezTo>
                <a:cubicBezTo>
                  <a:pt x="110" y="133"/>
                  <a:pt x="110" y="133"/>
                  <a:pt x="110" y="133"/>
                </a:cubicBezTo>
                <a:cubicBezTo>
                  <a:pt x="115" y="133"/>
                  <a:pt x="119" y="129"/>
                  <a:pt x="119" y="124"/>
                </a:cubicBezTo>
                <a:cubicBezTo>
                  <a:pt x="119" y="72"/>
                  <a:pt x="119" y="72"/>
                  <a:pt x="119" y="72"/>
                </a:cubicBezTo>
                <a:cubicBezTo>
                  <a:pt x="119" y="58"/>
                  <a:pt x="108" y="47"/>
                  <a:pt x="94" y="47"/>
                </a:cubicBezTo>
                <a:cubicBezTo>
                  <a:pt x="76" y="47"/>
                  <a:pt x="76" y="47"/>
                  <a:pt x="76" y="47"/>
                </a:cubicBezTo>
                <a:close/>
                <a:moveTo>
                  <a:pt x="25" y="47"/>
                </a:moveTo>
                <a:cubicBezTo>
                  <a:pt x="43" y="47"/>
                  <a:pt x="43" y="47"/>
                  <a:pt x="43" y="47"/>
                </a:cubicBezTo>
                <a:cubicBezTo>
                  <a:pt x="46" y="47"/>
                  <a:pt x="49" y="47"/>
                  <a:pt x="52" y="48"/>
                </a:cubicBezTo>
                <a:cubicBezTo>
                  <a:pt x="46" y="55"/>
                  <a:pt x="42" y="63"/>
                  <a:pt x="42" y="72"/>
                </a:cubicBezTo>
                <a:cubicBezTo>
                  <a:pt x="42" y="124"/>
                  <a:pt x="42" y="124"/>
                  <a:pt x="42" y="124"/>
                </a:cubicBezTo>
                <a:cubicBezTo>
                  <a:pt x="42" y="132"/>
                  <a:pt x="47" y="139"/>
                  <a:pt x="54" y="141"/>
                </a:cubicBezTo>
                <a:cubicBezTo>
                  <a:pt x="45" y="233"/>
                  <a:pt x="45" y="233"/>
                  <a:pt x="45" y="233"/>
                </a:cubicBezTo>
                <a:cubicBezTo>
                  <a:pt x="23" y="233"/>
                  <a:pt x="23" y="233"/>
                  <a:pt x="23" y="233"/>
                </a:cubicBezTo>
                <a:cubicBezTo>
                  <a:pt x="13" y="133"/>
                  <a:pt x="13" y="133"/>
                  <a:pt x="13" y="133"/>
                </a:cubicBezTo>
                <a:cubicBezTo>
                  <a:pt x="9" y="133"/>
                  <a:pt x="9" y="133"/>
                  <a:pt x="9" y="133"/>
                </a:cubicBezTo>
                <a:cubicBezTo>
                  <a:pt x="4" y="133"/>
                  <a:pt x="0" y="129"/>
                  <a:pt x="0" y="124"/>
                </a:cubicBezTo>
                <a:cubicBezTo>
                  <a:pt x="0" y="72"/>
                  <a:pt x="0" y="72"/>
                  <a:pt x="0" y="72"/>
                </a:cubicBezTo>
                <a:cubicBezTo>
                  <a:pt x="0" y="58"/>
                  <a:pt x="11" y="47"/>
                  <a:pt x="25" y="47"/>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05" name="椭圆 104"/>
          <p:cNvSpPr/>
          <p:nvPr/>
        </p:nvSpPr>
        <p:spPr>
          <a:xfrm>
            <a:off x="5181599" y="2446505"/>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4928680" y="2076854"/>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4675761" y="2446505"/>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07"/>
          <p:cNvSpPr txBox="1"/>
          <p:nvPr/>
        </p:nvSpPr>
        <p:spPr>
          <a:xfrm>
            <a:off x="5642288" y="2951946"/>
            <a:ext cx="907424" cy="954107"/>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酷炫文字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additive="base">
                                        <p:cTn id="17" dur="500" fill="hold"/>
                                        <p:tgtEl>
                                          <p:spTgt spid="106"/>
                                        </p:tgtEl>
                                        <p:attrNameLst>
                                          <p:attrName>ppt_x</p:attrName>
                                        </p:attrNameLst>
                                      </p:cBhvr>
                                      <p:tavLst>
                                        <p:tav tm="0">
                                          <p:val>
                                            <p:strVal val="#ppt_x"/>
                                          </p:val>
                                        </p:tav>
                                        <p:tav tm="100000">
                                          <p:val>
                                            <p:strVal val="#ppt_x"/>
                                          </p:val>
                                        </p:tav>
                                      </p:tavLst>
                                    </p:anim>
                                    <p:anim calcmode="lin" valueType="num">
                                      <p:cBhvr additive="base">
                                        <p:cTn id="18" dur="500" fill="hold"/>
                                        <p:tgtEl>
                                          <p:spTgt spid="106"/>
                                        </p:tgtEl>
                                        <p:attrNameLst>
                                          <p:attrName>ppt_y</p:attrName>
                                        </p:attrNameLst>
                                      </p:cBhvr>
                                      <p:tavLst>
                                        <p:tav tm="0">
                                          <p:val>
                                            <p:strVal val="1+#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500" fill="hold"/>
                                        <p:tgtEl>
                                          <p:spTgt spid="107"/>
                                        </p:tgtEl>
                                        <p:attrNameLst>
                                          <p:attrName>ppt_x</p:attrName>
                                        </p:attrNameLst>
                                      </p:cBhvr>
                                      <p:tavLst>
                                        <p:tav tm="0">
                                          <p:val>
                                            <p:strVal val="1+#ppt_w/2"/>
                                          </p:val>
                                        </p:tav>
                                        <p:tav tm="100000">
                                          <p:val>
                                            <p:strVal val="#ppt_x"/>
                                          </p:val>
                                        </p:tav>
                                      </p:tavLst>
                                    </p:anim>
                                    <p:anim calcmode="lin" valueType="num">
                                      <p:cBhvr additive="base">
                                        <p:cTn id="22" dur="500" fill="hold"/>
                                        <p:tgtEl>
                                          <p:spTgt spid="10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5"/>
                                        </p:tgtEl>
                                        <p:attrNameLst>
                                          <p:attrName>style.visibility</p:attrName>
                                        </p:attrNameLst>
                                      </p:cBhvr>
                                      <p:to>
                                        <p:strVal val="visible"/>
                                      </p:to>
                                    </p:set>
                                    <p:anim calcmode="lin" valueType="num">
                                      <p:cBhvr additive="base">
                                        <p:cTn id="25" dur="500" fill="hold"/>
                                        <p:tgtEl>
                                          <p:spTgt spid="105"/>
                                        </p:tgtEl>
                                        <p:attrNameLst>
                                          <p:attrName>ppt_x</p:attrName>
                                        </p:attrNameLst>
                                      </p:cBhvr>
                                      <p:tavLst>
                                        <p:tav tm="0">
                                          <p:val>
                                            <p:strVal val="0-#ppt_w/2"/>
                                          </p:val>
                                        </p:tav>
                                        <p:tav tm="100000">
                                          <p:val>
                                            <p:strVal val="#ppt_x"/>
                                          </p:val>
                                        </p:tav>
                                      </p:tavLst>
                                    </p:anim>
                                    <p:anim calcmode="lin" valueType="num">
                                      <p:cBhvr additive="base">
                                        <p:cTn id="26" dur="500" fill="hold"/>
                                        <p:tgtEl>
                                          <p:spTgt spid="105"/>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50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500"/>
                                        <p:tgtEl>
                                          <p:spTgt spid="108"/>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500"/>
                                        <p:tgtEl>
                                          <p:spTgt spid="91"/>
                                        </p:tgtEl>
                                      </p:cBhvr>
                                    </p:animEffect>
                                  </p:childTnLst>
                                </p:cTn>
                              </p:par>
                              <p:par>
                                <p:cTn id="33" presetID="22" presetClass="entr" presetSubtype="8" fill="hold" grpId="0" nodeType="withEffect">
                                  <p:stCondLst>
                                    <p:cond delay="1400"/>
                                  </p:stCondLst>
                                  <p:childTnLst>
                                    <p:set>
                                      <p:cBhvr>
                                        <p:cTn id="34" dur="1" fill="hold">
                                          <p:stCondLst>
                                            <p:cond delay="0"/>
                                          </p:stCondLst>
                                        </p:cTn>
                                        <p:tgtEl>
                                          <p:spTgt spid="90"/>
                                        </p:tgtEl>
                                        <p:attrNameLst>
                                          <p:attrName>style.visibility</p:attrName>
                                        </p:attrNameLst>
                                      </p:cBhvr>
                                      <p:to>
                                        <p:strVal val="visible"/>
                                      </p:to>
                                    </p:set>
                                    <p:animEffect transition="in" filter="wipe(left)">
                                      <p:cBhvr>
                                        <p:cTn id="35" dur="500"/>
                                        <p:tgtEl>
                                          <p:spTgt spid="90"/>
                                        </p:tgtEl>
                                      </p:cBhvr>
                                    </p:animEffect>
                                  </p:childTnLst>
                                </p:cTn>
                              </p:par>
                              <p:par>
                                <p:cTn id="36" presetID="22" presetClass="entr" presetSubtype="8" fill="hold" nodeType="withEffect">
                                  <p:stCondLst>
                                    <p:cond delay="14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500"/>
                                        <p:tgtEl>
                                          <p:spTgt spid="89"/>
                                        </p:tgtEl>
                                      </p:cBhvr>
                                    </p:animEffect>
                                  </p:childTnLst>
                                </p:cTn>
                              </p:par>
                              <p:par>
                                <p:cTn id="39" presetID="22" presetClass="entr" presetSubtype="1" fill="hold" grpId="0" nodeType="withEffect">
                                  <p:stCondLst>
                                    <p:cond delay="1800"/>
                                  </p:stCondLst>
                                  <p:childTnLst>
                                    <p:set>
                                      <p:cBhvr>
                                        <p:cTn id="40" dur="1" fill="hold">
                                          <p:stCondLst>
                                            <p:cond delay="0"/>
                                          </p:stCondLst>
                                        </p:cTn>
                                        <p:tgtEl>
                                          <p:spTgt spid="92"/>
                                        </p:tgtEl>
                                        <p:attrNameLst>
                                          <p:attrName>style.visibility</p:attrName>
                                        </p:attrNameLst>
                                      </p:cBhvr>
                                      <p:to>
                                        <p:strVal val="visible"/>
                                      </p:to>
                                    </p:set>
                                    <p:animEffect transition="in" filter="wipe(up)">
                                      <p:cBhvr>
                                        <p:cTn id="41" dur="500"/>
                                        <p:tgtEl>
                                          <p:spTgt spid="92"/>
                                        </p:tgtEl>
                                      </p:cBhvr>
                                    </p:animEffect>
                                  </p:childTnLst>
                                </p:cTn>
                              </p:par>
                              <p:par>
                                <p:cTn id="42" presetID="10" presetClass="entr" presetSubtype="0" fill="hold" grpId="0" nodeType="withEffect">
                                  <p:stCondLst>
                                    <p:cond delay="220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par>
                                <p:cTn id="45" presetID="22" presetClass="entr" presetSubtype="8" fill="hold" grpId="0" nodeType="withEffect">
                                  <p:stCondLst>
                                    <p:cond delay="2600"/>
                                  </p:stCondLst>
                                  <p:childTnLst>
                                    <p:set>
                                      <p:cBhvr>
                                        <p:cTn id="46" dur="1" fill="hold">
                                          <p:stCondLst>
                                            <p:cond delay="0"/>
                                          </p:stCondLst>
                                        </p:cTn>
                                        <p:tgtEl>
                                          <p:spTgt spid="94"/>
                                        </p:tgtEl>
                                        <p:attrNameLst>
                                          <p:attrName>style.visibility</p:attrName>
                                        </p:attrNameLst>
                                      </p:cBhvr>
                                      <p:to>
                                        <p:strVal val="visible"/>
                                      </p:to>
                                    </p:set>
                                    <p:animEffect transition="in" filter="wipe(left)">
                                      <p:cBhvr>
                                        <p:cTn id="47" dur="500"/>
                                        <p:tgtEl>
                                          <p:spTgt spid="94"/>
                                        </p:tgtEl>
                                      </p:cBhvr>
                                    </p:animEffect>
                                  </p:childTnLst>
                                </p:cTn>
                              </p:par>
                              <p:par>
                                <p:cTn id="48" presetID="22" presetClass="entr" presetSubtype="8" fill="hold" nodeType="withEffect">
                                  <p:stCondLst>
                                    <p:cond delay="2600"/>
                                  </p:stCondLst>
                                  <p:childTnLst>
                                    <p:set>
                                      <p:cBhvr>
                                        <p:cTn id="49" dur="1" fill="hold">
                                          <p:stCondLst>
                                            <p:cond delay="0"/>
                                          </p:stCondLst>
                                        </p:cTn>
                                        <p:tgtEl>
                                          <p:spTgt spid="93"/>
                                        </p:tgtEl>
                                        <p:attrNameLst>
                                          <p:attrName>style.visibility</p:attrName>
                                        </p:attrNameLst>
                                      </p:cBhvr>
                                      <p:to>
                                        <p:strVal val="visible"/>
                                      </p:to>
                                    </p:set>
                                    <p:animEffect transition="in" filter="wipe(left)">
                                      <p:cBhvr>
                                        <p:cTn id="50" dur="500"/>
                                        <p:tgtEl>
                                          <p:spTgt spid="93"/>
                                        </p:tgtEl>
                                      </p:cBhvr>
                                    </p:animEffect>
                                  </p:childTnLst>
                                </p:cTn>
                              </p:par>
                              <p:par>
                                <p:cTn id="51" presetID="22" presetClass="entr" presetSubtype="1" fill="hold" grpId="0" nodeType="withEffect">
                                  <p:stCondLst>
                                    <p:cond delay="3000"/>
                                  </p:stCondLst>
                                  <p:childTnLst>
                                    <p:set>
                                      <p:cBhvr>
                                        <p:cTn id="52" dur="1" fill="hold">
                                          <p:stCondLst>
                                            <p:cond delay="0"/>
                                          </p:stCondLst>
                                        </p:cTn>
                                        <p:tgtEl>
                                          <p:spTgt spid="95"/>
                                        </p:tgtEl>
                                        <p:attrNameLst>
                                          <p:attrName>style.visibility</p:attrName>
                                        </p:attrNameLst>
                                      </p:cBhvr>
                                      <p:to>
                                        <p:strVal val="visible"/>
                                      </p:to>
                                    </p:set>
                                    <p:animEffect transition="in" filter="wipe(up)">
                                      <p:cBhvr>
                                        <p:cTn id="53" dur="500"/>
                                        <p:tgtEl>
                                          <p:spTgt spid="95"/>
                                        </p:tgtEl>
                                      </p:cBhvr>
                                    </p:animEffect>
                                  </p:childTnLst>
                                </p:cTn>
                              </p:par>
                              <p:par>
                                <p:cTn id="54" presetID="10" presetClass="entr" presetSubtype="0" fill="hold" grpId="0" nodeType="withEffect">
                                  <p:stCondLst>
                                    <p:cond delay="3500"/>
                                  </p:stCondLst>
                                  <p:childTnLst>
                                    <p:set>
                                      <p:cBhvr>
                                        <p:cTn id="55" dur="1" fill="hold">
                                          <p:stCondLst>
                                            <p:cond delay="0"/>
                                          </p:stCondLst>
                                        </p:cTn>
                                        <p:tgtEl>
                                          <p:spTgt spid="100"/>
                                        </p:tgtEl>
                                        <p:attrNameLst>
                                          <p:attrName>style.visibility</p:attrName>
                                        </p:attrNameLst>
                                      </p:cBhvr>
                                      <p:to>
                                        <p:strVal val="visible"/>
                                      </p:to>
                                    </p:set>
                                    <p:animEffect transition="in" filter="fade">
                                      <p:cBhvr>
                                        <p:cTn id="56" dur="500"/>
                                        <p:tgtEl>
                                          <p:spTgt spid="100"/>
                                        </p:tgtEl>
                                      </p:cBhvr>
                                    </p:animEffect>
                                  </p:childTnLst>
                                </p:cTn>
                              </p:par>
                              <p:par>
                                <p:cTn id="57" presetID="22" presetClass="entr" presetSubtype="8" fill="hold" grpId="0" nodeType="withEffect">
                                  <p:stCondLst>
                                    <p:cond delay="3900"/>
                                  </p:stCondLst>
                                  <p:childTnLst>
                                    <p:set>
                                      <p:cBhvr>
                                        <p:cTn id="58" dur="1" fill="hold">
                                          <p:stCondLst>
                                            <p:cond delay="0"/>
                                          </p:stCondLst>
                                        </p:cTn>
                                        <p:tgtEl>
                                          <p:spTgt spid="98"/>
                                        </p:tgtEl>
                                        <p:attrNameLst>
                                          <p:attrName>style.visibility</p:attrName>
                                        </p:attrNameLst>
                                      </p:cBhvr>
                                      <p:to>
                                        <p:strVal val="visible"/>
                                      </p:to>
                                    </p:set>
                                    <p:animEffect transition="in" filter="wipe(left)">
                                      <p:cBhvr>
                                        <p:cTn id="59" dur="500"/>
                                        <p:tgtEl>
                                          <p:spTgt spid="98"/>
                                        </p:tgtEl>
                                      </p:cBhvr>
                                    </p:animEffect>
                                  </p:childTnLst>
                                </p:cTn>
                              </p:par>
                              <p:par>
                                <p:cTn id="60" presetID="22" presetClass="entr" presetSubtype="8" fill="hold" nodeType="withEffect">
                                  <p:stCondLst>
                                    <p:cond delay="3900"/>
                                  </p:stCondLst>
                                  <p:childTnLst>
                                    <p:set>
                                      <p:cBhvr>
                                        <p:cTn id="61" dur="1" fill="hold">
                                          <p:stCondLst>
                                            <p:cond delay="0"/>
                                          </p:stCondLst>
                                        </p:cTn>
                                        <p:tgtEl>
                                          <p:spTgt spid="97"/>
                                        </p:tgtEl>
                                        <p:attrNameLst>
                                          <p:attrName>style.visibility</p:attrName>
                                        </p:attrNameLst>
                                      </p:cBhvr>
                                      <p:to>
                                        <p:strVal val="visible"/>
                                      </p:to>
                                    </p:set>
                                    <p:animEffect transition="in" filter="wipe(left)">
                                      <p:cBhvr>
                                        <p:cTn id="62" dur="500"/>
                                        <p:tgtEl>
                                          <p:spTgt spid="97"/>
                                        </p:tgtEl>
                                      </p:cBhvr>
                                    </p:animEffect>
                                  </p:childTnLst>
                                </p:cTn>
                              </p:par>
                              <p:par>
                                <p:cTn id="63" presetID="22" presetClass="entr" presetSubtype="1" fill="hold" grpId="0" nodeType="withEffect">
                                  <p:stCondLst>
                                    <p:cond delay="4300"/>
                                  </p:stCondLst>
                                  <p:childTnLst>
                                    <p:set>
                                      <p:cBhvr>
                                        <p:cTn id="64" dur="1" fill="hold">
                                          <p:stCondLst>
                                            <p:cond delay="0"/>
                                          </p:stCondLst>
                                        </p:cTn>
                                        <p:tgtEl>
                                          <p:spTgt spid="99"/>
                                        </p:tgtEl>
                                        <p:attrNameLst>
                                          <p:attrName>style.visibility</p:attrName>
                                        </p:attrNameLst>
                                      </p:cBhvr>
                                      <p:to>
                                        <p:strVal val="visible"/>
                                      </p:to>
                                    </p:set>
                                    <p:animEffect transition="in" filter="wipe(up)">
                                      <p:cBhvr>
                                        <p:cTn id="65" dur="500"/>
                                        <p:tgtEl>
                                          <p:spTgt spid="99"/>
                                        </p:tgtEl>
                                      </p:cBhvr>
                                    </p:animEffect>
                                  </p:childTnLst>
                                </p:cTn>
                              </p:par>
                              <p:par>
                                <p:cTn id="66" presetID="10" presetClass="entr" presetSubtype="0" fill="hold" grpId="0" nodeType="withEffect">
                                  <p:stCondLst>
                                    <p:cond delay="4800"/>
                                  </p:stCondLst>
                                  <p:childTnLst>
                                    <p:set>
                                      <p:cBhvr>
                                        <p:cTn id="67" dur="1" fill="hold">
                                          <p:stCondLst>
                                            <p:cond delay="0"/>
                                          </p:stCondLst>
                                        </p:cTn>
                                        <p:tgtEl>
                                          <p:spTgt spid="104"/>
                                        </p:tgtEl>
                                        <p:attrNameLst>
                                          <p:attrName>style.visibility</p:attrName>
                                        </p:attrNameLst>
                                      </p:cBhvr>
                                      <p:to>
                                        <p:strVal val="visible"/>
                                      </p:to>
                                    </p:set>
                                    <p:animEffect transition="in" filter="fade">
                                      <p:cBhvr>
                                        <p:cTn id="68" dur="500"/>
                                        <p:tgtEl>
                                          <p:spTgt spid="104"/>
                                        </p:tgtEl>
                                      </p:cBhvr>
                                    </p:animEffect>
                                  </p:childTnLst>
                                </p:cTn>
                              </p:par>
                              <p:par>
                                <p:cTn id="69" presetID="22" presetClass="entr" presetSubtype="8" fill="hold" nodeType="withEffect">
                                  <p:stCondLst>
                                    <p:cond delay="5200"/>
                                  </p:stCondLst>
                                  <p:childTnLst>
                                    <p:set>
                                      <p:cBhvr>
                                        <p:cTn id="70" dur="1" fill="hold">
                                          <p:stCondLst>
                                            <p:cond delay="0"/>
                                          </p:stCondLst>
                                        </p:cTn>
                                        <p:tgtEl>
                                          <p:spTgt spid="101"/>
                                        </p:tgtEl>
                                        <p:attrNameLst>
                                          <p:attrName>style.visibility</p:attrName>
                                        </p:attrNameLst>
                                      </p:cBhvr>
                                      <p:to>
                                        <p:strVal val="visible"/>
                                      </p:to>
                                    </p:set>
                                    <p:animEffect transition="in" filter="wipe(left)">
                                      <p:cBhvr>
                                        <p:cTn id="71" dur="500"/>
                                        <p:tgtEl>
                                          <p:spTgt spid="101"/>
                                        </p:tgtEl>
                                      </p:cBhvr>
                                    </p:animEffect>
                                  </p:childTnLst>
                                </p:cTn>
                              </p:par>
                              <p:par>
                                <p:cTn id="72" presetID="22" presetClass="entr" presetSubtype="8" fill="hold" grpId="0" nodeType="withEffect">
                                  <p:stCondLst>
                                    <p:cond delay="5200"/>
                                  </p:stCondLst>
                                  <p:childTnLst>
                                    <p:set>
                                      <p:cBhvr>
                                        <p:cTn id="73" dur="1" fill="hold">
                                          <p:stCondLst>
                                            <p:cond delay="0"/>
                                          </p:stCondLst>
                                        </p:cTn>
                                        <p:tgtEl>
                                          <p:spTgt spid="102"/>
                                        </p:tgtEl>
                                        <p:attrNameLst>
                                          <p:attrName>style.visibility</p:attrName>
                                        </p:attrNameLst>
                                      </p:cBhvr>
                                      <p:to>
                                        <p:strVal val="visible"/>
                                      </p:to>
                                    </p:set>
                                    <p:animEffect transition="in" filter="wipe(left)">
                                      <p:cBhvr>
                                        <p:cTn id="74" dur="500"/>
                                        <p:tgtEl>
                                          <p:spTgt spid="102"/>
                                        </p:tgtEl>
                                      </p:cBhvr>
                                    </p:animEffect>
                                  </p:childTnLst>
                                </p:cTn>
                              </p:par>
                              <p:par>
                                <p:cTn id="75" presetID="22" presetClass="entr" presetSubtype="1" fill="hold" grpId="0" nodeType="withEffect">
                                  <p:stCondLst>
                                    <p:cond delay="5600"/>
                                  </p:stCondLst>
                                  <p:childTnLst>
                                    <p:set>
                                      <p:cBhvr>
                                        <p:cTn id="76" dur="1" fill="hold">
                                          <p:stCondLst>
                                            <p:cond delay="0"/>
                                          </p:stCondLst>
                                        </p:cTn>
                                        <p:tgtEl>
                                          <p:spTgt spid="103"/>
                                        </p:tgtEl>
                                        <p:attrNameLst>
                                          <p:attrName>style.visibility</p:attrName>
                                        </p:attrNameLst>
                                      </p:cBhvr>
                                      <p:to>
                                        <p:strVal val="visible"/>
                                      </p:to>
                                    </p:set>
                                    <p:animEffect transition="in" filter="wipe(up)">
                                      <p:cBhvr>
                                        <p:cTn id="77" dur="500"/>
                                        <p:tgtEl>
                                          <p:spTgt spid="103"/>
                                        </p:tgtEl>
                                      </p:cBhvr>
                                    </p:animEffect>
                                  </p:childTnLst>
                                </p:cTn>
                              </p:par>
                              <p:par>
                                <p:cTn id="78" presetID="22" presetClass="entr" presetSubtype="4"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0" grpId="0"/>
      <p:bldP spid="91" grpId="0" animBg="1"/>
      <p:bldP spid="92" grpId="0"/>
      <p:bldP spid="94" grpId="0"/>
      <p:bldP spid="95" grpId="0"/>
      <p:bldP spid="96" grpId="0" animBg="1"/>
      <p:bldP spid="98" grpId="0"/>
      <p:bldP spid="99" grpId="0"/>
      <p:bldP spid="100" grpId="0" animBg="1"/>
      <p:bldP spid="102" grpId="0"/>
      <p:bldP spid="103" grpId="0"/>
      <p:bldP spid="104" grpId="0" animBg="1"/>
      <p:bldP spid="105" grpId="0" animBg="1"/>
      <p:bldP spid="106" grpId="0" animBg="1"/>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09</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输入一些酷炫的文字</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5" name="直接连接符 34"/>
          <p:cNvCxnSpPr/>
          <p:nvPr/>
        </p:nvCxnSpPr>
        <p:spPr>
          <a:xfrm>
            <a:off x="585890" y="4259092"/>
            <a:ext cx="1096975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732084" y="5276855"/>
            <a:ext cx="4727832" cy="598567"/>
            <a:chOff x="4243800" y="5791200"/>
            <a:chExt cx="3160300" cy="400110"/>
          </a:xfrm>
        </p:grpSpPr>
        <p:sp>
          <p:nvSpPr>
            <p:cNvPr id="37" name="文本框 36"/>
            <p:cNvSpPr txBox="1"/>
            <p:nvPr/>
          </p:nvSpPr>
          <p:spPr>
            <a:xfrm>
              <a:off x="4787900" y="5836956"/>
              <a:ext cx="2616200" cy="308598"/>
            </a:xfrm>
            <a:prstGeom prst="rect">
              <a:avLst/>
            </a:prstGeom>
            <a:noFill/>
          </p:spPr>
          <p:txBody>
            <a:bodyPr wrap="square" rtlCol="0">
              <a:spAutoFit/>
            </a:bodyPr>
            <a:lstStyle/>
            <a:p>
              <a:pPr algn="ctr"/>
              <a:r>
                <a:rPr lang="en-US" altLang="zh-CN" sz="2400" b="1" dirty="0" smtClean="0">
                  <a:solidFill>
                    <a:srgbClr val="0070C0"/>
                  </a:solidFill>
                  <a:latin typeface="微软雅黑" panose="020B0503020204020204" pitchFamily="34" charset="-122"/>
                  <a:ea typeface="微软雅黑" panose="020B0503020204020204" pitchFamily="34" charset="-122"/>
                </a:rPr>
                <a:t>RECENT  MONTHS</a:t>
              </a:r>
            </a:p>
          </p:txBody>
        </p:sp>
        <p:sp>
          <p:nvSpPr>
            <p:cNvPr id="38" name="Freeform 26"/>
            <p:cNvSpPr>
              <a:spLocks noEditPoints="1"/>
            </p:cNvSpPr>
            <p:nvPr/>
          </p:nvSpPr>
          <p:spPr bwMode="auto">
            <a:xfrm>
              <a:off x="4243800" y="5791200"/>
              <a:ext cx="399310" cy="400110"/>
            </a:xfrm>
            <a:custGeom>
              <a:avLst/>
              <a:gdLst>
                <a:gd name="T0" fmla="*/ 105 w 211"/>
                <a:gd name="T1" fmla="*/ 0 h 211"/>
                <a:gd name="T2" fmla="*/ 211 w 211"/>
                <a:gd name="T3" fmla="*/ 106 h 211"/>
                <a:gd name="T4" fmla="*/ 105 w 211"/>
                <a:gd name="T5" fmla="*/ 211 h 211"/>
                <a:gd name="T6" fmla="*/ 0 w 211"/>
                <a:gd name="T7" fmla="*/ 106 h 211"/>
                <a:gd name="T8" fmla="*/ 105 w 211"/>
                <a:gd name="T9" fmla="*/ 0 h 211"/>
                <a:gd name="T10" fmla="*/ 105 w 211"/>
                <a:gd name="T11" fmla="*/ 122 h 211"/>
                <a:gd name="T12" fmla="*/ 115 w 211"/>
                <a:gd name="T13" fmla="*/ 111 h 211"/>
                <a:gd name="T14" fmla="*/ 154 w 211"/>
                <a:gd name="T15" fmla="*/ 65 h 211"/>
                <a:gd name="T16" fmla="*/ 153 w 211"/>
                <a:gd name="T17" fmla="*/ 55 h 211"/>
                <a:gd name="T18" fmla="*/ 153 w 211"/>
                <a:gd name="T19" fmla="*/ 55 h 211"/>
                <a:gd name="T20" fmla="*/ 142 w 211"/>
                <a:gd name="T21" fmla="*/ 56 h 211"/>
                <a:gd name="T22" fmla="*/ 104 w 211"/>
                <a:gd name="T23" fmla="*/ 101 h 211"/>
                <a:gd name="T24" fmla="*/ 80 w 211"/>
                <a:gd name="T25" fmla="*/ 81 h 211"/>
                <a:gd name="T26" fmla="*/ 70 w 211"/>
                <a:gd name="T27" fmla="*/ 82 h 211"/>
                <a:gd name="T28" fmla="*/ 70 w 211"/>
                <a:gd name="T29" fmla="*/ 82 h 211"/>
                <a:gd name="T30" fmla="*/ 71 w 211"/>
                <a:gd name="T31" fmla="*/ 92 h 211"/>
                <a:gd name="T32" fmla="*/ 94 w 211"/>
                <a:gd name="T33" fmla="*/ 112 h 211"/>
                <a:gd name="T34" fmla="*/ 105 w 211"/>
                <a:gd name="T35" fmla="*/ 122 h 211"/>
                <a:gd name="T36" fmla="*/ 30 w 211"/>
                <a:gd name="T37" fmla="*/ 111 h 211"/>
                <a:gd name="T38" fmla="*/ 51 w 211"/>
                <a:gd name="T39" fmla="*/ 111 h 211"/>
                <a:gd name="T40" fmla="*/ 51 w 211"/>
                <a:gd name="T41" fmla="*/ 100 h 211"/>
                <a:gd name="T42" fmla="*/ 30 w 211"/>
                <a:gd name="T43" fmla="*/ 100 h 211"/>
                <a:gd name="T44" fmla="*/ 30 w 211"/>
                <a:gd name="T45" fmla="*/ 111 h 211"/>
                <a:gd name="T46" fmla="*/ 159 w 211"/>
                <a:gd name="T47" fmla="*/ 111 h 211"/>
                <a:gd name="T48" fmla="*/ 180 w 211"/>
                <a:gd name="T49" fmla="*/ 111 h 211"/>
                <a:gd name="T50" fmla="*/ 180 w 211"/>
                <a:gd name="T51" fmla="*/ 100 h 211"/>
                <a:gd name="T52" fmla="*/ 159 w 211"/>
                <a:gd name="T53" fmla="*/ 100 h 211"/>
                <a:gd name="T54" fmla="*/ 159 w 211"/>
                <a:gd name="T55" fmla="*/ 111 h 211"/>
                <a:gd name="T56" fmla="*/ 100 w 211"/>
                <a:gd name="T57" fmla="*/ 31 h 211"/>
                <a:gd name="T58" fmla="*/ 100 w 211"/>
                <a:gd name="T59" fmla="*/ 52 h 211"/>
                <a:gd name="T60" fmla="*/ 111 w 211"/>
                <a:gd name="T61" fmla="*/ 52 h 211"/>
                <a:gd name="T62" fmla="*/ 111 w 211"/>
                <a:gd name="T63" fmla="*/ 31 h 211"/>
                <a:gd name="T64" fmla="*/ 100 w 211"/>
                <a:gd name="T65" fmla="*/ 31 h 211"/>
                <a:gd name="T66" fmla="*/ 100 w 211"/>
                <a:gd name="T67" fmla="*/ 160 h 211"/>
                <a:gd name="T68" fmla="*/ 100 w 211"/>
                <a:gd name="T69" fmla="*/ 181 h 211"/>
                <a:gd name="T70" fmla="*/ 111 w 211"/>
                <a:gd name="T71" fmla="*/ 181 h 211"/>
                <a:gd name="T72" fmla="*/ 111 w 211"/>
                <a:gd name="T73" fmla="*/ 160 h 211"/>
                <a:gd name="T74" fmla="*/ 100 w 211"/>
                <a:gd name="T75" fmla="*/ 160 h 211"/>
                <a:gd name="T76" fmla="*/ 105 w 211"/>
                <a:gd name="T77" fmla="*/ 20 h 211"/>
                <a:gd name="T78" fmla="*/ 20 w 211"/>
                <a:gd name="T79" fmla="*/ 106 h 211"/>
                <a:gd name="T80" fmla="*/ 105 w 211"/>
                <a:gd name="T81" fmla="*/ 191 h 211"/>
                <a:gd name="T82" fmla="*/ 191 w 211"/>
                <a:gd name="T83" fmla="*/ 106 h 211"/>
                <a:gd name="T84" fmla="*/ 105 w 211"/>
                <a:gd name="T85" fmla="*/ 2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211">
                  <a:moveTo>
                    <a:pt x="105" y="0"/>
                  </a:moveTo>
                  <a:cubicBezTo>
                    <a:pt x="164" y="0"/>
                    <a:pt x="211" y="47"/>
                    <a:pt x="211" y="106"/>
                  </a:cubicBezTo>
                  <a:cubicBezTo>
                    <a:pt x="211" y="164"/>
                    <a:pt x="164" y="211"/>
                    <a:pt x="105" y="211"/>
                  </a:cubicBezTo>
                  <a:cubicBezTo>
                    <a:pt x="47" y="211"/>
                    <a:pt x="0" y="164"/>
                    <a:pt x="0" y="106"/>
                  </a:cubicBezTo>
                  <a:cubicBezTo>
                    <a:pt x="0" y="47"/>
                    <a:pt x="47" y="0"/>
                    <a:pt x="105" y="0"/>
                  </a:cubicBezTo>
                  <a:close/>
                  <a:moveTo>
                    <a:pt x="105" y="122"/>
                  </a:moveTo>
                  <a:cubicBezTo>
                    <a:pt x="115" y="111"/>
                    <a:pt x="115" y="111"/>
                    <a:pt x="115" y="111"/>
                  </a:cubicBezTo>
                  <a:cubicBezTo>
                    <a:pt x="154" y="65"/>
                    <a:pt x="154" y="65"/>
                    <a:pt x="154" y="65"/>
                  </a:cubicBezTo>
                  <a:cubicBezTo>
                    <a:pt x="156" y="62"/>
                    <a:pt x="156" y="57"/>
                    <a:pt x="153" y="55"/>
                  </a:cubicBezTo>
                  <a:cubicBezTo>
                    <a:pt x="153" y="55"/>
                    <a:pt x="153" y="55"/>
                    <a:pt x="153" y="55"/>
                  </a:cubicBezTo>
                  <a:cubicBezTo>
                    <a:pt x="150" y="52"/>
                    <a:pt x="145" y="53"/>
                    <a:pt x="142" y="56"/>
                  </a:cubicBezTo>
                  <a:cubicBezTo>
                    <a:pt x="104" y="101"/>
                    <a:pt x="104" y="101"/>
                    <a:pt x="104" y="101"/>
                  </a:cubicBezTo>
                  <a:cubicBezTo>
                    <a:pt x="80" y="81"/>
                    <a:pt x="80" y="81"/>
                    <a:pt x="80" y="81"/>
                  </a:cubicBezTo>
                  <a:cubicBezTo>
                    <a:pt x="77" y="79"/>
                    <a:pt x="73" y="79"/>
                    <a:pt x="70" y="82"/>
                  </a:cubicBezTo>
                  <a:cubicBezTo>
                    <a:pt x="70" y="82"/>
                    <a:pt x="70" y="82"/>
                    <a:pt x="70" y="82"/>
                  </a:cubicBezTo>
                  <a:cubicBezTo>
                    <a:pt x="68" y="85"/>
                    <a:pt x="68" y="90"/>
                    <a:pt x="71" y="92"/>
                  </a:cubicBezTo>
                  <a:cubicBezTo>
                    <a:pt x="94" y="112"/>
                    <a:pt x="94" y="112"/>
                    <a:pt x="94" y="112"/>
                  </a:cubicBezTo>
                  <a:cubicBezTo>
                    <a:pt x="105" y="122"/>
                    <a:pt x="105" y="122"/>
                    <a:pt x="105" y="122"/>
                  </a:cubicBezTo>
                  <a:close/>
                  <a:moveTo>
                    <a:pt x="30" y="111"/>
                  </a:moveTo>
                  <a:cubicBezTo>
                    <a:pt x="51" y="111"/>
                    <a:pt x="51" y="111"/>
                    <a:pt x="51" y="111"/>
                  </a:cubicBezTo>
                  <a:cubicBezTo>
                    <a:pt x="51" y="100"/>
                    <a:pt x="51" y="100"/>
                    <a:pt x="51" y="100"/>
                  </a:cubicBezTo>
                  <a:cubicBezTo>
                    <a:pt x="30" y="100"/>
                    <a:pt x="30" y="100"/>
                    <a:pt x="30" y="100"/>
                  </a:cubicBezTo>
                  <a:cubicBezTo>
                    <a:pt x="30" y="111"/>
                    <a:pt x="30" y="111"/>
                    <a:pt x="30" y="111"/>
                  </a:cubicBezTo>
                  <a:close/>
                  <a:moveTo>
                    <a:pt x="159" y="111"/>
                  </a:moveTo>
                  <a:cubicBezTo>
                    <a:pt x="180" y="111"/>
                    <a:pt x="180" y="111"/>
                    <a:pt x="180" y="111"/>
                  </a:cubicBezTo>
                  <a:cubicBezTo>
                    <a:pt x="180" y="100"/>
                    <a:pt x="180" y="100"/>
                    <a:pt x="180" y="100"/>
                  </a:cubicBezTo>
                  <a:cubicBezTo>
                    <a:pt x="159" y="100"/>
                    <a:pt x="159" y="100"/>
                    <a:pt x="159" y="100"/>
                  </a:cubicBezTo>
                  <a:cubicBezTo>
                    <a:pt x="159" y="111"/>
                    <a:pt x="159" y="111"/>
                    <a:pt x="159" y="111"/>
                  </a:cubicBezTo>
                  <a:close/>
                  <a:moveTo>
                    <a:pt x="100" y="31"/>
                  </a:moveTo>
                  <a:cubicBezTo>
                    <a:pt x="100" y="52"/>
                    <a:pt x="100" y="52"/>
                    <a:pt x="100" y="52"/>
                  </a:cubicBezTo>
                  <a:cubicBezTo>
                    <a:pt x="111" y="52"/>
                    <a:pt x="111" y="52"/>
                    <a:pt x="111" y="52"/>
                  </a:cubicBezTo>
                  <a:cubicBezTo>
                    <a:pt x="111" y="31"/>
                    <a:pt x="111" y="31"/>
                    <a:pt x="111" y="31"/>
                  </a:cubicBezTo>
                  <a:cubicBezTo>
                    <a:pt x="100" y="31"/>
                    <a:pt x="100" y="31"/>
                    <a:pt x="100" y="31"/>
                  </a:cubicBezTo>
                  <a:close/>
                  <a:moveTo>
                    <a:pt x="100" y="160"/>
                  </a:moveTo>
                  <a:cubicBezTo>
                    <a:pt x="100" y="181"/>
                    <a:pt x="100" y="181"/>
                    <a:pt x="100" y="181"/>
                  </a:cubicBezTo>
                  <a:cubicBezTo>
                    <a:pt x="111" y="181"/>
                    <a:pt x="111" y="181"/>
                    <a:pt x="111" y="181"/>
                  </a:cubicBezTo>
                  <a:cubicBezTo>
                    <a:pt x="111" y="160"/>
                    <a:pt x="111" y="160"/>
                    <a:pt x="111" y="160"/>
                  </a:cubicBezTo>
                  <a:cubicBezTo>
                    <a:pt x="100" y="160"/>
                    <a:pt x="100" y="160"/>
                    <a:pt x="100" y="160"/>
                  </a:cubicBezTo>
                  <a:close/>
                  <a:moveTo>
                    <a:pt x="105" y="20"/>
                  </a:moveTo>
                  <a:cubicBezTo>
                    <a:pt x="58" y="20"/>
                    <a:pt x="20" y="58"/>
                    <a:pt x="20" y="106"/>
                  </a:cubicBezTo>
                  <a:cubicBezTo>
                    <a:pt x="20" y="153"/>
                    <a:pt x="58" y="191"/>
                    <a:pt x="105" y="191"/>
                  </a:cubicBezTo>
                  <a:cubicBezTo>
                    <a:pt x="153" y="191"/>
                    <a:pt x="191" y="153"/>
                    <a:pt x="191" y="106"/>
                  </a:cubicBezTo>
                  <a:cubicBezTo>
                    <a:pt x="191" y="58"/>
                    <a:pt x="153" y="20"/>
                    <a:pt x="105" y="20"/>
                  </a:cubicBezTo>
                  <a:close/>
                </a:path>
              </a:pathLst>
            </a:custGeom>
            <a:solidFill>
              <a:srgbClr val="0070C0"/>
            </a:solidFill>
            <a:ln>
              <a:noFill/>
            </a:ln>
          </p:spPr>
          <p:txBody>
            <a:bodyPr vert="horz" wrap="square" lIns="91440" tIns="45720" rIns="91440" bIns="45720" numCol="1" anchor="t" anchorCtr="0" compatLnSpc="1"/>
            <a:lstStyle/>
            <a:p>
              <a:endParaRPr lang="zh-CN" altLang="en-US" sz="2000"/>
            </a:p>
          </p:txBody>
        </p:sp>
      </p:grpSp>
      <p:sp>
        <p:nvSpPr>
          <p:cNvPr id="39" name="文本框 38"/>
          <p:cNvSpPr txBox="1"/>
          <p:nvPr/>
        </p:nvSpPr>
        <p:spPr>
          <a:xfrm>
            <a:off x="1676207" y="4437573"/>
            <a:ext cx="770410" cy="369332"/>
          </a:xfrm>
          <a:prstGeom prst="rect">
            <a:avLst/>
          </a:prstGeom>
          <a:noFill/>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JAN</a:t>
            </a:r>
            <a:endParaRPr lang="zh-CN" altLang="en-US" dirty="0">
              <a:latin typeface="微软雅黑" panose="020B0503020204020204" pitchFamily="34" charset="-122"/>
              <a:ea typeface="微软雅黑" panose="020B0503020204020204" pitchFamily="34" charset="-122"/>
            </a:endParaRPr>
          </a:p>
        </p:txBody>
      </p:sp>
      <p:sp>
        <p:nvSpPr>
          <p:cNvPr id="40" name="六边形 39"/>
          <p:cNvSpPr/>
          <p:nvPr/>
        </p:nvSpPr>
        <p:spPr>
          <a:xfrm>
            <a:off x="1961627"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753126" y="3465513"/>
            <a:ext cx="633412" cy="633412"/>
            <a:chOff x="1744706" y="3555940"/>
            <a:chExt cx="633412" cy="633412"/>
          </a:xfrm>
        </p:grpSpPr>
        <p:sp>
          <p:nvSpPr>
            <p:cNvPr id="42" name="椭圆 41"/>
            <p:cNvSpPr/>
            <p:nvPr/>
          </p:nvSpPr>
          <p:spPr>
            <a:xfrm>
              <a:off x="1744706"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14"/>
            <p:cNvSpPr>
              <a:spLocks noEditPoints="1"/>
            </p:cNvSpPr>
            <p:nvPr/>
          </p:nvSpPr>
          <p:spPr bwMode="auto">
            <a:xfrm>
              <a:off x="1923652" y="3670080"/>
              <a:ext cx="275520" cy="405132"/>
            </a:xfrm>
            <a:custGeom>
              <a:avLst/>
              <a:gdLst>
                <a:gd name="T0" fmla="*/ 110 w 157"/>
                <a:gd name="T1" fmla="*/ 3 h 231"/>
                <a:gd name="T2" fmla="*/ 13 w 157"/>
                <a:gd name="T3" fmla="*/ 36 h 231"/>
                <a:gd name="T4" fmla="*/ 3 w 157"/>
                <a:gd name="T5" fmla="*/ 75 h 231"/>
                <a:gd name="T6" fmla="*/ 5 w 157"/>
                <a:gd name="T7" fmla="*/ 201 h 231"/>
                <a:gd name="T8" fmla="*/ 42 w 157"/>
                <a:gd name="T9" fmla="*/ 229 h 231"/>
                <a:gd name="T10" fmla="*/ 52 w 157"/>
                <a:gd name="T11" fmla="*/ 229 h 231"/>
                <a:gd name="T12" fmla="*/ 150 w 157"/>
                <a:gd name="T13" fmla="*/ 193 h 231"/>
                <a:gd name="T14" fmla="*/ 156 w 157"/>
                <a:gd name="T15" fmla="*/ 170 h 231"/>
                <a:gd name="T16" fmla="*/ 155 w 157"/>
                <a:gd name="T17" fmla="*/ 29 h 231"/>
                <a:gd name="T18" fmla="*/ 152 w 157"/>
                <a:gd name="T19" fmla="*/ 27 h 231"/>
                <a:gd name="T20" fmla="*/ 150 w 157"/>
                <a:gd name="T21" fmla="*/ 27 h 231"/>
                <a:gd name="T22" fmla="*/ 88 w 157"/>
                <a:gd name="T23" fmla="*/ 51 h 231"/>
                <a:gd name="T24" fmla="*/ 87 w 157"/>
                <a:gd name="T25" fmla="*/ 51 h 231"/>
                <a:gd name="T26" fmla="*/ 53 w 157"/>
                <a:gd name="T27" fmla="*/ 64 h 231"/>
                <a:gd name="T28" fmla="*/ 51 w 157"/>
                <a:gd name="T29" fmla="*/ 65 h 231"/>
                <a:gd name="T30" fmla="*/ 87 w 157"/>
                <a:gd name="T31" fmla="*/ 51 h 231"/>
                <a:gd name="T32" fmla="*/ 150 w 157"/>
                <a:gd name="T33" fmla="*/ 27 h 231"/>
                <a:gd name="T34" fmla="*/ 145 w 157"/>
                <a:gd name="T35" fmla="*/ 24 h 231"/>
                <a:gd name="T36" fmla="*/ 40 w 157"/>
                <a:gd name="T37" fmla="*/ 64 h 231"/>
                <a:gd name="T38" fmla="*/ 43 w 157"/>
                <a:gd name="T39" fmla="*/ 65 h 231"/>
                <a:gd name="T40" fmla="*/ 42 w 157"/>
                <a:gd name="T41" fmla="*/ 65 h 231"/>
                <a:gd name="T42" fmla="*/ 36 w 157"/>
                <a:gd name="T43" fmla="*/ 62 h 231"/>
                <a:gd name="T44" fmla="*/ 142 w 157"/>
                <a:gd name="T45" fmla="*/ 22 h 231"/>
                <a:gd name="T46" fmla="*/ 137 w 157"/>
                <a:gd name="T47" fmla="*/ 19 h 231"/>
                <a:gd name="T48" fmla="*/ 31 w 157"/>
                <a:gd name="T49" fmla="*/ 59 h 231"/>
                <a:gd name="T50" fmla="*/ 27 w 157"/>
                <a:gd name="T51" fmla="*/ 57 h 231"/>
                <a:gd name="T52" fmla="*/ 134 w 157"/>
                <a:gd name="T53" fmla="*/ 17 h 231"/>
                <a:gd name="T54" fmla="*/ 130 w 157"/>
                <a:gd name="T55" fmla="*/ 15 h 231"/>
                <a:gd name="T56" fmla="*/ 23 w 157"/>
                <a:gd name="T57" fmla="*/ 55 h 231"/>
                <a:gd name="T58" fmla="*/ 21 w 157"/>
                <a:gd name="T59" fmla="*/ 53 h 231"/>
                <a:gd name="T60" fmla="*/ 127 w 157"/>
                <a:gd name="T61" fmla="*/ 13 h 231"/>
                <a:gd name="T62" fmla="*/ 123 w 157"/>
                <a:gd name="T63" fmla="*/ 10 h 231"/>
                <a:gd name="T64" fmla="*/ 17 w 157"/>
                <a:gd name="T65" fmla="*/ 50 h 231"/>
                <a:gd name="T66" fmla="*/ 26 w 157"/>
                <a:gd name="T67" fmla="*/ 42 h 231"/>
                <a:gd name="T68" fmla="*/ 120 w 157"/>
                <a:gd name="T69" fmla="*/ 9 h 231"/>
                <a:gd name="T70" fmla="*/ 110 w 157"/>
                <a:gd name="T71" fmla="*/ 3 h 231"/>
                <a:gd name="T72" fmla="*/ 27 w 157"/>
                <a:gd name="T73" fmla="*/ 57 h 231"/>
                <a:gd name="T74" fmla="*/ 23 w 157"/>
                <a:gd name="T75" fmla="*/ 55 h 231"/>
                <a:gd name="T76" fmla="*/ 27 w 157"/>
                <a:gd name="T77" fmla="*/ 57 h 231"/>
                <a:gd name="T78" fmla="*/ 18 w 157"/>
                <a:gd name="T79" fmla="*/ 51 h 231"/>
                <a:gd name="T80" fmla="*/ 17 w 157"/>
                <a:gd name="T81" fmla="*/ 50 h 231"/>
                <a:gd name="T82" fmla="*/ 18 w 157"/>
                <a:gd name="T83" fmla="*/ 51 h 231"/>
                <a:gd name="T84" fmla="*/ 70 w 157"/>
                <a:gd name="T85" fmla="*/ 108 h 231"/>
                <a:gd name="T86" fmla="*/ 67 w 157"/>
                <a:gd name="T87" fmla="*/ 105 h 231"/>
                <a:gd name="T88" fmla="*/ 68 w 157"/>
                <a:gd name="T89" fmla="*/ 88 h 231"/>
                <a:gd name="T90" fmla="*/ 71 w 157"/>
                <a:gd name="T91" fmla="*/ 83 h 231"/>
                <a:gd name="T92" fmla="*/ 142 w 157"/>
                <a:gd name="T93" fmla="*/ 60 h 231"/>
                <a:gd name="T94" fmla="*/ 145 w 157"/>
                <a:gd name="T95" fmla="*/ 63 h 231"/>
                <a:gd name="T96" fmla="*/ 145 w 157"/>
                <a:gd name="T97" fmla="*/ 80 h 231"/>
                <a:gd name="T98" fmla="*/ 142 w 157"/>
                <a:gd name="T99" fmla="*/ 85 h 231"/>
                <a:gd name="T100" fmla="*/ 70 w 157"/>
                <a:gd name="T101" fmla="*/ 10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231">
                  <a:moveTo>
                    <a:pt x="110" y="3"/>
                  </a:moveTo>
                  <a:cubicBezTo>
                    <a:pt x="78" y="14"/>
                    <a:pt x="45" y="25"/>
                    <a:pt x="13" y="36"/>
                  </a:cubicBezTo>
                  <a:cubicBezTo>
                    <a:pt x="0" y="42"/>
                    <a:pt x="5" y="57"/>
                    <a:pt x="3" y="75"/>
                  </a:cubicBezTo>
                  <a:cubicBezTo>
                    <a:pt x="4" y="117"/>
                    <a:pt x="4" y="159"/>
                    <a:pt x="5" y="201"/>
                  </a:cubicBezTo>
                  <a:cubicBezTo>
                    <a:pt x="5" y="214"/>
                    <a:pt x="24" y="225"/>
                    <a:pt x="42" y="229"/>
                  </a:cubicBezTo>
                  <a:cubicBezTo>
                    <a:pt x="46" y="231"/>
                    <a:pt x="49" y="230"/>
                    <a:pt x="52" y="229"/>
                  </a:cubicBezTo>
                  <a:cubicBezTo>
                    <a:pt x="150" y="193"/>
                    <a:pt x="150" y="193"/>
                    <a:pt x="150" y="193"/>
                  </a:cubicBezTo>
                  <a:cubicBezTo>
                    <a:pt x="157" y="190"/>
                    <a:pt x="156" y="183"/>
                    <a:pt x="156" y="170"/>
                  </a:cubicBezTo>
                  <a:cubicBezTo>
                    <a:pt x="155" y="123"/>
                    <a:pt x="155" y="76"/>
                    <a:pt x="155" y="29"/>
                  </a:cubicBezTo>
                  <a:cubicBezTo>
                    <a:pt x="155" y="27"/>
                    <a:pt x="153" y="26"/>
                    <a:pt x="152" y="27"/>
                  </a:cubicBezTo>
                  <a:cubicBezTo>
                    <a:pt x="150" y="27"/>
                    <a:pt x="150" y="27"/>
                    <a:pt x="150" y="27"/>
                  </a:cubicBezTo>
                  <a:cubicBezTo>
                    <a:pt x="88" y="51"/>
                    <a:pt x="88" y="51"/>
                    <a:pt x="88" y="51"/>
                  </a:cubicBezTo>
                  <a:cubicBezTo>
                    <a:pt x="87" y="51"/>
                    <a:pt x="87" y="51"/>
                    <a:pt x="87" y="51"/>
                  </a:cubicBezTo>
                  <a:cubicBezTo>
                    <a:pt x="53" y="64"/>
                    <a:pt x="53" y="64"/>
                    <a:pt x="53" y="64"/>
                  </a:cubicBezTo>
                  <a:cubicBezTo>
                    <a:pt x="52" y="64"/>
                    <a:pt x="51" y="65"/>
                    <a:pt x="51" y="65"/>
                  </a:cubicBezTo>
                  <a:cubicBezTo>
                    <a:pt x="87" y="51"/>
                    <a:pt x="87" y="51"/>
                    <a:pt x="87" y="51"/>
                  </a:cubicBezTo>
                  <a:cubicBezTo>
                    <a:pt x="150" y="27"/>
                    <a:pt x="150" y="27"/>
                    <a:pt x="150" y="27"/>
                  </a:cubicBezTo>
                  <a:cubicBezTo>
                    <a:pt x="145" y="24"/>
                    <a:pt x="145" y="24"/>
                    <a:pt x="145" y="24"/>
                  </a:cubicBezTo>
                  <a:cubicBezTo>
                    <a:pt x="40" y="64"/>
                    <a:pt x="40" y="64"/>
                    <a:pt x="40" y="64"/>
                  </a:cubicBezTo>
                  <a:cubicBezTo>
                    <a:pt x="43" y="65"/>
                    <a:pt x="43" y="65"/>
                    <a:pt x="43" y="65"/>
                  </a:cubicBezTo>
                  <a:cubicBezTo>
                    <a:pt x="43" y="65"/>
                    <a:pt x="42" y="65"/>
                    <a:pt x="42" y="65"/>
                  </a:cubicBezTo>
                  <a:cubicBezTo>
                    <a:pt x="40" y="64"/>
                    <a:pt x="38" y="63"/>
                    <a:pt x="36" y="62"/>
                  </a:cubicBezTo>
                  <a:cubicBezTo>
                    <a:pt x="142" y="22"/>
                    <a:pt x="142" y="22"/>
                    <a:pt x="142" y="22"/>
                  </a:cubicBezTo>
                  <a:cubicBezTo>
                    <a:pt x="137" y="19"/>
                    <a:pt x="137" y="19"/>
                    <a:pt x="137" y="19"/>
                  </a:cubicBezTo>
                  <a:cubicBezTo>
                    <a:pt x="31" y="59"/>
                    <a:pt x="31" y="59"/>
                    <a:pt x="31" y="59"/>
                  </a:cubicBezTo>
                  <a:cubicBezTo>
                    <a:pt x="30" y="59"/>
                    <a:pt x="29" y="58"/>
                    <a:pt x="27" y="57"/>
                  </a:cubicBezTo>
                  <a:cubicBezTo>
                    <a:pt x="134" y="17"/>
                    <a:pt x="134" y="17"/>
                    <a:pt x="134" y="17"/>
                  </a:cubicBezTo>
                  <a:cubicBezTo>
                    <a:pt x="130" y="15"/>
                    <a:pt x="130" y="15"/>
                    <a:pt x="130" y="15"/>
                  </a:cubicBezTo>
                  <a:cubicBezTo>
                    <a:pt x="23" y="55"/>
                    <a:pt x="23" y="55"/>
                    <a:pt x="23" y="55"/>
                  </a:cubicBezTo>
                  <a:cubicBezTo>
                    <a:pt x="21" y="53"/>
                    <a:pt x="21" y="53"/>
                    <a:pt x="21" y="53"/>
                  </a:cubicBezTo>
                  <a:cubicBezTo>
                    <a:pt x="127" y="13"/>
                    <a:pt x="127" y="13"/>
                    <a:pt x="127" y="13"/>
                  </a:cubicBezTo>
                  <a:cubicBezTo>
                    <a:pt x="123" y="10"/>
                    <a:pt x="123" y="10"/>
                    <a:pt x="123" y="10"/>
                  </a:cubicBezTo>
                  <a:cubicBezTo>
                    <a:pt x="17" y="50"/>
                    <a:pt x="17" y="50"/>
                    <a:pt x="17" y="50"/>
                  </a:cubicBezTo>
                  <a:cubicBezTo>
                    <a:pt x="14" y="48"/>
                    <a:pt x="16" y="45"/>
                    <a:pt x="26" y="42"/>
                  </a:cubicBezTo>
                  <a:cubicBezTo>
                    <a:pt x="58" y="31"/>
                    <a:pt x="89" y="20"/>
                    <a:pt x="120" y="9"/>
                  </a:cubicBezTo>
                  <a:cubicBezTo>
                    <a:pt x="124" y="7"/>
                    <a:pt x="119" y="0"/>
                    <a:pt x="110" y="3"/>
                  </a:cubicBezTo>
                  <a:close/>
                  <a:moveTo>
                    <a:pt x="27" y="57"/>
                  </a:moveTo>
                  <a:cubicBezTo>
                    <a:pt x="26" y="56"/>
                    <a:pt x="25" y="55"/>
                    <a:pt x="23" y="55"/>
                  </a:cubicBezTo>
                  <a:cubicBezTo>
                    <a:pt x="27" y="57"/>
                    <a:pt x="27" y="57"/>
                    <a:pt x="27" y="57"/>
                  </a:cubicBezTo>
                  <a:close/>
                  <a:moveTo>
                    <a:pt x="18" y="51"/>
                  </a:moveTo>
                  <a:cubicBezTo>
                    <a:pt x="17" y="50"/>
                    <a:pt x="17" y="50"/>
                    <a:pt x="17" y="50"/>
                  </a:cubicBezTo>
                  <a:cubicBezTo>
                    <a:pt x="18" y="51"/>
                    <a:pt x="18" y="51"/>
                    <a:pt x="18" y="51"/>
                  </a:cubicBezTo>
                  <a:close/>
                  <a:moveTo>
                    <a:pt x="70" y="108"/>
                  </a:moveTo>
                  <a:cubicBezTo>
                    <a:pt x="69" y="108"/>
                    <a:pt x="67" y="107"/>
                    <a:pt x="67" y="105"/>
                  </a:cubicBezTo>
                  <a:cubicBezTo>
                    <a:pt x="68" y="88"/>
                    <a:pt x="68" y="88"/>
                    <a:pt x="68" y="88"/>
                  </a:cubicBezTo>
                  <a:cubicBezTo>
                    <a:pt x="68" y="86"/>
                    <a:pt x="69" y="84"/>
                    <a:pt x="71" y="83"/>
                  </a:cubicBezTo>
                  <a:cubicBezTo>
                    <a:pt x="142" y="60"/>
                    <a:pt x="142" y="60"/>
                    <a:pt x="142" y="60"/>
                  </a:cubicBezTo>
                  <a:cubicBezTo>
                    <a:pt x="144" y="60"/>
                    <a:pt x="145" y="61"/>
                    <a:pt x="145" y="63"/>
                  </a:cubicBezTo>
                  <a:cubicBezTo>
                    <a:pt x="145" y="80"/>
                    <a:pt x="145" y="80"/>
                    <a:pt x="145" y="80"/>
                  </a:cubicBezTo>
                  <a:cubicBezTo>
                    <a:pt x="145" y="82"/>
                    <a:pt x="143" y="84"/>
                    <a:pt x="142" y="85"/>
                  </a:cubicBezTo>
                  <a:lnTo>
                    <a:pt x="70" y="10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4" name="文本框 43"/>
          <p:cNvSpPr txBox="1"/>
          <p:nvPr/>
        </p:nvSpPr>
        <p:spPr>
          <a:xfrm>
            <a:off x="9626766" y="4448525"/>
            <a:ext cx="864926" cy="369332"/>
          </a:xfrm>
          <a:prstGeom prst="rect">
            <a:avLst/>
          </a:prstGeom>
          <a:noFill/>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NOW</a:t>
            </a:r>
          </a:p>
        </p:txBody>
      </p:sp>
      <p:sp>
        <p:nvSpPr>
          <p:cNvPr id="45" name="六边形 44"/>
          <p:cNvSpPr/>
          <p:nvPr/>
        </p:nvSpPr>
        <p:spPr>
          <a:xfrm>
            <a:off x="9959444"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742523" y="3451571"/>
            <a:ext cx="633412" cy="633412"/>
            <a:chOff x="9659536" y="3844113"/>
            <a:chExt cx="633412" cy="633412"/>
          </a:xfrm>
        </p:grpSpPr>
        <p:sp>
          <p:nvSpPr>
            <p:cNvPr id="47" name="椭圆 46"/>
            <p:cNvSpPr/>
            <p:nvPr/>
          </p:nvSpPr>
          <p:spPr>
            <a:xfrm>
              <a:off x="9659536" y="3844113"/>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9"/>
            <p:cNvSpPr>
              <a:spLocks noEditPoints="1"/>
            </p:cNvSpPr>
            <p:nvPr/>
          </p:nvSpPr>
          <p:spPr bwMode="auto">
            <a:xfrm>
              <a:off x="9784672" y="3955514"/>
              <a:ext cx="383140" cy="410610"/>
            </a:xfrm>
            <a:custGeom>
              <a:avLst/>
              <a:gdLst>
                <a:gd name="T0" fmla="*/ 109 w 109"/>
                <a:gd name="T1" fmla="*/ 109 h 117"/>
                <a:gd name="T2" fmla="*/ 101 w 109"/>
                <a:gd name="T3" fmla="*/ 86 h 117"/>
                <a:gd name="T4" fmla="*/ 102 w 109"/>
                <a:gd name="T5" fmla="*/ 61 h 117"/>
                <a:gd name="T6" fmla="*/ 82 w 109"/>
                <a:gd name="T7" fmla="*/ 38 h 117"/>
                <a:gd name="T8" fmla="*/ 74 w 109"/>
                <a:gd name="T9" fmla="*/ 60 h 117"/>
                <a:gd name="T10" fmla="*/ 85 w 109"/>
                <a:gd name="T11" fmla="*/ 86 h 117"/>
                <a:gd name="T12" fmla="*/ 70 w 109"/>
                <a:gd name="T13" fmla="*/ 109 h 117"/>
                <a:gd name="T14" fmla="*/ 66 w 109"/>
                <a:gd name="T15" fmla="*/ 46 h 117"/>
                <a:gd name="T16" fmla="*/ 68 w 109"/>
                <a:gd name="T17" fmla="*/ 46 h 117"/>
                <a:gd name="T18" fmla="*/ 68 w 109"/>
                <a:gd name="T19" fmla="*/ 21 h 117"/>
                <a:gd name="T20" fmla="*/ 39 w 109"/>
                <a:gd name="T21" fmla="*/ 10 h 117"/>
                <a:gd name="T22" fmla="*/ 49 w 109"/>
                <a:gd name="T23" fmla="*/ 34 h 117"/>
                <a:gd name="T24" fmla="*/ 41 w 109"/>
                <a:gd name="T25" fmla="*/ 70 h 117"/>
                <a:gd name="T26" fmla="*/ 33 w 109"/>
                <a:gd name="T27" fmla="*/ 76 h 117"/>
                <a:gd name="T28" fmla="*/ 28 w 109"/>
                <a:gd name="T29" fmla="*/ 44 h 117"/>
                <a:gd name="T30" fmla="*/ 28 w 109"/>
                <a:gd name="T31" fmla="*/ 29 h 117"/>
                <a:gd name="T32" fmla="*/ 3 w 109"/>
                <a:gd name="T33" fmla="*/ 48 h 117"/>
                <a:gd name="T34" fmla="*/ 9 w 109"/>
                <a:gd name="T35" fmla="*/ 76 h 117"/>
                <a:gd name="T36" fmla="*/ 0 w 109"/>
                <a:gd name="T37" fmla="*/ 109 h 117"/>
                <a:gd name="T38" fmla="*/ 90 w 109"/>
                <a:gd name="T39" fmla="*/ 86 h 117"/>
                <a:gd name="T40" fmla="*/ 97 w 109"/>
                <a:gd name="T41" fmla="*/ 86 h 117"/>
                <a:gd name="T42" fmla="*/ 87 w 109"/>
                <a:gd name="T43" fmla="*/ 33 h 117"/>
                <a:gd name="T44" fmla="*/ 20 w 109"/>
                <a:gd name="T45" fmla="*/ 76 h 117"/>
                <a:gd name="T46" fmla="*/ 20 w 109"/>
                <a:gd name="T47" fmla="*/ 55 h 117"/>
                <a:gd name="T48" fmla="*/ 26 w 109"/>
                <a:gd name="T49" fmla="*/ 13 h 117"/>
                <a:gd name="T50" fmla="*/ 15 w 109"/>
                <a:gd name="T51" fmla="*/ 11 h 117"/>
                <a:gd name="T52" fmla="*/ 56 w 109"/>
                <a:gd name="T53" fmla="*/ 48 h 117"/>
                <a:gd name="T54" fmla="*/ 61 w 109"/>
                <a:gd name="T55" fmla="*/ 3 h 117"/>
                <a:gd name="T56" fmla="*/ 50 w 109"/>
                <a:gd name="T57" fmla="*/ 5 h 117"/>
                <a:gd name="T58" fmla="*/ 90 w 109"/>
                <a:gd name="T59" fmla="*/ 99 h 117"/>
                <a:gd name="T60" fmla="*/ 91 w 109"/>
                <a:gd name="T61" fmla="*/ 104 h 117"/>
                <a:gd name="T62" fmla="*/ 89 w 109"/>
                <a:gd name="T63" fmla="*/ 98 h 117"/>
                <a:gd name="T64" fmla="*/ 91 w 109"/>
                <a:gd name="T65" fmla="*/ 92 h 117"/>
                <a:gd name="T66" fmla="*/ 90 w 109"/>
                <a:gd name="T67" fmla="*/ 95 h 117"/>
                <a:gd name="T68" fmla="*/ 91 w 109"/>
                <a:gd name="T69" fmla="*/ 89 h 117"/>
                <a:gd name="T70" fmla="*/ 95 w 109"/>
                <a:gd name="T71" fmla="*/ 94 h 117"/>
                <a:gd name="T72" fmla="*/ 95 w 109"/>
                <a:gd name="T73" fmla="*/ 103 h 117"/>
                <a:gd name="T74" fmla="*/ 86 w 109"/>
                <a:gd name="T75" fmla="*/ 99 h 117"/>
                <a:gd name="T76" fmla="*/ 13 w 109"/>
                <a:gd name="T77" fmla="*/ 103 h 117"/>
                <a:gd name="T78" fmla="*/ 18 w 109"/>
                <a:gd name="T79" fmla="*/ 86 h 117"/>
                <a:gd name="T80" fmla="*/ 13 w 109"/>
                <a:gd name="T81" fmla="*/ 91 h 117"/>
                <a:gd name="T82" fmla="*/ 23 w 109"/>
                <a:gd name="T83" fmla="*/ 84 h 117"/>
                <a:gd name="T84" fmla="*/ 18 w 109"/>
                <a:gd name="T85" fmla="*/ 103 h 117"/>
                <a:gd name="T86" fmla="*/ 59 w 109"/>
                <a:gd name="T87" fmla="*/ 105 h 117"/>
                <a:gd name="T88" fmla="*/ 50 w 109"/>
                <a:gd name="T89" fmla="*/ 84 h 117"/>
                <a:gd name="T90" fmla="*/ 54 w 109"/>
                <a:gd name="T91"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 h="117">
                  <a:moveTo>
                    <a:pt x="0" y="117"/>
                  </a:moveTo>
                  <a:cubicBezTo>
                    <a:pt x="109" y="117"/>
                    <a:pt x="109" y="117"/>
                    <a:pt x="109" y="117"/>
                  </a:cubicBezTo>
                  <a:cubicBezTo>
                    <a:pt x="109" y="109"/>
                    <a:pt x="109" y="109"/>
                    <a:pt x="109" y="109"/>
                  </a:cubicBezTo>
                  <a:cubicBezTo>
                    <a:pt x="105" y="109"/>
                    <a:pt x="105" y="109"/>
                    <a:pt x="105" y="109"/>
                  </a:cubicBezTo>
                  <a:cubicBezTo>
                    <a:pt x="105" y="86"/>
                    <a:pt x="105" y="86"/>
                    <a:pt x="105" y="86"/>
                  </a:cubicBezTo>
                  <a:cubicBezTo>
                    <a:pt x="101" y="86"/>
                    <a:pt x="101" y="86"/>
                    <a:pt x="101" y="86"/>
                  </a:cubicBezTo>
                  <a:cubicBezTo>
                    <a:pt x="100" y="63"/>
                    <a:pt x="100" y="63"/>
                    <a:pt x="100" y="63"/>
                  </a:cubicBezTo>
                  <a:cubicBezTo>
                    <a:pt x="100" y="54"/>
                    <a:pt x="100" y="54"/>
                    <a:pt x="100" y="54"/>
                  </a:cubicBezTo>
                  <a:cubicBezTo>
                    <a:pt x="102" y="61"/>
                    <a:pt x="102" y="61"/>
                    <a:pt x="102" y="61"/>
                  </a:cubicBezTo>
                  <a:cubicBezTo>
                    <a:pt x="107" y="58"/>
                    <a:pt x="107" y="58"/>
                    <a:pt x="107" y="58"/>
                  </a:cubicBezTo>
                  <a:cubicBezTo>
                    <a:pt x="100" y="38"/>
                    <a:pt x="100" y="38"/>
                    <a:pt x="100" y="38"/>
                  </a:cubicBezTo>
                  <a:cubicBezTo>
                    <a:pt x="82" y="38"/>
                    <a:pt x="82" y="38"/>
                    <a:pt x="82" y="38"/>
                  </a:cubicBezTo>
                  <a:cubicBezTo>
                    <a:pt x="78" y="48"/>
                    <a:pt x="78" y="48"/>
                    <a:pt x="78" y="48"/>
                  </a:cubicBezTo>
                  <a:cubicBezTo>
                    <a:pt x="71" y="57"/>
                    <a:pt x="71" y="57"/>
                    <a:pt x="71" y="57"/>
                  </a:cubicBezTo>
                  <a:cubicBezTo>
                    <a:pt x="74" y="60"/>
                    <a:pt x="74" y="60"/>
                    <a:pt x="74" y="60"/>
                  </a:cubicBezTo>
                  <a:cubicBezTo>
                    <a:pt x="82" y="53"/>
                    <a:pt x="82" y="53"/>
                    <a:pt x="82" y="53"/>
                  </a:cubicBezTo>
                  <a:cubicBezTo>
                    <a:pt x="82" y="63"/>
                    <a:pt x="82" y="63"/>
                    <a:pt x="82" y="63"/>
                  </a:cubicBezTo>
                  <a:cubicBezTo>
                    <a:pt x="85" y="86"/>
                    <a:pt x="85" y="86"/>
                    <a:pt x="85" y="86"/>
                  </a:cubicBezTo>
                  <a:cubicBezTo>
                    <a:pt x="76" y="86"/>
                    <a:pt x="76" y="86"/>
                    <a:pt x="76" y="86"/>
                  </a:cubicBezTo>
                  <a:cubicBezTo>
                    <a:pt x="76" y="109"/>
                    <a:pt x="76" y="109"/>
                    <a:pt x="76" y="109"/>
                  </a:cubicBezTo>
                  <a:cubicBezTo>
                    <a:pt x="70" y="109"/>
                    <a:pt x="70" y="109"/>
                    <a:pt x="70" y="109"/>
                  </a:cubicBezTo>
                  <a:cubicBezTo>
                    <a:pt x="70" y="70"/>
                    <a:pt x="70" y="70"/>
                    <a:pt x="70" y="70"/>
                  </a:cubicBezTo>
                  <a:cubicBezTo>
                    <a:pt x="63" y="70"/>
                    <a:pt x="63" y="70"/>
                    <a:pt x="63" y="70"/>
                  </a:cubicBezTo>
                  <a:cubicBezTo>
                    <a:pt x="66" y="46"/>
                    <a:pt x="66" y="46"/>
                    <a:pt x="66" y="46"/>
                  </a:cubicBezTo>
                  <a:cubicBezTo>
                    <a:pt x="67" y="33"/>
                    <a:pt x="67" y="33"/>
                    <a:pt x="67" y="33"/>
                  </a:cubicBezTo>
                  <a:cubicBezTo>
                    <a:pt x="69" y="38"/>
                    <a:pt x="69" y="38"/>
                    <a:pt x="69" y="38"/>
                  </a:cubicBezTo>
                  <a:cubicBezTo>
                    <a:pt x="68" y="46"/>
                    <a:pt x="68" y="46"/>
                    <a:pt x="68" y="46"/>
                  </a:cubicBezTo>
                  <a:cubicBezTo>
                    <a:pt x="71" y="46"/>
                    <a:pt x="71" y="46"/>
                    <a:pt x="71" y="46"/>
                  </a:cubicBezTo>
                  <a:cubicBezTo>
                    <a:pt x="74" y="37"/>
                    <a:pt x="74" y="37"/>
                    <a:pt x="74" y="37"/>
                  </a:cubicBezTo>
                  <a:cubicBezTo>
                    <a:pt x="68" y="21"/>
                    <a:pt x="68" y="21"/>
                    <a:pt x="68" y="21"/>
                  </a:cubicBezTo>
                  <a:cubicBezTo>
                    <a:pt x="49" y="21"/>
                    <a:pt x="49" y="21"/>
                    <a:pt x="49" y="21"/>
                  </a:cubicBezTo>
                  <a:cubicBezTo>
                    <a:pt x="43" y="18"/>
                    <a:pt x="43" y="18"/>
                    <a:pt x="43" y="18"/>
                  </a:cubicBezTo>
                  <a:cubicBezTo>
                    <a:pt x="39" y="10"/>
                    <a:pt x="39" y="10"/>
                    <a:pt x="39" y="10"/>
                  </a:cubicBezTo>
                  <a:cubicBezTo>
                    <a:pt x="37" y="11"/>
                    <a:pt x="35" y="11"/>
                    <a:pt x="34" y="12"/>
                  </a:cubicBezTo>
                  <a:cubicBezTo>
                    <a:pt x="38" y="22"/>
                    <a:pt x="38" y="22"/>
                    <a:pt x="38" y="22"/>
                  </a:cubicBezTo>
                  <a:cubicBezTo>
                    <a:pt x="49" y="34"/>
                    <a:pt x="49" y="34"/>
                    <a:pt x="49" y="34"/>
                  </a:cubicBezTo>
                  <a:cubicBezTo>
                    <a:pt x="49" y="46"/>
                    <a:pt x="49" y="46"/>
                    <a:pt x="49" y="46"/>
                  </a:cubicBezTo>
                  <a:cubicBezTo>
                    <a:pt x="47" y="70"/>
                    <a:pt x="47" y="70"/>
                    <a:pt x="47" y="70"/>
                  </a:cubicBezTo>
                  <a:cubicBezTo>
                    <a:pt x="41" y="70"/>
                    <a:pt x="41" y="70"/>
                    <a:pt x="41" y="70"/>
                  </a:cubicBezTo>
                  <a:cubicBezTo>
                    <a:pt x="41" y="109"/>
                    <a:pt x="41" y="109"/>
                    <a:pt x="41" y="109"/>
                  </a:cubicBezTo>
                  <a:cubicBezTo>
                    <a:pt x="33" y="109"/>
                    <a:pt x="33" y="109"/>
                    <a:pt x="33" y="109"/>
                  </a:cubicBezTo>
                  <a:cubicBezTo>
                    <a:pt x="33" y="76"/>
                    <a:pt x="33" y="76"/>
                    <a:pt x="33" y="76"/>
                  </a:cubicBezTo>
                  <a:cubicBezTo>
                    <a:pt x="25" y="76"/>
                    <a:pt x="25" y="76"/>
                    <a:pt x="25" y="76"/>
                  </a:cubicBezTo>
                  <a:cubicBezTo>
                    <a:pt x="28" y="53"/>
                    <a:pt x="28" y="53"/>
                    <a:pt x="28" y="53"/>
                  </a:cubicBezTo>
                  <a:cubicBezTo>
                    <a:pt x="28" y="44"/>
                    <a:pt x="28" y="44"/>
                    <a:pt x="28" y="44"/>
                  </a:cubicBezTo>
                  <a:cubicBezTo>
                    <a:pt x="34" y="51"/>
                    <a:pt x="34" y="51"/>
                    <a:pt x="34" y="51"/>
                  </a:cubicBezTo>
                  <a:cubicBezTo>
                    <a:pt x="38" y="49"/>
                    <a:pt x="38" y="49"/>
                    <a:pt x="38" y="49"/>
                  </a:cubicBezTo>
                  <a:cubicBezTo>
                    <a:pt x="28" y="29"/>
                    <a:pt x="28" y="29"/>
                    <a:pt x="28" y="29"/>
                  </a:cubicBezTo>
                  <a:cubicBezTo>
                    <a:pt x="10" y="29"/>
                    <a:pt x="10" y="29"/>
                    <a:pt x="10" y="29"/>
                  </a:cubicBezTo>
                  <a:cubicBezTo>
                    <a:pt x="0" y="44"/>
                    <a:pt x="0" y="44"/>
                    <a:pt x="0" y="44"/>
                  </a:cubicBezTo>
                  <a:cubicBezTo>
                    <a:pt x="3" y="48"/>
                    <a:pt x="3" y="48"/>
                    <a:pt x="3" y="48"/>
                  </a:cubicBezTo>
                  <a:cubicBezTo>
                    <a:pt x="11" y="38"/>
                    <a:pt x="11" y="38"/>
                    <a:pt x="11" y="38"/>
                  </a:cubicBezTo>
                  <a:cubicBezTo>
                    <a:pt x="11" y="53"/>
                    <a:pt x="11" y="53"/>
                    <a:pt x="11" y="53"/>
                  </a:cubicBezTo>
                  <a:cubicBezTo>
                    <a:pt x="9" y="76"/>
                    <a:pt x="9" y="76"/>
                    <a:pt x="9" y="76"/>
                  </a:cubicBezTo>
                  <a:cubicBezTo>
                    <a:pt x="4" y="76"/>
                    <a:pt x="4" y="76"/>
                    <a:pt x="4" y="76"/>
                  </a:cubicBezTo>
                  <a:cubicBezTo>
                    <a:pt x="4" y="109"/>
                    <a:pt x="4" y="109"/>
                    <a:pt x="4" y="109"/>
                  </a:cubicBezTo>
                  <a:cubicBezTo>
                    <a:pt x="0" y="109"/>
                    <a:pt x="0" y="109"/>
                    <a:pt x="0" y="109"/>
                  </a:cubicBezTo>
                  <a:cubicBezTo>
                    <a:pt x="0" y="117"/>
                    <a:pt x="0" y="117"/>
                    <a:pt x="0" y="117"/>
                  </a:cubicBezTo>
                  <a:close/>
                  <a:moveTo>
                    <a:pt x="97" y="86"/>
                  </a:moveTo>
                  <a:cubicBezTo>
                    <a:pt x="90" y="86"/>
                    <a:pt x="90" y="86"/>
                    <a:pt x="90" y="86"/>
                  </a:cubicBezTo>
                  <a:cubicBezTo>
                    <a:pt x="90" y="65"/>
                    <a:pt x="90" y="65"/>
                    <a:pt x="90" y="65"/>
                  </a:cubicBezTo>
                  <a:cubicBezTo>
                    <a:pt x="92" y="65"/>
                    <a:pt x="92" y="65"/>
                    <a:pt x="92" y="65"/>
                  </a:cubicBezTo>
                  <a:cubicBezTo>
                    <a:pt x="97" y="86"/>
                    <a:pt x="97" y="86"/>
                    <a:pt x="97" y="86"/>
                  </a:cubicBezTo>
                  <a:close/>
                  <a:moveTo>
                    <a:pt x="96" y="19"/>
                  </a:moveTo>
                  <a:cubicBezTo>
                    <a:pt x="99" y="22"/>
                    <a:pt x="101" y="27"/>
                    <a:pt x="98" y="31"/>
                  </a:cubicBezTo>
                  <a:cubicBezTo>
                    <a:pt x="96" y="35"/>
                    <a:pt x="91" y="36"/>
                    <a:pt x="87" y="33"/>
                  </a:cubicBezTo>
                  <a:cubicBezTo>
                    <a:pt x="83" y="31"/>
                    <a:pt x="82" y="26"/>
                    <a:pt x="84" y="22"/>
                  </a:cubicBezTo>
                  <a:cubicBezTo>
                    <a:pt x="87" y="18"/>
                    <a:pt x="92" y="17"/>
                    <a:pt x="96" y="19"/>
                  </a:cubicBezTo>
                  <a:close/>
                  <a:moveTo>
                    <a:pt x="20" y="76"/>
                  </a:moveTo>
                  <a:cubicBezTo>
                    <a:pt x="14" y="76"/>
                    <a:pt x="14" y="76"/>
                    <a:pt x="14" y="76"/>
                  </a:cubicBezTo>
                  <a:cubicBezTo>
                    <a:pt x="18" y="55"/>
                    <a:pt x="18" y="55"/>
                    <a:pt x="18" y="55"/>
                  </a:cubicBezTo>
                  <a:cubicBezTo>
                    <a:pt x="20" y="55"/>
                    <a:pt x="20" y="55"/>
                    <a:pt x="20" y="55"/>
                  </a:cubicBezTo>
                  <a:cubicBezTo>
                    <a:pt x="20" y="76"/>
                    <a:pt x="20" y="76"/>
                    <a:pt x="20" y="76"/>
                  </a:cubicBezTo>
                  <a:close/>
                  <a:moveTo>
                    <a:pt x="15" y="11"/>
                  </a:moveTo>
                  <a:cubicBezTo>
                    <a:pt x="19" y="8"/>
                    <a:pt x="24" y="10"/>
                    <a:pt x="26" y="13"/>
                  </a:cubicBezTo>
                  <a:cubicBezTo>
                    <a:pt x="28" y="17"/>
                    <a:pt x="27" y="22"/>
                    <a:pt x="23" y="24"/>
                  </a:cubicBezTo>
                  <a:cubicBezTo>
                    <a:pt x="19" y="26"/>
                    <a:pt x="14" y="25"/>
                    <a:pt x="12" y="22"/>
                  </a:cubicBezTo>
                  <a:cubicBezTo>
                    <a:pt x="10" y="18"/>
                    <a:pt x="11" y="13"/>
                    <a:pt x="15" y="11"/>
                  </a:cubicBezTo>
                  <a:close/>
                  <a:moveTo>
                    <a:pt x="59" y="70"/>
                  </a:moveTo>
                  <a:cubicBezTo>
                    <a:pt x="52" y="70"/>
                    <a:pt x="52" y="70"/>
                    <a:pt x="52" y="70"/>
                  </a:cubicBezTo>
                  <a:cubicBezTo>
                    <a:pt x="56" y="48"/>
                    <a:pt x="56" y="48"/>
                    <a:pt x="56" y="48"/>
                  </a:cubicBezTo>
                  <a:cubicBezTo>
                    <a:pt x="59" y="48"/>
                    <a:pt x="59" y="48"/>
                    <a:pt x="59" y="48"/>
                  </a:cubicBezTo>
                  <a:cubicBezTo>
                    <a:pt x="59" y="70"/>
                    <a:pt x="59" y="70"/>
                    <a:pt x="59" y="70"/>
                  </a:cubicBezTo>
                  <a:close/>
                  <a:moveTo>
                    <a:pt x="61" y="3"/>
                  </a:moveTo>
                  <a:cubicBezTo>
                    <a:pt x="65" y="5"/>
                    <a:pt x="66" y="10"/>
                    <a:pt x="64" y="14"/>
                  </a:cubicBezTo>
                  <a:cubicBezTo>
                    <a:pt x="61" y="18"/>
                    <a:pt x="56" y="19"/>
                    <a:pt x="52" y="17"/>
                  </a:cubicBezTo>
                  <a:cubicBezTo>
                    <a:pt x="49" y="14"/>
                    <a:pt x="47" y="9"/>
                    <a:pt x="50" y="5"/>
                  </a:cubicBezTo>
                  <a:cubicBezTo>
                    <a:pt x="52" y="2"/>
                    <a:pt x="57" y="0"/>
                    <a:pt x="61" y="3"/>
                  </a:cubicBezTo>
                  <a:close/>
                  <a:moveTo>
                    <a:pt x="86" y="99"/>
                  </a:moveTo>
                  <a:cubicBezTo>
                    <a:pt x="90" y="99"/>
                    <a:pt x="90" y="99"/>
                    <a:pt x="90" y="99"/>
                  </a:cubicBezTo>
                  <a:cubicBezTo>
                    <a:pt x="90" y="104"/>
                    <a:pt x="90" y="104"/>
                    <a:pt x="90" y="104"/>
                  </a:cubicBezTo>
                  <a:cubicBezTo>
                    <a:pt x="90" y="104"/>
                    <a:pt x="90" y="104"/>
                    <a:pt x="90" y="104"/>
                  </a:cubicBezTo>
                  <a:cubicBezTo>
                    <a:pt x="91" y="104"/>
                    <a:pt x="91" y="104"/>
                    <a:pt x="91" y="104"/>
                  </a:cubicBezTo>
                  <a:cubicBezTo>
                    <a:pt x="91" y="100"/>
                    <a:pt x="91" y="100"/>
                    <a:pt x="91" y="100"/>
                  </a:cubicBezTo>
                  <a:cubicBezTo>
                    <a:pt x="91" y="99"/>
                    <a:pt x="91" y="99"/>
                    <a:pt x="91" y="99"/>
                  </a:cubicBezTo>
                  <a:cubicBezTo>
                    <a:pt x="91" y="98"/>
                    <a:pt x="90" y="98"/>
                    <a:pt x="89" y="98"/>
                  </a:cubicBezTo>
                  <a:cubicBezTo>
                    <a:pt x="89" y="96"/>
                    <a:pt x="89" y="96"/>
                    <a:pt x="89" y="96"/>
                  </a:cubicBezTo>
                  <a:cubicBezTo>
                    <a:pt x="91" y="96"/>
                    <a:pt x="91" y="96"/>
                    <a:pt x="91" y="95"/>
                  </a:cubicBezTo>
                  <a:cubicBezTo>
                    <a:pt x="91" y="92"/>
                    <a:pt x="91" y="92"/>
                    <a:pt x="91" y="92"/>
                  </a:cubicBezTo>
                  <a:cubicBezTo>
                    <a:pt x="91" y="92"/>
                    <a:pt x="91" y="91"/>
                    <a:pt x="90" y="91"/>
                  </a:cubicBezTo>
                  <a:cubicBezTo>
                    <a:pt x="90" y="91"/>
                    <a:pt x="90" y="92"/>
                    <a:pt x="90" y="92"/>
                  </a:cubicBezTo>
                  <a:cubicBezTo>
                    <a:pt x="90" y="95"/>
                    <a:pt x="90" y="95"/>
                    <a:pt x="90" y="95"/>
                  </a:cubicBezTo>
                  <a:cubicBezTo>
                    <a:pt x="86" y="95"/>
                    <a:pt x="86" y="95"/>
                    <a:pt x="86" y="95"/>
                  </a:cubicBezTo>
                  <a:cubicBezTo>
                    <a:pt x="86" y="92"/>
                    <a:pt x="86" y="92"/>
                    <a:pt x="86" y="92"/>
                  </a:cubicBezTo>
                  <a:cubicBezTo>
                    <a:pt x="86" y="90"/>
                    <a:pt x="88" y="89"/>
                    <a:pt x="91" y="89"/>
                  </a:cubicBezTo>
                  <a:cubicBezTo>
                    <a:pt x="92" y="89"/>
                    <a:pt x="93" y="89"/>
                    <a:pt x="94" y="90"/>
                  </a:cubicBezTo>
                  <a:cubicBezTo>
                    <a:pt x="95" y="90"/>
                    <a:pt x="95" y="91"/>
                    <a:pt x="95" y="92"/>
                  </a:cubicBezTo>
                  <a:cubicBezTo>
                    <a:pt x="95" y="94"/>
                    <a:pt x="95" y="94"/>
                    <a:pt x="95" y="94"/>
                  </a:cubicBezTo>
                  <a:cubicBezTo>
                    <a:pt x="95" y="96"/>
                    <a:pt x="94" y="97"/>
                    <a:pt x="93" y="97"/>
                  </a:cubicBezTo>
                  <a:cubicBezTo>
                    <a:pt x="94" y="98"/>
                    <a:pt x="95" y="99"/>
                    <a:pt x="95" y="101"/>
                  </a:cubicBezTo>
                  <a:cubicBezTo>
                    <a:pt x="95" y="103"/>
                    <a:pt x="95" y="103"/>
                    <a:pt x="95" y="103"/>
                  </a:cubicBezTo>
                  <a:cubicBezTo>
                    <a:pt x="95" y="106"/>
                    <a:pt x="94" y="107"/>
                    <a:pt x="91" y="107"/>
                  </a:cubicBezTo>
                  <a:cubicBezTo>
                    <a:pt x="88" y="107"/>
                    <a:pt x="86" y="106"/>
                    <a:pt x="86" y="104"/>
                  </a:cubicBezTo>
                  <a:cubicBezTo>
                    <a:pt x="86" y="99"/>
                    <a:pt x="86" y="99"/>
                    <a:pt x="86" y="99"/>
                  </a:cubicBezTo>
                  <a:close/>
                  <a:moveTo>
                    <a:pt x="24" y="106"/>
                  </a:moveTo>
                  <a:cubicBezTo>
                    <a:pt x="13" y="106"/>
                    <a:pt x="13" y="106"/>
                    <a:pt x="13" y="106"/>
                  </a:cubicBezTo>
                  <a:cubicBezTo>
                    <a:pt x="13" y="103"/>
                    <a:pt x="13" y="103"/>
                    <a:pt x="13" y="103"/>
                  </a:cubicBezTo>
                  <a:cubicBezTo>
                    <a:pt x="18" y="93"/>
                    <a:pt x="18" y="93"/>
                    <a:pt x="18" y="93"/>
                  </a:cubicBezTo>
                  <a:cubicBezTo>
                    <a:pt x="19" y="91"/>
                    <a:pt x="19" y="90"/>
                    <a:pt x="19" y="88"/>
                  </a:cubicBezTo>
                  <a:cubicBezTo>
                    <a:pt x="19" y="87"/>
                    <a:pt x="19" y="86"/>
                    <a:pt x="18" y="86"/>
                  </a:cubicBezTo>
                  <a:cubicBezTo>
                    <a:pt x="18" y="86"/>
                    <a:pt x="17" y="87"/>
                    <a:pt x="17" y="87"/>
                  </a:cubicBezTo>
                  <a:cubicBezTo>
                    <a:pt x="17" y="91"/>
                    <a:pt x="17" y="91"/>
                    <a:pt x="17" y="91"/>
                  </a:cubicBezTo>
                  <a:cubicBezTo>
                    <a:pt x="13" y="91"/>
                    <a:pt x="13" y="91"/>
                    <a:pt x="13" y="91"/>
                  </a:cubicBezTo>
                  <a:cubicBezTo>
                    <a:pt x="13" y="87"/>
                    <a:pt x="13" y="87"/>
                    <a:pt x="13" y="87"/>
                  </a:cubicBezTo>
                  <a:cubicBezTo>
                    <a:pt x="13" y="84"/>
                    <a:pt x="15" y="83"/>
                    <a:pt x="18" y="83"/>
                  </a:cubicBezTo>
                  <a:cubicBezTo>
                    <a:pt x="21" y="83"/>
                    <a:pt x="22" y="83"/>
                    <a:pt x="23" y="84"/>
                  </a:cubicBezTo>
                  <a:cubicBezTo>
                    <a:pt x="24" y="85"/>
                    <a:pt x="24" y="87"/>
                    <a:pt x="24" y="90"/>
                  </a:cubicBezTo>
                  <a:cubicBezTo>
                    <a:pt x="24" y="91"/>
                    <a:pt x="24" y="92"/>
                    <a:pt x="24" y="92"/>
                  </a:cubicBezTo>
                  <a:cubicBezTo>
                    <a:pt x="18" y="103"/>
                    <a:pt x="18" y="103"/>
                    <a:pt x="18" y="103"/>
                  </a:cubicBezTo>
                  <a:cubicBezTo>
                    <a:pt x="24" y="103"/>
                    <a:pt x="24" y="103"/>
                    <a:pt x="24" y="103"/>
                  </a:cubicBezTo>
                  <a:cubicBezTo>
                    <a:pt x="24" y="106"/>
                    <a:pt x="24" y="106"/>
                    <a:pt x="24" y="106"/>
                  </a:cubicBezTo>
                  <a:close/>
                  <a:moveTo>
                    <a:pt x="59" y="105"/>
                  </a:moveTo>
                  <a:cubicBezTo>
                    <a:pt x="53" y="105"/>
                    <a:pt x="53" y="105"/>
                    <a:pt x="53" y="105"/>
                  </a:cubicBezTo>
                  <a:cubicBezTo>
                    <a:pt x="53" y="84"/>
                    <a:pt x="53" y="84"/>
                    <a:pt x="53" y="84"/>
                  </a:cubicBezTo>
                  <a:cubicBezTo>
                    <a:pt x="50" y="84"/>
                    <a:pt x="50" y="84"/>
                    <a:pt x="50" y="84"/>
                  </a:cubicBezTo>
                  <a:cubicBezTo>
                    <a:pt x="50" y="80"/>
                    <a:pt x="50" y="80"/>
                    <a:pt x="50" y="80"/>
                  </a:cubicBezTo>
                  <a:cubicBezTo>
                    <a:pt x="51" y="80"/>
                    <a:pt x="52" y="79"/>
                    <a:pt x="53" y="79"/>
                  </a:cubicBezTo>
                  <a:cubicBezTo>
                    <a:pt x="53" y="78"/>
                    <a:pt x="54" y="77"/>
                    <a:pt x="54" y="76"/>
                  </a:cubicBezTo>
                  <a:cubicBezTo>
                    <a:pt x="59" y="76"/>
                    <a:pt x="59" y="76"/>
                    <a:pt x="59" y="76"/>
                  </a:cubicBezTo>
                  <a:lnTo>
                    <a:pt x="59" y="105"/>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grpSp>
      <p:sp>
        <p:nvSpPr>
          <p:cNvPr id="49" name="文本框 48"/>
          <p:cNvSpPr txBox="1"/>
          <p:nvPr/>
        </p:nvSpPr>
        <p:spPr>
          <a:xfrm>
            <a:off x="3162951" y="4442896"/>
            <a:ext cx="770410" cy="369332"/>
          </a:xfrm>
          <a:prstGeom prst="rect">
            <a:avLst/>
          </a:prstGeom>
          <a:noFill/>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FEB</a:t>
            </a:r>
            <a:endParaRPr lang="zh-CN" altLang="en-US" dirty="0">
              <a:latin typeface="微软雅黑" panose="020B0503020204020204" pitchFamily="34" charset="-122"/>
              <a:ea typeface="微软雅黑" panose="020B0503020204020204" pitchFamily="34" charset="-122"/>
            </a:endParaRPr>
          </a:p>
        </p:txBody>
      </p:sp>
      <p:sp>
        <p:nvSpPr>
          <p:cNvPr id="50" name="六边形 49"/>
          <p:cNvSpPr/>
          <p:nvPr/>
        </p:nvSpPr>
        <p:spPr>
          <a:xfrm>
            <a:off x="3448371"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3231450" y="3465513"/>
            <a:ext cx="633412" cy="633412"/>
            <a:chOff x="3231450" y="3555940"/>
            <a:chExt cx="633412" cy="633412"/>
          </a:xfrm>
        </p:grpSpPr>
        <p:sp>
          <p:nvSpPr>
            <p:cNvPr id="52" name="椭圆 51"/>
            <p:cNvSpPr/>
            <p:nvPr/>
          </p:nvSpPr>
          <p:spPr>
            <a:xfrm>
              <a:off x="3231450"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29"/>
            <p:cNvSpPr>
              <a:spLocks noEditPoints="1"/>
            </p:cNvSpPr>
            <p:nvPr/>
          </p:nvSpPr>
          <p:spPr bwMode="auto">
            <a:xfrm>
              <a:off x="3410691" y="3702149"/>
              <a:ext cx="274930" cy="340994"/>
            </a:xfrm>
            <a:custGeom>
              <a:avLst/>
              <a:gdLst>
                <a:gd name="T0" fmla="*/ 108 w 174"/>
                <a:gd name="T1" fmla="*/ 18 h 216"/>
                <a:gd name="T2" fmla="*/ 108 w 174"/>
                <a:gd name="T3" fmla="*/ 89 h 216"/>
                <a:gd name="T4" fmla="*/ 134 w 174"/>
                <a:gd name="T5" fmla="*/ 134 h 216"/>
                <a:gd name="T6" fmla="*/ 169 w 174"/>
                <a:gd name="T7" fmla="*/ 194 h 216"/>
                <a:gd name="T8" fmla="*/ 157 w 174"/>
                <a:gd name="T9" fmla="*/ 215 h 216"/>
                <a:gd name="T10" fmla="*/ 87 w 174"/>
                <a:gd name="T11" fmla="*/ 215 h 216"/>
                <a:gd name="T12" fmla="*/ 20 w 174"/>
                <a:gd name="T13" fmla="*/ 215 h 216"/>
                <a:gd name="T14" fmla="*/ 6 w 174"/>
                <a:gd name="T15" fmla="*/ 193 h 216"/>
                <a:gd name="T16" fmla="*/ 41 w 174"/>
                <a:gd name="T17" fmla="*/ 134 h 216"/>
                <a:gd name="T18" fmla="*/ 66 w 174"/>
                <a:gd name="T19" fmla="*/ 89 h 216"/>
                <a:gd name="T20" fmla="*/ 66 w 174"/>
                <a:gd name="T21" fmla="*/ 18 h 216"/>
                <a:gd name="T22" fmla="*/ 49 w 174"/>
                <a:gd name="T23" fmla="*/ 18 h 216"/>
                <a:gd name="T24" fmla="*/ 49 w 174"/>
                <a:gd name="T25" fmla="*/ 0 h 216"/>
                <a:gd name="T26" fmla="*/ 126 w 174"/>
                <a:gd name="T27" fmla="*/ 0 h 216"/>
                <a:gd name="T28" fmla="*/ 126 w 174"/>
                <a:gd name="T29" fmla="*/ 18 h 216"/>
                <a:gd name="T30" fmla="*/ 108 w 174"/>
                <a:gd name="T31" fmla="*/ 18 h 216"/>
                <a:gd name="T32" fmla="*/ 73 w 174"/>
                <a:gd name="T33" fmla="*/ 156 h 216"/>
                <a:gd name="T34" fmla="*/ 66 w 174"/>
                <a:gd name="T35" fmla="*/ 163 h 216"/>
                <a:gd name="T36" fmla="*/ 73 w 174"/>
                <a:gd name="T37" fmla="*/ 170 h 216"/>
                <a:gd name="T38" fmla="*/ 80 w 174"/>
                <a:gd name="T39" fmla="*/ 163 h 216"/>
                <a:gd name="T40" fmla="*/ 73 w 174"/>
                <a:gd name="T41" fmla="*/ 156 h 216"/>
                <a:gd name="T42" fmla="*/ 105 w 174"/>
                <a:gd name="T43" fmla="*/ 161 h 216"/>
                <a:gd name="T44" fmla="*/ 91 w 174"/>
                <a:gd name="T45" fmla="*/ 175 h 216"/>
                <a:gd name="T46" fmla="*/ 105 w 174"/>
                <a:gd name="T47" fmla="*/ 189 h 216"/>
                <a:gd name="T48" fmla="*/ 119 w 174"/>
                <a:gd name="T49" fmla="*/ 175 h 216"/>
                <a:gd name="T50" fmla="*/ 105 w 174"/>
                <a:gd name="T51" fmla="*/ 161 h 216"/>
                <a:gd name="T52" fmla="*/ 73 w 174"/>
                <a:gd name="T53" fmla="*/ 133 h 216"/>
                <a:gd name="T54" fmla="*/ 67 w 174"/>
                <a:gd name="T55" fmla="*/ 139 h 216"/>
                <a:gd name="T56" fmla="*/ 73 w 174"/>
                <a:gd name="T57" fmla="*/ 145 h 216"/>
                <a:gd name="T58" fmla="*/ 80 w 174"/>
                <a:gd name="T59" fmla="*/ 139 h 216"/>
                <a:gd name="T60" fmla="*/ 73 w 174"/>
                <a:gd name="T61" fmla="*/ 133 h 216"/>
                <a:gd name="T62" fmla="*/ 91 w 174"/>
                <a:gd name="T63" fmla="*/ 120 h 216"/>
                <a:gd name="T64" fmla="*/ 86 w 174"/>
                <a:gd name="T65" fmla="*/ 124 h 216"/>
                <a:gd name="T66" fmla="*/ 91 w 174"/>
                <a:gd name="T67" fmla="*/ 129 h 216"/>
                <a:gd name="T68" fmla="*/ 95 w 174"/>
                <a:gd name="T69" fmla="*/ 124 h 216"/>
                <a:gd name="T70" fmla="*/ 91 w 174"/>
                <a:gd name="T71" fmla="*/ 120 h 216"/>
                <a:gd name="T72" fmla="*/ 96 w 174"/>
                <a:gd name="T73" fmla="*/ 18 h 216"/>
                <a:gd name="T74" fmla="*/ 78 w 174"/>
                <a:gd name="T75" fmla="*/ 18 h 216"/>
                <a:gd name="T76" fmla="*/ 78 w 174"/>
                <a:gd name="T77" fmla="*/ 92 h 216"/>
                <a:gd name="T78" fmla="*/ 45 w 174"/>
                <a:gd name="T79" fmla="*/ 151 h 216"/>
                <a:gd name="T80" fmla="*/ 130 w 174"/>
                <a:gd name="T81" fmla="*/ 151 h 216"/>
                <a:gd name="T82" fmla="*/ 159 w 174"/>
                <a:gd name="T83" fmla="*/ 200 h 216"/>
                <a:gd name="T84" fmla="*/ 96 w 174"/>
                <a:gd name="T85" fmla="*/ 92 h 216"/>
                <a:gd name="T86" fmla="*/ 96 w 174"/>
                <a:gd name="T87" fmla="*/ 1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216">
                  <a:moveTo>
                    <a:pt x="108" y="18"/>
                  </a:moveTo>
                  <a:cubicBezTo>
                    <a:pt x="108" y="89"/>
                    <a:pt x="108" y="89"/>
                    <a:pt x="108" y="89"/>
                  </a:cubicBezTo>
                  <a:cubicBezTo>
                    <a:pt x="134" y="134"/>
                    <a:pt x="134" y="134"/>
                    <a:pt x="134" y="134"/>
                  </a:cubicBezTo>
                  <a:cubicBezTo>
                    <a:pt x="169" y="194"/>
                    <a:pt x="169" y="194"/>
                    <a:pt x="169" y="194"/>
                  </a:cubicBezTo>
                  <a:cubicBezTo>
                    <a:pt x="174" y="205"/>
                    <a:pt x="167" y="216"/>
                    <a:pt x="157" y="215"/>
                  </a:cubicBezTo>
                  <a:cubicBezTo>
                    <a:pt x="87" y="215"/>
                    <a:pt x="87" y="215"/>
                    <a:pt x="87" y="215"/>
                  </a:cubicBezTo>
                  <a:cubicBezTo>
                    <a:pt x="20" y="215"/>
                    <a:pt x="20" y="215"/>
                    <a:pt x="20" y="215"/>
                  </a:cubicBezTo>
                  <a:cubicBezTo>
                    <a:pt x="8" y="216"/>
                    <a:pt x="0" y="204"/>
                    <a:pt x="6" y="193"/>
                  </a:cubicBezTo>
                  <a:cubicBezTo>
                    <a:pt x="41" y="134"/>
                    <a:pt x="41" y="134"/>
                    <a:pt x="41" y="134"/>
                  </a:cubicBezTo>
                  <a:cubicBezTo>
                    <a:pt x="66" y="89"/>
                    <a:pt x="66" y="89"/>
                    <a:pt x="66" y="89"/>
                  </a:cubicBezTo>
                  <a:cubicBezTo>
                    <a:pt x="66" y="18"/>
                    <a:pt x="66" y="18"/>
                    <a:pt x="66" y="18"/>
                  </a:cubicBezTo>
                  <a:cubicBezTo>
                    <a:pt x="49" y="18"/>
                    <a:pt x="49" y="18"/>
                    <a:pt x="49" y="18"/>
                  </a:cubicBezTo>
                  <a:cubicBezTo>
                    <a:pt x="49" y="0"/>
                    <a:pt x="49" y="0"/>
                    <a:pt x="49" y="0"/>
                  </a:cubicBezTo>
                  <a:cubicBezTo>
                    <a:pt x="126" y="0"/>
                    <a:pt x="126" y="0"/>
                    <a:pt x="126" y="0"/>
                  </a:cubicBezTo>
                  <a:cubicBezTo>
                    <a:pt x="126" y="18"/>
                    <a:pt x="126" y="18"/>
                    <a:pt x="126" y="18"/>
                  </a:cubicBezTo>
                  <a:cubicBezTo>
                    <a:pt x="108" y="18"/>
                    <a:pt x="108" y="18"/>
                    <a:pt x="108" y="18"/>
                  </a:cubicBezTo>
                  <a:close/>
                  <a:moveTo>
                    <a:pt x="73" y="156"/>
                  </a:moveTo>
                  <a:cubicBezTo>
                    <a:pt x="69" y="156"/>
                    <a:pt x="66" y="159"/>
                    <a:pt x="66" y="163"/>
                  </a:cubicBezTo>
                  <a:cubicBezTo>
                    <a:pt x="66" y="167"/>
                    <a:pt x="69" y="170"/>
                    <a:pt x="73" y="170"/>
                  </a:cubicBezTo>
                  <a:cubicBezTo>
                    <a:pt x="77" y="170"/>
                    <a:pt x="80" y="167"/>
                    <a:pt x="80" y="163"/>
                  </a:cubicBezTo>
                  <a:cubicBezTo>
                    <a:pt x="80" y="159"/>
                    <a:pt x="77" y="156"/>
                    <a:pt x="73" y="156"/>
                  </a:cubicBezTo>
                  <a:close/>
                  <a:moveTo>
                    <a:pt x="105" y="161"/>
                  </a:moveTo>
                  <a:cubicBezTo>
                    <a:pt x="97" y="161"/>
                    <a:pt x="91" y="167"/>
                    <a:pt x="91" y="175"/>
                  </a:cubicBezTo>
                  <a:cubicBezTo>
                    <a:pt x="91" y="183"/>
                    <a:pt x="97" y="189"/>
                    <a:pt x="105" y="189"/>
                  </a:cubicBezTo>
                  <a:cubicBezTo>
                    <a:pt x="113" y="189"/>
                    <a:pt x="119" y="183"/>
                    <a:pt x="119" y="175"/>
                  </a:cubicBezTo>
                  <a:cubicBezTo>
                    <a:pt x="119" y="167"/>
                    <a:pt x="113" y="161"/>
                    <a:pt x="105" y="161"/>
                  </a:cubicBezTo>
                  <a:close/>
                  <a:moveTo>
                    <a:pt x="73" y="133"/>
                  </a:moveTo>
                  <a:cubicBezTo>
                    <a:pt x="70" y="133"/>
                    <a:pt x="67" y="136"/>
                    <a:pt x="67" y="139"/>
                  </a:cubicBezTo>
                  <a:cubicBezTo>
                    <a:pt x="67" y="143"/>
                    <a:pt x="70" y="145"/>
                    <a:pt x="73" y="145"/>
                  </a:cubicBezTo>
                  <a:cubicBezTo>
                    <a:pt x="77" y="145"/>
                    <a:pt x="80" y="143"/>
                    <a:pt x="80" y="139"/>
                  </a:cubicBezTo>
                  <a:cubicBezTo>
                    <a:pt x="80" y="136"/>
                    <a:pt x="77" y="133"/>
                    <a:pt x="73" y="133"/>
                  </a:cubicBezTo>
                  <a:close/>
                  <a:moveTo>
                    <a:pt x="91" y="120"/>
                  </a:moveTo>
                  <a:cubicBezTo>
                    <a:pt x="88" y="120"/>
                    <a:pt x="86" y="122"/>
                    <a:pt x="86" y="124"/>
                  </a:cubicBezTo>
                  <a:cubicBezTo>
                    <a:pt x="86" y="127"/>
                    <a:pt x="88" y="129"/>
                    <a:pt x="91" y="129"/>
                  </a:cubicBezTo>
                  <a:cubicBezTo>
                    <a:pt x="93" y="129"/>
                    <a:pt x="95" y="127"/>
                    <a:pt x="95" y="124"/>
                  </a:cubicBezTo>
                  <a:cubicBezTo>
                    <a:pt x="95" y="122"/>
                    <a:pt x="93" y="120"/>
                    <a:pt x="91" y="120"/>
                  </a:cubicBezTo>
                  <a:close/>
                  <a:moveTo>
                    <a:pt x="96" y="18"/>
                  </a:moveTo>
                  <a:cubicBezTo>
                    <a:pt x="78" y="18"/>
                    <a:pt x="78" y="18"/>
                    <a:pt x="78" y="18"/>
                  </a:cubicBezTo>
                  <a:cubicBezTo>
                    <a:pt x="78" y="92"/>
                    <a:pt x="78" y="92"/>
                    <a:pt x="78" y="92"/>
                  </a:cubicBezTo>
                  <a:cubicBezTo>
                    <a:pt x="45" y="151"/>
                    <a:pt x="45" y="151"/>
                    <a:pt x="45" y="151"/>
                  </a:cubicBezTo>
                  <a:cubicBezTo>
                    <a:pt x="130" y="151"/>
                    <a:pt x="130" y="151"/>
                    <a:pt x="130" y="151"/>
                  </a:cubicBezTo>
                  <a:cubicBezTo>
                    <a:pt x="159" y="200"/>
                    <a:pt x="159" y="200"/>
                    <a:pt x="159" y="200"/>
                  </a:cubicBezTo>
                  <a:cubicBezTo>
                    <a:pt x="96" y="92"/>
                    <a:pt x="96" y="92"/>
                    <a:pt x="96" y="92"/>
                  </a:cubicBezTo>
                  <a:lnTo>
                    <a:pt x="96" y="18"/>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grpSp>
      <p:sp>
        <p:nvSpPr>
          <p:cNvPr id="54" name="文本框 53"/>
          <p:cNvSpPr txBox="1"/>
          <p:nvPr/>
        </p:nvSpPr>
        <p:spPr>
          <a:xfrm>
            <a:off x="4848478" y="4448525"/>
            <a:ext cx="770410" cy="369332"/>
          </a:xfrm>
          <a:prstGeom prst="rect">
            <a:avLst/>
          </a:prstGeom>
          <a:noFill/>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MAR</a:t>
            </a:r>
          </a:p>
        </p:txBody>
      </p:sp>
      <p:sp>
        <p:nvSpPr>
          <p:cNvPr id="55" name="六边形 54"/>
          <p:cNvSpPr/>
          <p:nvPr/>
        </p:nvSpPr>
        <p:spPr>
          <a:xfrm>
            <a:off x="5133898"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4916977" y="3465513"/>
            <a:ext cx="633412" cy="633412"/>
            <a:chOff x="4916977" y="3555940"/>
            <a:chExt cx="633412" cy="633412"/>
          </a:xfrm>
        </p:grpSpPr>
        <p:sp>
          <p:nvSpPr>
            <p:cNvPr id="57" name="椭圆 56"/>
            <p:cNvSpPr/>
            <p:nvPr/>
          </p:nvSpPr>
          <p:spPr>
            <a:xfrm>
              <a:off x="4916977"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24"/>
            <p:cNvSpPr>
              <a:spLocks noEditPoints="1"/>
            </p:cNvSpPr>
            <p:nvPr/>
          </p:nvSpPr>
          <p:spPr bwMode="auto">
            <a:xfrm>
              <a:off x="5068142" y="3730839"/>
              <a:ext cx="331082" cy="283614"/>
            </a:xfrm>
            <a:custGeom>
              <a:avLst/>
              <a:gdLst>
                <a:gd name="T0" fmla="*/ 233 w 233"/>
                <a:gd name="T1" fmla="*/ 199 h 199"/>
                <a:gd name="T2" fmla="*/ 193 w 233"/>
                <a:gd name="T3" fmla="*/ 187 h 199"/>
                <a:gd name="T4" fmla="*/ 193 w 233"/>
                <a:gd name="T5" fmla="*/ 9 h 199"/>
                <a:gd name="T6" fmla="*/ 137 w 233"/>
                <a:gd name="T7" fmla="*/ 55 h 199"/>
                <a:gd name="T8" fmla="*/ 199 w 233"/>
                <a:gd name="T9" fmla="*/ 55 h 199"/>
                <a:gd name="T10" fmla="*/ 137 w 233"/>
                <a:gd name="T11" fmla="*/ 81 h 199"/>
                <a:gd name="T12" fmla="*/ 137 w 233"/>
                <a:gd name="T13" fmla="*/ 77 h 199"/>
                <a:gd name="T14" fmla="*/ 199 w 233"/>
                <a:gd name="T15" fmla="*/ 102 h 199"/>
                <a:gd name="T16" fmla="*/ 137 w 233"/>
                <a:gd name="T17" fmla="*/ 119 h 199"/>
                <a:gd name="T18" fmla="*/ 199 w 233"/>
                <a:gd name="T19" fmla="*/ 119 h 199"/>
                <a:gd name="T20" fmla="*/ 137 w 233"/>
                <a:gd name="T21" fmla="*/ 145 h 199"/>
                <a:gd name="T22" fmla="*/ 137 w 233"/>
                <a:gd name="T23" fmla="*/ 140 h 199"/>
                <a:gd name="T24" fmla="*/ 96 w 233"/>
                <a:gd name="T25" fmla="*/ 60 h 199"/>
                <a:gd name="T26" fmla="*/ 33 w 233"/>
                <a:gd name="T27" fmla="*/ 77 h 199"/>
                <a:gd name="T28" fmla="*/ 33 w 233"/>
                <a:gd name="T29" fmla="*/ 81 h 199"/>
                <a:gd name="T30" fmla="*/ 96 w 233"/>
                <a:gd name="T31" fmla="*/ 98 h 199"/>
                <a:gd name="T32" fmla="*/ 33 w 233"/>
                <a:gd name="T33" fmla="*/ 98 h 199"/>
                <a:gd name="T34" fmla="*/ 96 w 233"/>
                <a:gd name="T35" fmla="*/ 124 h 199"/>
                <a:gd name="T36" fmla="*/ 33 w 233"/>
                <a:gd name="T37" fmla="*/ 140 h 199"/>
                <a:gd name="T38" fmla="*/ 33 w 233"/>
                <a:gd name="T39" fmla="*/ 145 h 199"/>
                <a:gd name="T40" fmla="*/ 16 w 233"/>
                <a:gd name="T41" fmla="*/ 34 h 199"/>
                <a:gd name="T42" fmla="*/ 114 w 233"/>
                <a:gd name="T43" fmla="*/ 183 h 199"/>
                <a:gd name="T44" fmla="*/ 102 w 233"/>
                <a:gd name="T45" fmla="*/ 157 h 199"/>
                <a:gd name="T46" fmla="*/ 102 w 233"/>
                <a:gd name="T47" fmla="*/ 48 h 199"/>
                <a:gd name="T48" fmla="*/ 114 w 233"/>
                <a:gd name="T49" fmla="*/ 12 h 199"/>
                <a:gd name="T50" fmla="*/ 191 w 233"/>
                <a:gd name="T51" fmla="*/ 183 h 199"/>
                <a:gd name="T52" fmla="*/ 191 w 233"/>
                <a:gd name="T53" fmla="*/ 12 h 199"/>
                <a:gd name="T54" fmla="*/ 131 w 233"/>
                <a:gd name="T55" fmla="*/ 38 h 199"/>
                <a:gd name="T56" fmla="*/ 118 w 233"/>
                <a:gd name="T57" fmla="*/ 157 h 199"/>
                <a:gd name="T58" fmla="*/ 118 w 233"/>
                <a:gd name="T59" fmla="*/ 168 h 199"/>
                <a:gd name="T60" fmla="*/ 0 w 233"/>
                <a:gd name="T61" fmla="*/ 199 h 199"/>
                <a:gd name="T62" fmla="*/ 114 w 233"/>
                <a:gd name="T63" fmla="*/ 187 h 199"/>
                <a:gd name="T64" fmla="*/ 11 w 233"/>
                <a:gd name="T65" fmla="*/ 34 h 199"/>
                <a:gd name="T66" fmla="*/ 114 w 233"/>
                <a:gd name="T67" fmla="*/ 9 h 199"/>
                <a:gd name="T68" fmla="*/ 114 w 233"/>
                <a:gd name="T69" fmla="*/ 41 h 199"/>
                <a:gd name="T70" fmla="*/ 104 w 233"/>
                <a:gd name="T71" fmla="*/ 45 h 199"/>
                <a:gd name="T72" fmla="*/ 114 w 233"/>
                <a:gd name="T73" fmla="*/ 41 h 199"/>
                <a:gd name="T74" fmla="*/ 114 w 233"/>
                <a:gd name="T75" fmla="*/ 165 h 199"/>
                <a:gd name="T76" fmla="*/ 114 w 233"/>
                <a:gd name="T77" fmla="*/ 161 h 199"/>
                <a:gd name="T78" fmla="*/ 129 w 233"/>
                <a:gd name="T79" fmla="*/ 165 h 199"/>
                <a:gd name="T80" fmla="*/ 118 w 233"/>
                <a:gd name="T81" fmla="*/ 165 h 199"/>
                <a:gd name="T82" fmla="*/ 129 w 233"/>
                <a:gd name="T83" fmla="*/ 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199">
                  <a:moveTo>
                    <a:pt x="118" y="0"/>
                  </a:moveTo>
                  <a:cubicBezTo>
                    <a:pt x="233" y="0"/>
                    <a:pt x="233" y="0"/>
                    <a:pt x="233" y="0"/>
                  </a:cubicBezTo>
                  <a:cubicBezTo>
                    <a:pt x="233" y="199"/>
                    <a:pt x="233" y="199"/>
                    <a:pt x="233" y="199"/>
                  </a:cubicBezTo>
                  <a:cubicBezTo>
                    <a:pt x="118" y="199"/>
                    <a:pt x="118" y="199"/>
                    <a:pt x="118" y="199"/>
                  </a:cubicBezTo>
                  <a:cubicBezTo>
                    <a:pt x="118" y="187"/>
                    <a:pt x="118" y="187"/>
                    <a:pt x="118" y="187"/>
                  </a:cubicBezTo>
                  <a:cubicBezTo>
                    <a:pt x="193" y="187"/>
                    <a:pt x="193" y="187"/>
                    <a:pt x="193" y="187"/>
                  </a:cubicBezTo>
                  <a:cubicBezTo>
                    <a:pt x="209" y="187"/>
                    <a:pt x="222" y="175"/>
                    <a:pt x="222" y="161"/>
                  </a:cubicBezTo>
                  <a:cubicBezTo>
                    <a:pt x="222" y="34"/>
                    <a:pt x="222" y="34"/>
                    <a:pt x="222" y="34"/>
                  </a:cubicBezTo>
                  <a:cubicBezTo>
                    <a:pt x="222" y="20"/>
                    <a:pt x="209" y="9"/>
                    <a:pt x="193" y="9"/>
                  </a:cubicBezTo>
                  <a:cubicBezTo>
                    <a:pt x="118" y="9"/>
                    <a:pt x="118" y="9"/>
                    <a:pt x="118" y="9"/>
                  </a:cubicBezTo>
                  <a:cubicBezTo>
                    <a:pt x="118" y="0"/>
                    <a:pt x="118" y="0"/>
                    <a:pt x="118" y="0"/>
                  </a:cubicBezTo>
                  <a:close/>
                  <a:moveTo>
                    <a:pt x="137" y="55"/>
                  </a:moveTo>
                  <a:cubicBezTo>
                    <a:pt x="137" y="60"/>
                    <a:pt x="137" y="60"/>
                    <a:pt x="137" y="60"/>
                  </a:cubicBezTo>
                  <a:cubicBezTo>
                    <a:pt x="199" y="60"/>
                    <a:pt x="199" y="60"/>
                    <a:pt x="199" y="60"/>
                  </a:cubicBezTo>
                  <a:cubicBezTo>
                    <a:pt x="199" y="55"/>
                    <a:pt x="199" y="55"/>
                    <a:pt x="199" y="55"/>
                  </a:cubicBezTo>
                  <a:cubicBezTo>
                    <a:pt x="137" y="55"/>
                    <a:pt x="137" y="55"/>
                    <a:pt x="137" y="55"/>
                  </a:cubicBezTo>
                  <a:close/>
                  <a:moveTo>
                    <a:pt x="137" y="77"/>
                  </a:moveTo>
                  <a:cubicBezTo>
                    <a:pt x="137" y="81"/>
                    <a:pt x="137" y="81"/>
                    <a:pt x="137" y="81"/>
                  </a:cubicBezTo>
                  <a:cubicBezTo>
                    <a:pt x="199" y="81"/>
                    <a:pt x="199" y="81"/>
                    <a:pt x="199" y="81"/>
                  </a:cubicBezTo>
                  <a:cubicBezTo>
                    <a:pt x="199" y="77"/>
                    <a:pt x="199" y="77"/>
                    <a:pt x="199" y="77"/>
                  </a:cubicBezTo>
                  <a:cubicBezTo>
                    <a:pt x="137" y="77"/>
                    <a:pt x="137" y="77"/>
                    <a:pt x="137" y="77"/>
                  </a:cubicBezTo>
                  <a:close/>
                  <a:moveTo>
                    <a:pt x="137" y="98"/>
                  </a:moveTo>
                  <a:cubicBezTo>
                    <a:pt x="137" y="102"/>
                    <a:pt x="137" y="102"/>
                    <a:pt x="137" y="102"/>
                  </a:cubicBezTo>
                  <a:cubicBezTo>
                    <a:pt x="199" y="102"/>
                    <a:pt x="199" y="102"/>
                    <a:pt x="199" y="102"/>
                  </a:cubicBezTo>
                  <a:cubicBezTo>
                    <a:pt x="199" y="98"/>
                    <a:pt x="199" y="98"/>
                    <a:pt x="199" y="98"/>
                  </a:cubicBezTo>
                  <a:cubicBezTo>
                    <a:pt x="137" y="98"/>
                    <a:pt x="137" y="98"/>
                    <a:pt x="137" y="98"/>
                  </a:cubicBezTo>
                  <a:close/>
                  <a:moveTo>
                    <a:pt x="137" y="119"/>
                  </a:moveTo>
                  <a:cubicBezTo>
                    <a:pt x="137" y="124"/>
                    <a:pt x="137" y="124"/>
                    <a:pt x="137" y="124"/>
                  </a:cubicBezTo>
                  <a:cubicBezTo>
                    <a:pt x="199" y="124"/>
                    <a:pt x="199" y="124"/>
                    <a:pt x="199" y="124"/>
                  </a:cubicBezTo>
                  <a:cubicBezTo>
                    <a:pt x="199" y="119"/>
                    <a:pt x="199" y="119"/>
                    <a:pt x="199" y="119"/>
                  </a:cubicBezTo>
                  <a:cubicBezTo>
                    <a:pt x="137" y="119"/>
                    <a:pt x="137" y="119"/>
                    <a:pt x="137" y="119"/>
                  </a:cubicBezTo>
                  <a:close/>
                  <a:moveTo>
                    <a:pt x="137" y="140"/>
                  </a:moveTo>
                  <a:cubicBezTo>
                    <a:pt x="137" y="145"/>
                    <a:pt x="137" y="145"/>
                    <a:pt x="137" y="145"/>
                  </a:cubicBezTo>
                  <a:cubicBezTo>
                    <a:pt x="199" y="145"/>
                    <a:pt x="199" y="145"/>
                    <a:pt x="199" y="145"/>
                  </a:cubicBezTo>
                  <a:cubicBezTo>
                    <a:pt x="199" y="140"/>
                    <a:pt x="199" y="140"/>
                    <a:pt x="199" y="140"/>
                  </a:cubicBezTo>
                  <a:cubicBezTo>
                    <a:pt x="137" y="140"/>
                    <a:pt x="137" y="140"/>
                    <a:pt x="137" y="140"/>
                  </a:cubicBezTo>
                  <a:close/>
                  <a:moveTo>
                    <a:pt x="33" y="55"/>
                  </a:moveTo>
                  <a:cubicBezTo>
                    <a:pt x="96" y="55"/>
                    <a:pt x="96" y="55"/>
                    <a:pt x="96" y="55"/>
                  </a:cubicBezTo>
                  <a:cubicBezTo>
                    <a:pt x="96" y="60"/>
                    <a:pt x="96" y="60"/>
                    <a:pt x="96" y="60"/>
                  </a:cubicBezTo>
                  <a:cubicBezTo>
                    <a:pt x="33" y="60"/>
                    <a:pt x="33" y="60"/>
                    <a:pt x="33" y="60"/>
                  </a:cubicBezTo>
                  <a:cubicBezTo>
                    <a:pt x="33" y="55"/>
                    <a:pt x="33" y="55"/>
                    <a:pt x="33" y="55"/>
                  </a:cubicBezTo>
                  <a:close/>
                  <a:moveTo>
                    <a:pt x="33" y="77"/>
                  </a:moveTo>
                  <a:cubicBezTo>
                    <a:pt x="96" y="77"/>
                    <a:pt x="96" y="77"/>
                    <a:pt x="96" y="77"/>
                  </a:cubicBezTo>
                  <a:cubicBezTo>
                    <a:pt x="96" y="81"/>
                    <a:pt x="96" y="81"/>
                    <a:pt x="96" y="81"/>
                  </a:cubicBezTo>
                  <a:cubicBezTo>
                    <a:pt x="33" y="81"/>
                    <a:pt x="33" y="81"/>
                    <a:pt x="33" y="81"/>
                  </a:cubicBezTo>
                  <a:cubicBezTo>
                    <a:pt x="33" y="77"/>
                    <a:pt x="33" y="77"/>
                    <a:pt x="33" y="77"/>
                  </a:cubicBezTo>
                  <a:close/>
                  <a:moveTo>
                    <a:pt x="33" y="98"/>
                  </a:moveTo>
                  <a:cubicBezTo>
                    <a:pt x="96" y="98"/>
                    <a:pt x="96" y="98"/>
                    <a:pt x="96" y="98"/>
                  </a:cubicBezTo>
                  <a:cubicBezTo>
                    <a:pt x="96" y="102"/>
                    <a:pt x="96" y="102"/>
                    <a:pt x="96" y="102"/>
                  </a:cubicBezTo>
                  <a:cubicBezTo>
                    <a:pt x="33" y="102"/>
                    <a:pt x="33" y="102"/>
                    <a:pt x="33" y="102"/>
                  </a:cubicBezTo>
                  <a:cubicBezTo>
                    <a:pt x="33" y="98"/>
                    <a:pt x="33" y="98"/>
                    <a:pt x="33" y="98"/>
                  </a:cubicBezTo>
                  <a:close/>
                  <a:moveTo>
                    <a:pt x="33" y="119"/>
                  </a:moveTo>
                  <a:cubicBezTo>
                    <a:pt x="96" y="119"/>
                    <a:pt x="96" y="119"/>
                    <a:pt x="96" y="119"/>
                  </a:cubicBezTo>
                  <a:cubicBezTo>
                    <a:pt x="96" y="124"/>
                    <a:pt x="96" y="124"/>
                    <a:pt x="96" y="124"/>
                  </a:cubicBezTo>
                  <a:cubicBezTo>
                    <a:pt x="33" y="124"/>
                    <a:pt x="33" y="124"/>
                    <a:pt x="33" y="124"/>
                  </a:cubicBezTo>
                  <a:cubicBezTo>
                    <a:pt x="33" y="119"/>
                    <a:pt x="33" y="119"/>
                    <a:pt x="33" y="119"/>
                  </a:cubicBezTo>
                  <a:close/>
                  <a:moveTo>
                    <a:pt x="33" y="140"/>
                  </a:moveTo>
                  <a:cubicBezTo>
                    <a:pt x="96" y="140"/>
                    <a:pt x="96" y="140"/>
                    <a:pt x="96" y="140"/>
                  </a:cubicBezTo>
                  <a:cubicBezTo>
                    <a:pt x="96" y="145"/>
                    <a:pt x="96" y="145"/>
                    <a:pt x="96" y="145"/>
                  </a:cubicBezTo>
                  <a:cubicBezTo>
                    <a:pt x="33" y="145"/>
                    <a:pt x="33" y="145"/>
                    <a:pt x="33" y="145"/>
                  </a:cubicBezTo>
                  <a:cubicBezTo>
                    <a:pt x="33" y="140"/>
                    <a:pt x="33" y="140"/>
                    <a:pt x="33" y="140"/>
                  </a:cubicBezTo>
                  <a:close/>
                  <a:moveTo>
                    <a:pt x="41" y="12"/>
                  </a:moveTo>
                  <a:cubicBezTo>
                    <a:pt x="29" y="12"/>
                    <a:pt x="16" y="21"/>
                    <a:pt x="16" y="34"/>
                  </a:cubicBezTo>
                  <a:cubicBezTo>
                    <a:pt x="16" y="161"/>
                    <a:pt x="16" y="161"/>
                    <a:pt x="16" y="161"/>
                  </a:cubicBezTo>
                  <a:cubicBezTo>
                    <a:pt x="16" y="174"/>
                    <a:pt x="29" y="183"/>
                    <a:pt x="41" y="183"/>
                  </a:cubicBezTo>
                  <a:cubicBezTo>
                    <a:pt x="114" y="183"/>
                    <a:pt x="114" y="183"/>
                    <a:pt x="114" y="183"/>
                  </a:cubicBezTo>
                  <a:cubicBezTo>
                    <a:pt x="114" y="168"/>
                    <a:pt x="114" y="168"/>
                    <a:pt x="114" y="168"/>
                  </a:cubicBezTo>
                  <a:cubicBezTo>
                    <a:pt x="102" y="168"/>
                    <a:pt x="102" y="168"/>
                    <a:pt x="102" y="168"/>
                  </a:cubicBezTo>
                  <a:cubicBezTo>
                    <a:pt x="102" y="157"/>
                    <a:pt x="102" y="157"/>
                    <a:pt x="102" y="157"/>
                  </a:cubicBezTo>
                  <a:cubicBezTo>
                    <a:pt x="114" y="157"/>
                    <a:pt x="114" y="157"/>
                    <a:pt x="114" y="157"/>
                  </a:cubicBezTo>
                  <a:cubicBezTo>
                    <a:pt x="114" y="48"/>
                    <a:pt x="114" y="48"/>
                    <a:pt x="114" y="48"/>
                  </a:cubicBezTo>
                  <a:cubicBezTo>
                    <a:pt x="102" y="48"/>
                    <a:pt x="102" y="48"/>
                    <a:pt x="102" y="48"/>
                  </a:cubicBezTo>
                  <a:cubicBezTo>
                    <a:pt x="102" y="38"/>
                    <a:pt x="102" y="38"/>
                    <a:pt x="102" y="38"/>
                  </a:cubicBezTo>
                  <a:cubicBezTo>
                    <a:pt x="114" y="38"/>
                    <a:pt x="114" y="38"/>
                    <a:pt x="114" y="38"/>
                  </a:cubicBezTo>
                  <a:cubicBezTo>
                    <a:pt x="114" y="12"/>
                    <a:pt x="114" y="12"/>
                    <a:pt x="114" y="12"/>
                  </a:cubicBezTo>
                  <a:cubicBezTo>
                    <a:pt x="41" y="12"/>
                    <a:pt x="41" y="12"/>
                    <a:pt x="41" y="12"/>
                  </a:cubicBezTo>
                  <a:close/>
                  <a:moveTo>
                    <a:pt x="118" y="183"/>
                  </a:moveTo>
                  <a:cubicBezTo>
                    <a:pt x="191" y="183"/>
                    <a:pt x="191" y="183"/>
                    <a:pt x="191" y="183"/>
                  </a:cubicBezTo>
                  <a:cubicBezTo>
                    <a:pt x="204" y="183"/>
                    <a:pt x="217" y="174"/>
                    <a:pt x="217" y="161"/>
                  </a:cubicBezTo>
                  <a:cubicBezTo>
                    <a:pt x="217" y="34"/>
                    <a:pt x="217" y="34"/>
                    <a:pt x="217" y="34"/>
                  </a:cubicBezTo>
                  <a:cubicBezTo>
                    <a:pt x="217" y="21"/>
                    <a:pt x="204" y="12"/>
                    <a:pt x="191" y="12"/>
                  </a:cubicBezTo>
                  <a:cubicBezTo>
                    <a:pt x="118" y="12"/>
                    <a:pt x="118" y="12"/>
                    <a:pt x="118" y="12"/>
                  </a:cubicBezTo>
                  <a:cubicBezTo>
                    <a:pt x="118" y="38"/>
                    <a:pt x="118" y="38"/>
                    <a:pt x="118" y="38"/>
                  </a:cubicBezTo>
                  <a:cubicBezTo>
                    <a:pt x="131" y="38"/>
                    <a:pt x="131" y="38"/>
                    <a:pt x="131" y="38"/>
                  </a:cubicBezTo>
                  <a:cubicBezTo>
                    <a:pt x="131" y="48"/>
                    <a:pt x="131" y="48"/>
                    <a:pt x="131" y="48"/>
                  </a:cubicBezTo>
                  <a:cubicBezTo>
                    <a:pt x="118" y="48"/>
                    <a:pt x="118" y="48"/>
                    <a:pt x="118" y="48"/>
                  </a:cubicBezTo>
                  <a:cubicBezTo>
                    <a:pt x="118" y="157"/>
                    <a:pt x="118" y="157"/>
                    <a:pt x="118" y="157"/>
                  </a:cubicBezTo>
                  <a:cubicBezTo>
                    <a:pt x="131" y="157"/>
                    <a:pt x="131" y="157"/>
                    <a:pt x="131" y="157"/>
                  </a:cubicBezTo>
                  <a:cubicBezTo>
                    <a:pt x="131" y="168"/>
                    <a:pt x="131" y="168"/>
                    <a:pt x="131" y="168"/>
                  </a:cubicBezTo>
                  <a:cubicBezTo>
                    <a:pt x="118" y="168"/>
                    <a:pt x="118" y="168"/>
                    <a:pt x="118" y="168"/>
                  </a:cubicBezTo>
                  <a:cubicBezTo>
                    <a:pt x="118" y="183"/>
                    <a:pt x="118" y="183"/>
                    <a:pt x="118" y="183"/>
                  </a:cubicBezTo>
                  <a:close/>
                  <a:moveTo>
                    <a:pt x="0" y="0"/>
                  </a:moveTo>
                  <a:cubicBezTo>
                    <a:pt x="0" y="199"/>
                    <a:pt x="0" y="199"/>
                    <a:pt x="0" y="199"/>
                  </a:cubicBezTo>
                  <a:cubicBezTo>
                    <a:pt x="114" y="199"/>
                    <a:pt x="114" y="199"/>
                    <a:pt x="114" y="199"/>
                  </a:cubicBezTo>
                  <a:cubicBezTo>
                    <a:pt x="114" y="187"/>
                    <a:pt x="114" y="187"/>
                    <a:pt x="114" y="187"/>
                  </a:cubicBezTo>
                  <a:cubicBezTo>
                    <a:pt x="114" y="187"/>
                    <a:pt x="114" y="187"/>
                    <a:pt x="114" y="187"/>
                  </a:cubicBezTo>
                  <a:cubicBezTo>
                    <a:pt x="39" y="187"/>
                    <a:pt x="39" y="187"/>
                    <a:pt x="39" y="187"/>
                  </a:cubicBezTo>
                  <a:cubicBezTo>
                    <a:pt x="23" y="187"/>
                    <a:pt x="11" y="175"/>
                    <a:pt x="11" y="161"/>
                  </a:cubicBezTo>
                  <a:cubicBezTo>
                    <a:pt x="11" y="34"/>
                    <a:pt x="11" y="34"/>
                    <a:pt x="11" y="34"/>
                  </a:cubicBezTo>
                  <a:cubicBezTo>
                    <a:pt x="11" y="20"/>
                    <a:pt x="23" y="9"/>
                    <a:pt x="39" y="9"/>
                  </a:cubicBezTo>
                  <a:cubicBezTo>
                    <a:pt x="114" y="9"/>
                    <a:pt x="114" y="9"/>
                    <a:pt x="114" y="9"/>
                  </a:cubicBezTo>
                  <a:cubicBezTo>
                    <a:pt x="114" y="9"/>
                    <a:pt x="114" y="9"/>
                    <a:pt x="114" y="9"/>
                  </a:cubicBezTo>
                  <a:cubicBezTo>
                    <a:pt x="114" y="0"/>
                    <a:pt x="114" y="0"/>
                    <a:pt x="114" y="0"/>
                  </a:cubicBezTo>
                  <a:cubicBezTo>
                    <a:pt x="0" y="0"/>
                    <a:pt x="0" y="0"/>
                    <a:pt x="0" y="0"/>
                  </a:cubicBezTo>
                  <a:close/>
                  <a:moveTo>
                    <a:pt x="114" y="41"/>
                  </a:moveTo>
                  <a:cubicBezTo>
                    <a:pt x="114" y="45"/>
                    <a:pt x="114" y="45"/>
                    <a:pt x="114" y="45"/>
                  </a:cubicBezTo>
                  <a:cubicBezTo>
                    <a:pt x="114" y="45"/>
                    <a:pt x="114" y="45"/>
                    <a:pt x="114" y="45"/>
                  </a:cubicBezTo>
                  <a:cubicBezTo>
                    <a:pt x="104" y="45"/>
                    <a:pt x="104" y="45"/>
                    <a:pt x="104" y="45"/>
                  </a:cubicBezTo>
                  <a:cubicBezTo>
                    <a:pt x="104" y="41"/>
                    <a:pt x="104" y="41"/>
                    <a:pt x="104" y="41"/>
                  </a:cubicBezTo>
                  <a:cubicBezTo>
                    <a:pt x="114" y="41"/>
                    <a:pt x="114" y="41"/>
                    <a:pt x="114" y="41"/>
                  </a:cubicBezTo>
                  <a:cubicBezTo>
                    <a:pt x="114" y="41"/>
                    <a:pt x="114" y="41"/>
                    <a:pt x="114" y="41"/>
                  </a:cubicBezTo>
                  <a:close/>
                  <a:moveTo>
                    <a:pt x="114" y="161"/>
                  </a:moveTo>
                  <a:cubicBezTo>
                    <a:pt x="114" y="165"/>
                    <a:pt x="114" y="165"/>
                    <a:pt x="114" y="165"/>
                  </a:cubicBezTo>
                  <a:cubicBezTo>
                    <a:pt x="114" y="165"/>
                    <a:pt x="114" y="165"/>
                    <a:pt x="114" y="165"/>
                  </a:cubicBezTo>
                  <a:cubicBezTo>
                    <a:pt x="104" y="165"/>
                    <a:pt x="104" y="165"/>
                    <a:pt x="104" y="165"/>
                  </a:cubicBezTo>
                  <a:cubicBezTo>
                    <a:pt x="104" y="161"/>
                    <a:pt x="104" y="161"/>
                    <a:pt x="104" y="161"/>
                  </a:cubicBezTo>
                  <a:cubicBezTo>
                    <a:pt x="114" y="161"/>
                    <a:pt x="114" y="161"/>
                    <a:pt x="114" y="161"/>
                  </a:cubicBezTo>
                  <a:cubicBezTo>
                    <a:pt x="114" y="161"/>
                    <a:pt x="114" y="161"/>
                    <a:pt x="114" y="161"/>
                  </a:cubicBezTo>
                  <a:close/>
                  <a:moveTo>
                    <a:pt x="118" y="165"/>
                  </a:moveTo>
                  <a:cubicBezTo>
                    <a:pt x="129" y="165"/>
                    <a:pt x="129" y="165"/>
                    <a:pt x="129" y="165"/>
                  </a:cubicBezTo>
                  <a:cubicBezTo>
                    <a:pt x="129" y="161"/>
                    <a:pt x="129" y="161"/>
                    <a:pt x="129" y="161"/>
                  </a:cubicBezTo>
                  <a:cubicBezTo>
                    <a:pt x="118" y="161"/>
                    <a:pt x="118" y="161"/>
                    <a:pt x="118" y="161"/>
                  </a:cubicBezTo>
                  <a:cubicBezTo>
                    <a:pt x="118" y="165"/>
                    <a:pt x="118" y="165"/>
                    <a:pt x="118" y="165"/>
                  </a:cubicBezTo>
                  <a:close/>
                  <a:moveTo>
                    <a:pt x="118" y="45"/>
                  </a:moveTo>
                  <a:cubicBezTo>
                    <a:pt x="129" y="45"/>
                    <a:pt x="129" y="45"/>
                    <a:pt x="129" y="45"/>
                  </a:cubicBezTo>
                  <a:cubicBezTo>
                    <a:pt x="129" y="41"/>
                    <a:pt x="129" y="41"/>
                    <a:pt x="129" y="41"/>
                  </a:cubicBezTo>
                  <a:cubicBezTo>
                    <a:pt x="118" y="41"/>
                    <a:pt x="118" y="41"/>
                    <a:pt x="118" y="41"/>
                  </a:cubicBezTo>
                  <a:lnTo>
                    <a:pt x="118" y="45"/>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grpSp>
      <p:sp>
        <p:nvSpPr>
          <p:cNvPr id="59" name="文本框 58"/>
          <p:cNvSpPr txBox="1"/>
          <p:nvPr/>
        </p:nvSpPr>
        <p:spPr>
          <a:xfrm>
            <a:off x="6374979" y="4448525"/>
            <a:ext cx="770410" cy="369332"/>
          </a:xfrm>
          <a:prstGeom prst="rect">
            <a:avLst/>
          </a:prstGeom>
          <a:noFill/>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APR</a:t>
            </a:r>
            <a:endParaRPr lang="zh-CN" altLang="en-US" dirty="0">
              <a:latin typeface="微软雅黑" panose="020B0503020204020204" pitchFamily="34" charset="-122"/>
              <a:ea typeface="微软雅黑" panose="020B0503020204020204" pitchFamily="34" charset="-122"/>
            </a:endParaRPr>
          </a:p>
        </p:txBody>
      </p:sp>
      <p:sp>
        <p:nvSpPr>
          <p:cNvPr id="60" name="六边形 59"/>
          <p:cNvSpPr/>
          <p:nvPr/>
        </p:nvSpPr>
        <p:spPr>
          <a:xfrm>
            <a:off x="6660399"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6443478" y="3465513"/>
            <a:ext cx="633412" cy="633412"/>
            <a:chOff x="6443478" y="3555940"/>
            <a:chExt cx="633412" cy="633412"/>
          </a:xfrm>
        </p:grpSpPr>
        <p:sp>
          <p:nvSpPr>
            <p:cNvPr id="62" name="椭圆 61"/>
            <p:cNvSpPr/>
            <p:nvPr/>
          </p:nvSpPr>
          <p:spPr>
            <a:xfrm>
              <a:off x="6443478"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13"/>
            <p:cNvSpPr>
              <a:spLocks noEditPoints="1"/>
            </p:cNvSpPr>
            <p:nvPr/>
          </p:nvSpPr>
          <p:spPr bwMode="auto">
            <a:xfrm>
              <a:off x="6582884" y="3680358"/>
              <a:ext cx="354600" cy="384576"/>
            </a:xfrm>
            <a:custGeom>
              <a:avLst/>
              <a:gdLst>
                <a:gd name="T0" fmla="*/ 185 w 205"/>
                <a:gd name="T1" fmla="*/ 103 h 222"/>
                <a:gd name="T2" fmla="*/ 150 w 205"/>
                <a:gd name="T3" fmla="*/ 174 h 222"/>
                <a:gd name="T4" fmla="*/ 12 w 205"/>
                <a:gd name="T5" fmla="*/ 96 h 222"/>
                <a:gd name="T6" fmla="*/ 194 w 205"/>
                <a:gd name="T7" fmla="*/ 83 h 222"/>
                <a:gd name="T8" fmla="*/ 12 w 205"/>
                <a:gd name="T9" fmla="*/ 96 h 222"/>
                <a:gd name="T10" fmla="*/ 205 w 205"/>
                <a:gd name="T11" fmla="*/ 222 h 222"/>
                <a:gd name="T12" fmla="*/ 199 w 205"/>
                <a:gd name="T13" fmla="*/ 209 h 222"/>
                <a:gd name="T14" fmla="*/ 192 w 205"/>
                <a:gd name="T15" fmla="*/ 200 h 222"/>
                <a:gd name="T16" fmla="*/ 188 w 205"/>
                <a:gd name="T17" fmla="*/ 189 h 222"/>
                <a:gd name="T18" fmla="*/ 17 w 205"/>
                <a:gd name="T19" fmla="*/ 179 h 222"/>
                <a:gd name="T20" fmla="*/ 13 w 205"/>
                <a:gd name="T21" fmla="*/ 189 h 222"/>
                <a:gd name="T22" fmla="*/ 6 w 205"/>
                <a:gd name="T23" fmla="*/ 200 h 222"/>
                <a:gd name="T24" fmla="*/ 0 w 205"/>
                <a:gd name="T25" fmla="*/ 209 h 222"/>
                <a:gd name="T26" fmla="*/ 9 w 205"/>
                <a:gd name="T27" fmla="*/ 78 h 222"/>
                <a:gd name="T28" fmla="*/ 197 w 205"/>
                <a:gd name="T29" fmla="*/ 63 h 222"/>
                <a:gd name="T30" fmla="*/ 9 w 205"/>
                <a:gd name="T31" fmla="*/ 63 h 222"/>
                <a:gd name="T32" fmla="*/ 19 w 205"/>
                <a:gd name="T33" fmla="*/ 103 h 222"/>
                <a:gd name="T34" fmla="*/ 54 w 205"/>
                <a:gd name="T35" fmla="*/ 174 h 222"/>
                <a:gd name="T36" fmla="*/ 19 w 205"/>
                <a:gd name="T37" fmla="*/ 103 h 222"/>
                <a:gd name="T38" fmla="*/ 25 w 205"/>
                <a:gd name="T39" fmla="*/ 110 h 222"/>
                <a:gd name="T40" fmla="*/ 28 w 205"/>
                <a:gd name="T41" fmla="*/ 170 h 222"/>
                <a:gd name="T42" fmla="*/ 31 w 205"/>
                <a:gd name="T43" fmla="*/ 167 h 222"/>
                <a:gd name="T44" fmla="*/ 28 w 205"/>
                <a:gd name="T45" fmla="*/ 107 h 222"/>
                <a:gd name="T46" fmla="*/ 63 w 205"/>
                <a:gd name="T47" fmla="*/ 103 h 222"/>
                <a:gd name="T48" fmla="*/ 97 w 205"/>
                <a:gd name="T49" fmla="*/ 174 h 222"/>
                <a:gd name="T50" fmla="*/ 63 w 205"/>
                <a:gd name="T51" fmla="*/ 103 h 222"/>
                <a:gd name="T52" fmla="*/ 69 w 205"/>
                <a:gd name="T53" fmla="*/ 110 h 222"/>
                <a:gd name="T54" fmla="*/ 72 w 205"/>
                <a:gd name="T55" fmla="*/ 170 h 222"/>
                <a:gd name="T56" fmla="*/ 74 w 205"/>
                <a:gd name="T57" fmla="*/ 167 h 222"/>
                <a:gd name="T58" fmla="*/ 72 w 205"/>
                <a:gd name="T59" fmla="*/ 107 h 222"/>
                <a:gd name="T60" fmla="*/ 106 w 205"/>
                <a:gd name="T61" fmla="*/ 103 h 222"/>
                <a:gd name="T62" fmla="*/ 141 w 205"/>
                <a:gd name="T63" fmla="*/ 174 h 222"/>
                <a:gd name="T64" fmla="*/ 106 w 205"/>
                <a:gd name="T65" fmla="*/ 103 h 222"/>
                <a:gd name="T66" fmla="*/ 113 w 205"/>
                <a:gd name="T67" fmla="*/ 110 h 222"/>
                <a:gd name="T68" fmla="*/ 115 w 205"/>
                <a:gd name="T69" fmla="*/ 170 h 222"/>
                <a:gd name="T70" fmla="*/ 118 w 205"/>
                <a:gd name="T71" fmla="*/ 167 h 222"/>
                <a:gd name="T72" fmla="*/ 115 w 205"/>
                <a:gd name="T73" fmla="*/ 107 h 222"/>
                <a:gd name="T74" fmla="*/ 159 w 205"/>
                <a:gd name="T75" fmla="*/ 107 h 222"/>
                <a:gd name="T76" fmla="*/ 156 w 205"/>
                <a:gd name="T77" fmla="*/ 167 h 222"/>
                <a:gd name="T78" fmla="*/ 159 w 205"/>
                <a:gd name="T79" fmla="*/ 170 h 222"/>
                <a:gd name="T80" fmla="*/ 162 w 205"/>
                <a:gd name="T81" fmla="*/ 1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222">
                  <a:moveTo>
                    <a:pt x="150" y="103"/>
                  </a:moveTo>
                  <a:cubicBezTo>
                    <a:pt x="185" y="103"/>
                    <a:pt x="185" y="103"/>
                    <a:pt x="185" y="103"/>
                  </a:cubicBezTo>
                  <a:cubicBezTo>
                    <a:pt x="185" y="174"/>
                    <a:pt x="185" y="174"/>
                    <a:pt x="185" y="174"/>
                  </a:cubicBezTo>
                  <a:cubicBezTo>
                    <a:pt x="150" y="174"/>
                    <a:pt x="150" y="174"/>
                    <a:pt x="150" y="174"/>
                  </a:cubicBezTo>
                  <a:cubicBezTo>
                    <a:pt x="150" y="103"/>
                    <a:pt x="150" y="103"/>
                    <a:pt x="150" y="103"/>
                  </a:cubicBezTo>
                  <a:close/>
                  <a:moveTo>
                    <a:pt x="12" y="96"/>
                  </a:moveTo>
                  <a:cubicBezTo>
                    <a:pt x="194" y="96"/>
                    <a:pt x="194" y="96"/>
                    <a:pt x="194" y="96"/>
                  </a:cubicBezTo>
                  <a:cubicBezTo>
                    <a:pt x="194" y="83"/>
                    <a:pt x="194" y="83"/>
                    <a:pt x="194" y="83"/>
                  </a:cubicBezTo>
                  <a:cubicBezTo>
                    <a:pt x="12" y="83"/>
                    <a:pt x="12" y="83"/>
                    <a:pt x="12" y="83"/>
                  </a:cubicBezTo>
                  <a:cubicBezTo>
                    <a:pt x="12" y="96"/>
                    <a:pt x="12" y="96"/>
                    <a:pt x="12" y="96"/>
                  </a:cubicBezTo>
                  <a:close/>
                  <a:moveTo>
                    <a:pt x="0" y="222"/>
                  </a:moveTo>
                  <a:cubicBezTo>
                    <a:pt x="205" y="222"/>
                    <a:pt x="205" y="222"/>
                    <a:pt x="205" y="222"/>
                  </a:cubicBezTo>
                  <a:cubicBezTo>
                    <a:pt x="205" y="209"/>
                    <a:pt x="205" y="209"/>
                    <a:pt x="205" y="209"/>
                  </a:cubicBezTo>
                  <a:cubicBezTo>
                    <a:pt x="199" y="209"/>
                    <a:pt x="199" y="209"/>
                    <a:pt x="199" y="209"/>
                  </a:cubicBezTo>
                  <a:cubicBezTo>
                    <a:pt x="199" y="200"/>
                    <a:pt x="199" y="200"/>
                    <a:pt x="199" y="200"/>
                  </a:cubicBezTo>
                  <a:cubicBezTo>
                    <a:pt x="192" y="200"/>
                    <a:pt x="192" y="200"/>
                    <a:pt x="192" y="200"/>
                  </a:cubicBezTo>
                  <a:cubicBezTo>
                    <a:pt x="192" y="196"/>
                    <a:pt x="192" y="192"/>
                    <a:pt x="192" y="189"/>
                  </a:cubicBezTo>
                  <a:cubicBezTo>
                    <a:pt x="188" y="189"/>
                    <a:pt x="188" y="189"/>
                    <a:pt x="188" y="189"/>
                  </a:cubicBezTo>
                  <a:cubicBezTo>
                    <a:pt x="188" y="179"/>
                    <a:pt x="188" y="179"/>
                    <a:pt x="188" y="179"/>
                  </a:cubicBezTo>
                  <a:cubicBezTo>
                    <a:pt x="17" y="179"/>
                    <a:pt x="17" y="179"/>
                    <a:pt x="17" y="179"/>
                  </a:cubicBezTo>
                  <a:cubicBezTo>
                    <a:pt x="17" y="189"/>
                    <a:pt x="17" y="189"/>
                    <a:pt x="17" y="189"/>
                  </a:cubicBezTo>
                  <a:cubicBezTo>
                    <a:pt x="13" y="189"/>
                    <a:pt x="13" y="189"/>
                    <a:pt x="13" y="189"/>
                  </a:cubicBezTo>
                  <a:cubicBezTo>
                    <a:pt x="13" y="192"/>
                    <a:pt x="13" y="196"/>
                    <a:pt x="13" y="200"/>
                  </a:cubicBezTo>
                  <a:cubicBezTo>
                    <a:pt x="6" y="200"/>
                    <a:pt x="6" y="200"/>
                    <a:pt x="6" y="200"/>
                  </a:cubicBezTo>
                  <a:cubicBezTo>
                    <a:pt x="6" y="209"/>
                    <a:pt x="6" y="209"/>
                    <a:pt x="6" y="209"/>
                  </a:cubicBezTo>
                  <a:cubicBezTo>
                    <a:pt x="0" y="209"/>
                    <a:pt x="0" y="209"/>
                    <a:pt x="0" y="209"/>
                  </a:cubicBezTo>
                  <a:cubicBezTo>
                    <a:pt x="0" y="222"/>
                    <a:pt x="0" y="222"/>
                    <a:pt x="0" y="222"/>
                  </a:cubicBezTo>
                  <a:close/>
                  <a:moveTo>
                    <a:pt x="9" y="78"/>
                  </a:moveTo>
                  <a:cubicBezTo>
                    <a:pt x="197" y="78"/>
                    <a:pt x="197" y="78"/>
                    <a:pt x="197" y="78"/>
                  </a:cubicBezTo>
                  <a:cubicBezTo>
                    <a:pt x="197" y="63"/>
                    <a:pt x="197" y="63"/>
                    <a:pt x="197" y="63"/>
                  </a:cubicBezTo>
                  <a:cubicBezTo>
                    <a:pt x="103" y="0"/>
                    <a:pt x="103" y="0"/>
                    <a:pt x="103" y="0"/>
                  </a:cubicBezTo>
                  <a:cubicBezTo>
                    <a:pt x="9" y="63"/>
                    <a:pt x="9" y="63"/>
                    <a:pt x="9" y="63"/>
                  </a:cubicBezTo>
                  <a:cubicBezTo>
                    <a:pt x="9" y="78"/>
                    <a:pt x="9" y="78"/>
                    <a:pt x="9" y="78"/>
                  </a:cubicBezTo>
                  <a:close/>
                  <a:moveTo>
                    <a:pt x="19" y="103"/>
                  </a:moveTo>
                  <a:cubicBezTo>
                    <a:pt x="54" y="103"/>
                    <a:pt x="54" y="103"/>
                    <a:pt x="54" y="103"/>
                  </a:cubicBezTo>
                  <a:cubicBezTo>
                    <a:pt x="54" y="174"/>
                    <a:pt x="54" y="174"/>
                    <a:pt x="54" y="174"/>
                  </a:cubicBezTo>
                  <a:cubicBezTo>
                    <a:pt x="19" y="174"/>
                    <a:pt x="19" y="174"/>
                    <a:pt x="19" y="174"/>
                  </a:cubicBezTo>
                  <a:cubicBezTo>
                    <a:pt x="19" y="103"/>
                    <a:pt x="19" y="103"/>
                    <a:pt x="19" y="103"/>
                  </a:cubicBezTo>
                  <a:close/>
                  <a:moveTo>
                    <a:pt x="28" y="107"/>
                  </a:moveTo>
                  <a:cubicBezTo>
                    <a:pt x="26" y="107"/>
                    <a:pt x="25" y="108"/>
                    <a:pt x="25" y="110"/>
                  </a:cubicBezTo>
                  <a:cubicBezTo>
                    <a:pt x="25" y="167"/>
                    <a:pt x="25" y="167"/>
                    <a:pt x="25" y="167"/>
                  </a:cubicBezTo>
                  <a:cubicBezTo>
                    <a:pt x="25" y="169"/>
                    <a:pt x="26" y="170"/>
                    <a:pt x="28" y="170"/>
                  </a:cubicBezTo>
                  <a:cubicBezTo>
                    <a:pt x="28" y="170"/>
                    <a:pt x="28" y="170"/>
                    <a:pt x="28" y="170"/>
                  </a:cubicBezTo>
                  <a:cubicBezTo>
                    <a:pt x="29" y="170"/>
                    <a:pt x="31" y="169"/>
                    <a:pt x="31" y="167"/>
                  </a:cubicBezTo>
                  <a:cubicBezTo>
                    <a:pt x="31" y="110"/>
                    <a:pt x="31" y="110"/>
                    <a:pt x="31" y="110"/>
                  </a:cubicBezTo>
                  <a:cubicBezTo>
                    <a:pt x="31" y="108"/>
                    <a:pt x="29" y="107"/>
                    <a:pt x="28" y="107"/>
                  </a:cubicBezTo>
                  <a:cubicBezTo>
                    <a:pt x="28" y="107"/>
                    <a:pt x="28" y="107"/>
                    <a:pt x="28" y="107"/>
                  </a:cubicBezTo>
                  <a:close/>
                  <a:moveTo>
                    <a:pt x="63" y="103"/>
                  </a:moveTo>
                  <a:cubicBezTo>
                    <a:pt x="74" y="103"/>
                    <a:pt x="86" y="103"/>
                    <a:pt x="97" y="103"/>
                  </a:cubicBezTo>
                  <a:cubicBezTo>
                    <a:pt x="97" y="127"/>
                    <a:pt x="97" y="150"/>
                    <a:pt x="97" y="174"/>
                  </a:cubicBezTo>
                  <a:cubicBezTo>
                    <a:pt x="86" y="174"/>
                    <a:pt x="74" y="174"/>
                    <a:pt x="63" y="174"/>
                  </a:cubicBezTo>
                  <a:cubicBezTo>
                    <a:pt x="63" y="150"/>
                    <a:pt x="63" y="127"/>
                    <a:pt x="63" y="103"/>
                  </a:cubicBezTo>
                  <a:close/>
                  <a:moveTo>
                    <a:pt x="72" y="107"/>
                  </a:moveTo>
                  <a:cubicBezTo>
                    <a:pt x="70" y="107"/>
                    <a:pt x="69" y="108"/>
                    <a:pt x="69" y="110"/>
                  </a:cubicBezTo>
                  <a:cubicBezTo>
                    <a:pt x="69" y="167"/>
                    <a:pt x="69" y="167"/>
                    <a:pt x="69" y="167"/>
                  </a:cubicBezTo>
                  <a:cubicBezTo>
                    <a:pt x="69" y="169"/>
                    <a:pt x="70" y="170"/>
                    <a:pt x="72" y="170"/>
                  </a:cubicBezTo>
                  <a:cubicBezTo>
                    <a:pt x="72" y="170"/>
                    <a:pt x="72" y="170"/>
                    <a:pt x="72" y="170"/>
                  </a:cubicBezTo>
                  <a:cubicBezTo>
                    <a:pt x="73" y="170"/>
                    <a:pt x="74" y="169"/>
                    <a:pt x="74" y="167"/>
                  </a:cubicBezTo>
                  <a:cubicBezTo>
                    <a:pt x="74" y="110"/>
                    <a:pt x="74" y="110"/>
                    <a:pt x="74" y="110"/>
                  </a:cubicBezTo>
                  <a:cubicBezTo>
                    <a:pt x="74" y="108"/>
                    <a:pt x="73" y="107"/>
                    <a:pt x="72" y="107"/>
                  </a:cubicBezTo>
                  <a:cubicBezTo>
                    <a:pt x="72" y="107"/>
                    <a:pt x="72" y="107"/>
                    <a:pt x="72" y="107"/>
                  </a:cubicBezTo>
                  <a:close/>
                  <a:moveTo>
                    <a:pt x="106" y="103"/>
                  </a:moveTo>
                  <a:cubicBezTo>
                    <a:pt x="141" y="103"/>
                    <a:pt x="141" y="103"/>
                    <a:pt x="141" y="103"/>
                  </a:cubicBezTo>
                  <a:cubicBezTo>
                    <a:pt x="141" y="174"/>
                    <a:pt x="141" y="174"/>
                    <a:pt x="141" y="174"/>
                  </a:cubicBezTo>
                  <a:cubicBezTo>
                    <a:pt x="106" y="174"/>
                    <a:pt x="106" y="174"/>
                    <a:pt x="106" y="174"/>
                  </a:cubicBezTo>
                  <a:cubicBezTo>
                    <a:pt x="106" y="103"/>
                    <a:pt x="106" y="103"/>
                    <a:pt x="106" y="103"/>
                  </a:cubicBezTo>
                  <a:close/>
                  <a:moveTo>
                    <a:pt x="115" y="107"/>
                  </a:moveTo>
                  <a:cubicBezTo>
                    <a:pt x="114" y="107"/>
                    <a:pt x="113" y="108"/>
                    <a:pt x="113" y="110"/>
                  </a:cubicBezTo>
                  <a:cubicBezTo>
                    <a:pt x="113" y="167"/>
                    <a:pt x="113" y="167"/>
                    <a:pt x="113" y="167"/>
                  </a:cubicBezTo>
                  <a:cubicBezTo>
                    <a:pt x="113" y="169"/>
                    <a:pt x="114" y="170"/>
                    <a:pt x="115" y="170"/>
                  </a:cubicBezTo>
                  <a:cubicBezTo>
                    <a:pt x="115" y="170"/>
                    <a:pt x="115" y="170"/>
                    <a:pt x="115" y="170"/>
                  </a:cubicBezTo>
                  <a:cubicBezTo>
                    <a:pt x="117" y="170"/>
                    <a:pt x="118" y="169"/>
                    <a:pt x="118" y="167"/>
                  </a:cubicBezTo>
                  <a:cubicBezTo>
                    <a:pt x="118" y="110"/>
                    <a:pt x="118" y="110"/>
                    <a:pt x="118" y="110"/>
                  </a:cubicBezTo>
                  <a:cubicBezTo>
                    <a:pt x="118" y="108"/>
                    <a:pt x="117" y="107"/>
                    <a:pt x="115" y="107"/>
                  </a:cubicBezTo>
                  <a:cubicBezTo>
                    <a:pt x="115" y="107"/>
                    <a:pt x="115" y="107"/>
                    <a:pt x="115" y="107"/>
                  </a:cubicBezTo>
                  <a:close/>
                  <a:moveTo>
                    <a:pt x="159" y="107"/>
                  </a:moveTo>
                  <a:cubicBezTo>
                    <a:pt x="158" y="107"/>
                    <a:pt x="156" y="108"/>
                    <a:pt x="156" y="110"/>
                  </a:cubicBezTo>
                  <a:cubicBezTo>
                    <a:pt x="156" y="167"/>
                    <a:pt x="156" y="167"/>
                    <a:pt x="156" y="167"/>
                  </a:cubicBezTo>
                  <a:cubicBezTo>
                    <a:pt x="156" y="169"/>
                    <a:pt x="158" y="170"/>
                    <a:pt x="159" y="170"/>
                  </a:cubicBezTo>
                  <a:cubicBezTo>
                    <a:pt x="159" y="170"/>
                    <a:pt x="159" y="170"/>
                    <a:pt x="159" y="170"/>
                  </a:cubicBezTo>
                  <a:cubicBezTo>
                    <a:pt x="161" y="170"/>
                    <a:pt x="162" y="169"/>
                    <a:pt x="162" y="167"/>
                  </a:cubicBezTo>
                  <a:cubicBezTo>
                    <a:pt x="162" y="110"/>
                    <a:pt x="162" y="110"/>
                    <a:pt x="162" y="110"/>
                  </a:cubicBezTo>
                  <a:cubicBezTo>
                    <a:pt x="162" y="108"/>
                    <a:pt x="161" y="107"/>
                    <a:pt x="159" y="107"/>
                  </a:cubicBez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grpSp>
      <p:sp>
        <p:nvSpPr>
          <p:cNvPr id="64" name="文本框 63"/>
          <p:cNvSpPr txBox="1"/>
          <p:nvPr/>
        </p:nvSpPr>
        <p:spPr>
          <a:xfrm>
            <a:off x="7941237" y="4437573"/>
            <a:ext cx="770410" cy="369332"/>
          </a:xfrm>
          <a:prstGeom prst="rect">
            <a:avLst/>
          </a:prstGeom>
          <a:noFill/>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MAY</a:t>
            </a:r>
          </a:p>
        </p:txBody>
      </p:sp>
      <p:sp>
        <p:nvSpPr>
          <p:cNvPr id="65" name="六边形 64"/>
          <p:cNvSpPr/>
          <p:nvPr/>
        </p:nvSpPr>
        <p:spPr>
          <a:xfrm>
            <a:off x="8226657"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01328" y="3465513"/>
            <a:ext cx="633412" cy="633412"/>
            <a:chOff x="8009736" y="3555940"/>
            <a:chExt cx="633412" cy="633412"/>
          </a:xfrm>
        </p:grpSpPr>
        <p:sp>
          <p:nvSpPr>
            <p:cNvPr id="67" name="椭圆 66"/>
            <p:cNvSpPr/>
            <p:nvPr/>
          </p:nvSpPr>
          <p:spPr>
            <a:xfrm>
              <a:off x="8009736"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15"/>
            <p:cNvSpPr>
              <a:spLocks noEditPoints="1"/>
            </p:cNvSpPr>
            <p:nvPr/>
          </p:nvSpPr>
          <p:spPr bwMode="auto">
            <a:xfrm>
              <a:off x="8154960" y="3675625"/>
              <a:ext cx="342964" cy="394044"/>
            </a:xfrm>
            <a:custGeom>
              <a:avLst/>
              <a:gdLst>
                <a:gd name="T0" fmla="*/ 25 w 98"/>
                <a:gd name="T1" fmla="*/ 8 h 111"/>
                <a:gd name="T2" fmla="*/ 26 w 98"/>
                <a:gd name="T3" fmla="*/ 14 h 111"/>
                <a:gd name="T4" fmla="*/ 6 w 98"/>
                <a:gd name="T5" fmla="*/ 7 h 111"/>
                <a:gd name="T6" fmla="*/ 1 w 98"/>
                <a:gd name="T7" fmla="*/ 10 h 111"/>
                <a:gd name="T8" fmla="*/ 0 w 98"/>
                <a:gd name="T9" fmla="*/ 26 h 111"/>
                <a:gd name="T10" fmla="*/ 4 w 98"/>
                <a:gd name="T11" fmla="*/ 48 h 111"/>
                <a:gd name="T12" fmla="*/ 21 w 98"/>
                <a:gd name="T13" fmla="*/ 62 h 111"/>
                <a:gd name="T14" fmla="*/ 25 w 98"/>
                <a:gd name="T15" fmla="*/ 62 h 111"/>
                <a:gd name="T16" fmla="*/ 25 w 98"/>
                <a:gd name="T17" fmla="*/ 62 h 111"/>
                <a:gd name="T18" fmla="*/ 39 w 98"/>
                <a:gd name="T19" fmla="*/ 65 h 111"/>
                <a:gd name="T20" fmla="*/ 39 w 98"/>
                <a:gd name="T21" fmla="*/ 80 h 111"/>
                <a:gd name="T22" fmla="*/ 33 w 98"/>
                <a:gd name="T23" fmla="*/ 80 h 111"/>
                <a:gd name="T24" fmla="*/ 33 w 98"/>
                <a:gd name="T25" fmla="*/ 85 h 111"/>
                <a:gd name="T26" fmla="*/ 19 w 98"/>
                <a:gd name="T27" fmla="*/ 85 h 111"/>
                <a:gd name="T28" fmla="*/ 19 w 98"/>
                <a:gd name="T29" fmla="*/ 111 h 111"/>
                <a:gd name="T30" fmla="*/ 80 w 98"/>
                <a:gd name="T31" fmla="*/ 111 h 111"/>
                <a:gd name="T32" fmla="*/ 80 w 98"/>
                <a:gd name="T33" fmla="*/ 85 h 111"/>
                <a:gd name="T34" fmla="*/ 65 w 98"/>
                <a:gd name="T35" fmla="*/ 85 h 111"/>
                <a:gd name="T36" fmla="*/ 65 w 98"/>
                <a:gd name="T37" fmla="*/ 80 h 111"/>
                <a:gd name="T38" fmla="*/ 59 w 98"/>
                <a:gd name="T39" fmla="*/ 80 h 111"/>
                <a:gd name="T40" fmla="*/ 59 w 98"/>
                <a:gd name="T41" fmla="*/ 65 h 111"/>
                <a:gd name="T42" fmla="*/ 73 w 98"/>
                <a:gd name="T43" fmla="*/ 62 h 111"/>
                <a:gd name="T44" fmla="*/ 73 w 98"/>
                <a:gd name="T45" fmla="*/ 62 h 111"/>
                <a:gd name="T46" fmla="*/ 77 w 98"/>
                <a:gd name="T47" fmla="*/ 62 h 111"/>
                <a:gd name="T48" fmla="*/ 93 w 98"/>
                <a:gd name="T49" fmla="*/ 48 h 111"/>
                <a:gd name="T50" fmla="*/ 98 w 98"/>
                <a:gd name="T51" fmla="*/ 26 h 111"/>
                <a:gd name="T52" fmla="*/ 97 w 98"/>
                <a:gd name="T53" fmla="*/ 10 h 111"/>
                <a:gd name="T54" fmla="*/ 91 w 98"/>
                <a:gd name="T55" fmla="*/ 7 h 111"/>
                <a:gd name="T56" fmla="*/ 72 w 98"/>
                <a:gd name="T57" fmla="*/ 14 h 111"/>
                <a:gd name="T58" fmla="*/ 72 w 98"/>
                <a:gd name="T59" fmla="*/ 8 h 111"/>
                <a:gd name="T60" fmla="*/ 75 w 98"/>
                <a:gd name="T61" fmla="*/ 8 h 111"/>
                <a:gd name="T62" fmla="*/ 75 w 98"/>
                <a:gd name="T63" fmla="*/ 0 h 111"/>
                <a:gd name="T64" fmla="*/ 21 w 98"/>
                <a:gd name="T65" fmla="*/ 0 h 111"/>
                <a:gd name="T66" fmla="*/ 21 w 98"/>
                <a:gd name="T67" fmla="*/ 8 h 111"/>
                <a:gd name="T68" fmla="*/ 25 w 98"/>
                <a:gd name="T69" fmla="*/ 8 h 111"/>
                <a:gd name="T70" fmla="*/ 78 w 98"/>
                <a:gd name="T71" fmla="*/ 53 h 111"/>
                <a:gd name="T72" fmla="*/ 73 w 98"/>
                <a:gd name="T73" fmla="*/ 25 h 111"/>
                <a:gd name="T74" fmla="*/ 76 w 98"/>
                <a:gd name="T75" fmla="*/ 28 h 111"/>
                <a:gd name="T76" fmla="*/ 82 w 98"/>
                <a:gd name="T77" fmla="*/ 22 h 111"/>
                <a:gd name="T78" fmla="*/ 80 w 98"/>
                <a:gd name="T79" fmla="*/ 20 h 111"/>
                <a:gd name="T80" fmla="*/ 89 w 98"/>
                <a:gd name="T81" fmla="*/ 17 h 111"/>
                <a:gd name="T82" fmla="*/ 90 w 98"/>
                <a:gd name="T83" fmla="*/ 25 h 111"/>
                <a:gd name="T84" fmla="*/ 86 w 98"/>
                <a:gd name="T85" fmla="*/ 45 h 111"/>
                <a:gd name="T86" fmla="*/ 78 w 98"/>
                <a:gd name="T87" fmla="*/ 53 h 111"/>
                <a:gd name="T88" fmla="*/ 24 w 98"/>
                <a:gd name="T89" fmla="*/ 25 h 111"/>
                <a:gd name="T90" fmla="*/ 19 w 98"/>
                <a:gd name="T91" fmla="*/ 53 h 111"/>
                <a:gd name="T92" fmla="*/ 12 w 98"/>
                <a:gd name="T93" fmla="*/ 45 h 111"/>
                <a:gd name="T94" fmla="*/ 8 w 98"/>
                <a:gd name="T95" fmla="*/ 25 h 111"/>
                <a:gd name="T96" fmla="*/ 8 w 98"/>
                <a:gd name="T97" fmla="*/ 17 h 111"/>
                <a:gd name="T98" fmla="*/ 18 w 98"/>
                <a:gd name="T99" fmla="*/ 20 h 111"/>
                <a:gd name="T100" fmla="*/ 16 w 98"/>
                <a:gd name="T101" fmla="*/ 22 h 111"/>
                <a:gd name="T102" fmla="*/ 21 w 98"/>
                <a:gd name="T103" fmla="*/ 28 h 111"/>
                <a:gd name="T104" fmla="*/ 24 w 98"/>
                <a:gd name="T105" fmla="*/ 25 h 111"/>
                <a:gd name="T106" fmla="*/ 41 w 98"/>
                <a:gd name="T107" fmla="*/ 13 h 111"/>
                <a:gd name="T108" fmla="*/ 41 w 98"/>
                <a:gd name="T109" fmla="*/ 57 h 111"/>
                <a:gd name="T110" fmla="*/ 32 w 98"/>
                <a:gd name="T111" fmla="*/ 52 h 111"/>
                <a:gd name="T112" fmla="*/ 35 w 98"/>
                <a:gd name="T113" fmla="*/ 18 h 111"/>
                <a:gd name="T114" fmla="*/ 35 w 98"/>
                <a:gd name="T115" fmla="*/ 13 h 111"/>
                <a:gd name="T116" fmla="*/ 41 w 98"/>
                <a:gd name="T117"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 h="111">
                  <a:moveTo>
                    <a:pt x="25" y="8"/>
                  </a:moveTo>
                  <a:cubicBezTo>
                    <a:pt x="26" y="10"/>
                    <a:pt x="26" y="12"/>
                    <a:pt x="26" y="14"/>
                  </a:cubicBezTo>
                  <a:cubicBezTo>
                    <a:pt x="6" y="7"/>
                    <a:pt x="6" y="7"/>
                    <a:pt x="6" y="7"/>
                  </a:cubicBezTo>
                  <a:cubicBezTo>
                    <a:pt x="1" y="10"/>
                    <a:pt x="1" y="10"/>
                    <a:pt x="1" y="10"/>
                  </a:cubicBezTo>
                  <a:cubicBezTo>
                    <a:pt x="0" y="14"/>
                    <a:pt x="0" y="20"/>
                    <a:pt x="0" y="26"/>
                  </a:cubicBezTo>
                  <a:cubicBezTo>
                    <a:pt x="0" y="33"/>
                    <a:pt x="1" y="41"/>
                    <a:pt x="4" y="48"/>
                  </a:cubicBezTo>
                  <a:cubicBezTo>
                    <a:pt x="7" y="55"/>
                    <a:pt x="13" y="61"/>
                    <a:pt x="21" y="62"/>
                  </a:cubicBezTo>
                  <a:cubicBezTo>
                    <a:pt x="22" y="62"/>
                    <a:pt x="24" y="62"/>
                    <a:pt x="25" y="62"/>
                  </a:cubicBezTo>
                  <a:cubicBezTo>
                    <a:pt x="25" y="62"/>
                    <a:pt x="25" y="62"/>
                    <a:pt x="25" y="62"/>
                  </a:cubicBezTo>
                  <a:cubicBezTo>
                    <a:pt x="28" y="63"/>
                    <a:pt x="33" y="65"/>
                    <a:pt x="39" y="65"/>
                  </a:cubicBezTo>
                  <a:cubicBezTo>
                    <a:pt x="39" y="80"/>
                    <a:pt x="39" y="80"/>
                    <a:pt x="39" y="80"/>
                  </a:cubicBezTo>
                  <a:cubicBezTo>
                    <a:pt x="33" y="80"/>
                    <a:pt x="33" y="80"/>
                    <a:pt x="33" y="80"/>
                  </a:cubicBezTo>
                  <a:cubicBezTo>
                    <a:pt x="33" y="85"/>
                    <a:pt x="33" y="85"/>
                    <a:pt x="33" y="85"/>
                  </a:cubicBezTo>
                  <a:cubicBezTo>
                    <a:pt x="19" y="85"/>
                    <a:pt x="19" y="85"/>
                    <a:pt x="19" y="85"/>
                  </a:cubicBezTo>
                  <a:cubicBezTo>
                    <a:pt x="19" y="111"/>
                    <a:pt x="19" y="111"/>
                    <a:pt x="19" y="111"/>
                  </a:cubicBezTo>
                  <a:cubicBezTo>
                    <a:pt x="80" y="111"/>
                    <a:pt x="80" y="111"/>
                    <a:pt x="80" y="111"/>
                  </a:cubicBezTo>
                  <a:cubicBezTo>
                    <a:pt x="80" y="85"/>
                    <a:pt x="80" y="85"/>
                    <a:pt x="80" y="85"/>
                  </a:cubicBezTo>
                  <a:cubicBezTo>
                    <a:pt x="65" y="85"/>
                    <a:pt x="65" y="85"/>
                    <a:pt x="65" y="85"/>
                  </a:cubicBezTo>
                  <a:cubicBezTo>
                    <a:pt x="65" y="80"/>
                    <a:pt x="65" y="80"/>
                    <a:pt x="65" y="80"/>
                  </a:cubicBezTo>
                  <a:cubicBezTo>
                    <a:pt x="59" y="80"/>
                    <a:pt x="59" y="80"/>
                    <a:pt x="59" y="80"/>
                  </a:cubicBezTo>
                  <a:cubicBezTo>
                    <a:pt x="59" y="65"/>
                    <a:pt x="59" y="65"/>
                    <a:pt x="59" y="65"/>
                  </a:cubicBezTo>
                  <a:cubicBezTo>
                    <a:pt x="65" y="65"/>
                    <a:pt x="70" y="63"/>
                    <a:pt x="73" y="62"/>
                  </a:cubicBezTo>
                  <a:cubicBezTo>
                    <a:pt x="73" y="62"/>
                    <a:pt x="73" y="62"/>
                    <a:pt x="73" y="62"/>
                  </a:cubicBezTo>
                  <a:cubicBezTo>
                    <a:pt x="74" y="62"/>
                    <a:pt x="76" y="62"/>
                    <a:pt x="77" y="62"/>
                  </a:cubicBezTo>
                  <a:cubicBezTo>
                    <a:pt x="85" y="61"/>
                    <a:pt x="90" y="55"/>
                    <a:pt x="93" y="48"/>
                  </a:cubicBezTo>
                  <a:cubicBezTo>
                    <a:pt x="96" y="41"/>
                    <a:pt x="97" y="33"/>
                    <a:pt x="98" y="26"/>
                  </a:cubicBezTo>
                  <a:cubicBezTo>
                    <a:pt x="98" y="20"/>
                    <a:pt x="97" y="14"/>
                    <a:pt x="97" y="10"/>
                  </a:cubicBezTo>
                  <a:cubicBezTo>
                    <a:pt x="91" y="7"/>
                    <a:pt x="91" y="7"/>
                    <a:pt x="91" y="7"/>
                  </a:cubicBezTo>
                  <a:cubicBezTo>
                    <a:pt x="72" y="14"/>
                    <a:pt x="72" y="14"/>
                    <a:pt x="72" y="14"/>
                  </a:cubicBezTo>
                  <a:cubicBezTo>
                    <a:pt x="72" y="12"/>
                    <a:pt x="72" y="10"/>
                    <a:pt x="72" y="8"/>
                  </a:cubicBezTo>
                  <a:cubicBezTo>
                    <a:pt x="75" y="8"/>
                    <a:pt x="75" y="8"/>
                    <a:pt x="75" y="8"/>
                  </a:cubicBezTo>
                  <a:cubicBezTo>
                    <a:pt x="75" y="0"/>
                    <a:pt x="75" y="0"/>
                    <a:pt x="75" y="0"/>
                  </a:cubicBezTo>
                  <a:cubicBezTo>
                    <a:pt x="21" y="0"/>
                    <a:pt x="21" y="0"/>
                    <a:pt x="21" y="0"/>
                  </a:cubicBezTo>
                  <a:cubicBezTo>
                    <a:pt x="21" y="8"/>
                    <a:pt x="21" y="8"/>
                    <a:pt x="21" y="8"/>
                  </a:cubicBezTo>
                  <a:cubicBezTo>
                    <a:pt x="25" y="8"/>
                    <a:pt x="25" y="8"/>
                    <a:pt x="25" y="8"/>
                  </a:cubicBezTo>
                  <a:close/>
                  <a:moveTo>
                    <a:pt x="78" y="53"/>
                  </a:moveTo>
                  <a:cubicBezTo>
                    <a:pt x="80" y="45"/>
                    <a:pt x="76" y="35"/>
                    <a:pt x="73" y="25"/>
                  </a:cubicBezTo>
                  <a:cubicBezTo>
                    <a:pt x="76" y="28"/>
                    <a:pt x="76" y="28"/>
                    <a:pt x="76" y="28"/>
                  </a:cubicBezTo>
                  <a:cubicBezTo>
                    <a:pt x="82" y="22"/>
                    <a:pt x="82" y="22"/>
                    <a:pt x="82" y="22"/>
                  </a:cubicBezTo>
                  <a:cubicBezTo>
                    <a:pt x="80" y="20"/>
                    <a:pt x="80" y="20"/>
                    <a:pt x="80" y="20"/>
                  </a:cubicBezTo>
                  <a:cubicBezTo>
                    <a:pt x="89" y="17"/>
                    <a:pt x="89" y="17"/>
                    <a:pt x="89" y="17"/>
                  </a:cubicBezTo>
                  <a:cubicBezTo>
                    <a:pt x="90" y="19"/>
                    <a:pt x="90" y="22"/>
                    <a:pt x="90" y="25"/>
                  </a:cubicBezTo>
                  <a:cubicBezTo>
                    <a:pt x="89" y="32"/>
                    <a:pt x="88" y="39"/>
                    <a:pt x="86" y="45"/>
                  </a:cubicBezTo>
                  <a:cubicBezTo>
                    <a:pt x="84" y="48"/>
                    <a:pt x="82" y="52"/>
                    <a:pt x="78" y="53"/>
                  </a:cubicBezTo>
                  <a:close/>
                  <a:moveTo>
                    <a:pt x="24" y="25"/>
                  </a:moveTo>
                  <a:cubicBezTo>
                    <a:pt x="22" y="35"/>
                    <a:pt x="18" y="45"/>
                    <a:pt x="19" y="53"/>
                  </a:cubicBezTo>
                  <a:cubicBezTo>
                    <a:pt x="16" y="52"/>
                    <a:pt x="13" y="48"/>
                    <a:pt x="12" y="45"/>
                  </a:cubicBezTo>
                  <a:cubicBezTo>
                    <a:pt x="9" y="39"/>
                    <a:pt x="8" y="32"/>
                    <a:pt x="8" y="25"/>
                  </a:cubicBezTo>
                  <a:cubicBezTo>
                    <a:pt x="8" y="22"/>
                    <a:pt x="8" y="19"/>
                    <a:pt x="8" y="17"/>
                  </a:cubicBezTo>
                  <a:cubicBezTo>
                    <a:pt x="18" y="20"/>
                    <a:pt x="18" y="20"/>
                    <a:pt x="18" y="20"/>
                  </a:cubicBezTo>
                  <a:cubicBezTo>
                    <a:pt x="16" y="22"/>
                    <a:pt x="16" y="22"/>
                    <a:pt x="16" y="22"/>
                  </a:cubicBezTo>
                  <a:cubicBezTo>
                    <a:pt x="21" y="28"/>
                    <a:pt x="21" y="28"/>
                    <a:pt x="21" y="28"/>
                  </a:cubicBezTo>
                  <a:cubicBezTo>
                    <a:pt x="24" y="25"/>
                    <a:pt x="24" y="25"/>
                    <a:pt x="24" y="25"/>
                  </a:cubicBezTo>
                  <a:close/>
                  <a:moveTo>
                    <a:pt x="41" y="13"/>
                  </a:moveTo>
                  <a:cubicBezTo>
                    <a:pt x="41" y="57"/>
                    <a:pt x="41" y="57"/>
                    <a:pt x="41" y="57"/>
                  </a:cubicBezTo>
                  <a:cubicBezTo>
                    <a:pt x="41" y="57"/>
                    <a:pt x="33" y="57"/>
                    <a:pt x="32" y="52"/>
                  </a:cubicBezTo>
                  <a:cubicBezTo>
                    <a:pt x="30" y="47"/>
                    <a:pt x="35" y="20"/>
                    <a:pt x="35" y="18"/>
                  </a:cubicBezTo>
                  <a:cubicBezTo>
                    <a:pt x="35" y="16"/>
                    <a:pt x="35" y="13"/>
                    <a:pt x="35" y="13"/>
                  </a:cubicBezTo>
                  <a:lnTo>
                    <a:pt x="41" y="13"/>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grpSp>
      <p:grpSp>
        <p:nvGrpSpPr>
          <p:cNvPr id="69" name="组合 68"/>
          <p:cNvGrpSpPr/>
          <p:nvPr/>
        </p:nvGrpSpPr>
        <p:grpSpPr>
          <a:xfrm>
            <a:off x="1305043" y="1444413"/>
            <a:ext cx="1529578" cy="400110"/>
            <a:chOff x="1494776" y="2063873"/>
            <a:chExt cx="1148344" cy="400110"/>
          </a:xfrm>
        </p:grpSpPr>
        <p:sp>
          <p:nvSpPr>
            <p:cNvPr id="70" name="文本框 69"/>
            <p:cNvSpPr txBox="1"/>
            <p:nvPr/>
          </p:nvSpPr>
          <p:spPr>
            <a:xfrm>
              <a:off x="1593430" y="2063873"/>
              <a:ext cx="1049690" cy="400110"/>
            </a:xfrm>
            <a:prstGeom prst="rect">
              <a:avLst/>
            </a:prstGeom>
            <a:noFill/>
          </p:spPr>
          <p:txBody>
            <a:bodyPr wrap="square" rtlCol="0">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你在干嘛</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p:txBody>
        </p:sp>
        <p:sp>
          <p:nvSpPr>
            <p:cNvPr id="71" name="矩形 70"/>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72" name="文本框 71"/>
          <p:cNvSpPr txBox="1"/>
          <p:nvPr/>
        </p:nvSpPr>
        <p:spPr>
          <a:xfrm>
            <a:off x="1188119" y="1828018"/>
            <a:ext cx="1763426" cy="1477328"/>
          </a:xfrm>
          <a:prstGeom prst="rect">
            <a:avLst/>
          </a:prstGeom>
          <a:noFill/>
        </p:spPr>
        <p:txBody>
          <a:bodyPr wrap="square" rtlCol="0">
            <a:spAutoFit/>
          </a:bodyPr>
          <a:lstStyle/>
          <a:p>
            <a:pPr>
              <a:lnSpc>
                <a:spcPct val="125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这里是用来放置时间轴的版面，下面的月份自己编辑。</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4479943" y="1444413"/>
            <a:ext cx="1529578" cy="400110"/>
            <a:chOff x="1494776" y="2063873"/>
            <a:chExt cx="1148344" cy="400110"/>
          </a:xfrm>
        </p:grpSpPr>
        <p:sp>
          <p:nvSpPr>
            <p:cNvPr id="86" name="文本框 85"/>
            <p:cNvSpPr txBox="1"/>
            <p:nvPr/>
          </p:nvSpPr>
          <p:spPr>
            <a:xfrm>
              <a:off x="1593430" y="2063873"/>
              <a:ext cx="104969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有啥写啥</a:t>
              </a:r>
            </a:p>
          </p:txBody>
        </p:sp>
        <p:sp>
          <p:nvSpPr>
            <p:cNvPr id="87" name="矩形 86"/>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88" name="文本框 87"/>
          <p:cNvSpPr txBox="1"/>
          <p:nvPr/>
        </p:nvSpPr>
        <p:spPr>
          <a:xfrm>
            <a:off x="4363019" y="1828018"/>
            <a:ext cx="1763426" cy="1477328"/>
          </a:xfrm>
          <a:prstGeom prst="rect">
            <a:avLst/>
          </a:prstGeom>
          <a:noFill/>
        </p:spPr>
        <p:txBody>
          <a:bodyPr wrap="square" rtlCol="0">
            <a:spAutoFit/>
          </a:bodyPr>
          <a:lstStyle/>
          <a:p>
            <a:pPr>
              <a:lnSpc>
                <a:spcPct val="125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时间轴也是汇报答辩中常见的元素，必不可少的版面。</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7553245" y="1444413"/>
            <a:ext cx="1529578" cy="400110"/>
            <a:chOff x="1494776" y="2063873"/>
            <a:chExt cx="1148344" cy="400110"/>
          </a:xfrm>
        </p:grpSpPr>
        <p:sp>
          <p:nvSpPr>
            <p:cNvPr id="110" name="文本框 109"/>
            <p:cNvSpPr txBox="1"/>
            <p:nvPr/>
          </p:nvSpPr>
          <p:spPr>
            <a:xfrm>
              <a:off x="1593430" y="2063873"/>
              <a:ext cx="104969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有啥写啥</a:t>
              </a:r>
            </a:p>
          </p:txBody>
        </p:sp>
        <p:sp>
          <p:nvSpPr>
            <p:cNvPr id="111" name="矩形 110"/>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12" name="文本框 111"/>
          <p:cNvSpPr txBox="1"/>
          <p:nvPr/>
        </p:nvSpPr>
        <p:spPr>
          <a:xfrm>
            <a:off x="7436321" y="1828018"/>
            <a:ext cx="1763426" cy="1477328"/>
          </a:xfrm>
          <a:prstGeom prst="rect">
            <a:avLst/>
          </a:prstGeom>
          <a:noFill/>
        </p:spPr>
        <p:txBody>
          <a:bodyPr wrap="square" rtlCol="0">
            <a:spAutoFit/>
          </a:bodyPr>
          <a:lstStyle/>
          <a:p>
            <a:pPr>
              <a:lnSpc>
                <a:spcPct val="125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几乎所有的展示都涉及按时间顺序发展这一部分。</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9316671" y="1444413"/>
            <a:ext cx="1529578" cy="400110"/>
            <a:chOff x="1494776" y="2063873"/>
            <a:chExt cx="1148344" cy="400110"/>
          </a:xfrm>
        </p:grpSpPr>
        <p:sp>
          <p:nvSpPr>
            <p:cNvPr id="114" name="文本框 113"/>
            <p:cNvSpPr txBox="1"/>
            <p:nvPr/>
          </p:nvSpPr>
          <p:spPr>
            <a:xfrm>
              <a:off x="1593430" y="2063873"/>
              <a:ext cx="1049690" cy="40011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有啥写啥</a:t>
              </a:r>
            </a:p>
          </p:txBody>
        </p:sp>
        <p:sp>
          <p:nvSpPr>
            <p:cNvPr id="115" name="矩形 114"/>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16" name="文本框 115"/>
          <p:cNvSpPr txBox="1"/>
          <p:nvPr/>
        </p:nvSpPr>
        <p:spPr>
          <a:xfrm>
            <a:off x="9199747" y="1828018"/>
            <a:ext cx="1763426" cy="1477328"/>
          </a:xfrm>
          <a:prstGeom prst="rect">
            <a:avLst/>
          </a:prstGeom>
          <a:noFill/>
        </p:spPr>
        <p:txBody>
          <a:bodyPr wrap="square" rtlCol="0">
            <a:spAutoFit/>
          </a:bodyPr>
          <a:lstStyle/>
          <a:p>
            <a:pPr>
              <a:lnSpc>
                <a:spcPct val="125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而时间轴可以很清晰直观的把这一过程展现出来。</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22" presetClass="entr" presetSubtype="8" fill="hold" nodeType="withEffect">
                                  <p:stCondLst>
                                    <p:cond delay="30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6200"/>
                                        <p:tgtEl>
                                          <p:spTgt spid="35"/>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42" presetClass="entr" presetSubtype="0" fill="hold" nodeType="withEffect">
                                  <p:stCondLst>
                                    <p:cond delay="70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300"/>
                                        <p:tgtEl>
                                          <p:spTgt spid="41"/>
                                        </p:tgtEl>
                                      </p:cBhvr>
                                    </p:animEffect>
                                    <p:anim calcmode="lin" valueType="num">
                                      <p:cBhvr>
                                        <p:cTn id="30" dur="300" fill="hold"/>
                                        <p:tgtEl>
                                          <p:spTgt spid="41"/>
                                        </p:tgtEl>
                                        <p:attrNameLst>
                                          <p:attrName>ppt_x</p:attrName>
                                        </p:attrNameLst>
                                      </p:cBhvr>
                                      <p:tavLst>
                                        <p:tav tm="0">
                                          <p:val>
                                            <p:strVal val="#ppt_x"/>
                                          </p:val>
                                        </p:tav>
                                        <p:tav tm="100000">
                                          <p:val>
                                            <p:strVal val="#ppt_x"/>
                                          </p:val>
                                        </p:tav>
                                      </p:tavLst>
                                    </p:anim>
                                    <p:anim calcmode="lin" valueType="num">
                                      <p:cBhvr>
                                        <p:cTn id="31" dur="300" fill="hold"/>
                                        <p:tgtEl>
                                          <p:spTgt spid="41"/>
                                        </p:tgtEl>
                                        <p:attrNameLst>
                                          <p:attrName>ppt_y</p:attrName>
                                        </p:attrNameLst>
                                      </p:cBhvr>
                                      <p:tavLst>
                                        <p:tav tm="0">
                                          <p:val>
                                            <p:strVal val="#ppt_y+.1"/>
                                          </p:val>
                                        </p:tav>
                                        <p:tav tm="100000">
                                          <p:val>
                                            <p:strVal val="#ppt_y"/>
                                          </p:val>
                                        </p:tav>
                                      </p:tavLst>
                                    </p:anim>
                                  </p:childTnLst>
                                </p:cTn>
                              </p:par>
                              <p:par>
                                <p:cTn id="32" presetID="22" presetClass="entr" presetSubtype="8" fill="hold" nodeType="withEffect">
                                  <p:stCondLst>
                                    <p:cond delay="100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500"/>
                                        <p:tgtEl>
                                          <p:spTgt spid="69"/>
                                        </p:tgtEl>
                                      </p:cBhvr>
                                    </p:animEffect>
                                  </p:childTnLst>
                                </p:cTn>
                              </p:par>
                              <p:par>
                                <p:cTn id="35" presetID="22" presetClass="entr" presetSubtype="1" fill="hold" grpId="0" nodeType="withEffect">
                                  <p:stCondLst>
                                    <p:cond delay="120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cTn>
                              </p:par>
                              <p:par>
                                <p:cTn id="38" presetID="10" presetClass="entr" presetSubtype="0" fill="hold" grpId="0" nodeType="withEffect">
                                  <p:stCondLst>
                                    <p:cond delay="17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42" presetClass="entr" presetSubtype="0" fill="hold" nodeType="withEffect">
                                  <p:stCondLst>
                                    <p:cond delay="19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300"/>
                                        <p:tgtEl>
                                          <p:spTgt spid="51"/>
                                        </p:tgtEl>
                                      </p:cBhvr>
                                    </p:animEffect>
                                    <p:anim calcmode="lin" valueType="num">
                                      <p:cBhvr>
                                        <p:cTn id="44" dur="300" fill="hold"/>
                                        <p:tgtEl>
                                          <p:spTgt spid="51"/>
                                        </p:tgtEl>
                                        <p:attrNameLst>
                                          <p:attrName>ppt_x</p:attrName>
                                        </p:attrNameLst>
                                      </p:cBhvr>
                                      <p:tavLst>
                                        <p:tav tm="0">
                                          <p:val>
                                            <p:strVal val="#ppt_x"/>
                                          </p:val>
                                        </p:tav>
                                        <p:tav tm="100000">
                                          <p:val>
                                            <p:strVal val="#ppt_x"/>
                                          </p:val>
                                        </p:tav>
                                      </p:tavLst>
                                    </p:anim>
                                    <p:anim calcmode="lin" valueType="num">
                                      <p:cBhvr>
                                        <p:cTn id="45" dur="300" fill="hold"/>
                                        <p:tgtEl>
                                          <p:spTgt spid="51"/>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170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grpId="0" nodeType="withEffect">
                                  <p:stCondLst>
                                    <p:cond delay="22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42" presetClass="entr" presetSubtype="0" fill="hold" nodeType="withEffect">
                                  <p:stCondLst>
                                    <p:cond delay="23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300"/>
                                        <p:tgtEl>
                                          <p:spTgt spid="56"/>
                                        </p:tgtEl>
                                      </p:cBhvr>
                                    </p:animEffect>
                                    <p:anim calcmode="lin" valueType="num">
                                      <p:cBhvr>
                                        <p:cTn id="55" dur="300" fill="hold"/>
                                        <p:tgtEl>
                                          <p:spTgt spid="56"/>
                                        </p:tgtEl>
                                        <p:attrNameLst>
                                          <p:attrName>ppt_x</p:attrName>
                                        </p:attrNameLst>
                                      </p:cBhvr>
                                      <p:tavLst>
                                        <p:tav tm="0">
                                          <p:val>
                                            <p:strVal val="#ppt_x"/>
                                          </p:val>
                                        </p:tav>
                                        <p:tav tm="100000">
                                          <p:val>
                                            <p:strVal val="#ppt_x"/>
                                          </p:val>
                                        </p:tav>
                                      </p:tavLst>
                                    </p:anim>
                                    <p:anim calcmode="lin" valueType="num">
                                      <p:cBhvr>
                                        <p:cTn id="56" dur="300" fill="hold"/>
                                        <p:tgtEl>
                                          <p:spTgt spid="56"/>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220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340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42" presetClass="entr" presetSubtype="0" fill="hold" nodeType="withEffect">
                                  <p:stCondLst>
                                    <p:cond delay="360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300"/>
                                        <p:tgtEl>
                                          <p:spTgt spid="61"/>
                                        </p:tgtEl>
                                      </p:cBhvr>
                                    </p:animEffect>
                                    <p:anim calcmode="lin" valueType="num">
                                      <p:cBhvr>
                                        <p:cTn id="66" dur="300" fill="hold"/>
                                        <p:tgtEl>
                                          <p:spTgt spid="61"/>
                                        </p:tgtEl>
                                        <p:attrNameLst>
                                          <p:attrName>ppt_x</p:attrName>
                                        </p:attrNameLst>
                                      </p:cBhvr>
                                      <p:tavLst>
                                        <p:tav tm="0">
                                          <p:val>
                                            <p:strVal val="#ppt_x"/>
                                          </p:val>
                                        </p:tav>
                                        <p:tav tm="100000">
                                          <p:val>
                                            <p:strVal val="#ppt_x"/>
                                          </p:val>
                                        </p:tav>
                                      </p:tavLst>
                                    </p:anim>
                                    <p:anim calcmode="lin" valueType="num">
                                      <p:cBhvr>
                                        <p:cTn id="67" dur="300" fill="hold"/>
                                        <p:tgtEl>
                                          <p:spTgt spid="61"/>
                                        </p:tgtEl>
                                        <p:attrNameLst>
                                          <p:attrName>ppt_y</p:attrName>
                                        </p:attrNameLst>
                                      </p:cBhvr>
                                      <p:tavLst>
                                        <p:tav tm="0">
                                          <p:val>
                                            <p:strVal val="#ppt_y+.1"/>
                                          </p:val>
                                        </p:tav>
                                        <p:tav tm="100000">
                                          <p:val>
                                            <p:strVal val="#ppt_y"/>
                                          </p:val>
                                        </p:tav>
                                      </p:tavLst>
                                    </p:anim>
                                  </p:childTnLst>
                                </p:cTn>
                              </p:par>
                              <p:par>
                                <p:cTn id="68" presetID="10" presetClass="entr" presetSubtype="0" fill="hold" grpId="0" nodeType="withEffect">
                                  <p:stCondLst>
                                    <p:cond delay="340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grpId="0" nodeType="withEffect">
                                  <p:stCondLst>
                                    <p:cond delay="390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42" presetClass="entr" presetSubtype="0" fill="hold" nodeType="withEffect">
                                  <p:stCondLst>
                                    <p:cond delay="400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300"/>
                                        <p:tgtEl>
                                          <p:spTgt spid="66"/>
                                        </p:tgtEl>
                                      </p:cBhvr>
                                    </p:animEffect>
                                    <p:anim calcmode="lin" valueType="num">
                                      <p:cBhvr>
                                        <p:cTn id="77" dur="300" fill="hold"/>
                                        <p:tgtEl>
                                          <p:spTgt spid="66"/>
                                        </p:tgtEl>
                                        <p:attrNameLst>
                                          <p:attrName>ppt_x</p:attrName>
                                        </p:attrNameLst>
                                      </p:cBhvr>
                                      <p:tavLst>
                                        <p:tav tm="0">
                                          <p:val>
                                            <p:strVal val="#ppt_x"/>
                                          </p:val>
                                        </p:tav>
                                        <p:tav tm="100000">
                                          <p:val>
                                            <p:strVal val="#ppt_x"/>
                                          </p:val>
                                        </p:tav>
                                      </p:tavLst>
                                    </p:anim>
                                    <p:anim calcmode="lin" valueType="num">
                                      <p:cBhvr>
                                        <p:cTn id="78" dur="300" fill="hold"/>
                                        <p:tgtEl>
                                          <p:spTgt spid="66"/>
                                        </p:tgtEl>
                                        <p:attrNameLst>
                                          <p:attrName>ppt_y</p:attrName>
                                        </p:attrNameLst>
                                      </p:cBhvr>
                                      <p:tavLst>
                                        <p:tav tm="0">
                                          <p:val>
                                            <p:strVal val="#ppt_y+.1"/>
                                          </p:val>
                                        </p:tav>
                                        <p:tav tm="100000">
                                          <p:val>
                                            <p:strVal val="#ppt_y"/>
                                          </p:val>
                                        </p:tav>
                                      </p:tavLst>
                                    </p:anim>
                                  </p:childTnLst>
                                </p:cTn>
                              </p:par>
                              <p:par>
                                <p:cTn id="79" presetID="10" presetClass="entr" presetSubtype="0" fill="hold" grpId="0" nodeType="withEffect">
                                  <p:stCondLst>
                                    <p:cond delay="400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500"/>
                                        <p:tgtEl>
                                          <p:spTgt spid="64"/>
                                        </p:tgtEl>
                                      </p:cBhvr>
                                    </p:animEffect>
                                  </p:childTnLst>
                                </p:cTn>
                              </p:par>
                              <p:par>
                                <p:cTn id="82" presetID="10" presetClass="entr" presetSubtype="0" fill="hold" grpId="0" nodeType="withEffect">
                                  <p:stCondLst>
                                    <p:cond delay="510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42" presetClass="entr" presetSubtype="0" fill="hold" nodeType="withEffect">
                                  <p:stCondLst>
                                    <p:cond delay="530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300"/>
                                        <p:tgtEl>
                                          <p:spTgt spid="46"/>
                                        </p:tgtEl>
                                      </p:cBhvr>
                                    </p:animEffect>
                                    <p:anim calcmode="lin" valueType="num">
                                      <p:cBhvr>
                                        <p:cTn id="88" dur="300" fill="hold"/>
                                        <p:tgtEl>
                                          <p:spTgt spid="46"/>
                                        </p:tgtEl>
                                        <p:attrNameLst>
                                          <p:attrName>ppt_x</p:attrName>
                                        </p:attrNameLst>
                                      </p:cBhvr>
                                      <p:tavLst>
                                        <p:tav tm="0">
                                          <p:val>
                                            <p:strVal val="#ppt_x"/>
                                          </p:val>
                                        </p:tav>
                                        <p:tav tm="100000">
                                          <p:val>
                                            <p:strVal val="#ppt_x"/>
                                          </p:val>
                                        </p:tav>
                                      </p:tavLst>
                                    </p:anim>
                                    <p:anim calcmode="lin" valueType="num">
                                      <p:cBhvr>
                                        <p:cTn id="89" dur="300" fill="hold"/>
                                        <p:tgtEl>
                                          <p:spTgt spid="46"/>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52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par>
                                <p:cTn id="93" presetID="22" presetClass="entr" presetSubtype="8" fill="hold" nodeType="withEffect">
                                  <p:stCondLst>
                                    <p:cond delay="2600"/>
                                  </p:stCondLst>
                                  <p:childTnLst>
                                    <p:set>
                                      <p:cBhvr>
                                        <p:cTn id="94" dur="1" fill="hold">
                                          <p:stCondLst>
                                            <p:cond delay="0"/>
                                          </p:stCondLst>
                                        </p:cTn>
                                        <p:tgtEl>
                                          <p:spTgt spid="85"/>
                                        </p:tgtEl>
                                        <p:attrNameLst>
                                          <p:attrName>style.visibility</p:attrName>
                                        </p:attrNameLst>
                                      </p:cBhvr>
                                      <p:to>
                                        <p:strVal val="visible"/>
                                      </p:to>
                                    </p:set>
                                    <p:animEffect transition="in" filter="wipe(left)">
                                      <p:cBhvr>
                                        <p:cTn id="95" dur="500"/>
                                        <p:tgtEl>
                                          <p:spTgt spid="85"/>
                                        </p:tgtEl>
                                      </p:cBhvr>
                                    </p:animEffect>
                                  </p:childTnLst>
                                </p:cTn>
                              </p:par>
                              <p:par>
                                <p:cTn id="96" presetID="22" presetClass="entr" presetSubtype="8" fill="hold" nodeType="withEffect">
                                  <p:stCondLst>
                                    <p:cond delay="4400"/>
                                  </p:stCondLst>
                                  <p:childTnLst>
                                    <p:set>
                                      <p:cBhvr>
                                        <p:cTn id="97" dur="1" fill="hold">
                                          <p:stCondLst>
                                            <p:cond delay="0"/>
                                          </p:stCondLst>
                                        </p:cTn>
                                        <p:tgtEl>
                                          <p:spTgt spid="109"/>
                                        </p:tgtEl>
                                        <p:attrNameLst>
                                          <p:attrName>style.visibility</p:attrName>
                                        </p:attrNameLst>
                                      </p:cBhvr>
                                      <p:to>
                                        <p:strVal val="visible"/>
                                      </p:to>
                                    </p:set>
                                    <p:animEffect transition="in" filter="wipe(left)">
                                      <p:cBhvr>
                                        <p:cTn id="98" dur="500"/>
                                        <p:tgtEl>
                                          <p:spTgt spid="109"/>
                                        </p:tgtEl>
                                      </p:cBhvr>
                                    </p:animEffect>
                                  </p:childTnLst>
                                </p:cTn>
                              </p:par>
                              <p:par>
                                <p:cTn id="99" presetID="22" presetClass="entr" presetSubtype="8" fill="hold" nodeType="withEffect">
                                  <p:stCondLst>
                                    <p:cond delay="5700"/>
                                  </p:stCondLst>
                                  <p:childTnLst>
                                    <p:set>
                                      <p:cBhvr>
                                        <p:cTn id="100" dur="1" fill="hold">
                                          <p:stCondLst>
                                            <p:cond delay="0"/>
                                          </p:stCondLst>
                                        </p:cTn>
                                        <p:tgtEl>
                                          <p:spTgt spid="113"/>
                                        </p:tgtEl>
                                        <p:attrNameLst>
                                          <p:attrName>style.visibility</p:attrName>
                                        </p:attrNameLst>
                                      </p:cBhvr>
                                      <p:to>
                                        <p:strVal val="visible"/>
                                      </p:to>
                                    </p:set>
                                    <p:animEffect transition="in" filter="wipe(left)">
                                      <p:cBhvr>
                                        <p:cTn id="101" dur="500"/>
                                        <p:tgtEl>
                                          <p:spTgt spid="113"/>
                                        </p:tgtEl>
                                      </p:cBhvr>
                                    </p:animEffect>
                                  </p:childTnLst>
                                </p:cTn>
                              </p:par>
                              <p:par>
                                <p:cTn id="102" presetID="22" presetClass="entr" presetSubtype="1" fill="hold" grpId="0" nodeType="withEffect">
                                  <p:stCondLst>
                                    <p:cond delay="2900"/>
                                  </p:stCondLst>
                                  <p:childTnLst>
                                    <p:set>
                                      <p:cBhvr>
                                        <p:cTn id="103" dur="1" fill="hold">
                                          <p:stCondLst>
                                            <p:cond delay="0"/>
                                          </p:stCondLst>
                                        </p:cTn>
                                        <p:tgtEl>
                                          <p:spTgt spid="88"/>
                                        </p:tgtEl>
                                        <p:attrNameLst>
                                          <p:attrName>style.visibility</p:attrName>
                                        </p:attrNameLst>
                                      </p:cBhvr>
                                      <p:to>
                                        <p:strVal val="visible"/>
                                      </p:to>
                                    </p:set>
                                    <p:animEffect transition="in" filter="wipe(up)">
                                      <p:cBhvr>
                                        <p:cTn id="104" dur="500"/>
                                        <p:tgtEl>
                                          <p:spTgt spid="88"/>
                                        </p:tgtEl>
                                      </p:cBhvr>
                                    </p:animEffect>
                                  </p:childTnLst>
                                </p:cTn>
                              </p:par>
                              <p:par>
                                <p:cTn id="105" presetID="22" presetClass="entr" presetSubtype="1" fill="hold" grpId="0" nodeType="withEffect">
                                  <p:stCondLst>
                                    <p:cond delay="4700"/>
                                  </p:stCondLst>
                                  <p:childTnLst>
                                    <p:set>
                                      <p:cBhvr>
                                        <p:cTn id="106" dur="1" fill="hold">
                                          <p:stCondLst>
                                            <p:cond delay="0"/>
                                          </p:stCondLst>
                                        </p:cTn>
                                        <p:tgtEl>
                                          <p:spTgt spid="112"/>
                                        </p:tgtEl>
                                        <p:attrNameLst>
                                          <p:attrName>style.visibility</p:attrName>
                                        </p:attrNameLst>
                                      </p:cBhvr>
                                      <p:to>
                                        <p:strVal val="visible"/>
                                      </p:to>
                                    </p:set>
                                    <p:animEffect transition="in" filter="wipe(up)">
                                      <p:cBhvr>
                                        <p:cTn id="107" dur="500"/>
                                        <p:tgtEl>
                                          <p:spTgt spid="112"/>
                                        </p:tgtEl>
                                      </p:cBhvr>
                                    </p:animEffect>
                                  </p:childTnLst>
                                </p:cTn>
                              </p:par>
                              <p:par>
                                <p:cTn id="108" presetID="22" presetClass="entr" presetSubtype="1" fill="hold" grpId="0" nodeType="withEffect">
                                  <p:stCondLst>
                                    <p:cond delay="6000"/>
                                  </p:stCondLst>
                                  <p:childTnLst>
                                    <p:set>
                                      <p:cBhvr>
                                        <p:cTn id="109" dur="1" fill="hold">
                                          <p:stCondLst>
                                            <p:cond delay="0"/>
                                          </p:stCondLst>
                                        </p:cTn>
                                        <p:tgtEl>
                                          <p:spTgt spid="116"/>
                                        </p:tgtEl>
                                        <p:attrNameLst>
                                          <p:attrName>style.visibility</p:attrName>
                                        </p:attrNameLst>
                                      </p:cBhvr>
                                      <p:to>
                                        <p:strVal val="visible"/>
                                      </p:to>
                                    </p:set>
                                    <p:animEffect transition="in" filter="wipe(up)">
                                      <p:cBhvr>
                                        <p:cTn id="110" dur="500"/>
                                        <p:tgtEl>
                                          <p:spTgt spid="116"/>
                                        </p:tgtEl>
                                      </p:cBhvr>
                                    </p:animEffect>
                                  </p:childTnLst>
                                </p:cTn>
                              </p:par>
                              <p:par>
                                <p:cTn id="111" presetID="22" presetClass="entr" presetSubtype="4" fill="hold" nodeType="withEffect">
                                  <p:stCondLst>
                                    <p:cond delay="0"/>
                                  </p:stCondLst>
                                  <p:childTnLst>
                                    <p:set>
                                      <p:cBhvr>
                                        <p:cTn id="112" dur="1" fill="hold">
                                          <p:stCondLst>
                                            <p:cond delay="0"/>
                                          </p:stCondLst>
                                        </p:cTn>
                                        <p:tgtEl>
                                          <p:spTgt spid="5"/>
                                        </p:tgtEl>
                                        <p:attrNameLst>
                                          <p:attrName>style.visibility</p:attrName>
                                        </p:attrNameLst>
                                      </p:cBhvr>
                                      <p:to>
                                        <p:strVal val="visible"/>
                                      </p:to>
                                    </p:set>
                                    <p:animEffect transition="in" filter="wipe(down)">
                                      <p:cBhvr>
                                        <p:cTn id="1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9" grpId="0"/>
      <p:bldP spid="40" grpId="0" animBg="1"/>
      <p:bldP spid="44" grpId="0"/>
      <p:bldP spid="45" grpId="0" animBg="1"/>
      <p:bldP spid="49" grpId="0"/>
      <p:bldP spid="50" grpId="0" animBg="1"/>
      <p:bldP spid="54" grpId="0"/>
      <p:bldP spid="55" grpId="0" animBg="1"/>
      <p:bldP spid="59" grpId="0"/>
      <p:bldP spid="60" grpId="0" animBg="1"/>
      <p:bldP spid="64" grpId="0"/>
      <p:bldP spid="65" grpId="0" animBg="1"/>
      <p:bldP spid="72" grpId="0"/>
      <p:bldP spid="88" grpId="0"/>
      <p:bldP spid="112" grpId="0"/>
      <p:bldP spid="116" grpId="0"/>
    </p:bldLst>
  </p:timing>
</p:sld>
</file>

<file path=ppt/theme/theme1.xml><?xml version="1.0" encoding="utf-8"?>
<a:theme xmlns:a="http://schemas.openxmlformats.org/drawingml/2006/main" name=" www.2ppt.com">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1203</Words>
  <Application>Microsoft Office PowerPoint</Application>
  <PresentationFormat>宽屏</PresentationFormat>
  <Paragraphs>161</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宋体</vt:lpstr>
      <vt:lpstr>微软雅黑</vt:lpstr>
      <vt:lpstr>Arial</vt:lpstr>
      <vt:lpstr>Calibri</vt:lpstr>
      <vt:lpstr>Calibri Light</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2021-05-06T01:15:34Z</dcterms:created>
  <dcterms:modified xsi:type="dcterms:W3CDTF">2023-01-10T10:51:59Z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ABC5D2D9900F4DFEA2A5C1BBAD140315</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