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9" r:id="rId3"/>
    <p:sldId id="284" r:id="rId4"/>
    <p:sldId id="256" r:id="rId5"/>
    <p:sldId id="282" r:id="rId6"/>
    <p:sldId id="283" r:id="rId7"/>
    <p:sldId id="273" r:id="rId8"/>
    <p:sldId id="262" r:id="rId9"/>
    <p:sldId id="263" r:id="rId10"/>
    <p:sldId id="264" r:id="rId11"/>
    <p:sldId id="272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ED27A-2C02-475D-B02B-2D360C0F0B9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5A247-E430-49A8-8674-DF90D17AE7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5A247-E430-49A8-8674-DF90D17AE73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0110518224634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0799;&#31461;&#27468;&#26354;-In%20The%20Living%20Room.mp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0799;&#31461;&#27468;&#26354;-In%20The%20Living%20Room.mp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UNIT%201_Lesson%203%20Making%20Breakfastpart2.mp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UNIT%201_Lesson%203%20Making%20Breakfastpart2.mp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1484784"/>
            <a:ext cx="9144001" cy="90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4000" b="1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Unit 3  Winter in Canada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" y="292494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4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48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esson 16</a:t>
            </a:r>
            <a:r>
              <a:rPr kumimoji="0" lang="en-US" altLang="zh-CN" sz="48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A Skating Lesson</a:t>
            </a:r>
            <a:endParaRPr kumimoji="0" lang="en-US" altLang="zh-CN" sz="4800" b="1" i="0" u="none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4755" y="538363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015121113543710029.jpg"/>
          <p:cNvPicPr>
            <a:picLocks noChangeAspect="1"/>
          </p:cNvPicPr>
          <p:nvPr/>
        </p:nvPicPr>
        <p:blipFill>
          <a:blip r:embed="rId2" cstate="print"/>
          <a:srcRect t="9449"/>
          <a:stretch>
            <a:fillRect/>
          </a:stretch>
        </p:blipFill>
        <p:spPr>
          <a:xfrm>
            <a:off x="1" y="0"/>
            <a:ext cx="915148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6925" y="1556792"/>
            <a:ext cx="6858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听录音，朗读本课的第一部分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完成相关习题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结合本课学习内容创编一个新对话，并将其表演出来。 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 descr="2015121113543710029.jpg"/>
          <p:cNvPicPr>
            <a:picLocks noChangeAspect="1"/>
          </p:cNvPicPr>
          <p:nvPr/>
        </p:nvPicPr>
        <p:blipFill>
          <a:blip r:embed="rId2" cstate="print"/>
          <a:srcRect t="9449"/>
          <a:stretch>
            <a:fillRect/>
          </a:stretch>
        </p:blipFill>
        <p:spPr>
          <a:xfrm>
            <a:off x="1" y="0"/>
            <a:ext cx="9151483" cy="6858000"/>
          </a:xfrm>
          <a:prstGeom prst="rect">
            <a:avLst/>
          </a:prstGeom>
        </p:spPr>
      </p:pic>
      <p:pic>
        <p:nvPicPr>
          <p:cNvPr id="8" name="图片 7" descr="t014744aeb3492c95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488928"/>
            <a:ext cx="557216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2015121113543710029.jpg"/>
          <p:cNvPicPr>
            <a:picLocks noChangeAspect="1"/>
          </p:cNvPicPr>
          <p:nvPr/>
        </p:nvPicPr>
        <p:blipFill>
          <a:blip r:embed="rId2" cstate="print"/>
          <a:srcRect t="9449"/>
          <a:stretch>
            <a:fillRect/>
          </a:stretch>
        </p:blipFill>
        <p:spPr>
          <a:xfrm>
            <a:off x="1" y="0"/>
            <a:ext cx="9151483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3" action="ppaction://hlinkfile"/>
          </p:cNvPr>
          <p:cNvSpPr txBox="1"/>
          <p:nvPr/>
        </p:nvSpPr>
        <p:spPr>
          <a:xfrm>
            <a:off x="571473" y="1039356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Listen to a chant.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 descr="43 - 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099" y="1700809"/>
            <a:ext cx="6911008" cy="3441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2015121113543710029.jpg"/>
          <p:cNvPicPr>
            <a:picLocks noChangeAspect="1"/>
          </p:cNvPicPr>
          <p:nvPr/>
        </p:nvPicPr>
        <p:blipFill>
          <a:blip r:embed="rId2" cstate="print"/>
          <a:srcRect t="9449"/>
          <a:stretch>
            <a:fillRect/>
          </a:stretch>
        </p:blipFill>
        <p:spPr>
          <a:xfrm>
            <a:off x="1" y="0"/>
            <a:ext cx="9151483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rId3" action="ppaction://hlinkfile"/>
          </p:cNvPr>
          <p:cNvSpPr txBox="1"/>
          <p:nvPr/>
        </p:nvSpPr>
        <p:spPr>
          <a:xfrm>
            <a:off x="1135560" y="692697"/>
            <a:ext cx="4541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Free talk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skate. I’m going to skate.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skate?</a:t>
            </a:r>
          </a:p>
        </p:txBody>
      </p:sp>
      <p:pic>
        <p:nvPicPr>
          <p:cNvPr id="10" name="图片 9" descr="201611292948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7619" y="4071944"/>
            <a:ext cx="4126381" cy="2286015"/>
          </a:xfrm>
          <a:prstGeom prst="rect">
            <a:avLst/>
          </a:prstGeom>
        </p:spPr>
      </p:pic>
      <p:pic>
        <p:nvPicPr>
          <p:cNvPr id="13" name="图片 12" descr="dda7c0182c7c46ba9bbcde22d508d8b6201609162103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5559" y="2564905"/>
            <a:ext cx="3357934" cy="2620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015121113543710029.jpg"/>
          <p:cNvPicPr>
            <a:picLocks noChangeAspect="1"/>
          </p:cNvPicPr>
          <p:nvPr/>
        </p:nvPicPr>
        <p:blipFill>
          <a:blip r:embed="rId3" cstate="print"/>
          <a:srcRect t="9449"/>
          <a:stretch>
            <a:fillRect/>
          </a:stretch>
        </p:blipFill>
        <p:spPr>
          <a:xfrm>
            <a:off x="1" y="0"/>
            <a:ext cx="915148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640" y="1412776"/>
            <a:ext cx="12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关卡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6704" y="476672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闯关游戏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26479" y="4509121"/>
            <a:ext cx="5500726" cy="2062571"/>
            <a:chOff x="1500166" y="4214818"/>
            <a:chExt cx="5500726" cy="2062571"/>
          </a:xfrm>
        </p:grpSpPr>
        <p:pic>
          <p:nvPicPr>
            <p:cNvPr id="14" name="图片 13" descr="1469695352613088109_big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6380" y="4214818"/>
              <a:ext cx="1714512" cy="2062571"/>
            </a:xfrm>
            <a:prstGeom prst="rect">
              <a:avLst/>
            </a:prstGeom>
          </p:spPr>
        </p:pic>
        <p:pic>
          <p:nvPicPr>
            <p:cNvPr id="15" name="图片 14" descr="1469695352613088109_big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8992" y="4214818"/>
              <a:ext cx="1714512" cy="2062571"/>
            </a:xfrm>
            <a:prstGeom prst="rect">
              <a:avLst/>
            </a:prstGeom>
          </p:spPr>
        </p:pic>
        <p:pic>
          <p:nvPicPr>
            <p:cNvPr id="16" name="图片 15" descr="1469695352613088109_big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0166" y="4214818"/>
              <a:ext cx="1714512" cy="2062571"/>
            </a:xfrm>
            <a:prstGeom prst="rect">
              <a:avLst/>
            </a:prstGeom>
          </p:spPr>
        </p:pic>
      </p:grpSp>
      <p:pic>
        <p:nvPicPr>
          <p:cNvPr id="11" name="图片 10" descr="QQ图片201808061451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1939" y="1556793"/>
            <a:ext cx="5983395" cy="26508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46954" y="2420888"/>
            <a:ext cx="30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6954" y="2852936"/>
            <a:ext cx="30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6954" y="3284984"/>
            <a:ext cx="30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6954" y="3717032"/>
            <a:ext cx="30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015121113543710029.jpg"/>
          <p:cNvPicPr>
            <a:picLocks noChangeAspect="1"/>
          </p:cNvPicPr>
          <p:nvPr/>
        </p:nvPicPr>
        <p:blipFill>
          <a:blip r:embed="rId2" cstate="print"/>
          <a:srcRect t="9449"/>
          <a:stretch>
            <a:fillRect/>
          </a:stretch>
        </p:blipFill>
        <p:spPr>
          <a:xfrm>
            <a:off x="-7483" y="0"/>
            <a:ext cx="915148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3" y="2119963"/>
            <a:ext cx="556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关卡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5786" y="857232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闯关游戏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37814" y="4725144"/>
            <a:ext cx="8529736" cy="1775690"/>
            <a:chOff x="71426" y="3571876"/>
            <a:chExt cx="9429776" cy="2928958"/>
          </a:xfrm>
        </p:grpSpPr>
        <p:pic>
          <p:nvPicPr>
            <p:cNvPr id="9" name="图片 8" descr="bd90007c2fe5673a70f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562" y="3571876"/>
              <a:ext cx="2857500" cy="2857500"/>
            </a:xfrm>
            <a:prstGeom prst="rect">
              <a:avLst/>
            </a:prstGeom>
          </p:spPr>
        </p:pic>
        <p:pic>
          <p:nvPicPr>
            <p:cNvPr id="11" name="图片 10" descr="bd90007c2fe5673a70f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3702" y="3643314"/>
              <a:ext cx="2857500" cy="2857500"/>
            </a:xfrm>
            <a:prstGeom prst="rect">
              <a:avLst/>
            </a:prstGeom>
          </p:spPr>
        </p:pic>
        <p:pic>
          <p:nvPicPr>
            <p:cNvPr id="13" name="图片 12" descr="bd90007c2fe5673a70f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5984" y="3643314"/>
              <a:ext cx="2857500" cy="2857500"/>
            </a:xfrm>
            <a:prstGeom prst="rect">
              <a:avLst/>
            </a:prstGeom>
          </p:spPr>
        </p:pic>
        <p:pic>
          <p:nvPicPr>
            <p:cNvPr id="15" name="图片 14" descr="bd90007c2fe5673a70f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26" y="3643334"/>
              <a:ext cx="2857500" cy="2857500"/>
            </a:xfrm>
            <a:prstGeom prst="rect">
              <a:avLst/>
            </a:prstGeom>
          </p:spPr>
        </p:pic>
      </p:grpSp>
      <p:pic>
        <p:nvPicPr>
          <p:cNvPr id="14" name="图片 13" descr="QQ图片20180806145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7844" y="1916832"/>
            <a:ext cx="6608519" cy="27363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24224" y="2852936"/>
            <a:ext cx="30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5589" y="3789040"/>
            <a:ext cx="30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015121113543710029.jpg"/>
          <p:cNvPicPr>
            <a:picLocks noChangeAspect="1"/>
          </p:cNvPicPr>
          <p:nvPr/>
        </p:nvPicPr>
        <p:blipFill>
          <a:blip r:embed="rId2" cstate="print"/>
          <a:srcRect t="9449"/>
          <a:stretch>
            <a:fillRect/>
          </a:stretch>
        </p:blipFill>
        <p:spPr>
          <a:xfrm>
            <a:off x="-38333" y="-23119"/>
            <a:ext cx="9182334" cy="68811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3" y="1617637"/>
            <a:ext cx="556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关卡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4894" y="620688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闯关游戏</a:t>
            </a:r>
            <a:endParaRPr lang="zh-CN" alt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TextBox 13">
            <a:hlinkClick r:id="rId3" action="ppaction://hlinkfile"/>
          </p:cNvPr>
          <p:cNvSpPr txBox="1"/>
          <p:nvPr/>
        </p:nvSpPr>
        <p:spPr>
          <a:xfrm>
            <a:off x="1442385" y="1988840"/>
            <a:ext cx="58910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1.What is Danny going to do 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_________________________________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2.Is Danny early or late?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Can Li Ming stand up on the ice?  ___________________________________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4.Does Li Ming learn fast?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5.What happened to Danny?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26480" y="2420888"/>
            <a:ext cx="5584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going to teach Li Ming to skate.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3749" y="3284984"/>
            <a:ext cx="184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late.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3749" y="4149080"/>
            <a:ext cx="1840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he can.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3750" y="5013176"/>
            <a:ext cx="2423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he does.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3750" y="5877272"/>
            <a:ext cx="558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fells down.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 descr="7262ce71f33f282d42a4fdc3ee4e71f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815" y="620688"/>
            <a:ext cx="8255000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2015121113543710029.jpg"/>
          <p:cNvPicPr>
            <a:picLocks noChangeAspect="1"/>
          </p:cNvPicPr>
          <p:nvPr/>
        </p:nvPicPr>
        <p:blipFill>
          <a:blip r:embed="rId2" cstate="print"/>
          <a:srcRect t="9449"/>
          <a:stretch>
            <a:fillRect/>
          </a:stretch>
        </p:blipFill>
        <p:spPr>
          <a:xfrm>
            <a:off x="1" y="0"/>
            <a:ext cx="9151483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QQ图片20180806151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719" y="764704"/>
            <a:ext cx="4020192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3810" y="1700808"/>
            <a:ext cx="36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swim in the river.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3810" y="3861048"/>
            <a:ext cx="288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skate.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3810" y="3068960"/>
            <a:ext cx="288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ride a bike.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3810" y="2420888"/>
            <a:ext cx="4760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play the table tennis.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3810" y="4653136"/>
            <a:ext cx="288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fly the kite.</a:t>
            </a:r>
            <a:endParaRPr lang="zh-CN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2015121113543710029.jpg"/>
          <p:cNvPicPr>
            <a:picLocks noChangeAspect="1"/>
          </p:cNvPicPr>
          <p:nvPr/>
        </p:nvPicPr>
        <p:blipFill>
          <a:blip r:embed="rId2" cstate="print"/>
          <a:srcRect t="9449"/>
          <a:stretch>
            <a:fillRect/>
          </a:stretch>
        </p:blipFill>
        <p:spPr>
          <a:xfrm>
            <a:off x="1" y="0"/>
            <a:ext cx="915148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3" action="ppaction://hlinkfile"/>
          </p:cNvPr>
          <p:cNvSpPr txBox="1"/>
          <p:nvPr/>
        </p:nvSpPr>
        <p:spPr>
          <a:xfrm>
            <a:off x="951464" y="836712"/>
            <a:ext cx="4356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and talk.</a:t>
            </a:r>
          </a:p>
        </p:txBody>
      </p:sp>
      <p:pic>
        <p:nvPicPr>
          <p:cNvPr id="10" name="图片 9" descr="59t58PICHCs_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645024"/>
            <a:ext cx="4104858" cy="3078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1556791"/>
            <a:ext cx="45365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I can swim. Can you swim?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 No, I can’t.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C: I’m going to teach you to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swim.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 Oh, great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D: I like skating, but I can’t.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Can you skate?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E: Yes, I can. I’m going to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teach you to skate.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D: Thank you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015121113543710029.jpg"/>
          <p:cNvPicPr>
            <a:picLocks noChangeAspect="1"/>
          </p:cNvPicPr>
          <p:nvPr/>
        </p:nvPicPr>
        <p:blipFill>
          <a:blip r:embed="rId2" cstate="print"/>
          <a:srcRect t="9449"/>
          <a:stretch>
            <a:fillRect/>
          </a:stretch>
        </p:blipFill>
        <p:spPr>
          <a:xfrm>
            <a:off x="1" y="0"/>
            <a:ext cx="9151483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6480" y="1052736"/>
            <a:ext cx="68580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words: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skate, late, teach, ice, learn, fast, again, ask, say,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 up, fall down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Sentences: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sb. be going to…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can…  can you …?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did I do, Danny?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falls down again.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这节课我的收获是：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</a:p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这节课我的不足是：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全屏显示(4:3)</PresentationFormat>
  <Paragraphs>75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2018-07-22T08:10:00Z</dcterms:created>
  <dcterms:modified xsi:type="dcterms:W3CDTF">2023-01-16T17:43:29Z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BD2C93553E97422598D8BE85BCACA1BB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