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8"/>
  </p:notesMasterIdLst>
  <p:handoutMasterIdLst>
    <p:handoutMasterId r:id="rId19"/>
  </p:handoutMasterIdLst>
  <p:sldIdLst>
    <p:sldId id="256" r:id="rId2"/>
    <p:sldId id="258" r:id="rId3"/>
    <p:sldId id="260" r:id="rId4"/>
    <p:sldId id="287" r:id="rId5"/>
    <p:sldId id="295" r:id="rId6"/>
    <p:sldId id="288" r:id="rId7"/>
    <p:sldId id="292" r:id="rId8"/>
    <p:sldId id="293" r:id="rId9"/>
    <p:sldId id="261" r:id="rId10"/>
    <p:sldId id="289" r:id="rId11"/>
    <p:sldId id="290" r:id="rId12"/>
    <p:sldId id="279" r:id="rId13"/>
    <p:sldId id="280" r:id="rId14"/>
    <p:sldId id="294" r:id="rId15"/>
    <p:sldId id="283" r:id="rId16"/>
    <p:sldId id="291" r:id="rId17"/>
  </p:sldIdLst>
  <p:sldSz cx="9144000" cy="5143500" type="screen16x9"/>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D9CB"/>
    <a:srgbClr val="F7E9E1"/>
    <a:srgbClr val="E8C3AE"/>
    <a:srgbClr val="E0F276"/>
    <a:srgbClr val="98BCF6"/>
    <a:srgbClr val="D1F3FF"/>
    <a:srgbClr val="8FE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0" d="100"/>
          <a:sy n="120" d="100"/>
        </p:scale>
        <p:origin x="-1374" y="-51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4449BE26-9361-459E-B2E2-C6928666B7C3}"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BBC25AD8-8D15-47CB-8CE2-844DC558CF92}" type="slidenum">
              <a:rPr lang="zh-CN" altLang="en-US"/>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710363" y="514350"/>
            <a:ext cx="2135187" cy="3886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1625" y="514350"/>
            <a:ext cx="6256338" cy="3886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D9F2F3EF-5ECC-48B8-85BA-30464434198D}"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55CA892-4024-4B54-AAD6-FB5DB44F3964}"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27294511-5458-4F76-8EAE-0A46C48E4ABA}"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8BF61EB1-78B1-47C1-9B1F-0DD9E742F456}" type="slidenum">
              <a:rPr lang="zh-CN" altLang="en-US"/>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5"/>
            <a:ext cx="7772400" cy="1022350"/>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0C43299F-1DD4-435A-8CEA-B545B6693B1C}" type="datetimeFigureOut">
              <a:rPr lang="zh-CN" altLang="en-US"/>
              <a:t>2023-01-17</a:t>
            </a:fld>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7C9ACE3B-52BF-44AF-A597-451CD0888228}" type="slidenum">
              <a:rPr lang="zh-CN" altLang="en-US"/>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04800" y="1485900"/>
            <a:ext cx="4194175" cy="2914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51375" y="1485900"/>
            <a:ext cx="4194175" cy="2914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89096B5F-F190-4D61-A404-7959D5B40495}"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770E8F36-EC59-43E6-8775-D17ECE0115B4}" type="slidenum">
              <a:rPr lang="zh-CN" altLang="en-US"/>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375"/>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BEB335DE-E761-48F2-BAE8-2CACAA94ED86}" type="datetimeFigureOut">
              <a:rPr lang="zh-CN" altLang="en-US"/>
              <a:t>2023-01-17</a:t>
            </a:fld>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F58AD451-AF70-4B7D-B3B8-BF96FF66CBC5}" type="slidenum">
              <a:rPr lang="zh-CN" altLang="en-US"/>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3FE6F2DC-B45C-4062-B695-4954286156D2}" type="datetimeFigureOut">
              <a:rPr lang="zh-CN" altLang="en-US"/>
              <a:t>2023-01-17</a:t>
            </a:fld>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F209E50E-4D93-4B45-88FA-ADC53831E565}" type="slidenum">
              <a:rPr lang="zh-CN" altLang="en-US"/>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39D282AD-7CA1-4417-988A-A69E100F402A}" type="datetimeFigureOut">
              <a:rPr lang="zh-CN" altLang="en-US"/>
              <a:t>2023-01-17</a:t>
            </a:fld>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07881AFA-AFB9-4D3C-B24C-9B76EED2BEB1}" type="slidenum">
              <a:rPr lang="zh-CN" altLang="en-US"/>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8"/>
            <a:ext cx="3008313" cy="871537"/>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4B3293F4-4A95-4C43-B54D-3BBFAC1ADB90}"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22197F77-8D35-43B5-AA64-1758EA3334F9}" type="slidenum">
              <a:rPr lang="zh-CN" altLang="en-US"/>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450"/>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196D0587-3276-4FDF-97F5-6658C0D0F648}" type="datetimeFigureOut">
              <a:rPr lang="zh-CN" altLang="en-US"/>
              <a:t>2023-01-17</a:t>
            </a:fld>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F144A87A-F246-4A74-8D77-C80803787CF3}" type="slidenum">
              <a:rPr lang="zh-CN" altLang="en-US"/>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bwMode="auto">
          <a:xfrm>
            <a:off x="301625" y="514350"/>
            <a:ext cx="854075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41987" name="Rectangle 3"/>
          <p:cNvSpPr>
            <a:spLocks noGrp="1" noRot="1" noChangeArrowheads="1"/>
          </p:cNvSpPr>
          <p:nvPr>
            <p:ph type="body" idx="1"/>
          </p:nvPr>
        </p:nvSpPr>
        <p:spPr bwMode="auto">
          <a:xfrm>
            <a:off x="304800" y="1485900"/>
            <a:ext cx="8540750" cy="291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1988" name="Rectangle 4"/>
          <p:cNvSpPr>
            <a:spLocks noGrp="1" noChangeArrowheads="1"/>
          </p:cNvSpPr>
          <p:nvPr>
            <p:ph type="dt" sz="half" idx="2"/>
          </p:nvPr>
        </p:nvSpPr>
        <p:spPr bwMode="auto">
          <a:xfrm>
            <a:off x="301625" y="4514850"/>
            <a:ext cx="2289175"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ECE07096-822B-4EDF-A955-5CFEF554C8B8}" type="datetimeFigureOut">
              <a:rPr lang="zh-CN" altLang="en-US"/>
              <a:t>2023-01-17</a:t>
            </a:fld>
            <a:endParaRPr lang="en-US" altLang="zh-CN"/>
          </a:p>
        </p:txBody>
      </p:sp>
      <p:sp>
        <p:nvSpPr>
          <p:cNvPr id="41989" name="Rectangle 5"/>
          <p:cNvSpPr>
            <a:spLocks noGrp="1" noChangeArrowheads="1"/>
          </p:cNvSpPr>
          <p:nvPr>
            <p:ph type="ftr" sz="quarter" idx="3"/>
          </p:nvPr>
        </p:nvSpPr>
        <p:spPr bwMode="auto">
          <a:xfrm>
            <a:off x="3124200" y="4514850"/>
            <a:ext cx="2895600"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ltLang="zh-CN"/>
          </a:p>
        </p:txBody>
      </p:sp>
      <p:sp>
        <p:nvSpPr>
          <p:cNvPr id="41990" name="Rectangle 6"/>
          <p:cNvSpPr>
            <a:spLocks noGrp="1" noChangeArrowheads="1"/>
          </p:cNvSpPr>
          <p:nvPr>
            <p:ph type="sldNum" sz="quarter" idx="4"/>
          </p:nvPr>
        </p:nvSpPr>
        <p:spPr bwMode="auto">
          <a:xfrm>
            <a:off x="6553200" y="4514850"/>
            <a:ext cx="2289175" cy="357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DDBD786D-5B7D-4350-B2BD-B56013A334FF}" type="slidenum">
              <a:rPr lang="zh-CN" altLang="en-US"/>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v"/>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5000"/>
        <a:buFont typeface="Wingdings" panose="05000000000000000000" pitchFamily="2" charset="2"/>
        <a:buChar char=""/>
        <a:defRPr sz="2800">
          <a:solidFill>
            <a:schemeClr val="tx1"/>
          </a:solidFill>
          <a:latin typeface="+mn-lt"/>
          <a:ea typeface="+mn-ea"/>
        </a:defRPr>
      </a:lvl2pPr>
      <a:lvl3pPr marL="1143000" indent="-228600" algn="l" rtl="0" fontAlgn="base">
        <a:spcBef>
          <a:spcPct val="20000"/>
        </a:spcBef>
        <a:spcAft>
          <a:spcPct val="0"/>
        </a:spcAft>
        <a:buClr>
          <a:schemeClr val="hlink"/>
        </a:buClr>
        <a:buSzPct val="80000"/>
        <a:buFont typeface="Wingdings" panose="05000000000000000000" pitchFamily="2" charset="2"/>
        <a:buChar char="v"/>
        <a:defRPr sz="2400">
          <a:solidFill>
            <a:schemeClr val="tx1"/>
          </a:solidFill>
          <a:latin typeface="+mn-lt"/>
          <a:ea typeface="+mn-ea"/>
        </a:defRPr>
      </a:lvl3pPr>
      <a:lvl4pPr marL="1600200" indent="-228600" algn="l" rtl="0" fontAlgn="base">
        <a:spcBef>
          <a:spcPct val="20000"/>
        </a:spcBef>
        <a:spcAft>
          <a:spcPct val="0"/>
        </a:spcAft>
        <a:buClr>
          <a:schemeClr val="accent2"/>
        </a:buClr>
        <a:buSzPct val="90000"/>
        <a:buFont typeface="Wingdings" panose="05000000000000000000" pitchFamily="2" charset="2"/>
        <a:buChar char=""/>
        <a:defRPr sz="2000">
          <a:solidFill>
            <a:schemeClr val="tx1"/>
          </a:solidFill>
          <a:latin typeface="+mn-lt"/>
          <a:ea typeface="+mn-ea"/>
        </a:defRPr>
      </a:lvl4pPr>
      <a:lvl5pPr marL="20574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5pPr>
      <a:lvl6pPr marL="25146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6pPr>
      <a:lvl7pPr marL="29718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7pPr>
      <a:lvl8pPr marL="34290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8pPr>
      <a:lvl9pPr marL="3886200" indent="-228600" algn="l" rtl="0" fontAlgn="base">
        <a:spcBef>
          <a:spcPct val="20000"/>
        </a:spcBef>
        <a:spcAft>
          <a:spcPct val="0"/>
        </a:spcAft>
        <a:buClr>
          <a:schemeClr val="hlink"/>
        </a:buClr>
        <a:buSzPct val="85000"/>
        <a:buFont typeface="Wingdings" panose="05000000000000000000" pitchFamily="2" charset="2"/>
        <a:buChar char="v"/>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6"/>
          <p:cNvSpPr txBox="1">
            <a:spLocks noChangeArrowheads="1"/>
          </p:cNvSpPr>
          <p:nvPr/>
        </p:nvSpPr>
        <p:spPr bwMode="auto">
          <a:xfrm>
            <a:off x="0" y="1047750"/>
            <a:ext cx="91440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kumimoji="1" lang="en-US" altLang="zh-CN" sz="4400" b="1" dirty="0">
                <a:solidFill>
                  <a:srgbClr val="FF0000"/>
                </a:solidFill>
                <a:effectLst>
                  <a:outerShdw blurRad="38100" dist="38100" dir="2700000" algn="tl">
                    <a:srgbClr val="C0C0C0"/>
                  </a:outerShdw>
                </a:effectLst>
                <a:latin typeface="Times New Roman" panose="02020603050405020304" pitchFamily="18" charset="0"/>
                <a:ea typeface="黑体" panose="02010609060101010101" pitchFamily="49" charset="-122"/>
                <a:sym typeface="Times New Roman" panose="02020603050405020304" pitchFamily="18" charset="0"/>
              </a:rPr>
              <a:t>Unit 2  School life</a:t>
            </a:r>
          </a:p>
          <a:p>
            <a:pPr algn="ctr" eaLnBrk="1" hangingPunct="1">
              <a:lnSpc>
                <a:spcPct val="150000"/>
              </a:lnSpc>
              <a:buFont typeface="Arial" panose="020B0604020202020204" pitchFamily="34" charset="0"/>
              <a:buNone/>
            </a:pPr>
            <a:r>
              <a:rPr lang="zh-CN" altLang="en-US" sz="3600" b="1" dirty="0">
                <a:solidFill>
                  <a:srgbClr val="FF0000"/>
                </a:solidFill>
                <a:effectLst>
                  <a:outerShdw blurRad="38100" dist="38100" dir="2700000" algn="tl">
                    <a:srgbClr val="C0C0C0"/>
                  </a:outerShdw>
                </a:effectLst>
                <a:latin typeface="Times New Roman" panose="02020603050405020304" pitchFamily="18" charset="0"/>
                <a:ea typeface="黑体" panose="02010609060101010101" pitchFamily="49" charset="-122"/>
                <a:sym typeface="Times New Roman" panose="02020603050405020304" pitchFamily="18" charset="0"/>
              </a:rPr>
              <a:t>第</a:t>
            </a:r>
            <a:r>
              <a:rPr lang="en-US" altLang="zh-CN" sz="3600" b="1" dirty="0" smtClean="0">
                <a:solidFill>
                  <a:srgbClr val="FF0000"/>
                </a:solidFill>
                <a:effectLst>
                  <a:outerShdw blurRad="38100" dist="38100" dir="2700000" algn="tl">
                    <a:srgbClr val="C0C0C0"/>
                  </a:outerShdw>
                </a:effectLst>
                <a:latin typeface="Times New Roman" panose="02020603050405020304" pitchFamily="18" charset="0"/>
                <a:ea typeface="黑体" panose="02010609060101010101" pitchFamily="49" charset="-122"/>
                <a:sym typeface="Times New Roman" panose="02020603050405020304" pitchFamily="18" charset="0"/>
              </a:rPr>
              <a:t>3</a:t>
            </a:r>
            <a:r>
              <a:rPr lang="zh-CN" altLang="en-US" sz="3600" b="1" dirty="0" smtClean="0">
                <a:solidFill>
                  <a:srgbClr val="FF0000"/>
                </a:solidFill>
                <a:effectLst>
                  <a:outerShdw blurRad="38100" dist="38100" dir="2700000" algn="tl">
                    <a:srgbClr val="C0C0C0"/>
                  </a:outerShdw>
                </a:effectLst>
                <a:latin typeface="Times New Roman" panose="02020603050405020304" pitchFamily="18" charset="0"/>
                <a:ea typeface="黑体" panose="02010609060101010101" pitchFamily="49" charset="-122"/>
                <a:sym typeface="Times New Roman" panose="02020603050405020304" pitchFamily="18" charset="0"/>
              </a:rPr>
              <a:t>课时</a:t>
            </a:r>
            <a:endParaRPr lang="zh-CN" altLang="en-US" sz="3600" b="1" dirty="0">
              <a:solidFill>
                <a:srgbClr val="FF0000"/>
              </a:solidFill>
              <a:effectLst>
                <a:outerShdw blurRad="38100" dist="38100" dir="2700000" algn="tl">
                  <a:srgbClr val="C0C0C0"/>
                </a:outerShdw>
              </a:effectLst>
              <a:latin typeface="Times New Roman" panose="02020603050405020304" pitchFamily="18" charset="0"/>
              <a:ea typeface="黑体" panose="02010609060101010101" pitchFamily="49" charset="-122"/>
              <a:sym typeface="Times New Roman" panose="02020603050405020304" pitchFamily="18" charset="0"/>
            </a:endParaRPr>
          </a:p>
        </p:txBody>
      </p:sp>
      <p:sp>
        <p:nvSpPr>
          <p:cNvPr id="4" name="矩形 3"/>
          <p:cNvSpPr/>
          <p:nvPr/>
        </p:nvSpPr>
        <p:spPr>
          <a:xfrm>
            <a:off x="0" y="3943350"/>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9"/>
          <p:cNvSpPr>
            <a:spLocks noChangeArrowheads="1"/>
          </p:cNvSpPr>
          <p:nvPr/>
        </p:nvSpPr>
        <p:spPr bwMode="auto">
          <a:xfrm>
            <a:off x="2921000" y="666750"/>
            <a:ext cx="5181600"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else</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后可加</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's</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构成所有格。</a:t>
            </a:r>
          </a:p>
        </p:txBody>
      </p:sp>
      <p:sp>
        <p:nvSpPr>
          <p:cNvPr id="17411" name="TextBox 39"/>
          <p:cNvSpPr txBox="1">
            <a:spLocks noChangeArrowheads="1"/>
          </p:cNvSpPr>
          <p:nvPr/>
        </p:nvSpPr>
        <p:spPr bwMode="auto">
          <a:xfrm>
            <a:off x="533400" y="749300"/>
            <a:ext cx="11430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考向二</a:t>
            </a:r>
            <a:endParaRPr lang="zh-CN" altLang="en-US" sz="2400">
              <a:ea typeface="黑体" panose="02010609060101010101" pitchFamily="49" charset="-122"/>
            </a:endParaRPr>
          </a:p>
        </p:txBody>
      </p:sp>
      <p:sp>
        <p:nvSpPr>
          <p:cNvPr id="17" name="矩形 16"/>
          <p:cNvSpPr>
            <a:spLocks noChangeArrowheads="1"/>
          </p:cNvSpPr>
          <p:nvPr/>
        </p:nvSpPr>
        <p:spPr bwMode="auto">
          <a:xfrm>
            <a:off x="1146175" y="1258888"/>
            <a:ext cx="73056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That must be somebody else's book</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it isn't mine. </a:t>
            </a:r>
          </a:p>
          <a:p>
            <a:pPr indent="627380">
              <a:lnSpc>
                <a:spcPct val="150000"/>
              </a:lnSpc>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那一定是另外什么人的书，不是我的。</a:t>
            </a:r>
          </a:p>
        </p:txBody>
      </p:sp>
      <p:sp>
        <p:nvSpPr>
          <p:cNvPr id="17413" name="矩形 11"/>
          <p:cNvSpPr>
            <a:spLocks noChangeArrowheads="1"/>
          </p:cNvSpPr>
          <p:nvPr/>
        </p:nvSpPr>
        <p:spPr bwMode="auto">
          <a:xfrm>
            <a:off x="1419225" y="777875"/>
            <a:ext cx="17319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黑体" panose="02010609060101010101" pitchFamily="49" charset="-122"/>
                <a:ea typeface="黑体" panose="02010609060101010101" pitchFamily="49" charset="-122"/>
              </a:rPr>
              <a:t>【</a:t>
            </a:r>
            <a:r>
              <a:rPr lang="zh-CN" altLang="en-US" sz="2400" b="1">
                <a:solidFill>
                  <a:srgbClr val="FF0000"/>
                </a:solidFill>
                <a:latin typeface="黑体" panose="02010609060101010101" pitchFamily="49" charset="-122"/>
                <a:ea typeface="黑体" panose="02010609060101010101" pitchFamily="49" charset="-122"/>
              </a:rPr>
              <a:t>易错点</a:t>
            </a:r>
            <a:r>
              <a:rPr lang="en-US" altLang="zh-CN" sz="2400" b="1">
                <a:solidFill>
                  <a:srgbClr val="FF0000"/>
                </a:solidFill>
                <a:latin typeface="黑体" panose="02010609060101010101" pitchFamily="49" charset="-122"/>
                <a:ea typeface="黑体" panose="02010609060101010101" pitchFamily="49" charset="-122"/>
              </a:rPr>
              <a:t>】</a:t>
            </a:r>
            <a:endParaRPr lang="zh-CN" altLang="en-US" sz="2400">
              <a:ea typeface="黑体" panose="02010609060101010101" pitchFamily="49" charset="-122"/>
            </a:endParaRPr>
          </a:p>
        </p:txBody>
      </p:sp>
      <p:sp>
        <p:nvSpPr>
          <p:cNvPr id="17414" name="TextBox 39"/>
          <p:cNvSpPr txBox="1">
            <a:spLocks noChangeArrowheads="1"/>
          </p:cNvSpPr>
          <p:nvPr/>
        </p:nvSpPr>
        <p:spPr bwMode="auto">
          <a:xfrm>
            <a:off x="533400" y="2451100"/>
            <a:ext cx="114300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考向三</a:t>
            </a:r>
            <a:endParaRPr lang="zh-CN" altLang="en-US" sz="2400">
              <a:ea typeface="黑体" panose="02010609060101010101" pitchFamily="49" charset="-122"/>
            </a:endParaRPr>
          </a:p>
        </p:txBody>
      </p:sp>
      <p:sp>
        <p:nvSpPr>
          <p:cNvPr id="2" name="矩形 1"/>
          <p:cNvSpPr/>
          <p:nvPr/>
        </p:nvSpPr>
        <p:spPr>
          <a:xfrm>
            <a:off x="1612900" y="2387600"/>
            <a:ext cx="6424613" cy="2308225"/>
          </a:xfrm>
          <a:prstGeom prst="rect">
            <a:avLst/>
          </a:prstGeom>
        </p:spPr>
        <p:txBody>
          <a:bodyPr>
            <a:spAutoFit/>
          </a:bodyPr>
          <a:lstStyle/>
          <a:p>
            <a:pPr>
              <a:lnSpc>
                <a:spcPct val="150000"/>
              </a:lnSpc>
              <a:defRPr/>
            </a:pP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辨析</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else</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和</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other</a:t>
            </a:r>
            <a:endParaRPr lang="zh-CN" altLang="zh-CN" sz="2400" b="1"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50000"/>
              </a:lnSpc>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other“</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别的</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，修饰名词，位于名词前。</a:t>
            </a:r>
          </a:p>
          <a:p>
            <a:pPr>
              <a:lnSpc>
                <a:spcPct val="150000"/>
              </a:lnSpc>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What's that in your other hand</a:t>
            </a: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a:t>
            </a:r>
          </a:p>
          <a:p>
            <a:pPr marL="627380">
              <a:lnSpc>
                <a:spcPct val="150000"/>
              </a:lnSpc>
              <a:defRPr/>
            </a:pPr>
            <a:r>
              <a:rPr lang="zh-CN" altLang="zh-CN" sz="2400" b="1" dirty="0">
                <a:latin typeface="Times New Roman" panose="02020603050405020304" pitchFamily="18" charset="0"/>
                <a:ea typeface="黑体" panose="02010609060101010101" pitchFamily="49" charset="-122"/>
                <a:cs typeface="Times New Roman" panose="02020603050405020304" pitchFamily="18" charset="0"/>
              </a:rPr>
              <a:t>你另一只手里是什么？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矩形 14"/>
          <p:cNvSpPr>
            <a:spLocks noChangeArrowheads="1"/>
          </p:cNvSpPr>
          <p:nvPr/>
        </p:nvSpPr>
        <p:spPr bwMode="auto">
          <a:xfrm>
            <a:off x="654050" y="930275"/>
            <a:ext cx="803275" cy="54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3500"/>
              </a:lnSpc>
            </a:pPr>
            <a:r>
              <a:rPr lang="zh-CN" altLang="en-US" sz="2400" b="1">
                <a:solidFill>
                  <a:srgbClr val="0000FF"/>
                </a:solidFill>
                <a:latin typeface="黑体" panose="02010609060101010101" pitchFamily="49" charset="-122"/>
                <a:ea typeface="黑体" panose="02010609060101010101" pitchFamily="49" charset="-122"/>
              </a:rPr>
              <a:t>典例</a:t>
            </a:r>
          </a:p>
        </p:txBody>
      </p:sp>
      <p:sp>
        <p:nvSpPr>
          <p:cNvPr id="18435" name="矩形 2"/>
          <p:cNvSpPr>
            <a:spLocks noChangeArrowheads="1"/>
          </p:cNvSpPr>
          <p:nvPr/>
        </p:nvSpPr>
        <p:spPr bwMode="auto">
          <a:xfrm>
            <a:off x="1422400" y="849313"/>
            <a:ext cx="7308850" cy="168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His work is better than _______ . </a:t>
            </a:r>
          </a:p>
          <a:p>
            <a:pPr>
              <a:lnSpc>
                <a:spcPct val="15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A. else anyone</a:t>
            </a:r>
            <a:r>
              <a:rPr lang="zh-CN" altLang="en-US" sz="2400" b="1">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a:latin typeface="Times New Roman" panose="02020603050405020304" pitchFamily="18" charset="0"/>
                <a:ea typeface="黑体" panose="02010609060101010101" pitchFamily="49" charset="-122"/>
                <a:cs typeface="Times New Roman" panose="02020603050405020304" pitchFamily="18" charset="0"/>
              </a:rPr>
              <a:t>B. anyone else</a:t>
            </a:r>
          </a:p>
          <a:p>
            <a:pPr>
              <a:lnSpc>
                <a:spcPct val="150000"/>
              </a:lnSpc>
            </a:pPr>
            <a:r>
              <a:rPr lang="en-US" altLang="zh-CN" sz="2400" b="1">
                <a:latin typeface="Times New Roman" panose="02020603050405020304" pitchFamily="18" charset="0"/>
                <a:ea typeface="黑体" panose="02010609060101010101" pitchFamily="49" charset="-122"/>
                <a:cs typeface="Times New Roman" panose="02020603050405020304" pitchFamily="18" charset="0"/>
              </a:rPr>
              <a:t>C. anyone else's              D. anyone's else</a:t>
            </a:r>
          </a:p>
        </p:txBody>
      </p:sp>
      <p:sp>
        <p:nvSpPr>
          <p:cNvPr id="4" name="Text Box 44"/>
          <p:cNvSpPr txBox="1">
            <a:spLocks noChangeArrowheads="1"/>
          </p:cNvSpPr>
          <p:nvPr/>
        </p:nvSpPr>
        <p:spPr bwMode="auto">
          <a:xfrm>
            <a:off x="4872038" y="990600"/>
            <a:ext cx="4079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FF0000"/>
                </a:solidFill>
                <a:latin typeface="Times New Roman" panose="02020603050405020304" pitchFamily="18" charset="0"/>
              </a:rPr>
              <a:t>C</a:t>
            </a:r>
            <a:endParaRPr lang="zh-CN" altLang="en-US" sz="2400" b="1">
              <a:solidFill>
                <a:srgbClr val="FF0000"/>
              </a:solidFill>
              <a:latin typeface="Times New Roman" panose="02020603050405020304" pitchFamily="18" charset="0"/>
            </a:endParaRPr>
          </a:p>
        </p:txBody>
      </p:sp>
      <p:sp>
        <p:nvSpPr>
          <p:cNvPr id="5" name="圆角矩形标注 4"/>
          <p:cNvSpPr>
            <a:spLocks noChangeArrowheads="1"/>
          </p:cNvSpPr>
          <p:nvPr/>
        </p:nvSpPr>
        <p:spPr bwMode="auto">
          <a:xfrm>
            <a:off x="1462088" y="2800350"/>
            <a:ext cx="6811962" cy="1066800"/>
          </a:xfrm>
          <a:prstGeom prst="wedgeRoundRectCallout">
            <a:avLst>
              <a:gd name="adj1" fmla="val -26306"/>
              <a:gd name="adj2" fmla="val 4932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ot="10800000" anchor="ctr"/>
          <a:lstStyle/>
          <a:p>
            <a:pPr algn="ctr" fontAlgn="auto">
              <a:spcBef>
                <a:spcPts val="0"/>
              </a:spcBef>
              <a:spcAft>
                <a:spcPts val="0"/>
              </a:spcAft>
              <a:defRPr/>
            </a:pPr>
            <a:endParaRPr kumimoji="1" lang="zh-CN" altLang="en-US"/>
          </a:p>
        </p:txBody>
      </p:sp>
      <p:sp>
        <p:nvSpPr>
          <p:cNvPr id="6" name="TextBox 33"/>
          <p:cNvSpPr txBox="1">
            <a:spLocks noChangeArrowheads="1"/>
          </p:cNvSpPr>
          <p:nvPr/>
        </p:nvSpPr>
        <p:spPr bwMode="auto">
          <a:xfrm>
            <a:off x="1447800" y="2803525"/>
            <a:ext cx="6827838"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点拨</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】else</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修饰不定代词时应位于不定代词之后。表示“其他任何人的”用</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anyone else's</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endParaRPr lang="zh-CN" altLang="en-US" sz="2200" b="1">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diamond(in)">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1"/>
          <p:cNvSpPr txBox="1">
            <a:spLocks noChangeArrowheads="1"/>
          </p:cNvSpPr>
          <p:nvPr/>
        </p:nvSpPr>
        <p:spPr bwMode="auto">
          <a:xfrm>
            <a:off x="990600" y="1073150"/>
            <a:ext cx="71628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just" eaLnBrk="1" hangingPunct="1">
              <a:lnSpc>
                <a:spcPct val="150000"/>
              </a:lnSpc>
            </a:pPr>
            <a:r>
              <a:rPr lang="zh-CN" altLang="en-US" sz="2800" b="1">
                <a:latin typeface="黑体" panose="02010609060101010101" pitchFamily="49" charset="-122"/>
                <a:ea typeface="黑体" panose="02010609060101010101" pitchFamily="49" charset="-122"/>
              </a:rPr>
              <a:t>本节课主要学习了以下知识点，请同学们及时巩固练习：</a:t>
            </a:r>
            <a:endParaRPr lang="en-US" altLang="zh-CN" sz="2800" b="1">
              <a:latin typeface="黑体" panose="02010609060101010101" pitchFamily="49" charset="-122"/>
              <a:ea typeface="黑体" panose="02010609060101010101" pitchFamily="49" charset="-122"/>
            </a:endParaRPr>
          </a:p>
          <a:p>
            <a:pPr algn="just" eaLnBrk="1" hangingPunct="1">
              <a:lnSpc>
                <a:spcPct val="150000"/>
              </a:lnSpc>
            </a:pPr>
            <a:r>
              <a:rPr lang="en-US" altLang="zh-CN" sz="2800" b="1">
                <a:solidFill>
                  <a:srgbClr val="FF0000"/>
                </a:solidFill>
                <a:latin typeface="Times New Roman" panose="02020603050405020304" pitchFamily="18" charset="0"/>
                <a:ea typeface="黑体" panose="02010609060101010101" pitchFamily="49" charset="-122"/>
              </a:rPr>
              <a:t>else</a:t>
            </a:r>
            <a:r>
              <a:rPr lang="zh-CN" altLang="en-US" sz="2800" b="1">
                <a:solidFill>
                  <a:srgbClr val="FF0000"/>
                </a:solidFill>
                <a:latin typeface="Times New Roman" panose="02020603050405020304" pitchFamily="18" charset="0"/>
                <a:ea typeface="黑体" panose="02010609060101010101" pitchFamily="49" charset="-122"/>
              </a:rPr>
              <a:t>的用法</a:t>
            </a:r>
            <a:endParaRPr lang="en-US" altLang="zh-CN" sz="2800" b="1">
              <a:solidFill>
                <a:srgbClr val="FF0000"/>
              </a:solidFill>
              <a:latin typeface="Times New Roman" panose="02020603050405020304" pitchFamily="18"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1"/>
          <p:cNvSpPr>
            <a:spLocks noChangeArrowheads="1"/>
          </p:cNvSpPr>
          <p:nvPr/>
        </p:nvSpPr>
        <p:spPr bwMode="auto">
          <a:xfrm>
            <a:off x="609600" y="666750"/>
            <a:ext cx="83058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一、单项选择</a:t>
            </a:r>
          </a:p>
          <a:p>
            <a:pPr>
              <a:lnSpc>
                <a:spcPct val="150000"/>
              </a:lnSpc>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1. There is a car wash </a:t>
            </a:r>
            <a:r>
              <a:rPr lang="zh-CN" altLang="en-US" sz="2400" u="sng"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of the highway. </a:t>
            </a:r>
          </a:p>
          <a:p>
            <a:pPr>
              <a:lnSpc>
                <a:spcPct val="150000"/>
              </a:lnSpc>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A. with the end                    B. of the end    </a:t>
            </a:r>
          </a:p>
          <a:p>
            <a:pPr>
              <a:lnSpc>
                <a:spcPct val="150000"/>
              </a:lnSpc>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C. for the end                       D. at the end</a:t>
            </a:r>
          </a:p>
          <a:p>
            <a:pPr>
              <a:lnSpc>
                <a:spcPct val="150000"/>
              </a:lnSpc>
            </a:pP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50000"/>
              </a:lnSpc>
            </a:pP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3" name="矩形 2"/>
          <p:cNvSpPr>
            <a:spLocks noChangeArrowheads="1"/>
          </p:cNvSpPr>
          <p:nvPr/>
        </p:nvSpPr>
        <p:spPr bwMode="auto">
          <a:xfrm>
            <a:off x="3960813" y="1319213"/>
            <a:ext cx="4079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D</a:t>
            </a:r>
            <a:endParaRPr lang="zh-CN" altLang="en-US"/>
          </a:p>
        </p:txBody>
      </p:sp>
      <p:sp>
        <p:nvSpPr>
          <p:cNvPr id="8" name="圆角矩形标注 7"/>
          <p:cNvSpPr>
            <a:spLocks noChangeArrowheads="1"/>
          </p:cNvSpPr>
          <p:nvPr/>
        </p:nvSpPr>
        <p:spPr bwMode="auto">
          <a:xfrm>
            <a:off x="1049338" y="3028950"/>
            <a:ext cx="6996112" cy="1054100"/>
          </a:xfrm>
          <a:prstGeom prst="wedgeRoundRectCallout">
            <a:avLst>
              <a:gd name="adj1" fmla="val -26306"/>
              <a:gd name="adj2" fmla="val 4932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ot="10800000" anchor="ctr"/>
          <a:lstStyle/>
          <a:p>
            <a:pPr algn="ctr" fontAlgn="auto">
              <a:lnSpc>
                <a:spcPct val="130000"/>
              </a:lnSpc>
              <a:spcBef>
                <a:spcPts val="0"/>
              </a:spcBef>
              <a:spcAft>
                <a:spcPts val="0"/>
              </a:spcAft>
              <a:defRPr/>
            </a:pPr>
            <a:endParaRPr kumimoji="1" lang="zh-CN" altLang="en-US"/>
          </a:p>
        </p:txBody>
      </p:sp>
      <p:sp>
        <p:nvSpPr>
          <p:cNvPr id="13" name="TextBox 33"/>
          <p:cNvSpPr txBox="1">
            <a:spLocks noChangeArrowheads="1"/>
          </p:cNvSpPr>
          <p:nvPr/>
        </p:nvSpPr>
        <p:spPr bwMode="auto">
          <a:xfrm>
            <a:off x="990600" y="3032125"/>
            <a:ext cx="7054850" cy="97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点拨</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本题用句意理解法。题意为：在高速公路的尽头有一个汽车冲洗处。</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the end of</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表示“在</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尽头”。</a:t>
            </a:r>
            <a:endParaRPr lang="zh-CN" altLang="en-US" sz="2200" b="1">
              <a:latin typeface="Times New Roman" panose="02020603050405020304" pitchFamily="18" charset="0"/>
              <a:ea typeface="黑体" panose="02010609060101010101" pitchFamily="49"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diamond(in)">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矩形 1"/>
          <p:cNvSpPr>
            <a:spLocks noChangeArrowheads="1"/>
          </p:cNvSpPr>
          <p:nvPr/>
        </p:nvSpPr>
        <p:spPr bwMode="auto">
          <a:xfrm>
            <a:off x="533400" y="666750"/>
            <a:ext cx="83058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2. Betty often helps her mother</a:t>
            </a:r>
            <a:r>
              <a:rPr lang="zh-CN" altLang="en-US" sz="2400" u="sng"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housework. </a:t>
            </a:r>
          </a:p>
          <a:p>
            <a:pPr>
              <a:lnSpc>
                <a:spcPct val="150000"/>
              </a:lnSpc>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A. to do        B. do          C. does              D. A and B</a:t>
            </a:r>
          </a:p>
          <a:p>
            <a:pPr>
              <a:lnSpc>
                <a:spcPct val="150000"/>
              </a:lnSpc>
            </a:pP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50000"/>
              </a:lnSpc>
            </a:pP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50000"/>
              </a:lnSpc>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3. —Can I</a:t>
            </a:r>
            <a:r>
              <a:rPr lang="zh-CN" altLang="en-US" sz="2400" u="sng"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 dictionary from you</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Lucy</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p>
          <a:p>
            <a:pPr>
              <a:lnSpc>
                <a:spcPct val="150000"/>
              </a:lnSpc>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—Sorry</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I don't have one.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（遂宁）</a:t>
            </a: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50000"/>
              </a:lnSpc>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A.  borrow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B.  lend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C.  lent</a:t>
            </a:r>
          </a:p>
          <a:p>
            <a:pPr>
              <a:lnSpc>
                <a:spcPct val="150000"/>
              </a:lnSpc>
            </a:pP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矩形 13"/>
          <p:cNvSpPr>
            <a:spLocks noChangeArrowheads="1"/>
          </p:cNvSpPr>
          <p:nvPr/>
        </p:nvSpPr>
        <p:spPr bwMode="auto">
          <a:xfrm>
            <a:off x="4906963" y="774700"/>
            <a:ext cx="4079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D</a:t>
            </a:r>
            <a:endParaRPr lang="zh-CN" altLang="en-US"/>
          </a:p>
        </p:txBody>
      </p:sp>
      <p:sp>
        <p:nvSpPr>
          <p:cNvPr id="15" name="圆角矩形标注 14"/>
          <p:cNvSpPr>
            <a:spLocks noChangeArrowheads="1"/>
          </p:cNvSpPr>
          <p:nvPr/>
        </p:nvSpPr>
        <p:spPr bwMode="auto">
          <a:xfrm>
            <a:off x="973138" y="1930400"/>
            <a:ext cx="6996112" cy="869950"/>
          </a:xfrm>
          <a:prstGeom prst="wedgeRoundRectCallout">
            <a:avLst>
              <a:gd name="adj1" fmla="val -26306"/>
              <a:gd name="adj2" fmla="val 4932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ot="10800000" anchor="ctr"/>
          <a:lstStyle/>
          <a:p>
            <a:pPr algn="ctr" fontAlgn="auto">
              <a:lnSpc>
                <a:spcPct val="120000"/>
              </a:lnSpc>
              <a:spcBef>
                <a:spcPts val="0"/>
              </a:spcBef>
              <a:spcAft>
                <a:spcPts val="0"/>
              </a:spcAft>
              <a:defRPr/>
            </a:pPr>
            <a:endParaRPr kumimoji="1" lang="zh-CN" altLang="en-US"/>
          </a:p>
        </p:txBody>
      </p:sp>
      <p:sp>
        <p:nvSpPr>
          <p:cNvPr id="16" name="TextBox 33"/>
          <p:cNvSpPr txBox="1">
            <a:spLocks noChangeArrowheads="1"/>
          </p:cNvSpPr>
          <p:nvPr/>
        </p:nvSpPr>
        <p:spPr bwMode="auto">
          <a:xfrm>
            <a:off x="914400" y="1933575"/>
            <a:ext cx="7010400"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点拨</a:t>
            </a:r>
            <a:r>
              <a:rPr lang="en-US" altLang="zh-CN"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】help sb. (to) do sth.</a:t>
            </a:r>
            <a:r>
              <a:rPr lang="zh-CN" altLang="en-US" sz="2200" b="1">
                <a:solidFill>
                  <a:srgbClr val="FF0000"/>
                </a:solidFill>
                <a:latin typeface="Times New Roman" panose="02020603050405020304" pitchFamily="18" charset="0"/>
                <a:ea typeface="黑体" panose="02010609060101010101" pitchFamily="49" charset="-122"/>
                <a:cs typeface="Times New Roman" panose="02020603050405020304" pitchFamily="18" charset="0"/>
              </a:rPr>
              <a:t>为固定用法，意为“帮助某人做某事”。</a:t>
            </a:r>
            <a:endParaRPr lang="zh-CN" altLang="en-US" sz="2200" b="1">
              <a:latin typeface="Times New Roman" panose="02020603050405020304" pitchFamily="18" charset="0"/>
              <a:ea typeface="黑体" panose="02010609060101010101" pitchFamily="49" charset="-122"/>
              <a:cs typeface="Times New Roman" panose="02020603050405020304" pitchFamily="18" charset="0"/>
            </a:endParaRPr>
          </a:p>
        </p:txBody>
      </p:sp>
      <p:sp>
        <p:nvSpPr>
          <p:cNvPr id="9" name="矩形 8"/>
          <p:cNvSpPr>
            <a:spLocks noChangeArrowheads="1"/>
          </p:cNvSpPr>
          <p:nvPr/>
        </p:nvSpPr>
        <p:spPr bwMode="auto">
          <a:xfrm>
            <a:off x="2362200" y="2952750"/>
            <a:ext cx="4079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A</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diamond(in)">
                                      <p:cBhvr>
                                        <p:cTn id="13" dur="500"/>
                                        <p:tgtEl>
                                          <p:spTgt spid="1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09600" y="666750"/>
            <a:ext cx="8077200" cy="3886200"/>
          </a:xfrm>
          <a:prstGeom prst="rect">
            <a:avLst/>
          </a:prstGeom>
        </p:spPr>
        <p:txBody>
          <a:bodyPr>
            <a:spAutoFit/>
          </a:bodyPr>
          <a:lstStyle/>
          <a:p>
            <a:pPr marL="361950" indent="-361950">
              <a:lnSpc>
                <a:spcPct val="130000"/>
              </a:lnSpc>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二、根据汉语完成句子</a:t>
            </a:r>
          </a:p>
          <a:p>
            <a:pPr marL="361950" indent="-361950">
              <a:lnSpc>
                <a:spcPct val="13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4.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我们也可以把家里的书和杂志带来。</a:t>
            </a:r>
          </a:p>
          <a:p>
            <a:pPr marL="361950">
              <a:lnSpc>
                <a:spcPct val="13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We can also _______  _______ books and _________  _______home.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p>
          <a:p>
            <a:pPr marL="361950" indent="-361950">
              <a:lnSpc>
                <a:spcPct val="13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5.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我们的英语老师让我们在课堂上讲英语。</a:t>
            </a:r>
          </a:p>
          <a:p>
            <a:pPr marL="361950">
              <a:lnSpc>
                <a:spcPct val="13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Our English teacher asks us to speak English _____  ______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p>
          <a:p>
            <a:pPr marL="361950" indent="-361950">
              <a:lnSpc>
                <a:spcPct val="13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6.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格林先生经常在英语方面帮助我们。</a:t>
            </a:r>
          </a:p>
          <a:p>
            <a:pPr marL="361950">
              <a:lnSpc>
                <a:spcPct val="130000"/>
              </a:lnSpc>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err="1">
                <a:latin typeface="Times New Roman" panose="02020603050405020304" pitchFamily="18" charset="0"/>
                <a:ea typeface="黑体" panose="02010609060101010101" pitchFamily="49" charset="-122"/>
                <a:cs typeface="Times New Roman" panose="02020603050405020304" pitchFamily="18" charset="0"/>
              </a:rPr>
              <a:t>Mr</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Green often ________us _________ our English. </a:t>
            </a:r>
          </a:p>
        </p:txBody>
      </p:sp>
      <p:sp>
        <p:nvSpPr>
          <p:cNvPr id="3" name="矩形 2"/>
          <p:cNvSpPr>
            <a:spLocks noChangeArrowheads="1"/>
          </p:cNvSpPr>
          <p:nvPr/>
        </p:nvSpPr>
        <p:spPr bwMode="auto">
          <a:xfrm>
            <a:off x="2743200" y="1677988"/>
            <a:ext cx="50292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a:solidFill>
                  <a:srgbClr val="FF0000"/>
                </a:solidFill>
                <a:latin typeface="Times New Roman" panose="02020603050405020304" pitchFamily="18" charset="0"/>
              </a:rPr>
              <a:t>bring         in                          magazines </a:t>
            </a:r>
            <a:endParaRPr lang="zh-CN" altLang="en-US"/>
          </a:p>
        </p:txBody>
      </p:sp>
      <p:sp>
        <p:nvSpPr>
          <p:cNvPr id="5" name="矩形 4"/>
          <p:cNvSpPr>
            <a:spLocks noChangeArrowheads="1"/>
          </p:cNvSpPr>
          <p:nvPr/>
        </p:nvSpPr>
        <p:spPr bwMode="auto">
          <a:xfrm>
            <a:off x="1219200" y="2184400"/>
            <a:ext cx="7826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from</a:t>
            </a:r>
            <a:endParaRPr lang="zh-CN" altLang="en-US">
              <a:solidFill>
                <a:srgbClr val="000000"/>
              </a:solidFill>
            </a:endParaRPr>
          </a:p>
        </p:txBody>
      </p:sp>
      <p:sp>
        <p:nvSpPr>
          <p:cNvPr id="6" name="矩形 5"/>
          <p:cNvSpPr>
            <a:spLocks noChangeArrowheads="1"/>
          </p:cNvSpPr>
          <p:nvPr/>
        </p:nvSpPr>
        <p:spPr bwMode="auto">
          <a:xfrm>
            <a:off x="6754813" y="3127375"/>
            <a:ext cx="17033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a:solidFill>
                  <a:srgbClr val="FF0000"/>
                </a:solidFill>
                <a:latin typeface="Times New Roman" panose="02020603050405020304" pitchFamily="18" charset="0"/>
              </a:rPr>
              <a:t>in        class</a:t>
            </a:r>
            <a:endParaRPr lang="zh-CN" altLang="en-US"/>
          </a:p>
        </p:txBody>
      </p:sp>
      <p:sp>
        <p:nvSpPr>
          <p:cNvPr id="9" name="矩形 8"/>
          <p:cNvSpPr>
            <a:spLocks noChangeArrowheads="1"/>
          </p:cNvSpPr>
          <p:nvPr/>
        </p:nvSpPr>
        <p:spPr bwMode="auto">
          <a:xfrm>
            <a:off x="3276600" y="4090988"/>
            <a:ext cx="2667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a:solidFill>
                  <a:srgbClr val="FF0000"/>
                </a:solidFill>
                <a:latin typeface="Times New Roman" panose="02020603050405020304" pitchFamily="18" charset="0"/>
              </a:rPr>
              <a:t>helps               with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09600" y="700088"/>
            <a:ext cx="7848600" cy="2678112"/>
          </a:xfrm>
          <a:prstGeom prst="rect">
            <a:avLst/>
          </a:prstGeom>
        </p:spPr>
        <p:txBody>
          <a:bodyPr>
            <a:spAutoFit/>
          </a:bodyPr>
          <a:lstStyle/>
          <a:p>
            <a:pPr marL="361950" indent="-361950">
              <a:lnSpc>
                <a:spcPct val="14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7.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我想更多地了解你们学校。</a:t>
            </a:r>
          </a:p>
          <a:p>
            <a:pPr marL="361950" indent="84455">
              <a:lnSpc>
                <a:spcPct val="14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I want to _______  ________  ________</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your school. </a:t>
            </a:r>
          </a:p>
          <a:p>
            <a:pPr marL="361950" indent="-361950">
              <a:lnSpc>
                <a:spcPct val="14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 8.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我姐姐在学校一周打两次棒球。</a:t>
            </a:r>
          </a:p>
          <a:p>
            <a:pPr marL="361950" indent="84455">
              <a:lnSpc>
                <a:spcPct val="140000"/>
              </a:lnSpc>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My sister _______  _______  _______ _______  _______</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at school.  </a:t>
            </a:r>
          </a:p>
        </p:txBody>
      </p:sp>
      <p:sp>
        <p:nvSpPr>
          <p:cNvPr id="4" name="矩形 3"/>
          <p:cNvSpPr>
            <a:spLocks noChangeArrowheads="1"/>
          </p:cNvSpPr>
          <p:nvPr/>
        </p:nvSpPr>
        <p:spPr bwMode="auto">
          <a:xfrm>
            <a:off x="2525713" y="1316038"/>
            <a:ext cx="37226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a:solidFill>
                  <a:srgbClr val="FF0000"/>
                </a:solidFill>
                <a:latin typeface="Times New Roman" panose="02020603050405020304" pitchFamily="18" charset="0"/>
              </a:rPr>
              <a:t>learn        more         about</a:t>
            </a:r>
            <a:endParaRPr lang="zh-CN" altLang="en-US"/>
          </a:p>
        </p:txBody>
      </p:sp>
      <p:sp>
        <p:nvSpPr>
          <p:cNvPr id="6" name="矩形 5"/>
          <p:cNvSpPr>
            <a:spLocks noChangeArrowheads="1"/>
          </p:cNvSpPr>
          <p:nvPr/>
        </p:nvSpPr>
        <p:spPr bwMode="auto">
          <a:xfrm>
            <a:off x="2532063" y="2325688"/>
            <a:ext cx="56769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solidFill>
                  <a:srgbClr val="FF0000"/>
                </a:solidFill>
                <a:latin typeface="Times New Roman" panose="02020603050405020304" pitchFamily="18" charset="0"/>
              </a:rPr>
              <a:t>plays     baseball      twice         a           week</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Box 1"/>
          <p:cNvSpPr txBox="1">
            <a:spLocks noChangeArrowheads="1"/>
          </p:cNvSpPr>
          <p:nvPr/>
        </p:nvSpPr>
        <p:spPr bwMode="auto">
          <a:xfrm>
            <a:off x="1905000" y="3790950"/>
            <a:ext cx="5410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What’s your </a:t>
            </a:r>
            <a:r>
              <a:rPr lang="en-US" altLang="zh-CN" sz="3200" b="1" dirty="0" err="1">
                <a:latin typeface="Times New Roman" panose="02020603050405020304" pitchFamily="18" charset="0"/>
                <a:ea typeface="黑体" panose="02010609060101010101" pitchFamily="49" charset="-122"/>
                <a:cs typeface="Times New Roman" panose="02020603050405020304" pitchFamily="18" charset="0"/>
              </a:rPr>
              <a:t>favourite</a:t>
            </a:r>
            <a:r>
              <a:rPr lang="en-US" altLang="zh-CN" sz="3200" b="1" dirty="0">
                <a:latin typeface="Times New Roman" panose="02020603050405020304" pitchFamily="18" charset="0"/>
                <a:ea typeface="黑体" panose="02010609060101010101" pitchFamily="49" charset="-122"/>
                <a:cs typeface="Times New Roman" panose="02020603050405020304" pitchFamily="18" charset="0"/>
              </a:rPr>
              <a:t> subject?</a:t>
            </a:r>
            <a:endParaRPr lang="zh-CN" altLang="en-US" sz="3200" b="1" dirty="0">
              <a:latin typeface="Times New Roman" panose="02020603050405020304" pitchFamily="18" charset="0"/>
              <a:ea typeface="黑体" panose="02010609060101010101" pitchFamily="49" charset="-122"/>
              <a:cs typeface="Times New Roman" panose="02020603050405020304" pitchFamily="18" charset="0"/>
            </a:endParaRPr>
          </a:p>
        </p:txBody>
      </p:sp>
      <p:pic>
        <p:nvPicPr>
          <p:cNvPr id="10244" name="Picture 4" descr="C:\Users\Administrator\Desktop\20150607195056_dC5VW.thumb.700_0.jpeg"/>
          <p:cNvPicPr>
            <a:picLocks noChangeAspect="1" noChangeArrowheads="1"/>
          </p:cNvPicPr>
          <p:nvPr/>
        </p:nvPicPr>
        <p:blipFill>
          <a:blip r:embed="rId2" cstate="email">
            <a:clrChange>
              <a:clrFrom>
                <a:srgbClr val="FFFFFF"/>
              </a:clrFrom>
              <a:clrTo>
                <a:srgbClr val="FFFFFF">
                  <a:alpha val="0"/>
                </a:srgbClr>
              </a:clrTo>
            </a:clrChange>
          </a:blip>
          <a:srcRect/>
          <a:stretch>
            <a:fillRect/>
          </a:stretch>
        </p:blipFill>
        <p:spPr bwMode="auto">
          <a:xfrm>
            <a:off x="381000" y="1411288"/>
            <a:ext cx="1773238"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5" descr="C:\Users\Administrator\Desktop\20150607195114_tu5iy.thumb.700_0.jpeg"/>
          <p:cNvPicPr>
            <a:picLocks noChangeAspect="1" noChangeArrowheads="1"/>
          </p:cNvPicPr>
          <p:nvPr/>
        </p:nvPicPr>
        <p:blipFill>
          <a:blip r:embed="rId3" cstate="email">
            <a:clrChange>
              <a:clrFrom>
                <a:srgbClr val="FFFFFF"/>
              </a:clrFrom>
              <a:clrTo>
                <a:srgbClr val="FFFFFF">
                  <a:alpha val="0"/>
                </a:srgbClr>
              </a:clrTo>
            </a:clrChange>
          </a:blip>
          <a:srcRect/>
          <a:stretch>
            <a:fillRect/>
          </a:stretch>
        </p:blipFill>
        <p:spPr bwMode="auto">
          <a:xfrm>
            <a:off x="7043738" y="742950"/>
            <a:ext cx="1795462" cy="242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6" name="Picture 6" descr="C:\Users\Administrator\Desktop\20150607194925_HY2my.thumb.700_0.jpeg"/>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2035175" y="593725"/>
            <a:ext cx="1927225" cy="2587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7" name="Picture 7" descr="C:\Users\Administrator\Desktop\20150205101121_MWEhk.thumb.700_0.jpeg"/>
          <p:cNvPicPr>
            <a:picLocks noChangeAspect="1" noChangeArrowheads="1"/>
          </p:cNvPicPr>
          <p:nvPr/>
        </p:nvPicPr>
        <p:blipFill>
          <a:blip r:embed="rId5" cstate="email">
            <a:clrChange>
              <a:clrFrom>
                <a:srgbClr val="FFFFFF"/>
              </a:clrFrom>
              <a:clrTo>
                <a:srgbClr val="FFFFFF">
                  <a:alpha val="0"/>
                </a:srgbClr>
              </a:clrTo>
            </a:clrChange>
          </a:blip>
          <a:srcRect/>
          <a:stretch>
            <a:fillRect/>
          </a:stretch>
        </p:blipFill>
        <p:spPr bwMode="auto">
          <a:xfrm>
            <a:off x="5486400" y="1590675"/>
            <a:ext cx="1812925" cy="250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8" name="Picture 8" descr="C:\Users\Administrator\Desktop\71b623baa8ef358c7eaa50d82fffc4b890ca3c79ea5f-8P9DmB_fw658.jpg"/>
          <p:cNvPicPr>
            <a:picLocks noChangeAspect="1" noChangeArrowheads="1"/>
          </p:cNvPicPr>
          <p:nvPr/>
        </p:nvPicPr>
        <p:blipFill>
          <a:blip r:embed="rId6" cstate="email">
            <a:clrChange>
              <a:clrFrom>
                <a:srgbClr val="FFFFFF"/>
              </a:clrFrom>
              <a:clrTo>
                <a:srgbClr val="FFFFFF">
                  <a:alpha val="0"/>
                </a:srgbClr>
              </a:clrTo>
            </a:clrChange>
          </a:blip>
          <a:srcRect/>
          <a:stretch>
            <a:fillRect/>
          </a:stretch>
        </p:blipFill>
        <p:spPr bwMode="auto">
          <a:xfrm>
            <a:off x="3825875" y="1217613"/>
            <a:ext cx="1736725" cy="2395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withEffect">
                                  <p:stCondLst>
                                    <p:cond delay="0"/>
                                  </p:stCondLst>
                                  <p:childTnLst>
                                    <p:set>
                                      <p:cBhvr>
                                        <p:cTn id="6" dur="1" fill="hold">
                                          <p:stCondLst>
                                            <p:cond delay="0"/>
                                          </p:stCondLst>
                                        </p:cTn>
                                        <p:tgtEl>
                                          <p:spTgt spid="10244"/>
                                        </p:tgtEl>
                                        <p:attrNameLst>
                                          <p:attrName>style.visibility</p:attrName>
                                        </p:attrNameLst>
                                      </p:cBhvr>
                                      <p:to>
                                        <p:strVal val="visible"/>
                                      </p:to>
                                    </p:set>
                                    <p:animEffect transition="in" filter="strips(downRight)">
                                      <p:cBhvr>
                                        <p:cTn id="7" dur="500"/>
                                        <p:tgtEl>
                                          <p:spTgt spid="10244"/>
                                        </p:tgtEl>
                                      </p:cBhvr>
                                    </p:animEffect>
                                  </p:childTnLst>
                                </p:cTn>
                              </p:par>
                            </p:childTnLst>
                          </p:cTn>
                        </p:par>
                        <p:par>
                          <p:cTn id="8" fill="hold">
                            <p:stCondLst>
                              <p:cond delay="500"/>
                            </p:stCondLst>
                            <p:childTnLst>
                              <p:par>
                                <p:cTn id="9" presetID="2" presetClass="entr" presetSubtype="1" fill="hold" nodeType="afterEffect">
                                  <p:stCondLst>
                                    <p:cond delay="0"/>
                                  </p:stCondLst>
                                  <p:childTnLst>
                                    <p:set>
                                      <p:cBhvr>
                                        <p:cTn id="10" dur="1" fill="hold">
                                          <p:stCondLst>
                                            <p:cond delay="0"/>
                                          </p:stCondLst>
                                        </p:cTn>
                                        <p:tgtEl>
                                          <p:spTgt spid="10246"/>
                                        </p:tgtEl>
                                        <p:attrNameLst>
                                          <p:attrName>style.visibility</p:attrName>
                                        </p:attrNameLst>
                                      </p:cBhvr>
                                      <p:to>
                                        <p:strVal val="visible"/>
                                      </p:to>
                                    </p:set>
                                    <p:anim calcmode="lin" valueType="num">
                                      <p:cBhvr additive="base">
                                        <p:cTn id="11" dur="1000" fill="hold"/>
                                        <p:tgtEl>
                                          <p:spTgt spid="10246"/>
                                        </p:tgtEl>
                                        <p:attrNameLst>
                                          <p:attrName>ppt_x</p:attrName>
                                        </p:attrNameLst>
                                      </p:cBhvr>
                                      <p:tavLst>
                                        <p:tav tm="0">
                                          <p:val>
                                            <p:strVal val="#ppt_x"/>
                                          </p:val>
                                        </p:tav>
                                        <p:tav tm="100000">
                                          <p:val>
                                            <p:strVal val="#ppt_x"/>
                                          </p:val>
                                        </p:tav>
                                      </p:tavLst>
                                    </p:anim>
                                    <p:anim calcmode="lin" valueType="num">
                                      <p:cBhvr additive="base">
                                        <p:cTn id="12" dur="1000" fill="hold"/>
                                        <p:tgtEl>
                                          <p:spTgt spid="10246"/>
                                        </p:tgtEl>
                                        <p:attrNameLst>
                                          <p:attrName>ppt_y</p:attrName>
                                        </p:attrNameLst>
                                      </p:cBhvr>
                                      <p:tavLst>
                                        <p:tav tm="0">
                                          <p:val>
                                            <p:strVal val="0-#ppt_h/2"/>
                                          </p:val>
                                        </p:tav>
                                        <p:tav tm="100000">
                                          <p:val>
                                            <p:strVal val="#ppt_y"/>
                                          </p:val>
                                        </p:tav>
                                      </p:tavLst>
                                    </p:anim>
                                  </p:childTnLst>
                                </p:cTn>
                              </p:par>
                            </p:childTnLst>
                          </p:cTn>
                        </p:par>
                        <p:par>
                          <p:cTn id="13" fill="hold">
                            <p:stCondLst>
                              <p:cond delay="1500"/>
                            </p:stCondLst>
                            <p:childTnLst>
                              <p:par>
                                <p:cTn id="14" presetID="10" presetClass="entr" presetSubtype="0" fill="hold" nodeType="afterEffect">
                                  <p:stCondLst>
                                    <p:cond delay="0"/>
                                  </p:stCondLst>
                                  <p:childTnLst>
                                    <p:set>
                                      <p:cBhvr>
                                        <p:cTn id="15" dur="1" fill="hold">
                                          <p:stCondLst>
                                            <p:cond delay="0"/>
                                          </p:stCondLst>
                                        </p:cTn>
                                        <p:tgtEl>
                                          <p:spTgt spid="10248"/>
                                        </p:tgtEl>
                                        <p:attrNameLst>
                                          <p:attrName>style.visibility</p:attrName>
                                        </p:attrNameLst>
                                      </p:cBhvr>
                                      <p:to>
                                        <p:strVal val="visible"/>
                                      </p:to>
                                    </p:set>
                                    <p:animEffect transition="in" filter="fade">
                                      <p:cBhvr>
                                        <p:cTn id="16" dur="500"/>
                                        <p:tgtEl>
                                          <p:spTgt spid="10248"/>
                                        </p:tgtEl>
                                      </p:cBhvr>
                                    </p:animEffect>
                                  </p:childTnLst>
                                </p:cTn>
                              </p:par>
                            </p:childTnLst>
                          </p:cTn>
                        </p:par>
                        <p:par>
                          <p:cTn id="17" fill="hold">
                            <p:stCondLst>
                              <p:cond delay="2000"/>
                            </p:stCondLst>
                            <p:childTnLst>
                              <p:par>
                                <p:cTn id="18" presetID="22" presetClass="entr" presetSubtype="1" fill="hold" nodeType="afterEffect">
                                  <p:stCondLst>
                                    <p:cond delay="0"/>
                                  </p:stCondLst>
                                  <p:childTnLst>
                                    <p:set>
                                      <p:cBhvr>
                                        <p:cTn id="19" dur="1" fill="hold">
                                          <p:stCondLst>
                                            <p:cond delay="0"/>
                                          </p:stCondLst>
                                        </p:cTn>
                                        <p:tgtEl>
                                          <p:spTgt spid="10247"/>
                                        </p:tgtEl>
                                        <p:attrNameLst>
                                          <p:attrName>style.visibility</p:attrName>
                                        </p:attrNameLst>
                                      </p:cBhvr>
                                      <p:to>
                                        <p:strVal val="visible"/>
                                      </p:to>
                                    </p:set>
                                    <p:animEffect transition="in" filter="wipe(up)">
                                      <p:cBhvr>
                                        <p:cTn id="20" dur="1000"/>
                                        <p:tgtEl>
                                          <p:spTgt spid="10247"/>
                                        </p:tgtEl>
                                      </p:cBhvr>
                                    </p:animEffect>
                                  </p:childTnLst>
                                </p:cTn>
                              </p:par>
                            </p:childTnLst>
                          </p:cTn>
                        </p:par>
                        <p:par>
                          <p:cTn id="21" fill="hold">
                            <p:stCondLst>
                              <p:cond delay="3000"/>
                            </p:stCondLst>
                            <p:childTnLst>
                              <p:par>
                                <p:cTn id="22" presetID="21" presetClass="entr" presetSubtype="1" fill="hold" nodeType="afterEffect">
                                  <p:stCondLst>
                                    <p:cond delay="0"/>
                                  </p:stCondLst>
                                  <p:childTnLst>
                                    <p:set>
                                      <p:cBhvr>
                                        <p:cTn id="23" dur="1" fill="hold">
                                          <p:stCondLst>
                                            <p:cond delay="0"/>
                                          </p:stCondLst>
                                        </p:cTn>
                                        <p:tgtEl>
                                          <p:spTgt spid="10245"/>
                                        </p:tgtEl>
                                        <p:attrNameLst>
                                          <p:attrName>style.visibility</p:attrName>
                                        </p:attrNameLst>
                                      </p:cBhvr>
                                      <p:to>
                                        <p:strVal val="visible"/>
                                      </p:to>
                                    </p:set>
                                    <p:animEffect transition="in" filter="wheel(1)">
                                      <p:cBhvr>
                                        <p:cTn id="24" dur="15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图片 39"/>
          <p:cNvPicPr>
            <a:picLocks noChangeAspect="1"/>
          </p:cNvPicPr>
          <p:nvPr/>
        </p:nvPicPr>
        <p:blipFill>
          <a:blip r:embed="rId2" cstate="email">
            <a:duotone>
              <a:prstClr val="black"/>
              <a:schemeClr val="accent2">
                <a:tint val="45000"/>
                <a:satMod val="400000"/>
              </a:schemeClr>
            </a:duotone>
          </a:blip>
          <a:srcRect/>
          <a:stretch>
            <a:fillRect/>
          </a:stretch>
        </p:blipFill>
        <p:spPr bwMode="auto">
          <a:xfrm>
            <a:off x="3287713"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矩形 1"/>
          <p:cNvSpPr>
            <a:spLocks noChangeArrowheads="1"/>
          </p:cNvSpPr>
          <p:nvPr/>
        </p:nvSpPr>
        <p:spPr bwMode="auto">
          <a:xfrm>
            <a:off x="533400" y="676275"/>
            <a:ext cx="8001000"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42925" indent="-542925" algn="just">
              <a:lnSpc>
                <a:spcPct val="110000"/>
              </a:lnSpc>
            </a:pPr>
            <a:r>
              <a:rPr lang="en-US" altLang="zh-CN" sz="2200" b="1" dirty="0">
                <a:latin typeface="Times New Roman" panose="02020603050405020304" pitchFamily="18" charset="0"/>
                <a:cs typeface="Times New Roman" panose="02020603050405020304" pitchFamily="18" charset="0"/>
              </a:rPr>
              <a:t>B1) Daniel does not know the meanings of some words in the  articles.  Help him match the words on the left with the meanings on the right. Write the correct letters in the blanks.</a:t>
            </a:r>
          </a:p>
        </p:txBody>
      </p:sp>
      <p:sp>
        <p:nvSpPr>
          <p:cNvPr id="10244" name="矩形 1"/>
          <p:cNvSpPr>
            <a:spLocks noChangeArrowheads="1"/>
          </p:cNvSpPr>
          <p:nvPr/>
        </p:nvSpPr>
        <p:spPr bwMode="auto">
          <a:xfrm>
            <a:off x="685800" y="1809750"/>
            <a:ext cx="2743200" cy="263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42925" indent="-542925" algn="just">
              <a:lnSpc>
                <a:spcPct val="170000"/>
              </a:lnSpc>
            </a:pPr>
            <a:r>
              <a:rPr lang="en-US" altLang="zh-CN" sz="2000" b="1" dirty="0">
                <a:solidFill>
                  <a:srgbClr val="000000"/>
                </a:solidFill>
                <a:latin typeface="Times New Roman" panose="02020603050405020304" pitchFamily="18" charset="0"/>
                <a:cs typeface="Times New Roman" panose="02020603050405020304" pitchFamily="18" charset="0"/>
              </a:rPr>
              <a:t>1</a:t>
            </a:r>
            <a:r>
              <a:rPr lang="en-US" altLang="zh-CN" sz="2000" dirty="0">
                <a:solidFill>
                  <a:srgbClr val="000000"/>
                </a:solidFill>
                <a:latin typeface="Times New Roman" panose="02020603050405020304" pitchFamily="18" charset="0"/>
                <a:cs typeface="Times New Roman" panose="02020603050405020304" pitchFamily="18" charset="0"/>
              </a:rPr>
              <a:t> foreign </a:t>
            </a:r>
            <a:r>
              <a:rPr lang="zh-CN" altLang="en-US" sz="2000" dirty="0">
                <a:solidFill>
                  <a:srgbClr val="000000"/>
                </a:solidFill>
                <a:latin typeface="Times New Roman" panose="02020603050405020304" pitchFamily="18" charset="0"/>
                <a:cs typeface="Times New Roman" panose="02020603050405020304" pitchFamily="18" charset="0"/>
              </a:rPr>
              <a:t>（</a:t>
            </a:r>
            <a:r>
              <a:rPr lang="en-US" altLang="zh-CN" sz="2000" dirty="0">
                <a:solidFill>
                  <a:srgbClr val="000000"/>
                </a:solidFill>
                <a:latin typeface="Times New Roman" panose="02020603050405020304" pitchFamily="18" charset="0"/>
                <a:cs typeface="Times New Roman" panose="02020603050405020304" pitchFamily="18" charset="0"/>
              </a:rPr>
              <a:t>line 5</a:t>
            </a:r>
            <a:r>
              <a:rPr lang="zh-CN" altLang="en-US" sz="2000" dirty="0">
                <a:solidFill>
                  <a:srgbClr val="000000"/>
                </a:solidFill>
                <a:latin typeface="Times New Roman" panose="02020603050405020304" pitchFamily="18" charset="0"/>
                <a:cs typeface="Times New Roman" panose="02020603050405020304" pitchFamily="18" charset="0"/>
              </a:rPr>
              <a:t>）　　　　　　　　　</a:t>
            </a:r>
          </a:p>
          <a:p>
            <a:pPr marL="542925" indent="-542925" algn="just">
              <a:lnSpc>
                <a:spcPct val="170000"/>
              </a:lnSpc>
            </a:pPr>
            <a:r>
              <a:rPr lang="en-US" altLang="zh-CN" sz="2000" b="1" dirty="0">
                <a:solidFill>
                  <a:srgbClr val="000000"/>
                </a:solidFill>
                <a:latin typeface="Times New Roman" panose="02020603050405020304" pitchFamily="18" charset="0"/>
                <a:cs typeface="Times New Roman" panose="02020603050405020304" pitchFamily="18" charset="0"/>
              </a:rPr>
              <a:t>2</a:t>
            </a:r>
            <a:r>
              <a:rPr lang="en-US" altLang="zh-CN" sz="2000" dirty="0">
                <a:solidFill>
                  <a:srgbClr val="000000"/>
                </a:solidFill>
                <a:latin typeface="Times New Roman" panose="02020603050405020304" pitchFamily="18" charset="0"/>
                <a:cs typeface="Times New Roman" panose="02020603050405020304" pitchFamily="18" charset="0"/>
              </a:rPr>
              <a:t> language </a:t>
            </a:r>
            <a:r>
              <a:rPr lang="zh-CN" altLang="en-US" sz="2000" dirty="0">
                <a:solidFill>
                  <a:srgbClr val="000000"/>
                </a:solidFill>
                <a:latin typeface="Times New Roman" panose="02020603050405020304" pitchFamily="18" charset="0"/>
                <a:cs typeface="Times New Roman" panose="02020603050405020304" pitchFamily="18" charset="0"/>
              </a:rPr>
              <a:t>（</a:t>
            </a:r>
            <a:r>
              <a:rPr lang="en-US" altLang="zh-CN" sz="2000" dirty="0">
                <a:solidFill>
                  <a:srgbClr val="000000"/>
                </a:solidFill>
                <a:latin typeface="Times New Roman" panose="02020603050405020304" pitchFamily="18" charset="0"/>
                <a:cs typeface="Times New Roman" panose="02020603050405020304" pitchFamily="18" charset="0"/>
              </a:rPr>
              <a:t>line 5</a:t>
            </a:r>
            <a:r>
              <a:rPr lang="zh-CN" altLang="en-US" sz="2000" dirty="0">
                <a:solidFill>
                  <a:srgbClr val="000000"/>
                </a:solidFill>
                <a:latin typeface="Times New Roman" panose="02020603050405020304" pitchFamily="18" charset="0"/>
                <a:cs typeface="Times New Roman" panose="02020603050405020304" pitchFamily="18" charset="0"/>
              </a:rPr>
              <a:t>）  　　　　</a:t>
            </a:r>
          </a:p>
          <a:p>
            <a:pPr marL="542925" indent="-542925" algn="just">
              <a:lnSpc>
                <a:spcPct val="170000"/>
              </a:lnSpc>
            </a:pPr>
            <a:r>
              <a:rPr lang="en-US" altLang="zh-CN" sz="2000" b="1" dirty="0">
                <a:solidFill>
                  <a:srgbClr val="000000"/>
                </a:solidFill>
                <a:latin typeface="Times New Roman" panose="02020603050405020304" pitchFamily="18" charset="0"/>
                <a:cs typeface="Times New Roman" panose="02020603050405020304" pitchFamily="18" charset="0"/>
              </a:rPr>
              <a:t>3</a:t>
            </a:r>
            <a:r>
              <a:rPr lang="en-US" altLang="zh-CN" sz="2000" dirty="0">
                <a:solidFill>
                  <a:srgbClr val="000000"/>
                </a:solidFill>
                <a:latin typeface="Times New Roman" panose="02020603050405020304" pitchFamily="18" charset="0"/>
                <a:cs typeface="Times New Roman" panose="02020603050405020304" pitchFamily="18" charset="0"/>
              </a:rPr>
              <a:t> discuss </a:t>
            </a:r>
            <a:r>
              <a:rPr lang="zh-CN" altLang="en-US" sz="2000" dirty="0">
                <a:solidFill>
                  <a:srgbClr val="000000"/>
                </a:solidFill>
                <a:latin typeface="Times New Roman" panose="02020603050405020304" pitchFamily="18" charset="0"/>
                <a:cs typeface="Times New Roman" panose="02020603050405020304" pitchFamily="18" charset="0"/>
              </a:rPr>
              <a:t>（</a:t>
            </a:r>
            <a:r>
              <a:rPr lang="en-US" altLang="zh-CN" sz="2000" dirty="0">
                <a:solidFill>
                  <a:srgbClr val="000000"/>
                </a:solidFill>
                <a:latin typeface="Times New Roman" panose="02020603050405020304" pitchFamily="18" charset="0"/>
                <a:cs typeface="Times New Roman" panose="02020603050405020304" pitchFamily="18" charset="0"/>
              </a:rPr>
              <a:t>line 9</a:t>
            </a:r>
            <a:r>
              <a:rPr lang="zh-CN" altLang="en-US" sz="2000" dirty="0">
                <a:solidFill>
                  <a:srgbClr val="000000"/>
                </a:solidFill>
                <a:latin typeface="Times New Roman" panose="02020603050405020304" pitchFamily="18" charset="0"/>
                <a:cs typeface="Times New Roman" panose="02020603050405020304" pitchFamily="18" charset="0"/>
              </a:rPr>
              <a:t>）  　　　　</a:t>
            </a:r>
          </a:p>
          <a:p>
            <a:pPr marL="542925" indent="-542925" algn="just">
              <a:lnSpc>
                <a:spcPct val="170000"/>
              </a:lnSpc>
            </a:pPr>
            <a:r>
              <a:rPr lang="en-US" altLang="zh-CN" sz="2000" b="1" dirty="0">
                <a:solidFill>
                  <a:srgbClr val="000000"/>
                </a:solidFill>
                <a:latin typeface="Times New Roman" panose="02020603050405020304" pitchFamily="18" charset="0"/>
                <a:cs typeface="Times New Roman" panose="02020603050405020304" pitchFamily="18" charset="0"/>
              </a:rPr>
              <a:t>4</a:t>
            </a:r>
            <a:r>
              <a:rPr lang="en-US" altLang="zh-CN" sz="2000" dirty="0">
                <a:solidFill>
                  <a:srgbClr val="000000"/>
                </a:solidFill>
                <a:latin typeface="Times New Roman" panose="02020603050405020304" pitchFamily="18" charset="0"/>
                <a:cs typeface="Times New Roman" panose="02020603050405020304" pitchFamily="18" charset="0"/>
              </a:rPr>
              <a:t> offer </a:t>
            </a:r>
            <a:r>
              <a:rPr lang="zh-CN" altLang="en-US" sz="2000" dirty="0">
                <a:solidFill>
                  <a:srgbClr val="000000"/>
                </a:solidFill>
                <a:latin typeface="Times New Roman" panose="02020603050405020304" pitchFamily="18" charset="0"/>
                <a:cs typeface="Times New Roman" panose="02020603050405020304" pitchFamily="18" charset="0"/>
              </a:rPr>
              <a:t>（</a:t>
            </a:r>
            <a:r>
              <a:rPr lang="en-US" altLang="zh-CN" sz="2000" dirty="0">
                <a:solidFill>
                  <a:srgbClr val="000000"/>
                </a:solidFill>
                <a:latin typeface="Times New Roman" panose="02020603050405020304" pitchFamily="18" charset="0"/>
                <a:cs typeface="Times New Roman" panose="02020603050405020304" pitchFamily="18" charset="0"/>
              </a:rPr>
              <a:t>line 17</a:t>
            </a:r>
            <a:r>
              <a:rPr lang="zh-CN" altLang="en-US" sz="2000" dirty="0">
                <a:solidFill>
                  <a:srgbClr val="000000"/>
                </a:solidFill>
                <a:latin typeface="Times New Roman" panose="02020603050405020304" pitchFamily="18" charset="0"/>
                <a:cs typeface="Times New Roman" panose="02020603050405020304" pitchFamily="18" charset="0"/>
              </a:rPr>
              <a:t>）  　　　　</a:t>
            </a:r>
          </a:p>
          <a:p>
            <a:pPr marL="542925" indent="-542925" algn="just">
              <a:lnSpc>
                <a:spcPct val="170000"/>
              </a:lnSpc>
            </a:pPr>
            <a:r>
              <a:rPr lang="en-US" altLang="zh-CN" sz="2000" b="1" dirty="0">
                <a:solidFill>
                  <a:srgbClr val="000000"/>
                </a:solidFill>
                <a:latin typeface="Times New Roman" panose="02020603050405020304" pitchFamily="18" charset="0"/>
                <a:cs typeface="Times New Roman" panose="02020603050405020304" pitchFamily="18" charset="0"/>
              </a:rPr>
              <a:t>5</a:t>
            </a:r>
            <a:r>
              <a:rPr lang="en-US" altLang="zh-CN" sz="2000" dirty="0">
                <a:solidFill>
                  <a:srgbClr val="000000"/>
                </a:solidFill>
                <a:latin typeface="Times New Roman" panose="02020603050405020304" pitchFamily="18" charset="0"/>
                <a:cs typeface="Times New Roman" panose="02020603050405020304" pitchFamily="18" charset="0"/>
              </a:rPr>
              <a:t> win </a:t>
            </a:r>
            <a:r>
              <a:rPr lang="zh-CN" altLang="en-US" sz="2000" dirty="0">
                <a:solidFill>
                  <a:srgbClr val="000000"/>
                </a:solidFill>
                <a:latin typeface="Times New Roman" panose="02020603050405020304" pitchFamily="18" charset="0"/>
                <a:cs typeface="Times New Roman" panose="02020603050405020304" pitchFamily="18" charset="0"/>
              </a:rPr>
              <a:t>（</a:t>
            </a:r>
            <a:r>
              <a:rPr lang="en-US" altLang="zh-CN" sz="2000" dirty="0">
                <a:solidFill>
                  <a:srgbClr val="000000"/>
                </a:solidFill>
                <a:latin typeface="Times New Roman" panose="02020603050405020304" pitchFamily="18" charset="0"/>
                <a:cs typeface="Times New Roman" panose="02020603050405020304" pitchFamily="18" charset="0"/>
              </a:rPr>
              <a:t>line 23</a:t>
            </a:r>
            <a:r>
              <a:rPr lang="zh-CN" altLang="en-US" sz="2000" dirty="0">
                <a:solidFill>
                  <a:srgbClr val="000000"/>
                </a:solidFill>
                <a:latin typeface="Times New Roman" panose="02020603050405020304" pitchFamily="18" charset="0"/>
                <a:cs typeface="Times New Roman" panose="02020603050405020304" pitchFamily="18" charset="0"/>
              </a:rPr>
              <a:t>） </a:t>
            </a:r>
            <a:endParaRPr lang="zh-CN" altLang="en-US" sz="1600" dirty="0"/>
          </a:p>
        </p:txBody>
      </p:sp>
      <p:sp>
        <p:nvSpPr>
          <p:cNvPr id="10245" name="矩形 6"/>
          <p:cNvSpPr>
            <a:spLocks noChangeArrowheads="1"/>
          </p:cNvSpPr>
          <p:nvPr/>
        </p:nvSpPr>
        <p:spPr bwMode="auto">
          <a:xfrm>
            <a:off x="2892425" y="1809750"/>
            <a:ext cx="1905000" cy="263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42925" indent="-542925" algn="just">
              <a:lnSpc>
                <a:spcPct val="170000"/>
              </a:lnSpc>
            </a:pPr>
            <a:r>
              <a:rPr lang="en-US" altLang="zh-CN" sz="2000">
                <a:solidFill>
                  <a:srgbClr val="000000"/>
                </a:solidFill>
                <a:latin typeface="Times New Roman" panose="02020603050405020304" pitchFamily="18" charset="0"/>
                <a:cs typeface="Times New Roman" panose="02020603050405020304" pitchFamily="18" charset="0"/>
              </a:rPr>
              <a:t>___________</a:t>
            </a:r>
            <a:r>
              <a:rPr lang="zh-CN" altLang="en-US" sz="2000">
                <a:solidFill>
                  <a:srgbClr val="000000"/>
                </a:solidFill>
                <a:latin typeface="Times New Roman" panose="02020603050405020304" pitchFamily="18" charset="0"/>
                <a:cs typeface="Times New Roman" panose="02020603050405020304" pitchFamily="18" charset="0"/>
              </a:rPr>
              <a:t>　　　　　　　　　</a:t>
            </a:r>
          </a:p>
          <a:p>
            <a:pPr marL="542925" indent="-542925" algn="just">
              <a:lnSpc>
                <a:spcPct val="170000"/>
              </a:lnSpc>
            </a:pPr>
            <a:r>
              <a:rPr lang="en-US" altLang="zh-CN" sz="2000">
                <a:solidFill>
                  <a:srgbClr val="000000"/>
                </a:solidFill>
                <a:latin typeface="Times New Roman" panose="02020603050405020304" pitchFamily="18" charset="0"/>
                <a:cs typeface="Times New Roman" panose="02020603050405020304" pitchFamily="18" charset="0"/>
              </a:rPr>
              <a:t>___________ </a:t>
            </a:r>
            <a:r>
              <a:rPr lang="zh-CN" altLang="en-US" sz="2000">
                <a:solidFill>
                  <a:srgbClr val="000000"/>
                </a:solidFill>
                <a:latin typeface="Times New Roman" panose="02020603050405020304" pitchFamily="18" charset="0"/>
                <a:cs typeface="Times New Roman" panose="02020603050405020304" pitchFamily="18" charset="0"/>
              </a:rPr>
              <a:t>　　　　</a:t>
            </a:r>
          </a:p>
          <a:p>
            <a:pPr marL="542925" indent="-542925" algn="just">
              <a:lnSpc>
                <a:spcPct val="170000"/>
              </a:lnSpc>
            </a:pPr>
            <a:r>
              <a:rPr lang="en-US" altLang="zh-CN" sz="2000">
                <a:solidFill>
                  <a:srgbClr val="000000"/>
                </a:solidFill>
                <a:latin typeface="Times New Roman" panose="02020603050405020304" pitchFamily="18" charset="0"/>
                <a:cs typeface="Times New Roman" panose="02020603050405020304" pitchFamily="18" charset="0"/>
              </a:rPr>
              <a:t>___________</a:t>
            </a:r>
          </a:p>
          <a:p>
            <a:pPr marL="542925" indent="-542925" algn="just">
              <a:lnSpc>
                <a:spcPct val="170000"/>
              </a:lnSpc>
            </a:pPr>
            <a:r>
              <a:rPr lang="en-US" altLang="zh-CN" sz="2000">
                <a:solidFill>
                  <a:srgbClr val="000000"/>
                </a:solidFill>
                <a:latin typeface="Times New Roman" panose="02020603050405020304" pitchFamily="18" charset="0"/>
                <a:cs typeface="Times New Roman" panose="02020603050405020304" pitchFamily="18" charset="0"/>
              </a:rPr>
              <a:t>___________ </a:t>
            </a:r>
          </a:p>
          <a:p>
            <a:pPr marL="542925" indent="-542925" algn="just">
              <a:lnSpc>
                <a:spcPct val="170000"/>
              </a:lnSpc>
            </a:pPr>
            <a:r>
              <a:rPr lang="en-US" altLang="zh-CN" sz="2000">
                <a:solidFill>
                  <a:srgbClr val="000000"/>
                </a:solidFill>
                <a:latin typeface="Times New Roman" panose="02020603050405020304" pitchFamily="18" charset="0"/>
                <a:cs typeface="Times New Roman" panose="02020603050405020304" pitchFamily="18" charset="0"/>
              </a:rPr>
              <a:t>___________ </a:t>
            </a:r>
            <a:r>
              <a:rPr lang="zh-CN" altLang="en-US" sz="2000">
                <a:solidFill>
                  <a:srgbClr val="000000"/>
                </a:solidFill>
                <a:latin typeface="Times New Roman" panose="02020603050405020304" pitchFamily="18" charset="0"/>
                <a:cs typeface="Times New Roman" panose="02020603050405020304" pitchFamily="18" charset="0"/>
              </a:rPr>
              <a:t>　　　　</a:t>
            </a:r>
          </a:p>
        </p:txBody>
      </p:sp>
      <p:sp>
        <p:nvSpPr>
          <p:cNvPr id="10246" name="矩形 7"/>
          <p:cNvSpPr>
            <a:spLocks noChangeArrowheads="1"/>
          </p:cNvSpPr>
          <p:nvPr/>
        </p:nvSpPr>
        <p:spPr bwMode="auto">
          <a:xfrm>
            <a:off x="4551363" y="1890713"/>
            <a:ext cx="4038600" cy="270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42925" indent="-542925" algn="just">
              <a:lnSpc>
                <a:spcPct val="170000"/>
              </a:lnSpc>
            </a:pPr>
            <a:r>
              <a:rPr lang="en-US" altLang="zh-CN" sz="2000" dirty="0">
                <a:solidFill>
                  <a:srgbClr val="000000"/>
                </a:solidFill>
                <a:latin typeface="Times New Roman" panose="02020603050405020304" pitchFamily="18" charset="0"/>
                <a:cs typeface="Times New Roman" panose="02020603050405020304" pitchFamily="18" charset="0"/>
              </a:rPr>
              <a:t>a talk about something</a:t>
            </a:r>
          </a:p>
          <a:p>
            <a:pPr marL="542925" indent="-542925" algn="just">
              <a:lnSpc>
                <a:spcPct val="170000"/>
              </a:lnSpc>
            </a:pPr>
            <a:r>
              <a:rPr lang="en-US" altLang="zh-CN" sz="2000" dirty="0">
                <a:solidFill>
                  <a:srgbClr val="000000"/>
                </a:solidFill>
                <a:latin typeface="Times New Roman" panose="02020603050405020304" pitchFamily="18" charset="0"/>
                <a:cs typeface="Times New Roman" panose="02020603050405020304" pitchFamily="18" charset="0"/>
              </a:rPr>
              <a:t>b give something to someone</a:t>
            </a:r>
          </a:p>
          <a:p>
            <a:pPr marL="542925" indent="-542925" algn="just">
              <a:lnSpc>
                <a:spcPct val="170000"/>
              </a:lnSpc>
            </a:pPr>
            <a:r>
              <a:rPr lang="en-US" altLang="zh-CN" sz="2000" dirty="0">
                <a:solidFill>
                  <a:srgbClr val="000000"/>
                </a:solidFill>
                <a:latin typeface="Times New Roman" panose="02020603050405020304" pitchFamily="18" charset="0"/>
                <a:cs typeface="Times New Roman" panose="02020603050405020304" pitchFamily="18" charset="0"/>
              </a:rPr>
              <a:t>c be best or first in a competition</a:t>
            </a:r>
          </a:p>
          <a:p>
            <a:pPr marL="542925" indent="-542925" algn="just">
              <a:lnSpc>
                <a:spcPct val="170000"/>
              </a:lnSpc>
            </a:pPr>
            <a:r>
              <a:rPr lang="en-US" altLang="zh-CN" sz="2000" dirty="0">
                <a:solidFill>
                  <a:srgbClr val="000000"/>
                </a:solidFill>
                <a:latin typeface="Times New Roman" panose="02020603050405020304" pitchFamily="18" charset="0"/>
                <a:cs typeface="Times New Roman" panose="02020603050405020304" pitchFamily="18" charset="0"/>
              </a:rPr>
              <a:t>d not in or from your own country</a:t>
            </a:r>
          </a:p>
          <a:p>
            <a:pPr marL="542925" indent="-542925" algn="just">
              <a:lnSpc>
                <a:spcPct val="170000"/>
              </a:lnSpc>
            </a:pPr>
            <a:r>
              <a:rPr lang="en-US" altLang="zh-CN" sz="2000" dirty="0">
                <a:solidFill>
                  <a:srgbClr val="000000"/>
                </a:solidFill>
                <a:latin typeface="Times New Roman" panose="02020603050405020304" pitchFamily="18" charset="0"/>
                <a:cs typeface="Times New Roman" panose="02020603050405020304" pitchFamily="18" charset="0"/>
              </a:rPr>
              <a:t>e words used in speaking and writing</a:t>
            </a:r>
            <a:r>
              <a:rPr lang="zh-CN" altLang="en-US" sz="2000" dirty="0">
                <a:solidFill>
                  <a:srgbClr val="000000"/>
                </a:solidFill>
                <a:latin typeface="Times New Roman" panose="02020603050405020304" pitchFamily="18" charset="0"/>
                <a:cs typeface="Times New Roman" panose="02020603050405020304" pitchFamily="18" charset="0"/>
              </a:rPr>
              <a:t>　　　</a:t>
            </a:r>
          </a:p>
        </p:txBody>
      </p:sp>
      <p:sp>
        <p:nvSpPr>
          <p:cNvPr id="9" name="Text Box 44"/>
          <p:cNvSpPr txBox="1">
            <a:spLocks noChangeArrowheads="1"/>
          </p:cNvSpPr>
          <p:nvPr/>
        </p:nvSpPr>
        <p:spPr bwMode="auto">
          <a:xfrm>
            <a:off x="3408363" y="1935163"/>
            <a:ext cx="355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FF0000"/>
                </a:solidFill>
                <a:latin typeface="Times New Roman" panose="02020603050405020304" pitchFamily="18" charset="0"/>
              </a:rPr>
              <a:t>d</a:t>
            </a:r>
            <a:endParaRPr lang="zh-CN" altLang="en-US" sz="2400" b="1">
              <a:solidFill>
                <a:srgbClr val="FF0000"/>
              </a:solidFill>
              <a:latin typeface="Times New Roman" panose="02020603050405020304" pitchFamily="18" charset="0"/>
            </a:endParaRPr>
          </a:p>
        </p:txBody>
      </p:sp>
      <p:sp>
        <p:nvSpPr>
          <p:cNvPr id="10" name="Text Box 44"/>
          <p:cNvSpPr txBox="1">
            <a:spLocks noChangeArrowheads="1"/>
          </p:cNvSpPr>
          <p:nvPr/>
        </p:nvSpPr>
        <p:spPr bwMode="auto">
          <a:xfrm>
            <a:off x="3417888" y="2428875"/>
            <a:ext cx="3206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FF0000"/>
                </a:solidFill>
                <a:latin typeface="Times New Roman" panose="02020603050405020304" pitchFamily="18" charset="0"/>
              </a:rPr>
              <a:t>e</a:t>
            </a:r>
            <a:endParaRPr lang="zh-CN" altLang="en-US" sz="2400" b="1">
              <a:solidFill>
                <a:srgbClr val="FF0000"/>
              </a:solidFill>
              <a:latin typeface="Times New Roman" panose="02020603050405020304" pitchFamily="18" charset="0"/>
            </a:endParaRPr>
          </a:p>
        </p:txBody>
      </p:sp>
      <p:sp>
        <p:nvSpPr>
          <p:cNvPr id="11" name="Text Box 44"/>
          <p:cNvSpPr txBox="1">
            <a:spLocks noChangeArrowheads="1"/>
          </p:cNvSpPr>
          <p:nvPr/>
        </p:nvSpPr>
        <p:spPr bwMode="auto">
          <a:xfrm>
            <a:off x="3417888" y="2938463"/>
            <a:ext cx="3397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FF0000"/>
                </a:solidFill>
                <a:latin typeface="Times New Roman" panose="02020603050405020304" pitchFamily="18" charset="0"/>
              </a:rPr>
              <a:t>a</a:t>
            </a:r>
            <a:endParaRPr lang="zh-CN" altLang="en-US" sz="2400" b="1">
              <a:solidFill>
                <a:srgbClr val="FF0000"/>
              </a:solidFill>
              <a:latin typeface="Times New Roman" panose="02020603050405020304" pitchFamily="18" charset="0"/>
            </a:endParaRPr>
          </a:p>
        </p:txBody>
      </p:sp>
      <p:sp>
        <p:nvSpPr>
          <p:cNvPr id="12" name="Text Box 44"/>
          <p:cNvSpPr txBox="1">
            <a:spLocks noChangeArrowheads="1"/>
          </p:cNvSpPr>
          <p:nvPr/>
        </p:nvSpPr>
        <p:spPr bwMode="auto">
          <a:xfrm>
            <a:off x="3417888" y="3479800"/>
            <a:ext cx="3571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FF0000"/>
                </a:solidFill>
                <a:latin typeface="Times New Roman" panose="02020603050405020304" pitchFamily="18" charset="0"/>
              </a:rPr>
              <a:t>b</a:t>
            </a:r>
            <a:endParaRPr lang="zh-CN" altLang="en-US" sz="2400" b="1">
              <a:solidFill>
                <a:srgbClr val="FF0000"/>
              </a:solidFill>
              <a:latin typeface="Times New Roman" panose="02020603050405020304" pitchFamily="18" charset="0"/>
            </a:endParaRPr>
          </a:p>
        </p:txBody>
      </p:sp>
      <p:sp>
        <p:nvSpPr>
          <p:cNvPr id="13" name="Text Box 44"/>
          <p:cNvSpPr txBox="1">
            <a:spLocks noChangeArrowheads="1"/>
          </p:cNvSpPr>
          <p:nvPr/>
        </p:nvSpPr>
        <p:spPr bwMode="auto">
          <a:xfrm>
            <a:off x="3440113" y="3968750"/>
            <a:ext cx="3206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solidFill>
                  <a:srgbClr val="FF0000"/>
                </a:solidFill>
                <a:latin typeface="Times New Roman" panose="02020603050405020304" pitchFamily="18" charset="0"/>
              </a:rPr>
              <a:t>c</a:t>
            </a:r>
            <a:endParaRPr lang="zh-CN" altLang="en-US" sz="2400" b="1">
              <a:solidFill>
                <a:srgbClr val="FF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 calcmode="lin" valueType="num">
                                      <p:cBhvr additive="base">
                                        <p:cTn id="19"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xEl>
                                              <p:pRg st="0" end="0"/>
                                            </p:txEl>
                                          </p:spTgt>
                                        </p:tgtEl>
                                        <p:attrNameLst>
                                          <p:attrName>style.visibility</p:attrName>
                                        </p:attrNameLst>
                                      </p:cBhvr>
                                      <p:to>
                                        <p:strVal val="visible"/>
                                      </p:to>
                                    </p:set>
                                    <p:anim calcmode="lin" valueType="num">
                                      <p:cBhvr additive="base">
                                        <p:cTn id="2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anim calcmode="lin" valueType="num">
                                      <p:cBhvr additive="base">
                                        <p:cTn id="31"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图片 39"/>
          <p:cNvPicPr>
            <a:picLocks noChangeAspect="1"/>
          </p:cNvPicPr>
          <p:nvPr/>
        </p:nvPicPr>
        <p:blipFill>
          <a:blip r:embed="rId2" cstate="email">
            <a:duotone>
              <a:prstClr val="black"/>
              <a:schemeClr val="accent2">
                <a:tint val="45000"/>
                <a:satMod val="400000"/>
              </a:schemeClr>
            </a:duotone>
          </a:blip>
          <a:srcRect/>
          <a:stretch>
            <a:fillRect/>
          </a:stretch>
        </p:blipFill>
        <p:spPr bwMode="auto">
          <a:xfrm>
            <a:off x="3287713"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矩形 1"/>
          <p:cNvSpPr>
            <a:spLocks noChangeArrowheads="1"/>
          </p:cNvSpPr>
          <p:nvPr/>
        </p:nvSpPr>
        <p:spPr bwMode="auto">
          <a:xfrm>
            <a:off x="533400" y="665163"/>
            <a:ext cx="8001000"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627380" indent="-627380" algn="just">
              <a:lnSpc>
                <a:spcPct val="130000"/>
              </a:lnSpc>
              <a:defRPr/>
            </a:pPr>
            <a:r>
              <a:rPr lang="en-US" altLang="zh-CN" sz="2200" b="1" dirty="0">
                <a:latin typeface="Times New Roman" panose="02020603050405020304" pitchFamily="18" charset="0"/>
                <a:ea typeface="宋体" panose="02010600030101010101" pitchFamily="2" charset="-122"/>
                <a:cs typeface="Times New Roman" panose="02020603050405020304" pitchFamily="18" charset="0"/>
              </a:rPr>
              <a:t>B2) Daniel found some pictures of Nancy's and John's  schools. Help him complete the description of each picture. </a:t>
            </a:r>
          </a:p>
          <a:p>
            <a:pPr marL="361950" indent="-361950" algn="just">
              <a:lnSpc>
                <a:spcPct val="130000"/>
              </a:lnSpc>
              <a:defRPr/>
            </a:pPr>
            <a:r>
              <a:rPr lang="en-US" altLang="zh-CN" sz="2200" b="1"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  In a ________</a:t>
            </a:r>
            <a:r>
              <a:rPr lang="zh-CN" altLang="en-US" sz="22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school,</a:t>
            </a:r>
            <a:r>
              <a:rPr lang="zh-CN" altLang="en-US" sz="22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boys and girls study ________. </a:t>
            </a:r>
          </a:p>
          <a:p>
            <a:pPr marL="361950" indent="-361950" algn="just">
              <a:lnSpc>
                <a:spcPct val="130000"/>
              </a:lnSpc>
              <a:defRPr/>
            </a:pPr>
            <a:r>
              <a:rPr lang="en-US" altLang="zh-CN" sz="2200" b="1"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  In the ________, older students help new students learn more about _________. </a:t>
            </a:r>
          </a:p>
        </p:txBody>
      </p:sp>
      <p:sp>
        <p:nvSpPr>
          <p:cNvPr id="12293" name="矩形 2"/>
          <p:cNvSpPr>
            <a:spLocks noChangeArrowheads="1"/>
          </p:cNvSpPr>
          <p:nvPr/>
        </p:nvSpPr>
        <p:spPr bwMode="auto">
          <a:xfrm>
            <a:off x="1525588" y="1601788"/>
            <a:ext cx="5411787"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a:solidFill>
                  <a:srgbClr val="FF0000"/>
                </a:solidFill>
                <a:latin typeface="Times New Roman" panose="02020603050405020304" pitchFamily="18" charset="0"/>
                <a:cs typeface="Times New Roman" panose="02020603050405020304" pitchFamily="18" charset="0"/>
              </a:rPr>
              <a:t>mixed                                                   together</a:t>
            </a:r>
            <a:endParaRPr lang="zh-CN" altLang="en-US" sz="2200"/>
          </a:p>
        </p:txBody>
      </p:sp>
      <p:sp>
        <p:nvSpPr>
          <p:cNvPr id="12294" name="矩形 3"/>
          <p:cNvSpPr>
            <a:spLocks noChangeArrowheads="1"/>
          </p:cNvSpPr>
          <p:nvPr/>
        </p:nvSpPr>
        <p:spPr bwMode="auto">
          <a:xfrm>
            <a:off x="1676400" y="1982788"/>
            <a:ext cx="1335088" cy="92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130000"/>
              </a:lnSpc>
            </a:pPr>
            <a:r>
              <a:rPr lang="en-US" altLang="zh-CN" sz="2200">
                <a:solidFill>
                  <a:srgbClr val="FF0000"/>
                </a:solidFill>
                <a:latin typeface="Times New Roman" panose="02020603050405020304" pitchFamily="18" charset="0"/>
                <a:cs typeface="Times New Roman" panose="02020603050405020304" pitchFamily="18" charset="0"/>
              </a:rPr>
              <a:t>    club</a:t>
            </a:r>
          </a:p>
          <a:p>
            <a:pPr>
              <a:lnSpc>
                <a:spcPct val="130000"/>
              </a:lnSpc>
            </a:pPr>
            <a:r>
              <a:rPr lang="en-US" altLang="zh-CN" sz="2200">
                <a:solidFill>
                  <a:srgbClr val="FF0000"/>
                </a:solidFill>
                <a:latin typeface="Times New Roman" panose="02020603050405020304" pitchFamily="18" charset="0"/>
                <a:cs typeface="Times New Roman" panose="02020603050405020304" pitchFamily="18" charset="0"/>
              </a:rPr>
              <a:t>the school</a:t>
            </a:r>
            <a:endParaRPr lang="zh-CN" altLang="zh-CN" sz="2200">
              <a:solidFill>
                <a:srgbClr val="FF0000"/>
              </a:solidFill>
              <a:latin typeface="Times New Roman" panose="02020603050405020304" pitchFamily="18" charset="0"/>
              <a:cs typeface="Times New Roman" panose="02020603050405020304" pitchFamily="18" charset="0"/>
            </a:endParaRPr>
          </a:p>
        </p:txBody>
      </p:sp>
      <p:pic>
        <p:nvPicPr>
          <p:cNvPr id="11270" name="Picture 9"/>
          <p:cNvPicPr>
            <a:picLocks noChangeAspect="1" noChangeArrowheads="1"/>
          </p:cNvPicPr>
          <p:nvPr/>
        </p:nvPicPr>
        <p:blipFill>
          <a:blip r:embed="rId3" cstate="email"/>
          <a:srcRect/>
          <a:stretch>
            <a:fillRect/>
          </a:stretch>
        </p:blipFill>
        <p:spPr bwMode="auto">
          <a:xfrm>
            <a:off x="1554163" y="3105150"/>
            <a:ext cx="1870075" cy="1284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71" name="Picture 10"/>
          <p:cNvPicPr>
            <a:picLocks noChangeAspect="1" noChangeArrowheads="1"/>
          </p:cNvPicPr>
          <p:nvPr/>
        </p:nvPicPr>
        <p:blipFill>
          <a:blip r:embed="rId4" cstate="email"/>
          <a:srcRect/>
          <a:stretch>
            <a:fillRect/>
          </a:stretch>
        </p:blipFill>
        <p:spPr bwMode="auto">
          <a:xfrm>
            <a:off x="5862638" y="3124200"/>
            <a:ext cx="1752600" cy="140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72" name="TextBox 1"/>
          <p:cNvSpPr txBox="1">
            <a:spLocks noChangeArrowheads="1"/>
          </p:cNvSpPr>
          <p:nvPr/>
        </p:nvSpPr>
        <p:spPr bwMode="auto">
          <a:xfrm>
            <a:off x="1089025" y="3105150"/>
            <a:ext cx="495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latin typeface="黑体" panose="02010609060101010101" pitchFamily="49" charset="-122"/>
                <a:ea typeface="黑体" panose="02010609060101010101" pitchFamily="49" charset="-122"/>
              </a:rPr>
              <a:t>1.</a:t>
            </a:r>
            <a:endParaRPr lang="zh-CN" altLang="en-US" sz="2400" b="1">
              <a:latin typeface="黑体" panose="02010609060101010101" pitchFamily="49" charset="-122"/>
              <a:ea typeface="黑体" panose="02010609060101010101" pitchFamily="49" charset="-122"/>
            </a:endParaRPr>
          </a:p>
        </p:txBody>
      </p:sp>
      <p:sp>
        <p:nvSpPr>
          <p:cNvPr id="11273" name="TextBox 13"/>
          <p:cNvSpPr txBox="1">
            <a:spLocks noChangeArrowheads="1"/>
          </p:cNvSpPr>
          <p:nvPr/>
        </p:nvSpPr>
        <p:spPr bwMode="auto">
          <a:xfrm>
            <a:off x="5367338" y="3124200"/>
            <a:ext cx="495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latin typeface="黑体" panose="02010609060101010101" pitchFamily="49" charset="-122"/>
                <a:ea typeface="黑体" panose="02010609060101010101" pitchFamily="49" charset="-122"/>
              </a:rPr>
              <a:t>2.</a:t>
            </a:r>
            <a:endParaRPr lang="zh-CN" altLang="en-US" sz="2400" b="1">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 calcmode="lin" valueType="num">
                                      <p:cBhvr additive="base">
                                        <p:cTn id="7" dur="500" fill="hold"/>
                                        <p:tgtEl>
                                          <p:spTgt spid="12293"/>
                                        </p:tgtEl>
                                        <p:attrNameLst>
                                          <p:attrName>ppt_x</p:attrName>
                                        </p:attrNameLst>
                                      </p:cBhvr>
                                      <p:tavLst>
                                        <p:tav tm="0">
                                          <p:val>
                                            <p:strVal val="#ppt_x"/>
                                          </p:val>
                                        </p:tav>
                                        <p:tav tm="100000">
                                          <p:val>
                                            <p:strVal val="#ppt_x"/>
                                          </p:val>
                                        </p:tav>
                                      </p:tavLst>
                                    </p:anim>
                                    <p:anim calcmode="lin" valueType="num">
                                      <p:cBhvr additive="base">
                                        <p:cTn id="8" dur="500" fill="hold"/>
                                        <p:tgtEl>
                                          <p:spTgt spid="1229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4"/>
                                        </p:tgtEl>
                                        <p:attrNameLst>
                                          <p:attrName>style.visibility</p:attrName>
                                        </p:attrNameLst>
                                      </p:cBhvr>
                                      <p:to>
                                        <p:strVal val="visible"/>
                                      </p:to>
                                    </p:set>
                                    <p:anim calcmode="lin" valueType="num">
                                      <p:cBhvr additive="base">
                                        <p:cTn id="13" dur="500" fill="hold"/>
                                        <p:tgtEl>
                                          <p:spTgt spid="12294"/>
                                        </p:tgtEl>
                                        <p:attrNameLst>
                                          <p:attrName>ppt_x</p:attrName>
                                        </p:attrNameLst>
                                      </p:cBhvr>
                                      <p:tavLst>
                                        <p:tav tm="0">
                                          <p:val>
                                            <p:strVal val="#ppt_x"/>
                                          </p:val>
                                        </p:tav>
                                        <p:tav tm="100000">
                                          <p:val>
                                            <p:strVal val="#ppt_x"/>
                                          </p:val>
                                        </p:tav>
                                      </p:tavLst>
                                    </p:anim>
                                    <p:anim calcmode="lin" valueType="num">
                                      <p:cBhvr additive="base">
                                        <p:cTn id="14" dur="500" fill="hold"/>
                                        <p:tgtEl>
                                          <p:spTgt spid="122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图片 39"/>
          <p:cNvPicPr>
            <a:picLocks noChangeAspect="1"/>
          </p:cNvPicPr>
          <p:nvPr/>
        </p:nvPicPr>
        <p:blipFill>
          <a:blip r:embed="rId2" cstate="email">
            <a:duotone>
              <a:prstClr val="black"/>
              <a:schemeClr val="accent2">
                <a:tint val="45000"/>
                <a:satMod val="400000"/>
              </a:schemeClr>
            </a:duotone>
          </a:blip>
          <a:srcRect/>
          <a:stretch>
            <a:fillRect/>
          </a:stretch>
        </p:blipFill>
        <p:spPr bwMode="auto">
          <a:xfrm>
            <a:off x="3287713"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1" name="矩形 1"/>
          <p:cNvSpPr>
            <a:spLocks noChangeArrowheads="1"/>
          </p:cNvSpPr>
          <p:nvPr/>
        </p:nvSpPr>
        <p:spPr bwMode="auto">
          <a:xfrm>
            <a:off x="533400" y="1150938"/>
            <a:ext cx="8001000" cy="317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61950" indent="-361950" algn="just">
              <a:lnSpc>
                <a:spcPct val="130000"/>
              </a:lnSpc>
            </a:pPr>
            <a:endParaRPr lang="en-US" altLang="zh-CN" sz="2200" b="1">
              <a:latin typeface="Times New Roman" panose="02020603050405020304" pitchFamily="18" charset="0"/>
              <a:ea typeface="黑体" panose="02010609060101010101" pitchFamily="49" charset="-122"/>
              <a:cs typeface="Times New Roman" panose="02020603050405020304" pitchFamily="18" charset="0"/>
            </a:endParaRPr>
          </a:p>
          <a:p>
            <a:pPr marL="361950" indent="-361950" algn="just">
              <a:lnSpc>
                <a:spcPct val="130000"/>
              </a:lnSpc>
            </a:pPr>
            <a:endParaRPr lang="en-US" altLang="zh-CN" sz="2200" b="1">
              <a:latin typeface="Times New Roman" panose="02020603050405020304" pitchFamily="18" charset="0"/>
              <a:ea typeface="黑体" panose="02010609060101010101" pitchFamily="49" charset="-122"/>
              <a:cs typeface="Times New Roman" panose="02020603050405020304" pitchFamily="18" charset="0"/>
            </a:endParaRPr>
          </a:p>
          <a:p>
            <a:pPr marL="361950" indent="-361950" algn="just">
              <a:lnSpc>
                <a:spcPct val="130000"/>
              </a:lnSpc>
            </a:pPr>
            <a:endParaRPr lang="en-US" altLang="zh-CN" sz="2200" b="1">
              <a:latin typeface="Times New Roman" panose="02020603050405020304" pitchFamily="18" charset="0"/>
              <a:ea typeface="黑体" panose="02010609060101010101" pitchFamily="49" charset="-122"/>
              <a:cs typeface="Times New Roman" panose="02020603050405020304" pitchFamily="18" charset="0"/>
            </a:endParaRPr>
          </a:p>
          <a:p>
            <a:pPr marL="361950" indent="-361950" algn="just">
              <a:lnSpc>
                <a:spcPct val="130000"/>
              </a:lnSpc>
            </a:pPr>
            <a:r>
              <a:rPr lang="en-US" altLang="zh-CN" sz="2200" b="1">
                <a:latin typeface="Times New Roman" panose="02020603050405020304" pitchFamily="18" charset="0"/>
                <a:ea typeface="黑体" panose="02010609060101010101" pitchFamily="49" charset="-122"/>
                <a:cs typeface="Times New Roman" panose="02020603050405020304" pitchFamily="18" charset="0"/>
              </a:rPr>
              <a:t>3</a:t>
            </a:r>
            <a:r>
              <a:rPr lang="en-US" altLang="zh-CN" sz="2200">
                <a:latin typeface="Times New Roman" panose="02020603050405020304" pitchFamily="18" charset="0"/>
                <a:ea typeface="黑体" panose="02010609060101010101" pitchFamily="49" charset="-122"/>
                <a:cs typeface="Times New Roman" panose="02020603050405020304" pitchFamily="18" charset="0"/>
              </a:rPr>
              <a:t> During _______________, students can _______________ from the library and can bring in __________________ from home. </a:t>
            </a:r>
          </a:p>
          <a:p>
            <a:pPr marL="361950" indent="-361950" algn="just">
              <a:lnSpc>
                <a:spcPct val="130000"/>
              </a:lnSpc>
            </a:pPr>
            <a:r>
              <a:rPr lang="en-US" altLang="zh-CN" sz="2200" b="1">
                <a:latin typeface="Times New Roman" panose="02020603050405020304" pitchFamily="18" charset="0"/>
                <a:ea typeface="黑体" panose="02010609060101010101" pitchFamily="49" charset="-122"/>
                <a:cs typeface="Times New Roman" panose="02020603050405020304" pitchFamily="18" charset="0"/>
              </a:rPr>
              <a:t>4</a:t>
            </a:r>
            <a:r>
              <a:rPr lang="en-US" altLang="zh-CN" sz="2200">
                <a:latin typeface="Times New Roman" panose="02020603050405020304" pitchFamily="18" charset="0"/>
                <a:ea typeface="黑体" panose="02010609060101010101" pitchFamily="49" charset="-122"/>
                <a:cs typeface="Times New Roman" panose="02020603050405020304" pitchFamily="18" charset="0"/>
              </a:rPr>
              <a:t> Some students ___________ after school and they____________ every time. </a:t>
            </a:r>
          </a:p>
        </p:txBody>
      </p:sp>
      <p:sp>
        <p:nvSpPr>
          <p:cNvPr id="12292" name="矩形 1"/>
          <p:cNvSpPr>
            <a:spLocks noChangeArrowheads="1"/>
          </p:cNvSpPr>
          <p:nvPr/>
        </p:nvSpPr>
        <p:spPr bwMode="auto">
          <a:xfrm>
            <a:off x="2586038" y="3416300"/>
            <a:ext cx="594836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200">
                <a:solidFill>
                  <a:srgbClr val="FF0000"/>
                </a:solidFill>
                <a:latin typeface="Times New Roman" panose="02020603050405020304" pitchFamily="18" charset="0"/>
                <a:cs typeface="Times New Roman" panose="02020603050405020304" pitchFamily="18" charset="0"/>
              </a:rPr>
              <a:t>play baseball                                       practice hard</a:t>
            </a:r>
            <a:endParaRPr lang="zh-CN" altLang="zh-CN" sz="2200">
              <a:solidFill>
                <a:srgbClr val="FF0000"/>
              </a:solidFill>
              <a:latin typeface="Times New Roman" panose="02020603050405020304" pitchFamily="18" charset="0"/>
              <a:cs typeface="Times New Roman" panose="02020603050405020304" pitchFamily="18" charset="0"/>
            </a:endParaRPr>
          </a:p>
        </p:txBody>
      </p:sp>
      <p:sp>
        <p:nvSpPr>
          <p:cNvPr id="12295" name="矩形 4"/>
          <p:cNvSpPr>
            <a:spLocks noChangeArrowheads="1"/>
          </p:cNvSpPr>
          <p:nvPr/>
        </p:nvSpPr>
        <p:spPr bwMode="auto">
          <a:xfrm>
            <a:off x="1676400" y="2465388"/>
            <a:ext cx="6477000" cy="973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329180" indent="-2329180">
              <a:lnSpc>
                <a:spcPct val="130000"/>
              </a:lnSpc>
            </a:pPr>
            <a:r>
              <a:rPr lang="en-US" altLang="zh-CN" sz="2200">
                <a:solidFill>
                  <a:srgbClr val="FF0000"/>
                </a:solidFill>
                <a:latin typeface="Times New Roman" panose="02020603050405020304" pitchFamily="18" charset="0"/>
                <a:cs typeface="Times New Roman" panose="02020603050405020304" pitchFamily="18" charset="0"/>
              </a:rPr>
              <a:t>the Reading Week                          borrow more books                books and magazines</a:t>
            </a:r>
            <a:endParaRPr lang="zh-CN" altLang="en-US" sz="2200"/>
          </a:p>
        </p:txBody>
      </p:sp>
      <p:pic>
        <p:nvPicPr>
          <p:cNvPr id="12294" name="Picture 11"/>
          <p:cNvPicPr>
            <a:picLocks noChangeAspect="1" noChangeArrowheads="1"/>
          </p:cNvPicPr>
          <p:nvPr/>
        </p:nvPicPr>
        <p:blipFill>
          <a:blip r:embed="rId3" cstate="email"/>
          <a:srcRect/>
          <a:stretch>
            <a:fillRect/>
          </a:stretch>
        </p:blipFill>
        <p:spPr bwMode="auto">
          <a:xfrm>
            <a:off x="1866900" y="1077913"/>
            <a:ext cx="1760538" cy="1303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12"/>
          <p:cNvPicPr>
            <a:picLocks noChangeAspect="1" noChangeArrowheads="1"/>
          </p:cNvPicPr>
          <p:nvPr/>
        </p:nvPicPr>
        <p:blipFill>
          <a:blip r:embed="rId4" cstate="email"/>
          <a:srcRect/>
          <a:stretch>
            <a:fillRect/>
          </a:stretch>
        </p:blipFill>
        <p:spPr bwMode="auto">
          <a:xfrm>
            <a:off x="6040438" y="1039813"/>
            <a:ext cx="1374775" cy="137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6" name="TextBox 11"/>
          <p:cNvSpPr txBox="1">
            <a:spLocks noChangeArrowheads="1"/>
          </p:cNvSpPr>
          <p:nvPr/>
        </p:nvSpPr>
        <p:spPr bwMode="auto">
          <a:xfrm>
            <a:off x="1371600" y="1050925"/>
            <a:ext cx="495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latin typeface="黑体" panose="02010609060101010101" pitchFamily="49" charset="-122"/>
                <a:ea typeface="黑体" panose="02010609060101010101" pitchFamily="49" charset="-122"/>
              </a:rPr>
              <a:t>3.</a:t>
            </a:r>
            <a:endParaRPr lang="zh-CN" altLang="en-US" sz="2400" b="1">
              <a:latin typeface="黑体" panose="02010609060101010101" pitchFamily="49" charset="-122"/>
              <a:ea typeface="黑体" panose="02010609060101010101" pitchFamily="49" charset="-122"/>
            </a:endParaRPr>
          </a:p>
        </p:txBody>
      </p:sp>
      <p:sp>
        <p:nvSpPr>
          <p:cNvPr id="12297" name="TextBox 12"/>
          <p:cNvSpPr txBox="1">
            <a:spLocks noChangeArrowheads="1"/>
          </p:cNvSpPr>
          <p:nvPr/>
        </p:nvSpPr>
        <p:spPr bwMode="auto">
          <a:xfrm>
            <a:off x="5522913" y="1038225"/>
            <a:ext cx="4953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US" altLang="zh-CN" sz="2400" b="1">
                <a:latin typeface="黑体" panose="02010609060101010101" pitchFamily="49" charset="-122"/>
                <a:ea typeface="黑体" panose="02010609060101010101" pitchFamily="49" charset="-122"/>
              </a:rPr>
              <a:t>4.</a:t>
            </a:r>
            <a:endParaRPr lang="zh-CN" altLang="en-US" sz="2400" b="1">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295"/>
                                        </p:tgtEl>
                                        <p:attrNameLst>
                                          <p:attrName>style.visibility</p:attrName>
                                        </p:attrNameLst>
                                      </p:cBhvr>
                                      <p:to>
                                        <p:strVal val="visible"/>
                                      </p:to>
                                    </p:set>
                                    <p:anim calcmode="lin" valueType="num">
                                      <p:cBhvr additive="base">
                                        <p:cTn id="7" dur="500" fill="hold"/>
                                        <p:tgtEl>
                                          <p:spTgt spid="12295"/>
                                        </p:tgtEl>
                                        <p:attrNameLst>
                                          <p:attrName>ppt_x</p:attrName>
                                        </p:attrNameLst>
                                      </p:cBhvr>
                                      <p:tavLst>
                                        <p:tav tm="0">
                                          <p:val>
                                            <p:strVal val="#ppt_x"/>
                                          </p:val>
                                        </p:tav>
                                        <p:tav tm="100000">
                                          <p:val>
                                            <p:strVal val="#ppt_x"/>
                                          </p:val>
                                        </p:tav>
                                      </p:tavLst>
                                    </p:anim>
                                    <p:anim calcmode="lin" valueType="num">
                                      <p:cBhvr additive="base">
                                        <p:cTn id="8" dur="500" fill="hold"/>
                                        <p:tgtEl>
                                          <p:spTgt spid="1229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292"/>
                                        </p:tgtEl>
                                        <p:attrNameLst>
                                          <p:attrName>style.visibility</p:attrName>
                                        </p:attrNameLst>
                                      </p:cBhvr>
                                      <p:to>
                                        <p:strVal val="visible"/>
                                      </p:to>
                                    </p:set>
                                    <p:anim calcmode="lin" valueType="num">
                                      <p:cBhvr additive="base">
                                        <p:cTn id="13" dur="500" fill="hold"/>
                                        <p:tgtEl>
                                          <p:spTgt spid="12292"/>
                                        </p:tgtEl>
                                        <p:attrNameLst>
                                          <p:attrName>ppt_x</p:attrName>
                                        </p:attrNameLst>
                                      </p:cBhvr>
                                      <p:tavLst>
                                        <p:tav tm="0">
                                          <p:val>
                                            <p:strVal val="#ppt_x"/>
                                          </p:val>
                                        </p:tav>
                                        <p:tav tm="100000">
                                          <p:val>
                                            <p:strVal val="#ppt_x"/>
                                          </p:val>
                                        </p:tav>
                                      </p:tavLst>
                                    </p:anim>
                                    <p:anim calcmode="lin" valueType="num">
                                      <p:cBhvr additive="base">
                                        <p:cTn id="14" dur="500" fill="hold"/>
                                        <p:tgtEl>
                                          <p:spTgt spid="122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P spid="1229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图片 39"/>
          <p:cNvPicPr>
            <a:picLocks noChangeAspect="1"/>
          </p:cNvPicPr>
          <p:nvPr/>
        </p:nvPicPr>
        <p:blipFill>
          <a:blip r:embed="rId2" cstate="email">
            <a:duotone>
              <a:prstClr val="black"/>
              <a:schemeClr val="accent2">
                <a:tint val="45000"/>
                <a:satMod val="400000"/>
              </a:schemeClr>
            </a:duotone>
          </a:blip>
          <a:srcRect/>
          <a:stretch>
            <a:fillRect/>
          </a:stretch>
        </p:blipFill>
        <p:spPr bwMode="auto">
          <a:xfrm>
            <a:off x="3287713"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矩形 1"/>
          <p:cNvSpPr>
            <a:spLocks noChangeArrowheads="1"/>
          </p:cNvSpPr>
          <p:nvPr/>
        </p:nvSpPr>
        <p:spPr bwMode="auto">
          <a:xfrm>
            <a:off x="457200" y="666750"/>
            <a:ext cx="8153400" cy="405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46405" indent="-446405" algn="just">
              <a:lnSpc>
                <a:spcPct val="130000"/>
              </a:lnSpc>
              <a:defRPr/>
            </a:pPr>
            <a:r>
              <a:rPr lang="en-US" altLang="zh-CN" sz="2200" b="1" dirty="0">
                <a:latin typeface="Times New Roman" panose="02020603050405020304" pitchFamily="18" charset="0"/>
                <a:ea typeface="宋体" panose="02010600030101010101" pitchFamily="2" charset="-122"/>
                <a:cs typeface="Times New Roman" panose="02020603050405020304" pitchFamily="18" charset="0"/>
              </a:rPr>
              <a:t>B3)Daniel wrote about schools in the two countries. However, </a:t>
            </a:r>
            <a:r>
              <a:rPr lang="zh-CN" altLang="en-US" sz="2200" b="1"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200" b="1" dirty="0">
                <a:latin typeface="Times New Roman" panose="02020603050405020304" pitchFamily="18" charset="0"/>
                <a:ea typeface="宋体" panose="02010600030101010101" pitchFamily="2" charset="-122"/>
                <a:cs typeface="Times New Roman" panose="02020603050405020304" pitchFamily="18" charset="0"/>
              </a:rPr>
              <a:t>he made some mistakes. Write a T if a sentence is true or an F if it is false. </a:t>
            </a:r>
          </a:p>
          <a:p>
            <a:pPr algn="just">
              <a:lnSpc>
                <a:spcPct val="130000"/>
              </a:lnSpc>
              <a:defRPr/>
            </a:pPr>
            <a:r>
              <a:rPr lang="en-US" altLang="zh-CN" sz="2200" b="1" dirty="0">
                <a:latin typeface="Times New Roman" panose="02020603050405020304" pitchFamily="18" charset="0"/>
                <a:ea typeface="宋体" panose="02010600030101010101" pitchFamily="2" charset="-122"/>
                <a:cs typeface="Times New Roman" panose="02020603050405020304" pitchFamily="18" charset="0"/>
              </a:rPr>
              <a:t>1</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 Both Nancy and John are Grade 8 students.                               _____</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　　　　</a:t>
            </a:r>
          </a:p>
          <a:p>
            <a:pPr algn="just">
              <a:lnSpc>
                <a:spcPct val="130000"/>
              </a:lnSpc>
              <a:defRPr/>
            </a:pPr>
            <a:r>
              <a:rPr lang="en-US" altLang="zh-CN" sz="2200" b="1" dirty="0">
                <a:latin typeface="Times New Roman" panose="02020603050405020304" pitchFamily="18" charset="0"/>
                <a:ea typeface="宋体" panose="02010600030101010101" pitchFamily="2" charset="-122"/>
                <a:cs typeface="Times New Roman" panose="02020603050405020304" pitchFamily="18" charset="0"/>
              </a:rPr>
              <a:t>2</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 Nancy’s favourite subject is English. </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_____</a:t>
            </a:r>
            <a:endParaRPr lang="zh-CN" altLang="en-US" sz="2200" dirty="0">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30000"/>
              </a:lnSpc>
              <a:defRPr/>
            </a:pPr>
            <a:r>
              <a:rPr lang="en-US" altLang="zh-CN" sz="2200" b="1" dirty="0">
                <a:latin typeface="Times New Roman" panose="02020603050405020304" pitchFamily="18" charset="0"/>
                <a:ea typeface="宋体" panose="02010600030101010101" pitchFamily="2" charset="-122"/>
                <a:cs typeface="Times New Roman" panose="02020603050405020304" pitchFamily="18" charset="0"/>
              </a:rPr>
              <a:t>3</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 There is a Reading Week at Nancy‘s school every year. </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_____ </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　</a:t>
            </a:r>
          </a:p>
          <a:p>
            <a:pPr algn="just">
              <a:lnSpc>
                <a:spcPct val="130000"/>
              </a:lnSpc>
              <a:defRPr/>
            </a:pPr>
            <a:r>
              <a:rPr lang="en-US" altLang="zh-CN" sz="2200" b="1" dirty="0">
                <a:latin typeface="Times New Roman" panose="02020603050405020304" pitchFamily="18" charset="0"/>
                <a:ea typeface="宋体" panose="02010600030101010101" pitchFamily="2" charset="-122"/>
                <a:cs typeface="Times New Roman" panose="02020603050405020304" pitchFamily="18" charset="0"/>
              </a:rPr>
              <a:t>4</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 Nancy always brings in more books than her classmates. </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 _____ </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　　</a:t>
            </a:r>
          </a:p>
          <a:p>
            <a:pPr algn="just">
              <a:lnSpc>
                <a:spcPct val="130000"/>
              </a:lnSpc>
              <a:defRPr/>
            </a:pPr>
            <a:r>
              <a:rPr lang="en-US" altLang="zh-CN" sz="2200" b="1" dirty="0">
                <a:latin typeface="Times New Roman" panose="02020603050405020304" pitchFamily="18" charset="0"/>
                <a:ea typeface="宋体" panose="02010600030101010101" pitchFamily="2" charset="-122"/>
                <a:cs typeface="Times New Roman" panose="02020603050405020304" pitchFamily="18" charset="0"/>
              </a:rPr>
              <a:t>5</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 The classes at John’s school are not the same every day. </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_____ </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　</a:t>
            </a:r>
          </a:p>
          <a:p>
            <a:pPr algn="just">
              <a:lnSpc>
                <a:spcPct val="130000"/>
              </a:lnSpc>
              <a:tabLst>
                <a:tab pos="7176770" algn="l"/>
              </a:tabLst>
              <a:defRPr/>
            </a:pPr>
            <a:r>
              <a:rPr lang="en-US" altLang="zh-CN" sz="2200" b="1" dirty="0">
                <a:latin typeface="Times New Roman" panose="02020603050405020304" pitchFamily="18" charset="0"/>
                <a:ea typeface="宋体" panose="02010600030101010101" pitchFamily="2" charset="-122"/>
                <a:cs typeface="Times New Roman" panose="02020603050405020304" pitchFamily="18" charset="0"/>
              </a:rPr>
              <a:t>6</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 John and his friends often go shopping on Friday afternoon. </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_____ </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5" name="Text Box 44"/>
          <p:cNvSpPr txBox="1">
            <a:spLocks noChangeArrowheads="1"/>
          </p:cNvSpPr>
          <p:nvPr/>
        </p:nvSpPr>
        <p:spPr bwMode="auto">
          <a:xfrm>
            <a:off x="7859713" y="1993900"/>
            <a:ext cx="598487"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200" b="1">
                <a:solidFill>
                  <a:srgbClr val="FF0000"/>
                </a:solidFill>
                <a:latin typeface="Times New Roman" panose="02020603050405020304" pitchFamily="18" charset="0"/>
              </a:rPr>
              <a:t> T</a:t>
            </a:r>
            <a:r>
              <a:rPr lang="zh-CN" altLang="en-US" sz="2200" b="1">
                <a:solidFill>
                  <a:srgbClr val="FF0000"/>
                </a:solidFill>
                <a:latin typeface="Times New Roman" panose="02020603050405020304" pitchFamily="18" charset="0"/>
              </a:rPr>
              <a:t>　</a:t>
            </a:r>
            <a:endParaRPr lang="en-US" altLang="zh-CN" sz="2200" b="1">
              <a:solidFill>
                <a:srgbClr val="FF0000"/>
              </a:solidFill>
              <a:latin typeface="Times New Roman" panose="02020603050405020304" pitchFamily="18" charset="0"/>
            </a:endParaRPr>
          </a:p>
          <a:p>
            <a:pPr eaLnBrk="1" hangingPunct="1">
              <a:lnSpc>
                <a:spcPct val="130000"/>
              </a:lnSpc>
            </a:pPr>
            <a:r>
              <a:rPr lang="en-US" altLang="zh-CN" sz="2200" b="1">
                <a:solidFill>
                  <a:srgbClr val="FF0000"/>
                </a:solidFill>
                <a:latin typeface="Times New Roman" panose="02020603050405020304" pitchFamily="18" charset="0"/>
              </a:rPr>
              <a:t> F</a:t>
            </a:r>
            <a:r>
              <a:rPr lang="zh-CN" altLang="en-US" sz="2200" b="1">
                <a:solidFill>
                  <a:srgbClr val="FF0000"/>
                </a:solidFill>
                <a:latin typeface="Times New Roman" panose="02020603050405020304" pitchFamily="18" charset="0"/>
              </a:rPr>
              <a:t>　</a:t>
            </a:r>
            <a:endParaRPr lang="en-US" altLang="zh-CN" sz="2200" b="1">
              <a:solidFill>
                <a:srgbClr val="FF0000"/>
              </a:solidFill>
              <a:latin typeface="Times New Roman" panose="02020603050405020304" pitchFamily="18" charset="0"/>
            </a:endParaRPr>
          </a:p>
          <a:p>
            <a:pPr eaLnBrk="1" hangingPunct="1">
              <a:lnSpc>
                <a:spcPct val="130000"/>
              </a:lnSpc>
            </a:pPr>
            <a:r>
              <a:rPr lang="en-US" altLang="zh-CN" sz="2200" b="1">
                <a:solidFill>
                  <a:srgbClr val="FF0000"/>
                </a:solidFill>
                <a:latin typeface="Times New Roman" panose="02020603050405020304" pitchFamily="18" charset="0"/>
              </a:rPr>
              <a:t> T</a:t>
            </a:r>
            <a:r>
              <a:rPr lang="zh-CN" altLang="en-US" sz="2200" b="1">
                <a:solidFill>
                  <a:srgbClr val="FF0000"/>
                </a:solidFill>
                <a:latin typeface="Times New Roman" panose="02020603050405020304" pitchFamily="18" charset="0"/>
              </a:rPr>
              <a:t>　</a:t>
            </a:r>
            <a:endParaRPr lang="en-US" altLang="zh-CN" sz="2200" b="1">
              <a:solidFill>
                <a:srgbClr val="FF0000"/>
              </a:solidFill>
              <a:latin typeface="Times New Roman" panose="02020603050405020304" pitchFamily="18" charset="0"/>
            </a:endParaRPr>
          </a:p>
          <a:p>
            <a:pPr eaLnBrk="1" hangingPunct="1">
              <a:lnSpc>
                <a:spcPct val="130000"/>
              </a:lnSpc>
            </a:pPr>
            <a:r>
              <a:rPr lang="en-US" altLang="zh-CN" sz="2200" b="1">
                <a:solidFill>
                  <a:srgbClr val="FF0000"/>
                </a:solidFill>
                <a:latin typeface="Times New Roman" panose="02020603050405020304" pitchFamily="18" charset="0"/>
              </a:rPr>
              <a:t> F</a:t>
            </a:r>
            <a:r>
              <a:rPr lang="zh-CN" altLang="en-US" sz="2200" b="1">
                <a:solidFill>
                  <a:srgbClr val="FF0000"/>
                </a:solidFill>
                <a:latin typeface="Times New Roman" panose="02020603050405020304" pitchFamily="18" charset="0"/>
              </a:rPr>
              <a:t>　</a:t>
            </a:r>
            <a:endParaRPr lang="en-US" altLang="zh-CN" sz="2200" b="1">
              <a:solidFill>
                <a:srgbClr val="FF0000"/>
              </a:solidFill>
              <a:latin typeface="Times New Roman" panose="02020603050405020304" pitchFamily="18" charset="0"/>
            </a:endParaRPr>
          </a:p>
          <a:p>
            <a:pPr eaLnBrk="1" hangingPunct="1">
              <a:lnSpc>
                <a:spcPct val="130000"/>
              </a:lnSpc>
            </a:pPr>
            <a:r>
              <a:rPr lang="en-US" altLang="zh-CN" sz="2200" b="1">
                <a:solidFill>
                  <a:srgbClr val="FF0000"/>
                </a:solidFill>
                <a:latin typeface="Times New Roman" panose="02020603050405020304" pitchFamily="18" charset="0"/>
              </a:rPr>
              <a:t> T</a:t>
            </a:r>
            <a:r>
              <a:rPr lang="zh-CN" altLang="en-US" sz="2200" b="1">
                <a:solidFill>
                  <a:srgbClr val="FF0000"/>
                </a:solidFill>
                <a:latin typeface="Times New Roman" panose="02020603050405020304" pitchFamily="18" charset="0"/>
              </a:rPr>
              <a:t>　</a:t>
            </a:r>
            <a:endParaRPr lang="en-US" altLang="zh-CN" sz="2200" b="1">
              <a:solidFill>
                <a:srgbClr val="FF0000"/>
              </a:solidFill>
              <a:latin typeface="Times New Roman" panose="02020603050405020304" pitchFamily="18" charset="0"/>
            </a:endParaRPr>
          </a:p>
          <a:p>
            <a:pPr eaLnBrk="1" hangingPunct="1">
              <a:lnSpc>
                <a:spcPct val="130000"/>
              </a:lnSpc>
            </a:pPr>
            <a:r>
              <a:rPr lang="en-US" altLang="zh-CN" sz="2200" b="1">
                <a:solidFill>
                  <a:srgbClr val="FF0000"/>
                </a:solidFill>
                <a:latin typeface="Times New Roman" panose="02020603050405020304" pitchFamily="18" charset="0"/>
              </a:rPr>
              <a:t> F</a:t>
            </a:r>
            <a:endParaRPr lang="zh-CN" altLang="en-US" sz="2200" b="1">
              <a:solidFill>
                <a:srgbClr val="FF0000"/>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图片 39"/>
          <p:cNvPicPr>
            <a:picLocks noChangeAspect="1"/>
          </p:cNvPicPr>
          <p:nvPr/>
        </p:nvPicPr>
        <p:blipFill>
          <a:blip r:embed="rId2" cstate="email">
            <a:duotone>
              <a:prstClr val="black"/>
              <a:schemeClr val="accent2">
                <a:tint val="45000"/>
                <a:satMod val="400000"/>
              </a:schemeClr>
            </a:duotone>
          </a:blip>
          <a:srcRect/>
          <a:stretch>
            <a:fillRect/>
          </a:stretch>
        </p:blipFill>
        <p:spPr bwMode="auto">
          <a:xfrm>
            <a:off x="3287713"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矩形 1"/>
          <p:cNvSpPr>
            <a:spLocks noChangeArrowheads="1"/>
          </p:cNvSpPr>
          <p:nvPr/>
        </p:nvSpPr>
        <p:spPr bwMode="auto">
          <a:xfrm>
            <a:off x="457200" y="641350"/>
            <a:ext cx="8305800" cy="405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46405" indent="-446405" algn="just">
              <a:lnSpc>
                <a:spcPct val="130000"/>
              </a:lnSpc>
              <a:defRPr/>
            </a:pPr>
            <a:r>
              <a:rPr lang="en-US" altLang="zh-CN" sz="2200" b="1" dirty="0">
                <a:latin typeface="Times New Roman" panose="02020603050405020304" pitchFamily="18" charset="0"/>
                <a:ea typeface="宋体" panose="02010600030101010101" pitchFamily="2" charset="-122"/>
                <a:cs typeface="Times New Roman" panose="02020603050405020304" pitchFamily="18" charset="0"/>
              </a:rPr>
              <a:t>B4) On the way home, Daniel tells Kitty about John's school life. Complete their conversation with the words in the box.</a:t>
            </a:r>
          </a:p>
          <a:p>
            <a:pPr marL="894080" indent="-894080" algn="just">
              <a:lnSpc>
                <a:spcPct val="130000"/>
              </a:lnSpc>
              <a:defRPr/>
            </a:pPr>
            <a:endParaRPr lang="en-US" altLang="zh-CN" sz="2200" dirty="0">
              <a:latin typeface="Times New Roman" panose="02020603050405020304" pitchFamily="18" charset="0"/>
              <a:ea typeface="宋体" panose="02010600030101010101" pitchFamily="2" charset="-122"/>
              <a:cs typeface="Times New Roman" panose="02020603050405020304" pitchFamily="18" charset="0"/>
            </a:endParaRPr>
          </a:p>
          <a:p>
            <a:pPr marL="989330" indent="-989330" algn="just">
              <a:lnSpc>
                <a:spcPct val="130000"/>
              </a:lnSpc>
              <a:defRPr/>
            </a:pPr>
            <a:r>
              <a:rPr lang="en-US" altLang="zh-CN" sz="2200" b="1" dirty="0">
                <a:latin typeface="Times New Roman" panose="02020603050405020304" pitchFamily="18" charset="0"/>
                <a:ea typeface="宋体" panose="02010600030101010101" pitchFamily="2" charset="-122"/>
                <a:cs typeface="Times New Roman" panose="02020603050405020304" pitchFamily="18" charset="0"/>
              </a:rPr>
              <a:t>Daniel</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I read an article by a boy from the USA. His name is John. He's in   the 8th grade. </a:t>
            </a:r>
          </a:p>
          <a:p>
            <a:pPr marL="446405" indent="-446405" algn="just">
              <a:lnSpc>
                <a:spcPct val="130000"/>
              </a:lnSpc>
              <a:defRPr/>
            </a:pPr>
            <a:r>
              <a:rPr lang="en-US" altLang="zh-CN" sz="2200" b="1" dirty="0">
                <a:latin typeface="Times New Roman" panose="02020603050405020304" pitchFamily="18" charset="0"/>
                <a:ea typeface="宋体" panose="02010600030101010101" pitchFamily="2" charset="-122"/>
                <a:cs typeface="Times New Roman" panose="02020603050405020304" pitchFamily="18" charset="0"/>
              </a:rPr>
              <a:t>Kitty</a:t>
            </a:r>
            <a:r>
              <a:rPr lang="zh-CN" altLang="en-US" sz="2200" b="1"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Really</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What's his school life like</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a:t>
            </a:r>
          </a:p>
          <a:p>
            <a:pPr marL="1073150" indent="-1073150" algn="just">
              <a:lnSpc>
                <a:spcPct val="130000"/>
              </a:lnSpc>
              <a:defRPr/>
            </a:pPr>
            <a:r>
              <a:rPr lang="en-US" altLang="zh-CN" sz="2200" b="1" dirty="0">
                <a:latin typeface="Times New Roman" panose="02020603050405020304" pitchFamily="18" charset="0"/>
                <a:ea typeface="宋体" panose="02010600030101010101" pitchFamily="2" charset="-122"/>
                <a:cs typeface="Times New Roman" panose="02020603050405020304" pitchFamily="18" charset="0"/>
              </a:rPr>
              <a:t>Daniel</a:t>
            </a:r>
            <a:r>
              <a:rPr lang="zh-CN" altLang="en-US" sz="2200" b="1"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Every Monday, he goes to the Buddy Club. His friend Tony is in the 12th grade. Tony listens to John's problems and </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1</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_________ him help. He's John's </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2</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u="sng"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14340" name="TextBox 3"/>
          <p:cNvSpPr txBox="1">
            <a:spLocks noChangeArrowheads="1"/>
          </p:cNvSpPr>
          <p:nvPr/>
        </p:nvSpPr>
        <p:spPr bwMode="auto">
          <a:xfrm>
            <a:off x="1524000" y="1562100"/>
            <a:ext cx="5867400" cy="400050"/>
          </a:xfrm>
          <a:prstGeom prst="rect">
            <a:avLst/>
          </a:prstGeom>
          <a:solidFill>
            <a:srgbClr val="F1D9C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000">
                <a:latin typeface="Times New Roman" panose="02020603050405020304" pitchFamily="18" charset="0"/>
                <a:cs typeface="Times New Roman" panose="02020603050405020304" pitchFamily="18" charset="0"/>
              </a:rPr>
              <a:t>baseball</a:t>
            </a: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ends</a:t>
            </a: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hero</a:t>
            </a: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offers</a:t>
            </a: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sports</a:t>
            </a: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twice</a:t>
            </a: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won</a:t>
            </a:r>
            <a:endParaRPr lang="zh-CN" altLang="en-US" sz="2000">
              <a:latin typeface="Times New Roman" panose="02020603050405020304" pitchFamily="18" charset="0"/>
              <a:cs typeface="Times New Roman" panose="02020603050405020304" pitchFamily="18" charset="0"/>
            </a:endParaRPr>
          </a:p>
        </p:txBody>
      </p:sp>
      <p:sp>
        <p:nvSpPr>
          <p:cNvPr id="5" name="Text Box 44"/>
          <p:cNvSpPr txBox="1">
            <a:spLocks noChangeArrowheads="1"/>
          </p:cNvSpPr>
          <p:nvPr/>
        </p:nvSpPr>
        <p:spPr bwMode="auto">
          <a:xfrm>
            <a:off x="1600200" y="4129088"/>
            <a:ext cx="12192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200" b="1">
                <a:solidFill>
                  <a:srgbClr val="FF0000"/>
                </a:solidFill>
                <a:latin typeface="Times New Roman" panose="02020603050405020304" pitchFamily="18" charset="0"/>
              </a:rPr>
              <a:t> offers</a:t>
            </a:r>
            <a:r>
              <a:rPr lang="zh-CN" altLang="en-US" sz="2200" b="1">
                <a:solidFill>
                  <a:srgbClr val="FF0000"/>
                </a:solidFill>
                <a:latin typeface="Times New Roman" panose="02020603050405020304" pitchFamily="18" charset="0"/>
              </a:rPr>
              <a:t>　</a:t>
            </a:r>
          </a:p>
        </p:txBody>
      </p:sp>
      <p:sp>
        <p:nvSpPr>
          <p:cNvPr id="2" name="矩形 1"/>
          <p:cNvSpPr>
            <a:spLocks noChangeArrowheads="1"/>
          </p:cNvSpPr>
          <p:nvPr/>
        </p:nvSpPr>
        <p:spPr bwMode="auto">
          <a:xfrm>
            <a:off x="6211888" y="4183063"/>
            <a:ext cx="798512"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200" b="1">
                <a:solidFill>
                  <a:srgbClr val="FF0000"/>
                </a:solidFill>
                <a:latin typeface="Times New Roman" panose="02020603050405020304" pitchFamily="18" charset="0"/>
              </a:rPr>
              <a:t> </a:t>
            </a:r>
            <a:r>
              <a:rPr lang="en-US" altLang="zh-CN" sz="2200" b="1">
                <a:solidFill>
                  <a:srgbClr val="FF0000"/>
                </a:solidFill>
                <a:latin typeface="Times New Roman" panose="02020603050405020304" pitchFamily="18" charset="0"/>
              </a:rPr>
              <a:t>hero</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图片 39"/>
          <p:cNvPicPr>
            <a:picLocks noChangeAspect="1"/>
          </p:cNvPicPr>
          <p:nvPr/>
        </p:nvPicPr>
        <p:blipFill>
          <a:blip r:embed="rId2" cstate="email">
            <a:duotone>
              <a:prstClr val="black"/>
              <a:schemeClr val="accent2">
                <a:tint val="45000"/>
                <a:satMod val="400000"/>
              </a:schemeClr>
            </a:duotone>
          </a:blip>
          <a:srcRect/>
          <a:stretch>
            <a:fillRect/>
          </a:stretch>
        </p:blipFill>
        <p:spPr bwMode="auto">
          <a:xfrm>
            <a:off x="3287713"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矩形 1"/>
          <p:cNvSpPr>
            <a:spLocks noChangeArrowheads="1"/>
          </p:cNvSpPr>
          <p:nvPr/>
        </p:nvSpPr>
        <p:spPr bwMode="auto">
          <a:xfrm>
            <a:off x="457200" y="1397000"/>
            <a:ext cx="8153400" cy="3173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46405" indent="-446405" algn="just">
              <a:lnSpc>
                <a:spcPct val="130000"/>
              </a:lnSpc>
              <a:defRPr/>
            </a:pPr>
            <a:r>
              <a:rPr lang="en-US" altLang="zh-CN" sz="2200" b="1" dirty="0">
                <a:latin typeface="Times New Roman" panose="02020603050405020304" pitchFamily="18" charset="0"/>
                <a:ea typeface="宋体" panose="02010600030101010101" pitchFamily="2" charset="-122"/>
                <a:cs typeface="Times New Roman" panose="02020603050405020304" pitchFamily="18" charset="0"/>
              </a:rPr>
              <a:t>Kitty</a:t>
            </a:r>
            <a:r>
              <a:rPr lang="zh-CN" altLang="en-US" sz="2200" b="1"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What else do you know about John</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a:t>
            </a:r>
          </a:p>
          <a:p>
            <a:pPr marL="894080" indent="-894080" algn="just">
              <a:lnSpc>
                <a:spcPct val="130000"/>
              </a:lnSpc>
              <a:defRPr/>
            </a:pPr>
            <a:r>
              <a:rPr lang="en-US" altLang="zh-CN" sz="2200" b="1" dirty="0">
                <a:latin typeface="Times New Roman" panose="02020603050405020304" pitchFamily="18" charset="0"/>
                <a:ea typeface="宋体" panose="02010600030101010101" pitchFamily="2" charset="-122"/>
                <a:cs typeface="Times New Roman" panose="02020603050405020304" pitchFamily="18" charset="0"/>
              </a:rPr>
              <a:t>Daniel</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On Friday afternoon</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their school </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3</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u="sng" dirty="0">
                <a:latin typeface="Times New Roman" panose="02020603050405020304" pitchFamily="18" charset="0"/>
                <a:ea typeface="宋体" panose="02010600030101010101" pitchFamily="2" charset="-122"/>
                <a:cs typeface="Times New Roman" panose="02020603050405020304" pitchFamily="18" charset="0"/>
              </a:rPr>
              <a:t>　　　　</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earlier than usual.  They often do </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4</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u="sng" dirty="0">
                <a:latin typeface="Times New Roman" panose="02020603050405020304" pitchFamily="18" charset="0"/>
                <a:ea typeface="宋体" panose="02010600030101010101" pitchFamily="2" charset="-122"/>
                <a:cs typeface="Times New Roman" panose="02020603050405020304" pitchFamily="18" charset="0"/>
              </a:rPr>
              <a:t>　　　　</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together. </a:t>
            </a:r>
          </a:p>
          <a:p>
            <a:pPr marL="446405" indent="-446405" algn="just">
              <a:lnSpc>
                <a:spcPct val="130000"/>
              </a:lnSpc>
              <a:defRPr/>
            </a:pPr>
            <a:r>
              <a:rPr lang="en-US" altLang="zh-CN" sz="2200" b="1" dirty="0">
                <a:latin typeface="Times New Roman" panose="02020603050405020304" pitchFamily="18" charset="0"/>
                <a:ea typeface="宋体" panose="02010600030101010101" pitchFamily="2" charset="-122"/>
                <a:cs typeface="Times New Roman" panose="02020603050405020304" pitchFamily="18" charset="0"/>
              </a:rPr>
              <a:t>Kitty</a:t>
            </a:r>
            <a:r>
              <a:rPr lang="zh-CN" altLang="en-US" sz="2200" b="1"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Does John like sports</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a:t>
            </a:r>
          </a:p>
          <a:p>
            <a:pPr marL="1073150" indent="-1073150" algn="just">
              <a:lnSpc>
                <a:spcPct val="130000"/>
              </a:lnSpc>
              <a:defRPr/>
            </a:pPr>
            <a:r>
              <a:rPr lang="en-US" altLang="zh-CN" sz="2200" b="1" dirty="0">
                <a:latin typeface="Times New Roman" panose="02020603050405020304" pitchFamily="18" charset="0"/>
                <a:ea typeface="宋体" panose="02010600030101010101" pitchFamily="2" charset="-122"/>
                <a:cs typeface="Times New Roman" panose="02020603050405020304" pitchFamily="18" charset="0"/>
              </a:rPr>
              <a:t>Daniel</a:t>
            </a:r>
            <a:r>
              <a:rPr lang="zh-CN" altLang="en-US" sz="2200" b="1"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Yes. His favourite sport is </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5</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u="sng"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200" u="sng" dirty="0">
                <a:latin typeface="Times New Roman" panose="02020603050405020304" pitchFamily="18" charset="0"/>
                <a:ea typeface="宋体" panose="02010600030101010101" pitchFamily="2" charset="-122"/>
                <a:cs typeface="Times New Roman" panose="02020603050405020304" pitchFamily="18" charset="0"/>
              </a:rPr>
              <a:t>  </a:t>
            </a:r>
            <a:r>
              <a:rPr lang="zh-CN" altLang="en-US" sz="2200" u="sng"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 He plays it </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6</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_______ a week. Their team </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7</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a:t>
            </a:r>
            <a:r>
              <a:rPr lang="zh-CN" altLang="en-US" sz="2200" u="sng" dirty="0">
                <a:latin typeface="Times New Roman" panose="02020603050405020304" pitchFamily="18" charset="0"/>
                <a:ea typeface="宋体" panose="02010600030101010101" pitchFamily="2" charset="-122"/>
                <a:cs typeface="Times New Roman" panose="02020603050405020304" pitchFamily="18" charset="0"/>
              </a:rPr>
              <a:t>　　　　</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 </a:t>
            </a:r>
            <a:r>
              <a:rPr lang="en-US" altLang="zh-CN" sz="2200" dirty="0">
                <a:latin typeface="Times New Roman" panose="02020603050405020304" pitchFamily="18" charset="0"/>
                <a:ea typeface="宋体" panose="02010600030101010101" pitchFamily="2" charset="-122"/>
                <a:cs typeface="Times New Roman" panose="02020603050405020304" pitchFamily="18" charset="0"/>
              </a:rPr>
              <a:t>two games last month.</a:t>
            </a:r>
            <a:r>
              <a:rPr lang="zh-CN" altLang="en-US" sz="2200" dirty="0">
                <a:latin typeface="Times New Roman" panose="02020603050405020304" pitchFamily="18" charset="0"/>
                <a:ea typeface="宋体" panose="02010600030101010101" pitchFamily="2" charset="-122"/>
                <a:cs typeface="Times New Roman" panose="02020603050405020304" pitchFamily="18" charset="0"/>
              </a:rPr>
              <a:t>　</a:t>
            </a:r>
          </a:p>
        </p:txBody>
      </p:sp>
      <p:sp>
        <p:nvSpPr>
          <p:cNvPr id="15364" name="TextBox 3"/>
          <p:cNvSpPr txBox="1">
            <a:spLocks noChangeArrowheads="1"/>
          </p:cNvSpPr>
          <p:nvPr/>
        </p:nvSpPr>
        <p:spPr bwMode="auto">
          <a:xfrm>
            <a:off x="1524000" y="952500"/>
            <a:ext cx="5867400" cy="400050"/>
          </a:xfrm>
          <a:prstGeom prst="rect">
            <a:avLst/>
          </a:prstGeom>
          <a:solidFill>
            <a:srgbClr val="F1D9C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2000">
                <a:latin typeface="Times New Roman" panose="02020603050405020304" pitchFamily="18" charset="0"/>
                <a:cs typeface="Times New Roman" panose="02020603050405020304" pitchFamily="18" charset="0"/>
              </a:rPr>
              <a:t>baseball</a:t>
            </a: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ends</a:t>
            </a: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hero</a:t>
            </a: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offers</a:t>
            </a: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sports</a:t>
            </a: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twice</a:t>
            </a:r>
            <a:r>
              <a:rPr lang="zh-CN" altLang="en-US" sz="2000">
                <a:latin typeface="Times New Roman" panose="02020603050405020304" pitchFamily="18" charset="0"/>
                <a:cs typeface="Times New Roman" panose="02020603050405020304" pitchFamily="18" charset="0"/>
              </a:rPr>
              <a:t>　</a:t>
            </a:r>
            <a:r>
              <a:rPr lang="en-US" altLang="zh-CN" sz="2000">
                <a:latin typeface="Times New Roman" panose="02020603050405020304" pitchFamily="18" charset="0"/>
                <a:cs typeface="Times New Roman" panose="02020603050405020304" pitchFamily="18" charset="0"/>
              </a:rPr>
              <a:t>won</a:t>
            </a:r>
            <a:endParaRPr lang="zh-CN" altLang="en-US" sz="2000">
              <a:latin typeface="Times New Roman" panose="02020603050405020304" pitchFamily="18" charset="0"/>
              <a:cs typeface="Times New Roman" panose="02020603050405020304" pitchFamily="18" charset="0"/>
            </a:endParaRPr>
          </a:p>
        </p:txBody>
      </p:sp>
      <p:sp>
        <p:nvSpPr>
          <p:cNvPr id="2" name="矩形 1"/>
          <p:cNvSpPr>
            <a:spLocks noChangeArrowheads="1"/>
          </p:cNvSpPr>
          <p:nvPr/>
        </p:nvSpPr>
        <p:spPr bwMode="auto">
          <a:xfrm>
            <a:off x="6705600" y="1885950"/>
            <a:ext cx="8032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 ends</a:t>
            </a:r>
            <a:endParaRPr lang="zh-CN" altLang="en-US"/>
          </a:p>
        </p:txBody>
      </p:sp>
      <p:sp>
        <p:nvSpPr>
          <p:cNvPr id="3" name="矩形 2"/>
          <p:cNvSpPr>
            <a:spLocks noChangeArrowheads="1"/>
          </p:cNvSpPr>
          <p:nvPr/>
        </p:nvSpPr>
        <p:spPr bwMode="auto">
          <a:xfrm>
            <a:off x="5181600" y="2325688"/>
            <a:ext cx="92075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sports</a:t>
            </a:r>
            <a:endParaRPr lang="zh-CN" altLang="en-US"/>
          </a:p>
        </p:txBody>
      </p:sp>
      <p:sp>
        <p:nvSpPr>
          <p:cNvPr id="6" name="矩形 5"/>
          <p:cNvSpPr>
            <a:spLocks noChangeArrowheads="1"/>
          </p:cNvSpPr>
          <p:nvPr/>
        </p:nvSpPr>
        <p:spPr bwMode="auto">
          <a:xfrm>
            <a:off x="5233988" y="3201988"/>
            <a:ext cx="11715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baseball</a:t>
            </a:r>
            <a:endParaRPr lang="zh-CN" altLang="en-US"/>
          </a:p>
        </p:txBody>
      </p:sp>
      <p:sp>
        <p:nvSpPr>
          <p:cNvPr id="7" name="矩形 6"/>
          <p:cNvSpPr>
            <a:spLocks noChangeArrowheads="1"/>
          </p:cNvSpPr>
          <p:nvPr/>
        </p:nvSpPr>
        <p:spPr bwMode="auto">
          <a:xfrm>
            <a:off x="1676400" y="3676650"/>
            <a:ext cx="811213"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twice</a:t>
            </a:r>
            <a:endParaRPr lang="zh-CN" altLang="en-US"/>
          </a:p>
        </p:txBody>
      </p:sp>
      <p:sp>
        <p:nvSpPr>
          <p:cNvPr id="8" name="矩形 7"/>
          <p:cNvSpPr>
            <a:spLocks noChangeArrowheads="1"/>
          </p:cNvSpPr>
          <p:nvPr/>
        </p:nvSpPr>
        <p:spPr bwMode="auto">
          <a:xfrm>
            <a:off x="5862638" y="3633788"/>
            <a:ext cx="685800"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won</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39788" y="777875"/>
            <a:ext cx="7385050" cy="563563"/>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kumimoji="1" lang="zh-CN" altLang="en-US"/>
          </a:p>
        </p:txBody>
      </p:sp>
      <p:sp>
        <p:nvSpPr>
          <p:cNvPr id="16387" name="TextBox 39"/>
          <p:cNvSpPr txBox="1">
            <a:spLocks noChangeArrowheads="1"/>
          </p:cNvSpPr>
          <p:nvPr/>
        </p:nvSpPr>
        <p:spPr bwMode="auto">
          <a:xfrm>
            <a:off x="2617788" y="765175"/>
            <a:ext cx="5586412"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else/</a:t>
            </a: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els</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i="1" dirty="0">
                <a:latin typeface="Times New Roman" panose="02020603050405020304" pitchFamily="18" charset="0"/>
                <a:ea typeface="黑体" panose="02010609060101010101" pitchFamily="49" charset="-122"/>
                <a:cs typeface="Times New Roman" panose="02020603050405020304" pitchFamily="18" charset="0"/>
              </a:rPr>
              <a:t>adv</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别的，其他的</a:t>
            </a:r>
          </a:p>
        </p:txBody>
      </p:sp>
      <p:sp>
        <p:nvSpPr>
          <p:cNvPr id="16388" name="AutoShape 2"/>
          <p:cNvSpPr>
            <a:spLocks noChangeArrowheads="1"/>
          </p:cNvSpPr>
          <p:nvPr/>
        </p:nvSpPr>
        <p:spPr bwMode="gray">
          <a:xfrm flipH="1">
            <a:off x="850900" y="879475"/>
            <a:ext cx="1450975" cy="344488"/>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6389" name="文本框 24"/>
          <p:cNvSpPr txBox="1">
            <a:spLocks noChangeArrowheads="1"/>
          </p:cNvSpPr>
          <p:nvPr/>
        </p:nvSpPr>
        <p:spPr bwMode="auto">
          <a:xfrm>
            <a:off x="952500" y="796925"/>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kumimoji="1" lang="zh-CN" altLang="en-US" sz="2400" b="1" dirty="0">
                <a:solidFill>
                  <a:schemeClr val="bg1"/>
                </a:solidFill>
                <a:latin typeface="Adobe 黑体 Std R" pitchFamily="34" charset="-122"/>
                <a:ea typeface="Adobe 黑体 Std R" pitchFamily="34" charset="-122"/>
              </a:rPr>
              <a:t>知识点</a:t>
            </a:r>
          </a:p>
        </p:txBody>
      </p:sp>
      <p:sp>
        <p:nvSpPr>
          <p:cNvPr id="7" name="菱形 6"/>
          <p:cNvSpPr/>
          <p:nvPr/>
        </p:nvSpPr>
        <p:spPr>
          <a:xfrm>
            <a:off x="2114550" y="873125"/>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lnSpc>
                <a:spcPct val="90000"/>
              </a:lnSpc>
              <a:spcBef>
                <a:spcPts val="0"/>
              </a:spcBef>
              <a:spcAft>
                <a:spcPts val="0"/>
              </a:spcAft>
              <a:defRPr/>
            </a:pPr>
            <a:r>
              <a:rPr kumimoji="1" lang="en-US" altLang="zh-CN" sz="2400" b="1" dirty="0">
                <a:latin typeface="黑体" panose="02010609060101010101" pitchFamily="49" charset="-122"/>
                <a:ea typeface="黑体" panose="02010609060101010101" pitchFamily="49" charset="-122"/>
              </a:rPr>
              <a:t>1</a:t>
            </a:r>
            <a:endParaRPr kumimoji="1" lang="zh-CN" altLang="en-US" sz="2400" b="1" dirty="0">
              <a:latin typeface="黑体" panose="02010609060101010101" pitchFamily="49" charset="-122"/>
              <a:ea typeface="黑体" panose="02010609060101010101" pitchFamily="49" charset="-122"/>
            </a:endParaRPr>
          </a:p>
        </p:txBody>
      </p:sp>
      <p:sp>
        <p:nvSpPr>
          <p:cNvPr id="9225" name="矩形 9"/>
          <p:cNvSpPr>
            <a:spLocks noChangeArrowheads="1"/>
          </p:cNvSpPr>
          <p:nvPr/>
        </p:nvSpPr>
        <p:spPr bwMode="auto">
          <a:xfrm>
            <a:off x="1219200" y="1365250"/>
            <a:ext cx="55626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627380" indent="-627380">
              <a:lnSpc>
                <a:spcPct val="150000"/>
              </a:lnSpc>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There is nothing else in the fridge.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冰箱里什么其他的东西也没有。</a:t>
            </a:r>
          </a:p>
        </p:txBody>
      </p:sp>
      <p:sp>
        <p:nvSpPr>
          <p:cNvPr id="16392" name="TextBox 39"/>
          <p:cNvSpPr txBox="1">
            <a:spLocks noChangeArrowheads="1"/>
          </p:cNvSpPr>
          <p:nvPr/>
        </p:nvSpPr>
        <p:spPr bwMode="auto">
          <a:xfrm>
            <a:off x="785813" y="2659063"/>
            <a:ext cx="11430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ts val="3500"/>
              </a:lnSpc>
            </a:pPr>
            <a:r>
              <a:rPr lang="zh-CN" altLang="en-US" sz="2400" b="1">
                <a:solidFill>
                  <a:srgbClr val="FF0000"/>
                </a:solidFill>
                <a:latin typeface="Adobe 黑体 Std R" pitchFamily="34" charset="-122"/>
                <a:ea typeface="Adobe 黑体 Std R" pitchFamily="34" charset="-122"/>
              </a:rPr>
              <a:t>考向一</a:t>
            </a:r>
            <a:endParaRPr lang="zh-CN" altLang="en-US" sz="2400">
              <a:ea typeface="黑体" panose="02010609060101010101" pitchFamily="49" charset="-122"/>
            </a:endParaRPr>
          </a:p>
        </p:txBody>
      </p:sp>
      <p:sp>
        <p:nvSpPr>
          <p:cNvPr id="4" name="矩形 3"/>
          <p:cNvSpPr>
            <a:spLocks noChangeArrowheads="1"/>
          </p:cNvSpPr>
          <p:nvPr/>
        </p:nvSpPr>
        <p:spPr bwMode="auto">
          <a:xfrm>
            <a:off x="2832100" y="2611438"/>
            <a:ext cx="4648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用在疑问代词或不定代词后。</a:t>
            </a:r>
          </a:p>
        </p:txBody>
      </p:sp>
      <p:sp>
        <p:nvSpPr>
          <p:cNvPr id="16" name="矩形 15"/>
          <p:cNvSpPr/>
          <p:nvPr/>
        </p:nvSpPr>
        <p:spPr>
          <a:xfrm>
            <a:off x="1219200" y="3346450"/>
            <a:ext cx="7162800" cy="1130300"/>
          </a:xfrm>
          <a:prstGeom prst="rect">
            <a:avLst/>
          </a:prstGeom>
        </p:spPr>
        <p:txBody>
          <a:bodyPr>
            <a:spAutoFit/>
          </a:bodyPr>
          <a:lstStyle/>
          <a:p>
            <a:pPr>
              <a:lnSpc>
                <a:spcPct val="150000"/>
              </a:lnSpc>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What else do you want</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？你还要什么别的吗？</a:t>
            </a:r>
          </a:p>
          <a:p>
            <a:pPr indent="627380">
              <a:lnSpc>
                <a:spcPct val="150000"/>
              </a:lnSpc>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Nothing else happened.  </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没有其他的事发生。</a:t>
            </a:r>
          </a:p>
        </p:txBody>
      </p:sp>
      <p:sp>
        <p:nvSpPr>
          <p:cNvPr id="16395" name="矩形 11"/>
          <p:cNvSpPr>
            <a:spLocks noChangeArrowheads="1"/>
          </p:cNvSpPr>
          <p:nvPr/>
        </p:nvSpPr>
        <p:spPr bwMode="auto">
          <a:xfrm>
            <a:off x="1655763" y="2709863"/>
            <a:ext cx="14208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dirty="0">
                <a:solidFill>
                  <a:srgbClr val="FF0000"/>
                </a:solidFill>
                <a:latin typeface="黑体" panose="02010609060101010101" pitchFamily="49" charset="-122"/>
                <a:ea typeface="黑体" panose="02010609060101010101" pitchFamily="49" charset="-122"/>
              </a:rPr>
              <a:t>【</a:t>
            </a:r>
            <a:r>
              <a:rPr lang="zh-CN" altLang="en-US" sz="2400" b="1" dirty="0">
                <a:solidFill>
                  <a:srgbClr val="FF0000"/>
                </a:solidFill>
                <a:latin typeface="黑体" panose="02010609060101010101" pitchFamily="49" charset="-122"/>
                <a:ea typeface="黑体" panose="02010609060101010101" pitchFamily="49" charset="-122"/>
              </a:rPr>
              <a:t>重点</a:t>
            </a:r>
            <a:r>
              <a:rPr lang="en-US" altLang="zh-CN" sz="2400" b="1" dirty="0">
                <a:solidFill>
                  <a:srgbClr val="FF0000"/>
                </a:solidFill>
                <a:latin typeface="黑体" panose="02010609060101010101" pitchFamily="49" charset="-122"/>
                <a:ea typeface="黑体" panose="02010609060101010101" pitchFamily="49" charset="-122"/>
              </a:rPr>
              <a:t>】</a:t>
            </a:r>
            <a:endParaRPr lang="zh-CN" altLang="en-US" sz="2400" dirty="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wipe(left)">
                                      <p:cBhvr>
                                        <p:cTn id="7" dur="500"/>
                                        <p:tgtEl>
                                          <p:spTgt spid="92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wipe(left)">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4" grpId="0"/>
      <p:bldP spid="16" grpId="0"/>
    </p:bldLst>
  </p:timing>
</p:sld>
</file>

<file path=ppt/theme/theme1.xml><?xml version="1.0" encoding="utf-8"?>
<a:theme xmlns:a="http://schemas.openxmlformats.org/drawingml/2006/main" name="WWW.2PPT.COM&#10;">
  <a:themeElements>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fontScheme name="古瓶荷花">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古瓶荷花 1">
        <a:dk1>
          <a:srgbClr val="0033CC"/>
        </a:dk1>
        <a:lt1>
          <a:srgbClr val="FFFFFF"/>
        </a:lt1>
        <a:dk2>
          <a:srgbClr val="007572"/>
        </a:dk2>
        <a:lt2>
          <a:srgbClr val="C0C0C0"/>
        </a:lt2>
        <a:accent1>
          <a:srgbClr val="CCECFF"/>
        </a:accent1>
        <a:accent2>
          <a:srgbClr val="3399FF"/>
        </a:accent2>
        <a:accent3>
          <a:srgbClr val="FFFFFF"/>
        </a:accent3>
        <a:accent4>
          <a:srgbClr val="002AAE"/>
        </a:accent4>
        <a:accent5>
          <a:srgbClr val="E2F4FF"/>
        </a:accent5>
        <a:accent6>
          <a:srgbClr val="2D8AE7"/>
        </a:accent6>
        <a:hlink>
          <a:srgbClr val="CC0066"/>
        </a:hlink>
        <a:folHlink>
          <a:srgbClr val="7D7DA9"/>
        </a:folHlink>
      </a:clrScheme>
      <a:clrMap bg1="lt1" tx1="dk1" bg2="lt2" tx2="dk2" accent1="accent1" accent2="accent2" accent3="accent3" accent4="accent4" accent5="accent5" accent6="accent6" hlink="hlink" folHlink="folHlink"/>
    </a:extraClrScheme>
    <a:extraClrScheme>
      <a:clrScheme name="古瓶荷花 2">
        <a:dk1>
          <a:srgbClr val="007A77"/>
        </a:dk1>
        <a:lt1>
          <a:srgbClr val="EFF6EE"/>
        </a:lt1>
        <a:dk2>
          <a:srgbClr val="0066CC"/>
        </a:dk2>
        <a:lt2>
          <a:srgbClr val="C0C0C0"/>
        </a:lt2>
        <a:accent1>
          <a:srgbClr val="E7EEE6"/>
        </a:accent1>
        <a:accent2>
          <a:srgbClr val="FF9933"/>
        </a:accent2>
        <a:accent3>
          <a:srgbClr val="F6FAF5"/>
        </a:accent3>
        <a:accent4>
          <a:srgbClr val="006765"/>
        </a:accent4>
        <a:accent5>
          <a:srgbClr val="F1F5F0"/>
        </a:accent5>
        <a:accent6>
          <a:srgbClr val="E78A2D"/>
        </a:accent6>
        <a:hlink>
          <a:srgbClr val="636395"/>
        </a:hlink>
        <a:folHlink>
          <a:srgbClr val="CC3300"/>
        </a:folHlink>
      </a:clrScheme>
      <a:clrMap bg1="lt1" tx1="dk1" bg2="lt2" tx2="dk2" accent1="accent1" accent2="accent2" accent3="accent3" accent4="accent4" accent5="accent5" accent6="accent6" hlink="hlink" folHlink="folHlink"/>
    </a:extraClrScheme>
    <a:extraClrScheme>
      <a:clrScheme name="古瓶荷花 3">
        <a:dk1>
          <a:srgbClr val="000000"/>
        </a:dk1>
        <a:lt1>
          <a:srgbClr val="CCFFCC"/>
        </a:lt1>
        <a:dk2>
          <a:srgbClr val="E88A00"/>
        </a:dk2>
        <a:lt2>
          <a:srgbClr val="C0C0C0"/>
        </a:lt2>
        <a:accent1>
          <a:srgbClr val="CCECFF"/>
        </a:accent1>
        <a:accent2>
          <a:srgbClr val="336600"/>
        </a:accent2>
        <a:accent3>
          <a:srgbClr val="E2FFE2"/>
        </a:accent3>
        <a:accent4>
          <a:srgbClr val="000000"/>
        </a:accent4>
        <a:accent5>
          <a:srgbClr val="E2F4FF"/>
        </a:accent5>
        <a:accent6>
          <a:srgbClr val="2D5C00"/>
        </a:accent6>
        <a:hlink>
          <a:srgbClr val="3333CC"/>
        </a:hlink>
        <a:folHlink>
          <a:srgbClr val="3399FF"/>
        </a:folHlink>
      </a:clrScheme>
      <a:clrMap bg1="lt1" tx1="dk1" bg2="lt2" tx2="dk2" accent1="accent1" accent2="accent2" accent3="accent3" accent4="accent4" accent5="accent5" accent6="accent6" hlink="hlink" folHlink="folHlink"/>
    </a:extraClrScheme>
    <a:extraClrScheme>
      <a:clrScheme name="古瓶荷花 4">
        <a:dk1>
          <a:srgbClr val="000000"/>
        </a:dk1>
        <a:lt1>
          <a:srgbClr val="FFFFCC"/>
        </a:lt1>
        <a:dk2>
          <a:srgbClr val="CC3300"/>
        </a:dk2>
        <a:lt2>
          <a:srgbClr val="C0C0C0"/>
        </a:lt2>
        <a:accent1>
          <a:srgbClr val="FFFFCC"/>
        </a:accent1>
        <a:accent2>
          <a:srgbClr val="339933"/>
        </a:accent2>
        <a:accent3>
          <a:srgbClr val="FFFFE2"/>
        </a:accent3>
        <a:accent4>
          <a:srgbClr val="000000"/>
        </a:accent4>
        <a:accent5>
          <a:srgbClr val="FFFFE2"/>
        </a:accent5>
        <a:accent6>
          <a:srgbClr val="2D8A2D"/>
        </a:accent6>
        <a:hlink>
          <a:srgbClr val="0066FF"/>
        </a:hlink>
        <a:folHlink>
          <a:srgbClr val="6F6F9F"/>
        </a:folHlink>
      </a:clrScheme>
      <a:clrMap bg1="lt1" tx1="dk1" bg2="lt2" tx2="dk2" accent1="accent1" accent2="accent2" accent3="accent3" accent4="accent4" accent5="accent5" accent6="accent6" hlink="hlink" folHlink="folHlink"/>
    </a:extraClrScheme>
    <a:extraClrScheme>
      <a:clrScheme name="古瓶荷花 5">
        <a:dk1>
          <a:srgbClr val="636395"/>
        </a:dk1>
        <a:lt1>
          <a:srgbClr val="FFE2C5"/>
        </a:lt1>
        <a:dk2>
          <a:srgbClr val="000000"/>
        </a:dk2>
        <a:lt2>
          <a:srgbClr val="C0C0C0"/>
        </a:lt2>
        <a:accent1>
          <a:srgbClr val="FFE1E1"/>
        </a:accent1>
        <a:accent2>
          <a:srgbClr val="FF9933"/>
        </a:accent2>
        <a:accent3>
          <a:srgbClr val="FFEEDF"/>
        </a:accent3>
        <a:accent4>
          <a:srgbClr val="53537E"/>
        </a:accent4>
        <a:accent5>
          <a:srgbClr val="FFEEEE"/>
        </a:accent5>
        <a:accent6>
          <a:srgbClr val="E78A2D"/>
        </a:accent6>
        <a:hlink>
          <a:srgbClr val="008080"/>
        </a:hlink>
        <a:folHlink>
          <a:srgbClr val="3399FF"/>
        </a:folHlink>
      </a:clrScheme>
      <a:clrMap bg1="lt1" tx1="dk1" bg2="lt2" tx2="dk2" accent1="accent1" accent2="accent2" accent3="accent3" accent4="accent4" accent5="accent5" accent6="accent6" hlink="hlink" folHlink="folHlink"/>
    </a:extraClrScheme>
    <a:extraClrScheme>
      <a:clrScheme name="古瓶荷花 6">
        <a:dk1>
          <a:srgbClr val="626292"/>
        </a:dk1>
        <a:lt1>
          <a:srgbClr val="CCECFF"/>
        </a:lt1>
        <a:dk2>
          <a:srgbClr val="3333CC"/>
        </a:dk2>
        <a:lt2>
          <a:srgbClr val="C0C0C0"/>
        </a:lt2>
        <a:accent1>
          <a:srgbClr val="D9F1FF"/>
        </a:accent1>
        <a:accent2>
          <a:srgbClr val="FF9900"/>
        </a:accent2>
        <a:accent3>
          <a:srgbClr val="E2F4FF"/>
        </a:accent3>
        <a:accent4>
          <a:srgbClr val="53537C"/>
        </a:accent4>
        <a:accent5>
          <a:srgbClr val="E9F7FF"/>
        </a:accent5>
        <a:accent6>
          <a:srgbClr val="E78A00"/>
        </a:accent6>
        <a:hlink>
          <a:srgbClr val="CC0066"/>
        </a:hlink>
        <a:folHlink>
          <a:srgbClr val="009999"/>
        </a:folHlink>
      </a:clrScheme>
      <a:clrMap bg1="lt1" tx1="dk1" bg2="lt2" tx2="dk2" accent1="accent1" accent2="accent2" accent3="accent3" accent4="accent4" accent5="accent5" accent6="accent6" hlink="hlink" folHlink="folHlink"/>
    </a:extraClrScheme>
    <a:extraClrScheme>
      <a:clrScheme name="古瓶荷花 7">
        <a:dk1>
          <a:srgbClr val="0066CC"/>
        </a:dk1>
        <a:lt1>
          <a:srgbClr val="FFE1E1"/>
        </a:lt1>
        <a:dk2>
          <a:srgbClr val="006600"/>
        </a:dk2>
        <a:lt2>
          <a:srgbClr val="C0C0C0"/>
        </a:lt2>
        <a:accent1>
          <a:srgbClr val="FFFFCC"/>
        </a:accent1>
        <a:accent2>
          <a:srgbClr val="009999"/>
        </a:accent2>
        <a:accent3>
          <a:srgbClr val="FFEEEE"/>
        </a:accent3>
        <a:accent4>
          <a:srgbClr val="0056AE"/>
        </a:accent4>
        <a:accent5>
          <a:srgbClr val="FFFFE2"/>
        </a:accent5>
        <a:accent6>
          <a:srgbClr val="008A8A"/>
        </a:accent6>
        <a:hlink>
          <a:srgbClr val="EC0000"/>
        </a:hlink>
        <a:folHlink>
          <a:srgbClr val="0099FF"/>
        </a:folHlink>
      </a:clrScheme>
      <a:clrMap bg1="lt1" tx1="dk1" bg2="lt2" tx2="dk2" accent1="accent1" accent2="accent2" accent3="accent3" accent4="accent4" accent5="accent5" accent6="accent6" hlink="hlink" folHlink="folHlink"/>
    </a:extraClrScheme>
    <a:extraClrScheme>
      <a:clrScheme name="古瓶荷花 8">
        <a:dk1>
          <a:srgbClr val="292929"/>
        </a:dk1>
        <a:lt1>
          <a:srgbClr val="DDDDDD"/>
        </a:lt1>
        <a:dk2>
          <a:srgbClr val="0066CC"/>
        </a:dk2>
        <a:lt2>
          <a:srgbClr val="B2B2B2"/>
        </a:lt2>
        <a:accent1>
          <a:srgbClr val="CACADC"/>
        </a:accent1>
        <a:accent2>
          <a:srgbClr val="FFCC00"/>
        </a:accent2>
        <a:accent3>
          <a:srgbClr val="EBEBEB"/>
        </a:accent3>
        <a:accent4>
          <a:srgbClr val="212121"/>
        </a:accent4>
        <a:accent5>
          <a:srgbClr val="E1E1EB"/>
        </a:accent5>
        <a:accent6>
          <a:srgbClr val="E7B900"/>
        </a:accent6>
        <a:hlink>
          <a:srgbClr val="008080"/>
        </a:hlink>
        <a:folHlink>
          <a:srgbClr val="7D7DA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CDESIGNK</Template>
  <TotalTime>0</TotalTime>
  <Words>741</Words>
  <Application>Microsoft Office PowerPoint</Application>
  <PresentationFormat>全屏显示(16:9)</PresentationFormat>
  <Paragraphs>133</Paragraphs>
  <Slides>16</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Adobe 黑体 Std R</vt:lpstr>
      <vt:lpstr>黑体</vt:lpstr>
      <vt:lpstr>宋体</vt:lpstr>
      <vt:lpstr>微软雅黑</vt:lpstr>
      <vt:lpstr>Arial</vt:lpstr>
      <vt:lpstr>Calibri</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2018-04-27T09:43:00Z</dcterms:created>
  <dcterms:modified xsi:type="dcterms:W3CDTF">2023-01-16T17:43:39Z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266C1DF771034C00AF3B61A5E127AEFB</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