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89" r:id="rId3"/>
    <p:sldId id="290" r:id="rId4"/>
    <p:sldId id="291" r:id="rId5"/>
    <p:sldId id="292" r:id="rId6"/>
    <p:sldId id="293" r:id="rId7"/>
    <p:sldId id="294" r:id="rId8"/>
    <p:sldId id="309" r:id="rId9"/>
    <p:sldId id="295" r:id="rId10"/>
    <p:sldId id="296" r:id="rId11"/>
    <p:sldId id="297" r:id="rId12"/>
    <p:sldId id="298" r:id="rId13"/>
    <p:sldId id="299" r:id="rId14"/>
    <p:sldId id="310" r:id="rId15"/>
    <p:sldId id="300" r:id="rId16"/>
    <p:sldId id="301" r:id="rId17"/>
    <p:sldId id="302" r:id="rId18"/>
    <p:sldId id="303" r:id="rId19"/>
    <p:sldId id="304" r:id="rId20"/>
    <p:sldId id="311" r:id="rId21"/>
    <p:sldId id="305" r:id="rId22"/>
    <p:sldId id="306" r:id="rId23"/>
    <p:sldId id="307" r:id="rId24"/>
    <p:sldId id="308" r:id="rId25"/>
    <p:sldId id="312" r:id="rId26"/>
  </p:sldIdLst>
  <p:sldSz cx="12195175" cy="6858000"/>
  <p:notesSz cx="6858000" cy="9144000"/>
  <p:embeddedFontLst>
    <p:embeddedFont>
      <p:font typeface="Calibri" panose="020F0502020204030204" pitchFamily="34" charset="0"/>
      <p:regular r:id="rId29"/>
      <p:bold r:id="rId30"/>
      <p:italic r:id="rId31"/>
      <p:boldItalic r:id="rId32"/>
    </p:embeddedFont>
    <p:embeddedFont>
      <p:font typeface="张海山草泥马体" panose="02010600030101010101" charset="-122"/>
      <p:regular r:id="rId33"/>
    </p:embeddedFont>
    <p:embeddedFont>
      <p:font typeface="张海山锐线体简" panose="02010600030101010101"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69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1E"/>
    <a:srgbClr val="111111"/>
    <a:srgbClr val="3F6FB7"/>
    <a:srgbClr val="B28A35"/>
    <a:srgbClr val="E4C874"/>
    <a:srgbClr val="F7F7F7"/>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25" autoAdjust="0"/>
    <p:restoredTop sz="94660"/>
  </p:normalViewPr>
  <p:slideViewPr>
    <p:cSldViewPr showGuides="1">
      <p:cViewPr varScale="1">
        <p:scale>
          <a:sx n="49" d="100"/>
          <a:sy n="49" d="100"/>
        </p:scale>
        <p:origin x="-102" y="-1782"/>
      </p:cViewPr>
      <p:guideLst>
        <p:guide orient="horz" pos="2115"/>
        <p:guide pos="6971"/>
      </p:guideLst>
    </p:cSldViewPr>
  </p:slideViewPr>
  <p:notesTextViewPr>
    <p:cViewPr>
      <p:scale>
        <a:sx n="1" d="1"/>
        <a:sy n="1" d="1"/>
      </p:scale>
      <p:origin x="0" y="0"/>
    </p:cViewPr>
  </p:notesTextViewPr>
  <p:sorterViewPr>
    <p:cViewPr>
      <p:scale>
        <a:sx n="139" d="100"/>
        <a:sy n="139"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rgbClr val="1111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7409" y="516467"/>
            <a:ext cx="7520358" cy="471365"/>
          </a:xfrm>
          <a:prstGeom prst="rect">
            <a:avLst/>
          </a:prstGeom>
        </p:spPr>
        <p:txBody>
          <a:bodyPr wrap="none" lIns="0" tIns="0" rIns="0" bIns="0" anchor="ctr">
            <a:noAutofit/>
          </a:bodyPr>
          <a:lstStyle>
            <a:lvl1pPr algn="ctr">
              <a:defRPr sz="2665"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3353673" y="985788"/>
            <a:ext cx="5487829" cy="267661"/>
          </a:xfrm>
          <a:prstGeom prst="rect">
            <a:avLst/>
          </a:prstGeom>
        </p:spPr>
        <p:txBody>
          <a:bodyPr wrap="none" lIns="0" tIns="0" rIns="0" bIns="0" anchor="ctr">
            <a:noAutofit/>
          </a:bodyPr>
          <a:lstStyle>
            <a:lvl1pPr marL="0" indent="0" algn="ctr">
              <a:buNone/>
              <a:defRPr sz="14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
        <p:nvSpPr>
          <p:cNvPr id="22" name="Round Same Side Corner Rectangle 21"/>
          <p:cNvSpPr/>
          <p:nvPr userDrawn="1"/>
        </p:nvSpPr>
        <p:spPr>
          <a:xfrm rot="16200000" flipH="1">
            <a:off x="11734249" y="6331838"/>
            <a:ext cx="384047" cy="53780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lumOff val="50000"/>
                </a:schemeClr>
              </a:solidFill>
            </a:endParaRPr>
          </a:p>
        </p:txBody>
      </p:sp>
      <p:sp>
        <p:nvSpPr>
          <p:cNvPr id="23" name="Slide Number Placeholder 4"/>
          <p:cNvSpPr>
            <a:spLocks noGrp="1"/>
          </p:cNvSpPr>
          <p:nvPr>
            <p:ph type="sldNum" sz="quarter" idx="12"/>
          </p:nvPr>
        </p:nvSpPr>
        <p:spPr>
          <a:xfrm>
            <a:off x="11665479" y="6408717"/>
            <a:ext cx="508134" cy="366183"/>
          </a:xfrm>
          <a:prstGeom prst="rect">
            <a:avLst/>
          </a:prstGeom>
        </p:spPr>
        <p:txBody>
          <a:bodyPr anchor="ctr"/>
          <a:lstStyle>
            <a:lvl1pPr algn="ctr">
              <a:defRPr sz="1200" b="1">
                <a:solidFill>
                  <a:schemeClr val="tx1">
                    <a:lumMod val="50000"/>
                    <a:lumOff val="50000"/>
                  </a:schemeClr>
                </a:solidFill>
              </a:defRPr>
            </a:lvl1pPr>
          </a:lstStyle>
          <a:p>
            <a:fld id="{C136B7D2-B98C-44FD-8D04-7EC62A564975}" type="slidenum">
              <a:rPr lang="en-US" smtClean="0"/>
              <a:t>‹#›</a:t>
            </a:fld>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7409" y="516467"/>
            <a:ext cx="7520358" cy="471365"/>
          </a:xfrm>
          <a:prstGeom prst="rect">
            <a:avLst/>
          </a:prstGeom>
        </p:spPr>
        <p:txBody>
          <a:bodyPr wrap="none" lIns="0" tIns="0" rIns="0" bIns="0" anchor="ctr">
            <a:noAutofit/>
          </a:bodyPr>
          <a:lstStyle>
            <a:lvl1pPr algn="ctr">
              <a:defRPr sz="2665"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3353673" y="985788"/>
            <a:ext cx="5487829" cy="267661"/>
          </a:xfrm>
          <a:prstGeom prst="rect">
            <a:avLst/>
          </a:prstGeom>
        </p:spPr>
        <p:txBody>
          <a:bodyPr wrap="none" lIns="0" tIns="0" rIns="0" bIns="0" anchor="ctr">
            <a:noAutofit/>
          </a:bodyPr>
          <a:lstStyle>
            <a:lvl1pPr marL="0" indent="0" algn="ctr">
              <a:buNone/>
              <a:defRPr sz="14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smtClean="0"/>
              <a:t>Subtext Goes Here</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
        <p:nvSpPr>
          <p:cNvPr id="4" name="Round Same Side Corner Rectangle 3"/>
          <p:cNvSpPr/>
          <p:nvPr userDrawn="1"/>
        </p:nvSpPr>
        <p:spPr>
          <a:xfrm rot="16200000" flipH="1">
            <a:off x="11734249" y="6331838"/>
            <a:ext cx="384047" cy="53780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lumOff val="50000"/>
                </a:schemeClr>
              </a:solidFill>
            </a:endParaRPr>
          </a:p>
        </p:txBody>
      </p:sp>
      <p:sp>
        <p:nvSpPr>
          <p:cNvPr id="5" name="Slide Number Placeholder 4"/>
          <p:cNvSpPr>
            <a:spLocks noGrp="1"/>
          </p:cNvSpPr>
          <p:nvPr>
            <p:ph type="sldNum" sz="quarter" idx="12"/>
          </p:nvPr>
        </p:nvSpPr>
        <p:spPr>
          <a:xfrm>
            <a:off x="11665479" y="6408717"/>
            <a:ext cx="508134" cy="366183"/>
          </a:xfrm>
          <a:prstGeom prst="rect">
            <a:avLst/>
          </a:prstGeom>
        </p:spPr>
        <p:txBody>
          <a:bodyPr anchor="ctr"/>
          <a:lstStyle>
            <a:lvl1pPr algn="ctr">
              <a:defRPr sz="1200" b="1">
                <a:solidFill>
                  <a:schemeClr val="tx1">
                    <a:lumMod val="50000"/>
                    <a:lumOff val="50000"/>
                  </a:schemeClr>
                </a:solidFill>
              </a:defRPr>
            </a:lvl1pPr>
          </a:lstStyle>
          <a:p>
            <a:fld id="{C136B7D2-B98C-44FD-8D04-7EC62A564975}" type="slidenum">
              <a:rPr lang="en-US" smtClean="0"/>
              <a:t>‹#›</a:t>
            </a:fld>
            <a:endParaRPr lang="en-US" dirty="0"/>
          </a:p>
        </p:txBody>
      </p:sp>
    </p:spTree>
  </p:cSld>
  <p:clrMapOvr>
    <a:masterClrMapping/>
  </p:clrMapOvr>
  <p:transition spd="slow">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759" y="1600201"/>
            <a:ext cx="10975658"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6" name="页脚占位符 5"/>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8" name="页脚占位符 7"/>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
        <p:nvSpPr>
          <p:cNvPr id="11" name="矩形 10"/>
          <p:cNvSpPr/>
          <p:nvPr userDrawn="1"/>
        </p:nvSpPr>
        <p:spPr>
          <a:xfrm>
            <a:off x="10706099" y="6430009"/>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模板下载：</a:t>
            </a:r>
            <a:r>
              <a:rPr kumimoji="0" lang="en-US" altLang="zh-CN" sz="100" b="0" i="0" u="none" strike="noStrike" kern="0" cap="none" spc="0" normalizeH="0" baseline="0" noProof="0" dirty="0" smtClean="0">
                <a:ln>
                  <a:noFill/>
                </a:ln>
                <a:solidFill>
                  <a:srgbClr val="000F1E"/>
                </a:solidFill>
                <a:effectLst/>
                <a:uLnTx/>
                <a:uFillTx/>
              </a:rPr>
              <a:t> www.2ppt.com/moban/          </a:t>
            </a:r>
            <a:r>
              <a:rPr kumimoji="0" lang="zh-CN" altLang="en-US" sz="100" b="0" i="0" u="none" strike="noStrike" kern="0" cap="none" spc="0" normalizeH="0" baseline="0" noProof="0" dirty="0" smtClean="0">
                <a:ln>
                  <a:noFill/>
                </a:ln>
                <a:solidFill>
                  <a:srgbClr val="000F1E"/>
                </a:solidFill>
                <a:effectLst/>
                <a:uLnTx/>
                <a:uFillTx/>
              </a:rPr>
              <a:t>行业</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模板：</a:t>
            </a:r>
            <a:r>
              <a:rPr kumimoji="0" lang="en-US" altLang="zh-CN" sz="100" b="0" i="0" u="none" strike="noStrike" kern="0" cap="none" spc="0" normalizeH="0" baseline="0" noProof="0" dirty="0" smtClean="0">
                <a:ln>
                  <a:noFill/>
                </a:ln>
                <a:solidFill>
                  <a:srgbClr val="000F1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000F1E"/>
                </a:solidFill>
                <a:effectLst/>
                <a:uLnTx/>
                <a:uFillTx/>
              </a:rPr>
              <a:t>节日</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模板：</a:t>
            </a:r>
            <a:r>
              <a:rPr kumimoji="0" lang="en-US" altLang="zh-CN" sz="100" b="0" i="0" u="none" strike="noStrike" kern="0" cap="none" spc="0" normalizeH="0" baseline="0" noProof="0" dirty="0" smtClean="0">
                <a:ln>
                  <a:noFill/>
                </a:ln>
                <a:solidFill>
                  <a:srgbClr val="000F1E"/>
                </a:solidFill>
                <a:effectLst/>
                <a:uLnTx/>
                <a:uFillTx/>
              </a:rPr>
              <a:t> www.2ppt.com/jieri/          PPT</a:t>
            </a:r>
            <a:r>
              <a:rPr kumimoji="0" lang="zh-CN" altLang="en-US" sz="100" b="0" i="0" u="none" strike="noStrike" kern="0" cap="none" spc="0" normalizeH="0" baseline="0" noProof="0" dirty="0" smtClean="0">
                <a:ln>
                  <a:noFill/>
                </a:ln>
                <a:solidFill>
                  <a:srgbClr val="000F1E"/>
                </a:solidFill>
                <a:effectLst/>
                <a:uLnTx/>
                <a:uFillTx/>
              </a:rPr>
              <a:t>素材：</a:t>
            </a:r>
            <a:r>
              <a:rPr kumimoji="0" lang="en-US" altLang="zh-CN" sz="100" b="0" i="0" u="none" strike="noStrike" kern="0" cap="none" spc="0" normalizeH="0" baseline="0" noProof="0" dirty="0" smtClean="0">
                <a:ln>
                  <a:noFill/>
                </a:ln>
                <a:solidFill>
                  <a:srgbClr val="000F1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背景图片：</a:t>
            </a:r>
            <a:r>
              <a:rPr kumimoji="0" lang="en-US" altLang="zh-CN" sz="100" b="0" i="0" u="none" strike="noStrike" kern="0" cap="none" spc="0" normalizeH="0" baseline="0" noProof="0" dirty="0" smtClean="0">
                <a:ln>
                  <a:noFill/>
                </a:ln>
                <a:solidFill>
                  <a:srgbClr val="000F1E"/>
                </a:solidFill>
                <a:effectLst/>
                <a:uLnTx/>
                <a:uFillTx/>
              </a:rPr>
              <a:t> www.2ppt.com/beijing/        PPT</a:t>
            </a:r>
            <a:r>
              <a:rPr kumimoji="0" lang="zh-CN" altLang="en-US" sz="100" b="0" i="0" u="none" strike="noStrike" kern="0" cap="none" spc="0" normalizeH="0" baseline="0" noProof="0" dirty="0" smtClean="0">
                <a:ln>
                  <a:noFill/>
                </a:ln>
                <a:solidFill>
                  <a:srgbClr val="000F1E"/>
                </a:solidFill>
                <a:effectLst/>
                <a:uLnTx/>
                <a:uFillTx/>
              </a:rPr>
              <a:t>图表：</a:t>
            </a:r>
            <a:r>
              <a:rPr kumimoji="0" lang="en-US" altLang="zh-CN" sz="100" b="0" i="0" u="none" strike="noStrike" kern="0" cap="none" spc="0" normalizeH="0" baseline="0" noProof="0" dirty="0" smtClean="0">
                <a:ln>
                  <a:noFill/>
                </a:ln>
                <a:solidFill>
                  <a:srgbClr val="000F1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000F1E"/>
                </a:solidFill>
                <a:effectLst/>
                <a:uLnTx/>
                <a:uFillTx/>
              </a:rPr>
              <a:t>精美</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下载：</a:t>
            </a:r>
            <a:r>
              <a:rPr kumimoji="0" lang="en-US" altLang="zh-CN" sz="100" b="0" i="0" u="none" strike="noStrike" kern="0" cap="none" spc="0" normalizeH="0" baseline="0" noProof="0" dirty="0" smtClean="0">
                <a:ln>
                  <a:noFill/>
                </a:ln>
                <a:solidFill>
                  <a:srgbClr val="000F1E"/>
                </a:solidFill>
                <a:effectLst/>
                <a:uLnTx/>
                <a:uFillTx/>
              </a:rPr>
              <a:t> www.2ppt.com/xiazai/         PPT</a:t>
            </a:r>
            <a:r>
              <a:rPr kumimoji="0" lang="zh-CN" altLang="en-US" sz="100" b="0" i="0" u="none" strike="noStrike" kern="0" cap="none" spc="0" normalizeH="0" baseline="0" noProof="0" dirty="0" smtClean="0">
                <a:ln>
                  <a:noFill/>
                </a:ln>
                <a:solidFill>
                  <a:srgbClr val="000F1E"/>
                </a:solidFill>
                <a:effectLst/>
                <a:uLnTx/>
                <a:uFillTx/>
              </a:rPr>
              <a:t>教程： </a:t>
            </a:r>
            <a:r>
              <a:rPr kumimoji="0" lang="en-US" altLang="zh-CN" sz="100" b="0" i="0" u="none" strike="noStrike" kern="0" cap="none" spc="0" normalizeH="0" baseline="0" noProof="0" dirty="0" smtClean="0">
                <a:ln>
                  <a:noFill/>
                </a:ln>
                <a:solidFill>
                  <a:srgbClr val="000F1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课件：</a:t>
            </a:r>
            <a:r>
              <a:rPr kumimoji="0" lang="en-US" altLang="zh-CN" sz="100" b="0" i="0" u="none" strike="noStrike" kern="0" cap="none" spc="0" normalizeH="0" baseline="0" noProof="0" dirty="0" smtClean="0">
                <a:ln>
                  <a:noFill/>
                </a:ln>
                <a:solidFill>
                  <a:srgbClr val="000F1E"/>
                </a:solidFill>
                <a:effectLst/>
                <a:uLnTx/>
                <a:uFillTx/>
              </a:rPr>
              <a:t> www.2ppt.com/kejian/             </a:t>
            </a:r>
            <a:r>
              <a:rPr kumimoji="0" lang="zh-CN" altLang="en-US" sz="100" b="0" i="0" u="none" strike="noStrike" kern="0" cap="none" spc="0" normalizeH="0" baseline="0" noProof="0" dirty="0" smtClean="0">
                <a:ln>
                  <a:noFill/>
                </a:ln>
                <a:solidFill>
                  <a:srgbClr val="000F1E"/>
                </a:solidFill>
                <a:effectLst/>
                <a:uLnTx/>
                <a:uFillTx/>
              </a:rPr>
              <a:t>字体下载：</a:t>
            </a:r>
            <a:r>
              <a:rPr kumimoji="0" lang="en-US" altLang="zh-CN" sz="100" b="0" i="0" u="none" strike="noStrike" kern="0" cap="none" spc="0" normalizeH="0" baseline="0" noProof="0" dirty="0" smtClean="0">
                <a:ln>
                  <a:noFill/>
                </a:ln>
                <a:solidFill>
                  <a:srgbClr val="000F1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000F1E"/>
                </a:solidFill>
                <a:effectLst/>
                <a:uLnTx/>
                <a:uFillTx/>
              </a:rPr>
              <a:t>工作总结</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a:t>
            </a:r>
            <a:r>
              <a:rPr kumimoji="0" lang="en-US" altLang="zh-CN" sz="100" b="0" i="0" u="none" strike="noStrike" kern="0" cap="none" spc="0" normalizeH="0" baseline="0" noProof="0" dirty="0" smtClean="0">
                <a:ln>
                  <a:noFill/>
                </a:ln>
                <a:solidFill>
                  <a:srgbClr val="000F1E"/>
                </a:solidFill>
                <a:effectLst/>
                <a:uLnTx/>
                <a:uFillTx/>
              </a:rPr>
              <a:t> www.2ppt.com/xiazai/zongjie/ </a:t>
            </a:r>
            <a:r>
              <a:rPr kumimoji="0" lang="zh-CN" altLang="en-US" sz="100" b="0" i="0" u="none" strike="noStrike" kern="0" cap="none" spc="0" normalizeH="0" baseline="0" noProof="0" dirty="0" smtClean="0">
                <a:ln>
                  <a:noFill/>
                </a:ln>
                <a:solidFill>
                  <a:srgbClr val="000F1E"/>
                </a:solidFill>
                <a:effectLst/>
                <a:uLnTx/>
                <a:uFillTx/>
              </a:rPr>
              <a:t>工作计划：</a:t>
            </a:r>
            <a:r>
              <a:rPr kumimoji="0" lang="en-US" altLang="zh-CN" sz="100" b="0" i="0" u="none" strike="noStrike" kern="0" cap="none" spc="0" normalizeH="0" baseline="0" noProof="0" dirty="0" smtClean="0">
                <a:ln>
                  <a:noFill/>
                </a:ln>
                <a:solidFill>
                  <a:srgbClr val="000F1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000F1E"/>
                </a:solidFill>
                <a:effectLst/>
                <a:uLnTx/>
                <a:uFillTx/>
              </a:rPr>
              <a:t>商务</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模板：</a:t>
            </a:r>
            <a:r>
              <a:rPr kumimoji="0" lang="en-US" altLang="zh-CN" sz="100" b="0" i="0" u="none" strike="noStrike" kern="0" cap="none" spc="0" normalizeH="0" baseline="0" noProof="0" dirty="0" smtClean="0">
                <a:ln>
                  <a:noFill/>
                </a:ln>
                <a:solidFill>
                  <a:srgbClr val="000F1E"/>
                </a:solidFill>
                <a:effectLst/>
                <a:uLnTx/>
                <a:uFillTx/>
              </a:rPr>
              <a:t> www.2ppt.com/moban/shangwu/  </a:t>
            </a:r>
            <a:r>
              <a:rPr kumimoji="0" lang="zh-CN" altLang="en-US" sz="100" b="0" i="0" u="none" strike="noStrike" kern="0" cap="none" spc="0" normalizeH="0" baseline="0" noProof="0" dirty="0" smtClean="0">
                <a:ln>
                  <a:noFill/>
                </a:ln>
                <a:solidFill>
                  <a:srgbClr val="000F1E"/>
                </a:solidFill>
                <a:effectLst/>
                <a:uLnTx/>
                <a:uFillTx/>
              </a:rPr>
              <a:t>个人简历</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a:t>
            </a:r>
            <a:r>
              <a:rPr kumimoji="0" lang="en-US" altLang="zh-CN" sz="100" b="0" i="0" u="none" strike="noStrike" kern="0" cap="none" spc="0" normalizeH="0" baseline="0" noProof="0" dirty="0" smtClean="0">
                <a:ln>
                  <a:noFill/>
                </a:ln>
                <a:solidFill>
                  <a:srgbClr val="000F1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000F1E"/>
                </a:solidFill>
                <a:effectLst/>
                <a:uLnTx/>
                <a:uFillTx/>
              </a:rPr>
              <a:t>毕业答辩</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a:t>
            </a:r>
            <a:r>
              <a:rPr kumimoji="0" lang="en-US" altLang="zh-CN" sz="100" b="0" i="0" u="none" strike="noStrike" kern="0" cap="none" spc="0" normalizeH="0" baseline="0" noProof="0" dirty="0" smtClean="0">
                <a:ln>
                  <a:noFill/>
                </a:ln>
                <a:solidFill>
                  <a:srgbClr val="000F1E"/>
                </a:solidFill>
                <a:effectLst/>
                <a:uLnTx/>
                <a:uFillTx/>
              </a:rPr>
              <a:t> www.2ppt.com/xiazai/dabian/  </a:t>
            </a:r>
            <a:r>
              <a:rPr kumimoji="0" lang="zh-CN" altLang="en-US" sz="100" b="0" i="0" u="none" strike="noStrike" kern="0" cap="none" spc="0" normalizeH="0" baseline="0" noProof="0" dirty="0" smtClean="0">
                <a:ln>
                  <a:noFill/>
                </a:ln>
                <a:solidFill>
                  <a:srgbClr val="000F1E"/>
                </a:solidFill>
                <a:effectLst/>
                <a:uLnTx/>
                <a:uFillTx/>
              </a:rPr>
              <a:t>工作汇报</a:t>
            </a:r>
            <a:r>
              <a:rPr kumimoji="0" lang="en-US" altLang="zh-CN" sz="100" b="0" i="0" u="none" strike="noStrike" kern="0" cap="none" spc="0" normalizeH="0" baseline="0" noProof="0" dirty="0" smtClean="0">
                <a:ln>
                  <a:noFill/>
                </a:ln>
                <a:solidFill>
                  <a:srgbClr val="000F1E"/>
                </a:solidFill>
                <a:effectLst/>
                <a:uLnTx/>
                <a:uFillTx/>
              </a:rPr>
              <a:t>PPT</a:t>
            </a:r>
            <a:r>
              <a:rPr kumimoji="0" lang="zh-CN" altLang="en-US" sz="100" b="0" i="0" u="none" strike="noStrike" kern="0" cap="none" spc="0" normalizeH="0" baseline="0" noProof="0" dirty="0" smtClean="0">
                <a:ln>
                  <a:noFill/>
                </a:ln>
                <a:solidFill>
                  <a:srgbClr val="000F1E"/>
                </a:solidFill>
                <a:effectLst/>
                <a:uLnTx/>
                <a:uFillTx/>
              </a:rPr>
              <a:t>：</a:t>
            </a:r>
            <a:r>
              <a:rPr kumimoji="0" lang="en-US" altLang="zh-CN" sz="100" b="0" i="0" u="none" strike="noStrike" kern="0" cap="none" spc="0" normalizeH="0" baseline="0" noProof="0" dirty="0" smtClean="0">
                <a:ln>
                  <a:noFill/>
                </a:ln>
                <a:solidFill>
                  <a:srgbClr val="000F1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000F1E"/>
                </a:solidFill>
                <a:effectLst/>
                <a:uLnTx/>
                <a:uFillTx/>
              </a:rPr>
              <a:t> </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4" name="页脚占位符 3"/>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2023-01-10</a:t>
            </a:fld>
            <a:endParaRPr lang="zh-CN" altLang="en-US"/>
          </a:p>
        </p:txBody>
      </p:sp>
      <p:sp>
        <p:nvSpPr>
          <p:cNvPr id="3" name="页脚占位符 2"/>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spTree>
  </p:cSld>
  <p:clrMapOvr>
    <a:masterClrMapping/>
  </p:clrMapOvr>
  <p:transition spd="slow">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05099" y="1988840"/>
            <a:ext cx="9289032" cy="1200329"/>
          </a:xfrm>
          <a:prstGeom prst="rect">
            <a:avLst/>
          </a:prstGeom>
          <a:noFill/>
        </p:spPr>
        <p:txBody>
          <a:bodyPr wrap="square" rtlCol="0">
            <a:spAutoFit/>
          </a:bodyPr>
          <a:lstStyle/>
          <a:p>
            <a:r>
              <a:rPr lang="zh-CN" altLang="en-US" sz="72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大数据</a:t>
            </a:r>
            <a:r>
              <a:rPr lang="en-US" altLang="zh-CN" sz="72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a:t>
            </a:r>
            <a:r>
              <a:rPr lang="zh-CN" altLang="en-US" sz="72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科技</a:t>
            </a:r>
            <a:r>
              <a:rPr lang="en-US" altLang="zh-CN" sz="72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PPT</a:t>
            </a:r>
            <a:r>
              <a:rPr lang="zh-CN" altLang="en-US" sz="72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模板</a:t>
            </a:r>
            <a:endParaRPr lang="zh-CN" altLang="en-US" sz="72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10" name="文本框 9"/>
          <p:cNvSpPr txBox="1"/>
          <p:nvPr/>
        </p:nvSpPr>
        <p:spPr>
          <a:xfrm>
            <a:off x="3289275" y="4057908"/>
            <a:ext cx="5651500"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科技互联网大数据</a:t>
            </a:r>
            <a:r>
              <a:rPr lang="en-US" altLang="zh-CN" sz="28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PPT</a:t>
            </a:r>
            <a:r>
              <a:rPr lang="zh-CN" altLang="en-US" sz="28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模板</a:t>
            </a:r>
            <a:endParaRPr lang="zh-CN" altLang="en-US" sz="28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11" name="文本框 10"/>
          <p:cNvSpPr txBox="1"/>
          <p:nvPr/>
        </p:nvSpPr>
        <p:spPr>
          <a:xfrm>
            <a:off x="3217267" y="3190934"/>
            <a:ext cx="56515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Big data PPT Template</a:t>
            </a:r>
            <a:endParaRPr lang="zh-CN" altLang="en-US" sz="4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6" presetClass="emph" presetSubtype="0" fill="hold" grpId="1" nodeType="afterEffect">
                                  <p:stCondLst>
                                    <p:cond delay="0"/>
                                  </p:stCondLst>
                                  <p:iterate type="lt">
                                    <p:tmPct val="0"/>
                                  </p:iterate>
                                  <p:childTnLst>
                                    <p:animEffect transition="out" filter="fade">
                                      <p:cBhvr>
                                        <p:cTn id="27" dur="1000" tmFilter="0, 0; .2, .5; .8, .5; 1, 0"/>
                                        <p:tgtEl>
                                          <p:spTgt spid="9"/>
                                        </p:tgtEl>
                                      </p:cBhvr>
                                    </p:animEffect>
                                    <p:animScale>
                                      <p:cBhvr>
                                        <p:cTn id="28"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10</a:t>
            </a:fld>
            <a:endParaRPr lang="en-US" dirty="0"/>
          </a:p>
        </p:txBody>
      </p:sp>
      <p:grpSp>
        <p:nvGrpSpPr>
          <p:cNvPr id="2" name="Group 25"/>
          <p:cNvGrpSpPr/>
          <p:nvPr/>
        </p:nvGrpSpPr>
        <p:grpSpPr>
          <a:xfrm>
            <a:off x="8077705" y="2581843"/>
            <a:ext cx="2494105" cy="954786"/>
            <a:chOff x="1662667" y="916537"/>
            <a:chExt cx="1870579" cy="716090"/>
          </a:xfrm>
        </p:grpSpPr>
        <p:sp>
          <p:nvSpPr>
            <p:cNvPr id="16"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4"/>
                  </a:solidFill>
                </a:rPr>
                <a:t>添加内容文本</a:t>
              </a:r>
              <a:endParaRPr lang="en-US" sz="1600" b="1" dirty="0">
                <a:solidFill>
                  <a:schemeClr val="accent4"/>
                </a:solidFill>
              </a:endParaRPr>
            </a:p>
          </p:txBody>
        </p:sp>
        <p:sp>
          <p:nvSpPr>
            <p:cNvPr id="17" name="Text Placeholder 3"/>
            <p:cNvSpPr txBox="1"/>
            <p:nvPr/>
          </p:nvSpPr>
          <p:spPr>
            <a:xfrm>
              <a:off x="1662667" y="1017266"/>
              <a:ext cx="1870579"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the a the passages lorem ipsum available, but the majority have suffered  of the</a:t>
              </a:r>
            </a:p>
          </p:txBody>
        </p:sp>
      </p:grpSp>
      <p:grpSp>
        <p:nvGrpSpPr>
          <p:cNvPr id="3" name="Group 28"/>
          <p:cNvGrpSpPr/>
          <p:nvPr/>
        </p:nvGrpSpPr>
        <p:grpSpPr>
          <a:xfrm>
            <a:off x="1525587" y="2578051"/>
            <a:ext cx="2520080" cy="962370"/>
            <a:chOff x="896124" y="916537"/>
            <a:chExt cx="1890060" cy="721778"/>
          </a:xfrm>
        </p:grpSpPr>
        <p:sp>
          <p:nvSpPr>
            <p:cNvPr id="19"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2"/>
                  </a:solidFill>
                </a:rPr>
                <a:t>添加内容文本</a:t>
              </a:r>
              <a:endParaRPr lang="en-US" sz="1600" b="1" dirty="0">
                <a:solidFill>
                  <a:schemeClr val="accent2"/>
                </a:solidFill>
              </a:endParaRPr>
            </a:p>
          </p:txBody>
        </p:sp>
        <p:sp>
          <p:nvSpPr>
            <p:cNvPr id="20" name="Text Placeholder 3"/>
            <p:cNvSpPr txBox="1"/>
            <p:nvPr/>
          </p:nvSpPr>
          <p:spPr>
            <a:xfrm>
              <a:off x="896124" y="1022954"/>
              <a:ext cx="1890060"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the a the passages lorem ipsum available, but the majority have suffered  of the</a:t>
              </a:r>
            </a:p>
          </p:txBody>
        </p:sp>
      </p:grpSp>
      <p:grpSp>
        <p:nvGrpSpPr>
          <p:cNvPr id="4" name="Group 61"/>
          <p:cNvGrpSpPr/>
          <p:nvPr/>
        </p:nvGrpSpPr>
        <p:grpSpPr>
          <a:xfrm>
            <a:off x="9022052" y="4040787"/>
            <a:ext cx="2659204" cy="852226"/>
            <a:chOff x="1662667" y="916537"/>
            <a:chExt cx="1994403" cy="639170"/>
          </a:xfrm>
        </p:grpSpPr>
        <p:sp>
          <p:nvSpPr>
            <p:cNvPr id="22"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5"/>
                  </a:solidFill>
                </a:rPr>
                <a:t>添加内容文本</a:t>
              </a:r>
              <a:endParaRPr lang="en-US" sz="1600" b="1" dirty="0">
                <a:solidFill>
                  <a:schemeClr val="accent5"/>
                </a:solidFill>
              </a:endParaRPr>
            </a:p>
          </p:txBody>
        </p:sp>
        <p:sp>
          <p:nvSpPr>
            <p:cNvPr id="23" name="Text Placeholder 3"/>
            <p:cNvSpPr txBox="1"/>
            <p:nvPr/>
          </p:nvSpPr>
          <p:spPr>
            <a:xfrm>
              <a:off x="1662667" y="1094186"/>
              <a:ext cx="1994403"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the a the passages lorem ipsum available, but the majority have suffered  of the</a:t>
              </a:r>
            </a:p>
          </p:txBody>
        </p:sp>
      </p:grpSp>
      <p:grpSp>
        <p:nvGrpSpPr>
          <p:cNvPr id="5" name="Group 64"/>
          <p:cNvGrpSpPr/>
          <p:nvPr/>
        </p:nvGrpSpPr>
        <p:grpSpPr>
          <a:xfrm>
            <a:off x="773310" y="4094227"/>
            <a:ext cx="2482560" cy="962370"/>
            <a:chOff x="924264" y="916537"/>
            <a:chExt cx="1861920" cy="721778"/>
          </a:xfrm>
        </p:grpSpPr>
        <p:sp>
          <p:nvSpPr>
            <p:cNvPr id="25"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rPr>
                <a:t>添加内容文本</a:t>
              </a:r>
              <a:endParaRPr lang="en-US" sz="1600" b="1" dirty="0">
                <a:solidFill>
                  <a:schemeClr val="accent1"/>
                </a:solidFill>
              </a:endParaRPr>
            </a:p>
          </p:txBody>
        </p:sp>
        <p:sp>
          <p:nvSpPr>
            <p:cNvPr id="26" name="Text Placeholder 3"/>
            <p:cNvSpPr txBox="1"/>
            <p:nvPr/>
          </p:nvSpPr>
          <p:spPr>
            <a:xfrm>
              <a:off x="924264" y="1022954"/>
              <a:ext cx="1861920" cy="6153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the a the passages lorem ipsum available, but the majority have suffered  of the</a:t>
              </a:r>
            </a:p>
          </p:txBody>
        </p:sp>
      </p:grpSp>
      <p:grpSp>
        <p:nvGrpSpPr>
          <p:cNvPr id="6" name="Group 28"/>
          <p:cNvGrpSpPr/>
          <p:nvPr/>
        </p:nvGrpSpPr>
        <p:grpSpPr>
          <a:xfrm>
            <a:off x="4808733" y="1541845"/>
            <a:ext cx="2577709" cy="654658"/>
            <a:chOff x="1253094" y="916537"/>
            <a:chExt cx="1933282" cy="490993"/>
          </a:xfrm>
        </p:grpSpPr>
        <p:sp>
          <p:nvSpPr>
            <p:cNvPr id="28" name="Text Placeholder 3"/>
            <p:cNvSpPr txBox="1"/>
            <p:nvPr/>
          </p:nvSpPr>
          <p:spPr>
            <a:xfrm>
              <a:off x="1754464" y="916537"/>
              <a:ext cx="93054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3"/>
                  </a:solidFill>
                </a:rPr>
                <a:t>添加内容文本</a:t>
              </a:r>
              <a:endParaRPr lang="en-US" sz="1600" b="1" dirty="0">
                <a:solidFill>
                  <a:schemeClr val="accent3"/>
                </a:solidFill>
              </a:endParaRPr>
            </a:p>
          </p:txBody>
        </p:sp>
        <p:sp>
          <p:nvSpPr>
            <p:cNvPr id="29" name="Text Placeholder 3"/>
            <p:cNvSpPr txBox="1"/>
            <p:nvPr/>
          </p:nvSpPr>
          <p:spPr>
            <a:xfrm>
              <a:off x="1253094" y="1099849"/>
              <a:ext cx="1933282"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 of the a the passages lorem ipsum available</a:t>
              </a:r>
            </a:p>
          </p:txBody>
        </p:sp>
      </p:grpSp>
      <p:sp>
        <p:nvSpPr>
          <p:cNvPr id="7173" name="Freeform 5"/>
          <p:cNvSpPr/>
          <p:nvPr/>
        </p:nvSpPr>
        <p:spPr bwMode="auto">
          <a:xfrm>
            <a:off x="3364712" y="4003030"/>
            <a:ext cx="2374873" cy="102733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7174" name="Freeform 6"/>
          <p:cNvSpPr/>
          <p:nvPr/>
        </p:nvSpPr>
        <p:spPr bwMode="auto">
          <a:xfrm>
            <a:off x="4190286" y="2895557"/>
            <a:ext cx="1721115" cy="1646400"/>
          </a:xfrm>
          <a:custGeom>
            <a:avLst/>
            <a:gdLst/>
            <a:ahLst/>
            <a:cxnLst>
              <a:cxn ang="0">
                <a:pos x="8" y="0"/>
              </a:cxn>
              <a:cxn ang="0">
                <a:pos x="0" y="0"/>
              </a:cxn>
              <a:cxn ang="0">
                <a:pos x="446" y="444"/>
              </a:cxn>
              <a:cxn ang="0">
                <a:pos x="464" y="443"/>
              </a:cxn>
              <a:cxn ang="0">
                <a:pos x="8" y="0"/>
              </a:cxn>
            </a:cxnLst>
            <a:rect l="0" t="0" r="r" b="b"/>
            <a:pathLst>
              <a:path w="464" h="444">
                <a:moveTo>
                  <a:pt x="8" y="0"/>
                </a:moveTo>
                <a:cubicBezTo>
                  <a:pt x="3" y="0"/>
                  <a:pt x="0" y="0"/>
                  <a:pt x="0" y="0"/>
                </a:cubicBezTo>
                <a:cubicBezTo>
                  <a:pt x="39" y="418"/>
                  <a:pt x="365" y="444"/>
                  <a:pt x="446" y="444"/>
                </a:cubicBezTo>
                <a:cubicBezTo>
                  <a:pt x="457" y="444"/>
                  <a:pt x="464" y="443"/>
                  <a:pt x="464" y="443"/>
                </a:cubicBezTo>
                <a:cubicBezTo>
                  <a:pt x="430" y="18"/>
                  <a:pt x="68" y="0"/>
                  <a:pt x="8" y="0"/>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175" name="Freeform 7"/>
          <p:cNvSpPr/>
          <p:nvPr/>
        </p:nvSpPr>
        <p:spPr bwMode="auto">
          <a:xfrm>
            <a:off x="4906577" y="2300595"/>
            <a:ext cx="2300159" cy="2377539"/>
          </a:xfrm>
          <a:custGeom>
            <a:avLst/>
            <a:gdLst/>
            <a:ahLst/>
            <a:cxnLst>
              <a:cxn ang="0">
                <a:pos x="303" y="0"/>
              </a:cxn>
              <a:cxn ang="0">
                <a:pos x="322" y="641"/>
              </a:cxn>
              <a:cxn ang="0">
                <a:pos x="303" y="0"/>
              </a:cxn>
            </a:cxnLst>
            <a:rect l="0" t="0" r="r" b="b"/>
            <a:pathLst>
              <a:path w="621" h="641">
                <a:moveTo>
                  <a:pt x="303" y="0"/>
                </a:moveTo>
                <a:cubicBezTo>
                  <a:pt x="0" y="371"/>
                  <a:pt x="322" y="641"/>
                  <a:pt x="322" y="641"/>
                </a:cubicBezTo>
                <a:cubicBezTo>
                  <a:pt x="621" y="285"/>
                  <a:pt x="303" y="0"/>
                  <a:pt x="303" y="0"/>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7176" name="Freeform 8"/>
          <p:cNvSpPr/>
          <p:nvPr/>
        </p:nvSpPr>
        <p:spPr bwMode="auto">
          <a:xfrm>
            <a:off x="6094308" y="2875972"/>
            <a:ext cx="1865211" cy="1745128"/>
          </a:xfrm>
          <a:custGeom>
            <a:avLst/>
            <a:gdLst/>
            <a:ahLst/>
            <a:cxnLst>
              <a:cxn ang="0">
                <a:pos x="476" y="0"/>
              </a:cxn>
              <a:cxn ang="0">
                <a:pos x="40" y="470"/>
              </a:cxn>
              <a:cxn ang="0">
                <a:pos x="476" y="0"/>
              </a:cxn>
            </a:cxnLst>
            <a:rect l="0" t="0" r="r" b="b"/>
            <a:pathLst>
              <a:path w="503" h="470">
                <a:moveTo>
                  <a:pt x="476" y="0"/>
                </a:moveTo>
                <a:cubicBezTo>
                  <a:pt x="0" y="51"/>
                  <a:pt x="40" y="470"/>
                  <a:pt x="40" y="470"/>
                </a:cubicBezTo>
                <a:cubicBezTo>
                  <a:pt x="503" y="427"/>
                  <a:pt x="476" y="0"/>
                  <a:pt x="476" y="0"/>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7177" name="Freeform 9"/>
          <p:cNvSpPr/>
          <p:nvPr/>
        </p:nvSpPr>
        <p:spPr bwMode="auto">
          <a:xfrm>
            <a:off x="6506190" y="4003030"/>
            <a:ext cx="2377541" cy="1027332"/>
          </a:xfrm>
          <a:custGeom>
            <a:avLst/>
            <a:gdLst/>
            <a:ahLst/>
            <a:cxnLst>
              <a:cxn ang="0">
                <a:pos x="325" y="0"/>
              </a:cxn>
              <a:cxn ang="0">
                <a:pos x="0" y="153"/>
              </a:cxn>
              <a:cxn ang="0">
                <a:pos x="310" y="277"/>
              </a:cxn>
              <a:cxn ang="0">
                <a:pos x="641" y="125"/>
              </a:cxn>
              <a:cxn ang="0">
                <a:pos x="325" y="0"/>
              </a:cxn>
            </a:cxnLst>
            <a:rect l="0" t="0" r="r" b="b"/>
            <a:pathLst>
              <a:path w="641" h="277">
                <a:moveTo>
                  <a:pt x="325" y="0"/>
                </a:moveTo>
                <a:cubicBezTo>
                  <a:pt x="126" y="0"/>
                  <a:pt x="0" y="153"/>
                  <a:pt x="0" y="153"/>
                </a:cubicBezTo>
                <a:cubicBezTo>
                  <a:pt x="113" y="245"/>
                  <a:pt x="218" y="277"/>
                  <a:pt x="310" y="277"/>
                </a:cubicBezTo>
                <a:cubicBezTo>
                  <a:pt x="509" y="277"/>
                  <a:pt x="641" y="125"/>
                  <a:pt x="641" y="125"/>
                </a:cubicBezTo>
                <a:cubicBezTo>
                  <a:pt x="524" y="32"/>
                  <a:pt x="417" y="0"/>
                  <a:pt x="325" y="0"/>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grpSp>
        <p:nvGrpSpPr>
          <p:cNvPr id="9" name="Group 37"/>
          <p:cNvGrpSpPr/>
          <p:nvPr/>
        </p:nvGrpSpPr>
        <p:grpSpPr>
          <a:xfrm>
            <a:off x="3088808" y="4608196"/>
            <a:ext cx="6158379" cy="2150099"/>
            <a:chOff x="2315416" y="3388051"/>
            <a:chExt cx="4618784" cy="1612574"/>
          </a:xfrm>
        </p:grpSpPr>
        <p:sp>
          <p:nvSpPr>
            <p:cNvPr id="7178" name="Freeform 10"/>
            <p:cNvSpPr/>
            <p:nvPr/>
          </p:nvSpPr>
          <p:spPr bwMode="auto">
            <a:xfrm>
              <a:off x="4134298" y="3388051"/>
              <a:ext cx="776113" cy="1420300"/>
            </a:xfrm>
            <a:custGeom>
              <a:avLst/>
              <a:gdLst/>
              <a:ahLst/>
              <a:cxnLst>
                <a:cxn ang="0">
                  <a:pos x="317" y="728"/>
                </a:cxn>
                <a:cxn ang="0">
                  <a:pos x="300" y="323"/>
                </a:cxn>
                <a:cxn ang="0">
                  <a:pos x="393" y="116"/>
                </a:cxn>
                <a:cxn ang="0">
                  <a:pos x="348" y="125"/>
                </a:cxn>
                <a:cxn ang="0">
                  <a:pos x="264" y="184"/>
                </a:cxn>
                <a:cxn ang="0">
                  <a:pos x="196" y="15"/>
                </a:cxn>
                <a:cxn ang="0">
                  <a:pos x="187" y="126"/>
                </a:cxn>
                <a:cxn ang="0">
                  <a:pos x="117" y="81"/>
                </a:cxn>
                <a:cxn ang="0">
                  <a:pos x="65" y="40"/>
                </a:cxn>
                <a:cxn ang="0">
                  <a:pos x="126" y="182"/>
                </a:cxn>
                <a:cxn ang="0">
                  <a:pos x="24" y="86"/>
                </a:cxn>
                <a:cxn ang="0">
                  <a:pos x="21" y="129"/>
                </a:cxn>
                <a:cxn ang="0">
                  <a:pos x="104" y="227"/>
                </a:cxn>
                <a:cxn ang="0">
                  <a:pos x="24" y="184"/>
                </a:cxn>
                <a:cxn ang="0">
                  <a:pos x="48" y="238"/>
                </a:cxn>
                <a:cxn ang="0">
                  <a:pos x="173" y="392"/>
                </a:cxn>
                <a:cxn ang="0">
                  <a:pos x="152" y="728"/>
                </a:cxn>
                <a:cxn ang="0">
                  <a:pos x="317" y="728"/>
                </a:cxn>
              </a:cxnLst>
              <a:rect l="0" t="0" r="r" b="b"/>
              <a:pathLst>
                <a:path w="398" h="728">
                  <a:moveTo>
                    <a:pt x="317" y="728"/>
                  </a:moveTo>
                  <a:cubicBezTo>
                    <a:pt x="317" y="728"/>
                    <a:pt x="261" y="475"/>
                    <a:pt x="300" y="323"/>
                  </a:cubicBezTo>
                  <a:cubicBezTo>
                    <a:pt x="339" y="171"/>
                    <a:pt x="398" y="140"/>
                    <a:pt x="393" y="116"/>
                  </a:cubicBezTo>
                  <a:cubicBezTo>
                    <a:pt x="387" y="93"/>
                    <a:pt x="358" y="103"/>
                    <a:pt x="348" y="125"/>
                  </a:cubicBezTo>
                  <a:cubicBezTo>
                    <a:pt x="338" y="146"/>
                    <a:pt x="299" y="192"/>
                    <a:pt x="264" y="184"/>
                  </a:cubicBezTo>
                  <a:cubicBezTo>
                    <a:pt x="228" y="176"/>
                    <a:pt x="221" y="30"/>
                    <a:pt x="196" y="15"/>
                  </a:cubicBezTo>
                  <a:cubicBezTo>
                    <a:pt x="170" y="0"/>
                    <a:pt x="178" y="68"/>
                    <a:pt x="187" y="126"/>
                  </a:cubicBezTo>
                  <a:cubicBezTo>
                    <a:pt x="196" y="184"/>
                    <a:pt x="147" y="151"/>
                    <a:pt x="117" y="81"/>
                  </a:cubicBezTo>
                  <a:cubicBezTo>
                    <a:pt x="87" y="10"/>
                    <a:pt x="69" y="31"/>
                    <a:pt x="65" y="40"/>
                  </a:cubicBezTo>
                  <a:cubicBezTo>
                    <a:pt x="62" y="50"/>
                    <a:pt x="131" y="176"/>
                    <a:pt x="126" y="182"/>
                  </a:cubicBezTo>
                  <a:cubicBezTo>
                    <a:pt x="120" y="188"/>
                    <a:pt x="33" y="83"/>
                    <a:pt x="24" y="86"/>
                  </a:cubicBezTo>
                  <a:cubicBezTo>
                    <a:pt x="15" y="89"/>
                    <a:pt x="0" y="96"/>
                    <a:pt x="21" y="129"/>
                  </a:cubicBezTo>
                  <a:cubicBezTo>
                    <a:pt x="42" y="162"/>
                    <a:pt x="108" y="218"/>
                    <a:pt x="104" y="227"/>
                  </a:cubicBezTo>
                  <a:cubicBezTo>
                    <a:pt x="99" y="236"/>
                    <a:pt x="45" y="185"/>
                    <a:pt x="24" y="184"/>
                  </a:cubicBezTo>
                  <a:cubicBezTo>
                    <a:pt x="4" y="182"/>
                    <a:pt x="12" y="211"/>
                    <a:pt x="48" y="238"/>
                  </a:cubicBezTo>
                  <a:cubicBezTo>
                    <a:pt x="84" y="264"/>
                    <a:pt x="172" y="294"/>
                    <a:pt x="173" y="392"/>
                  </a:cubicBezTo>
                  <a:cubicBezTo>
                    <a:pt x="174" y="491"/>
                    <a:pt x="152" y="728"/>
                    <a:pt x="152" y="728"/>
                  </a:cubicBezTo>
                  <a:lnTo>
                    <a:pt x="317" y="728"/>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7179" name="Freeform 11"/>
            <p:cNvSpPr/>
            <p:nvPr/>
          </p:nvSpPr>
          <p:spPr bwMode="auto">
            <a:xfrm>
              <a:off x="2315416" y="4470118"/>
              <a:ext cx="4618784" cy="530507"/>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sp>
        <p:nvSpPr>
          <p:cNvPr id="32" name="Freeform 245"/>
          <p:cNvSpPr/>
          <p:nvPr/>
        </p:nvSpPr>
        <p:spPr bwMode="auto">
          <a:xfrm>
            <a:off x="6802071" y="3471066"/>
            <a:ext cx="442149" cy="4421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3" name="Freeform 5"/>
          <p:cNvSpPr>
            <a:spLocks noEditPoints="1"/>
          </p:cNvSpPr>
          <p:nvPr/>
        </p:nvSpPr>
        <p:spPr bwMode="auto">
          <a:xfrm>
            <a:off x="5806755" y="3180439"/>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4" name="Freeform 217"/>
          <p:cNvSpPr>
            <a:spLocks noEditPoints="1"/>
          </p:cNvSpPr>
          <p:nvPr/>
        </p:nvSpPr>
        <p:spPr bwMode="auto">
          <a:xfrm>
            <a:off x="4241086" y="4329650"/>
            <a:ext cx="505173" cy="37888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5" name="Freeform 216"/>
          <p:cNvSpPr>
            <a:spLocks noEditPoints="1"/>
          </p:cNvSpPr>
          <p:nvPr/>
        </p:nvSpPr>
        <p:spPr bwMode="auto">
          <a:xfrm>
            <a:off x="4818911" y="3507116"/>
            <a:ext cx="452125" cy="4552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6" name="Freeform 135"/>
          <p:cNvSpPr>
            <a:spLocks noEditPoints="1"/>
          </p:cNvSpPr>
          <p:nvPr/>
        </p:nvSpPr>
        <p:spPr bwMode="auto">
          <a:xfrm>
            <a:off x="7447421" y="4301694"/>
            <a:ext cx="404481" cy="37888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7" name="文本框 36"/>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ipe(right)">
                                      <p:cBhvr>
                                        <p:cTn id="11" dur="500"/>
                                        <p:tgtEl>
                                          <p:spTgt spid="717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wipe(down)">
                                      <p:cBhvr>
                                        <p:cTn id="20" dur="500"/>
                                        <p:tgtEl>
                                          <p:spTgt spid="717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7175"/>
                                        </p:tgtEl>
                                        <p:attrNameLst>
                                          <p:attrName>style.visibility</p:attrName>
                                        </p:attrNameLst>
                                      </p:cBhvr>
                                      <p:to>
                                        <p:strVal val="visible"/>
                                      </p:to>
                                    </p:set>
                                    <p:animEffect transition="in" filter="wipe(down)">
                                      <p:cBhvr>
                                        <p:cTn id="29" dur="500"/>
                                        <p:tgtEl>
                                          <p:spTgt spid="717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176"/>
                                        </p:tgtEl>
                                        <p:attrNameLst>
                                          <p:attrName>style.visibility</p:attrName>
                                        </p:attrNameLst>
                                      </p:cBhvr>
                                      <p:to>
                                        <p:strVal val="visible"/>
                                      </p:to>
                                    </p:set>
                                    <p:animEffect transition="in" filter="wipe(left)">
                                      <p:cBhvr>
                                        <p:cTn id="38" dur="500"/>
                                        <p:tgtEl>
                                          <p:spTgt spid="71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wipe(left)">
                                      <p:cBhvr>
                                        <p:cTn id="47" dur="500"/>
                                        <p:tgtEl>
                                          <p:spTgt spid="717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3000"/>
                            </p:stCondLst>
                            <p:childTnLst>
                              <p:par>
                                <p:cTn id="54" presetID="42"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anim calcmode="lin" valueType="num">
                                      <p:cBhvr>
                                        <p:cTn id="57" dur="500" fill="hold"/>
                                        <p:tgtEl>
                                          <p:spTgt spid="6"/>
                                        </p:tgtEl>
                                        <p:attrNameLst>
                                          <p:attrName>ppt_x</p:attrName>
                                        </p:attrNameLst>
                                      </p:cBhvr>
                                      <p:tavLst>
                                        <p:tav tm="0">
                                          <p:val>
                                            <p:strVal val="#ppt_x"/>
                                          </p:val>
                                        </p:tav>
                                        <p:tav tm="100000">
                                          <p:val>
                                            <p:strVal val="#ppt_x"/>
                                          </p:val>
                                        </p:tav>
                                      </p:tavLst>
                                    </p:anim>
                                    <p:anim calcmode="lin" valueType="num">
                                      <p:cBhvr>
                                        <p:cTn id="58" dur="500" fill="hold"/>
                                        <p:tgtEl>
                                          <p:spTgt spid="6"/>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2" presetClass="entr" presetSubtype="8" accel="50000" decel="5000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2" accel="50000" decel="5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1+#ppt_w/2"/>
                                          </p:val>
                                        </p:tav>
                                        <p:tav tm="100000">
                                          <p:val>
                                            <p:strVal val="#ppt_x"/>
                                          </p:val>
                                        </p:tav>
                                      </p:tavLst>
                                    </p:anim>
                                    <p:anim calcmode="lin" valueType="num">
                                      <p:cBhvr additive="base">
                                        <p:cTn id="68" dur="500" fill="hold"/>
                                        <p:tgtEl>
                                          <p:spTgt spid="2"/>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2" presetClass="entr" presetSubtype="2" accel="50000" decel="50000"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1+#ppt_w/2"/>
                                          </p:val>
                                        </p:tav>
                                        <p:tav tm="100000">
                                          <p:val>
                                            <p:strVal val="#ppt_x"/>
                                          </p:val>
                                        </p:tav>
                                      </p:tavLst>
                                    </p:anim>
                                    <p:anim calcmode="lin" valueType="num">
                                      <p:cBhvr additive="base">
                                        <p:cTn id="73" dur="500" fill="hold"/>
                                        <p:tgtEl>
                                          <p:spTgt spid="4"/>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 presetClass="entr" presetSubtype="8" accel="50000" decel="5000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additive="base">
                                        <p:cTn id="77" dur="500" fill="hold"/>
                                        <p:tgtEl>
                                          <p:spTgt spid="5"/>
                                        </p:tgtEl>
                                        <p:attrNameLst>
                                          <p:attrName>ppt_x</p:attrName>
                                        </p:attrNameLst>
                                      </p:cBhvr>
                                      <p:tavLst>
                                        <p:tav tm="0">
                                          <p:val>
                                            <p:strVal val="0-#ppt_w/2"/>
                                          </p:val>
                                        </p:tav>
                                        <p:tav tm="100000">
                                          <p:val>
                                            <p:strVal val="#ppt_x"/>
                                          </p:val>
                                        </p:tav>
                                      </p:tavLst>
                                    </p:anim>
                                    <p:anim calcmode="lin" valueType="num">
                                      <p:cBhvr additive="base">
                                        <p:cTn id="7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7"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3354387" y="2707621"/>
            <a:ext cx="5486400" cy="3762315"/>
            <a:chOff x="2514600" y="2110558"/>
            <a:chExt cx="4114800" cy="2821736"/>
          </a:xfrm>
        </p:grpSpPr>
        <p:sp>
          <p:nvSpPr>
            <p:cNvPr id="1029" name="Freeform 5"/>
            <p:cNvSpPr/>
            <p:nvPr/>
          </p:nvSpPr>
          <p:spPr bwMode="auto">
            <a:xfrm>
              <a:off x="3715987" y="2110558"/>
              <a:ext cx="1722591" cy="2615000"/>
            </a:xfrm>
            <a:custGeom>
              <a:avLst/>
              <a:gdLst/>
              <a:ahLst/>
              <a:cxnLst>
                <a:cxn ang="0">
                  <a:pos x="259" y="903"/>
                </a:cxn>
                <a:cxn ang="0">
                  <a:pos x="259" y="811"/>
                </a:cxn>
                <a:cxn ang="0">
                  <a:pos x="245" y="674"/>
                </a:cxn>
                <a:cxn ang="0">
                  <a:pos x="269" y="516"/>
                </a:cxn>
                <a:cxn ang="0">
                  <a:pos x="153" y="458"/>
                </a:cxn>
                <a:cxn ang="0">
                  <a:pos x="23" y="351"/>
                </a:cxn>
                <a:cxn ang="0">
                  <a:pos x="129" y="432"/>
                </a:cxn>
                <a:cxn ang="0">
                  <a:pos x="269" y="470"/>
                </a:cxn>
                <a:cxn ang="0">
                  <a:pos x="253" y="359"/>
                </a:cxn>
                <a:cxn ang="0">
                  <a:pos x="146" y="351"/>
                </a:cxn>
                <a:cxn ang="0">
                  <a:pos x="245" y="343"/>
                </a:cxn>
                <a:cxn ang="0">
                  <a:pos x="185" y="249"/>
                </a:cxn>
                <a:cxn ang="0">
                  <a:pos x="0" y="223"/>
                </a:cxn>
                <a:cxn ang="0">
                  <a:pos x="259" y="301"/>
                </a:cxn>
                <a:cxn ang="0">
                  <a:pos x="315" y="0"/>
                </a:cxn>
                <a:cxn ang="0">
                  <a:pos x="279" y="279"/>
                </a:cxn>
                <a:cxn ang="0">
                  <a:pos x="395" y="211"/>
                </a:cxn>
                <a:cxn ang="0">
                  <a:pos x="297" y="285"/>
                </a:cxn>
                <a:cxn ang="0">
                  <a:pos x="297" y="385"/>
                </a:cxn>
                <a:cxn ang="0">
                  <a:pos x="307" y="460"/>
                </a:cxn>
                <a:cxn ang="0">
                  <a:pos x="431" y="413"/>
                </a:cxn>
                <a:cxn ang="0">
                  <a:pos x="549" y="273"/>
                </a:cxn>
                <a:cxn ang="0">
                  <a:pos x="457" y="423"/>
                </a:cxn>
                <a:cxn ang="0">
                  <a:pos x="317" y="500"/>
                </a:cxn>
                <a:cxn ang="0">
                  <a:pos x="307" y="568"/>
                </a:cxn>
                <a:cxn ang="0">
                  <a:pos x="297" y="650"/>
                </a:cxn>
                <a:cxn ang="0">
                  <a:pos x="313" y="747"/>
                </a:cxn>
                <a:cxn ang="0">
                  <a:pos x="361" y="903"/>
                </a:cxn>
                <a:cxn ang="0">
                  <a:pos x="259" y="903"/>
                </a:cxn>
              </a:cxnLst>
              <a:rect l="0" t="0" r="r" b="b"/>
              <a:pathLst>
                <a:path w="593" h="903">
                  <a:moveTo>
                    <a:pt x="259" y="903"/>
                  </a:moveTo>
                  <a:cubicBezTo>
                    <a:pt x="259" y="903"/>
                    <a:pt x="273" y="874"/>
                    <a:pt x="259" y="811"/>
                  </a:cubicBezTo>
                  <a:cubicBezTo>
                    <a:pt x="251" y="777"/>
                    <a:pt x="229" y="723"/>
                    <a:pt x="245" y="674"/>
                  </a:cubicBezTo>
                  <a:cubicBezTo>
                    <a:pt x="257" y="636"/>
                    <a:pt x="269" y="548"/>
                    <a:pt x="269" y="516"/>
                  </a:cubicBezTo>
                  <a:cubicBezTo>
                    <a:pt x="269" y="516"/>
                    <a:pt x="247" y="474"/>
                    <a:pt x="153" y="458"/>
                  </a:cubicBezTo>
                  <a:cubicBezTo>
                    <a:pt x="59" y="442"/>
                    <a:pt x="23" y="375"/>
                    <a:pt x="23" y="351"/>
                  </a:cubicBezTo>
                  <a:cubicBezTo>
                    <a:pt x="23" y="351"/>
                    <a:pt x="21" y="411"/>
                    <a:pt x="129" y="432"/>
                  </a:cubicBezTo>
                  <a:cubicBezTo>
                    <a:pt x="129" y="432"/>
                    <a:pt x="235" y="454"/>
                    <a:pt x="269" y="470"/>
                  </a:cubicBezTo>
                  <a:cubicBezTo>
                    <a:pt x="269" y="470"/>
                    <a:pt x="269" y="393"/>
                    <a:pt x="253" y="359"/>
                  </a:cubicBezTo>
                  <a:cubicBezTo>
                    <a:pt x="253" y="359"/>
                    <a:pt x="219" y="309"/>
                    <a:pt x="146" y="351"/>
                  </a:cubicBezTo>
                  <a:cubicBezTo>
                    <a:pt x="146" y="351"/>
                    <a:pt x="195" y="307"/>
                    <a:pt x="245" y="343"/>
                  </a:cubicBezTo>
                  <a:cubicBezTo>
                    <a:pt x="245" y="343"/>
                    <a:pt x="245" y="299"/>
                    <a:pt x="185" y="249"/>
                  </a:cubicBezTo>
                  <a:cubicBezTo>
                    <a:pt x="185" y="249"/>
                    <a:pt x="123" y="199"/>
                    <a:pt x="0" y="223"/>
                  </a:cubicBezTo>
                  <a:cubicBezTo>
                    <a:pt x="0" y="223"/>
                    <a:pt x="175" y="173"/>
                    <a:pt x="259" y="301"/>
                  </a:cubicBezTo>
                  <a:cubicBezTo>
                    <a:pt x="259" y="301"/>
                    <a:pt x="229" y="92"/>
                    <a:pt x="315" y="0"/>
                  </a:cubicBezTo>
                  <a:cubicBezTo>
                    <a:pt x="315" y="0"/>
                    <a:pt x="245" y="58"/>
                    <a:pt x="279" y="279"/>
                  </a:cubicBezTo>
                  <a:cubicBezTo>
                    <a:pt x="279" y="279"/>
                    <a:pt x="337" y="209"/>
                    <a:pt x="395" y="211"/>
                  </a:cubicBezTo>
                  <a:cubicBezTo>
                    <a:pt x="395" y="211"/>
                    <a:pt x="311" y="233"/>
                    <a:pt x="297" y="285"/>
                  </a:cubicBezTo>
                  <a:cubicBezTo>
                    <a:pt x="297" y="285"/>
                    <a:pt x="283" y="347"/>
                    <a:pt x="297" y="385"/>
                  </a:cubicBezTo>
                  <a:cubicBezTo>
                    <a:pt x="304" y="403"/>
                    <a:pt x="307" y="434"/>
                    <a:pt x="307" y="460"/>
                  </a:cubicBezTo>
                  <a:cubicBezTo>
                    <a:pt x="307" y="460"/>
                    <a:pt x="335" y="426"/>
                    <a:pt x="431" y="413"/>
                  </a:cubicBezTo>
                  <a:cubicBezTo>
                    <a:pt x="431" y="413"/>
                    <a:pt x="575" y="403"/>
                    <a:pt x="549" y="273"/>
                  </a:cubicBezTo>
                  <a:cubicBezTo>
                    <a:pt x="549" y="273"/>
                    <a:pt x="593" y="375"/>
                    <a:pt x="457" y="423"/>
                  </a:cubicBezTo>
                  <a:cubicBezTo>
                    <a:pt x="457" y="423"/>
                    <a:pt x="331" y="436"/>
                    <a:pt x="317" y="500"/>
                  </a:cubicBezTo>
                  <a:cubicBezTo>
                    <a:pt x="317" y="500"/>
                    <a:pt x="303" y="528"/>
                    <a:pt x="307" y="568"/>
                  </a:cubicBezTo>
                  <a:cubicBezTo>
                    <a:pt x="307" y="568"/>
                    <a:pt x="313" y="618"/>
                    <a:pt x="297" y="650"/>
                  </a:cubicBezTo>
                  <a:cubicBezTo>
                    <a:pt x="297" y="650"/>
                    <a:pt x="283" y="691"/>
                    <a:pt x="313" y="747"/>
                  </a:cubicBezTo>
                  <a:cubicBezTo>
                    <a:pt x="333" y="783"/>
                    <a:pt x="367" y="879"/>
                    <a:pt x="361" y="903"/>
                  </a:cubicBezTo>
                  <a:lnTo>
                    <a:pt x="259" y="903"/>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4" name="Freeform 11"/>
            <p:cNvSpPr/>
            <p:nvPr/>
          </p:nvSpPr>
          <p:spPr bwMode="auto">
            <a:xfrm>
              <a:off x="2514600" y="4459674"/>
              <a:ext cx="4114800" cy="472620"/>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11</a:t>
            </a:fld>
            <a:endParaRPr lang="en-US" dirty="0"/>
          </a:p>
        </p:txBody>
      </p:sp>
      <p:sp>
        <p:nvSpPr>
          <p:cNvPr id="9" name="Oval 8"/>
          <p:cNvSpPr/>
          <p:nvPr/>
        </p:nvSpPr>
        <p:spPr>
          <a:xfrm rot="5400000">
            <a:off x="4224581" y="3530604"/>
            <a:ext cx="1267193" cy="1267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Oval 9"/>
          <p:cNvSpPr/>
          <p:nvPr/>
        </p:nvSpPr>
        <p:spPr>
          <a:xfrm rot="16200000" flipH="1">
            <a:off x="6619428" y="3623048"/>
            <a:ext cx="1267193" cy="12671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Oval 10"/>
          <p:cNvSpPr/>
          <p:nvPr/>
        </p:nvSpPr>
        <p:spPr>
          <a:xfrm rot="14342338" flipH="1">
            <a:off x="6063047" y="1995156"/>
            <a:ext cx="1684064" cy="1684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Oval 11"/>
          <p:cNvSpPr/>
          <p:nvPr/>
        </p:nvSpPr>
        <p:spPr>
          <a:xfrm rot="11700000" flipH="1">
            <a:off x="4379158" y="1902712"/>
            <a:ext cx="1684064" cy="1684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Oval 12"/>
          <p:cNvSpPr/>
          <p:nvPr/>
        </p:nvSpPr>
        <p:spPr>
          <a:xfrm rot="14342338" flipH="1">
            <a:off x="5514000" y="3383399"/>
            <a:ext cx="1016352" cy="1016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15"/>
          <p:cNvGrpSpPr/>
          <p:nvPr/>
        </p:nvGrpSpPr>
        <p:grpSpPr>
          <a:xfrm>
            <a:off x="4564727" y="3870748"/>
            <a:ext cx="586901" cy="586901"/>
            <a:chOff x="8780463" y="1906588"/>
            <a:chExt cx="360363" cy="360363"/>
          </a:xfrm>
          <a:solidFill>
            <a:schemeClr val="bg1"/>
          </a:solidFill>
        </p:grpSpPr>
        <p:sp>
          <p:nvSpPr>
            <p:cNvPr id="17"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18"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19"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0"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1"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2"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dirty="0"/>
            </a:p>
          </p:txBody>
        </p:sp>
      </p:grpSp>
      <p:sp>
        <p:nvSpPr>
          <p:cNvPr id="23" name="Freeform 131"/>
          <p:cNvSpPr>
            <a:spLocks noEditPoints="1"/>
          </p:cNvSpPr>
          <p:nvPr/>
        </p:nvSpPr>
        <p:spPr bwMode="auto">
          <a:xfrm>
            <a:off x="4927739" y="2469392"/>
            <a:ext cx="586901" cy="550704"/>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nvGrpSpPr>
          <p:cNvPr id="4" name="Group 23"/>
          <p:cNvGrpSpPr/>
          <p:nvPr/>
        </p:nvGrpSpPr>
        <p:grpSpPr>
          <a:xfrm>
            <a:off x="6998355" y="4017681"/>
            <a:ext cx="509336" cy="477923"/>
            <a:chOff x="6373813" y="2717801"/>
            <a:chExt cx="360363" cy="338138"/>
          </a:xfrm>
          <a:solidFill>
            <a:schemeClr val="bg1"/>
          </a:solidFill>
        </p:grpSpPr>
        <p:sp>
          <p:nvSpPr>
            <p:cNvPr id="25" name="Freeform 24"/>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6" name="Freeform 25"/>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7" name="Freeform 26"/>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8" name="Freeform 27"/>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29" name="Freeform 28"/>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31" name="Freeform 30"/>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32" name="Freeform 31"/>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33" name="Freeform 32"/>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dirty="0"/>
            </a:p>
          </p:txBody>
        </p:sp>
        <p:sp>
          <p:nvSpPr>
            <p:cNvPr id="34" name="Freeform 33"/>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21920" tIns="60960" rIns="121920" bIns="60960" numCol="1" anchor="t" anchorCtr="0" compatLnSpc="1"/>
            <a:lstStyle/>
            <a:p>
              <a:endParaRPr lang="en-US" sz="2400" dirty="0"/>
            </a:p>
          </p:txBody>
        </p:sp>
      </p:grpSp>
      <p:sp>
        <p:nvSpPr>
          <p:cNvPr id="35" name="Freeform 144"/>
          <p:cNvSpPr>
            <a:spLocks noEditPoints="1"/>
          </p:cNvSpPr>
          <p:nvPr/>
        </p:nvSpPr>
        <p:spPr bwMode="auto">
          <a:xfrm>
            <a:off x="5788057" y="3662499"/>
            <a:ext cx="468241" cy="458152"/>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9" name="Freeform 92"/>
          <p:cNvSpPr>
            <a:spLocks noEditPoints="1"/>
          </p:cNvSpPr>
          <p:nvPr/>
        </p:nvSpPr>
        <p:spPr bwMode="auto">
          <a:xfrm>
            <a:off x="6500689" y="2533002"/>
            <a:ext cx="808781" cy="608373"/>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nvGrpSpPr>
          <p:cNvPr id="5" name="Group 39"/>
          <p:cNvGrpSpPr/>
          <p:nvPr/>
        </p:nvGrpSpPr>
        <p:grpSpPr>
          <a:xfrm>
            <a:off x="1117733" y="1968852"/>
            <a:ext cx="3049455" cy="1055478"/>
            <a:chOff x="844734" y="1923739"/>
            <a:chExt cx="2287091" cy="791608"/>
          </a:xfrm>
        </p:grpSpPr>
        <p:sp>
          <p:nvSpPr>
            <p:cNvPr id="41" name="Footer Text"/>
            <p:cNvSpPr txBox="1"/>
            <p:nvPr/>
          </p:nvSpPr>
          <p:spPr>
            <a:xfrm>
              <a:off x="844734" y="2099986"/>
              <a:ext cx="2287091" cy="615361"/>
            </a:xfrm>
            <a:prstGeom prst="rect">
              <a:avLst/>
            </a:prstGeom>
            <a:noFill/>
          </p:spPr>
          <p:txBody>
            <a:bodyPr wrap="square" lIns="0" tIns="0" rIns="0" bIns="0" rtlCol="0">
              <a:spAutoFit/>
            </a:bodyPr>
            <a:lstStyle/>
            <a:p>
              <a:pPr algn="r"/>
              <a:r>
                <a:rPr lang="en-US" sz="1335" dirty="0">
                  <a:solidFill>
                    <a:schemeClr val="tx1">
                      <a:lumMod val="50000"/>
                      <a:lumOff val="50000"/>
                    </a:schemeClr>
                  </a:solidFill>
                </a:rPr>
                <a:t>There are many variations of the a passages lorem ipsum available, but the majority have suffered  of the alteration in some form The</a:t>
              </a:r>
            </a:p>
          </p:txBody>
        </p:sp>
        <p:sp>
          <p:nvSpPr>
            <p:cNvPr id="42" name="TextBox 41"/>
            <p:cNvSpPr txBox="1"/>
            <p:nvPr/>
          </p:nvSpPr>
          <p:spPr>
            <a:xfrm>
              <a:off x="2201282" y="1923739"/>
              <a:ext cx="930543" cy="184666"/>
            </a:xfrm>
            <a:prstGeom prst="rect">
              <a:avLst/>
            </a:prstGeom>
            <a:noFill/>
          </p:spPr>
          <p:txBody>
            <a:bodyPr wrap="none" lIns="0" tIns="0" rIns="0" bIns="0" rtlCol="0" anchor="ctr">
              <a:spAutoFit/>
            </a:bodyPr>
            <a:lstStyle/>
            <a:p>
              <a:pPr algn="r"/>
              <a:r>
                <a:rPr lang="zh-CN" altLang="en-US" sz="1600" b="1" dirty="0">
                  <a:solidFill>
                    <a:schemeClr val="accent2"/>
                  </a:solidFill>
                </a:rPr>
                <a:t>添加内容文本</a:t>
              </a:r>
              <a:endParaRPr lang="en-US" sz="1600" b="1" dirty="0">
                <a:solidFill>
                  <a:schemeClr val="accent2"/>
                </a:solidFill>
              </a:endParaRPr>
            </a:p>
          </p:txBody>
        </p:sp>
      </p:grpSp>
      <p:grpSp>
        <p:nvGrpSpPr>
          <p:cNvPr id="6" name="Group 42"/>
          <p:cNvGrpSpPr/>
          <p:nvPr/>
        </p:nvGrpSpPr>
        <p:grpSpPr>
          <a:xfrm>
            <a:off x="915988" y="3696052"/>
            <a:ext cx="3049455" cy="1055478"/>
            <a:chOff x="844734" y="1923739"/>
            <a:chExt cx="2287091" cy="791608"/>
          </a:xfrm>
        </p:grpSpPr>
        <p:sp>
          <p:nvSpPr>
            <p:cNvPr id="44" name="Footer Text"/>
            <p:cNvSpPr txBox="1"/>
            <p:nvPr/>
          </p:nvSpPr>
          <p:spPr>
            <a:xfrm>
              <a:off x="844734" y="2099986"/>
              <a:ext cx="2287091" cy="615361"/>
            </a:xfrm>
            <a:prstGeom prst="rect">
              <a:avLst/>
            </a:prstGeom>
            <a:noFill/>
          </p:spPr>
          <p:txBody>
            <a:bodyPr wrap="square" lIns="0" tIns="0" rIns="0" bIns="0" rtlCol="0">
              <a:spAutoFit/>
            </a:bodyPr>
            <a:lstStyle/>
            <a:p>
              <a:pPr algn="r"/>
              <a:r>
                <a:rPr lang="en-US" sz="1335" dirty="0">
                  <a:solidFill>
                    <a:schemeClr val="tx1">
                      <a:lumMod val="50000"/>
                      <a:lumOff val="50000"/>
                    </a:schemeClr>
                  </a:solidFill>
                </a:rPr>
                <a:t>There are many variations of the a passages lorem ipsum available, but the majority have suffered  of the alteration in some form The</a:t>
              </a:r>
            </a:p>
          </p:txBody>
        </p:sp>
        <p:sp>
          <p:nvSpPr>
            <p:cNvPr id="45" name="TextBox 44"/>
            <p:cNvSpPr txBox="1"/>
            <p:nvPr/>
          </p:nvSpPr>
          <p:spPr>
            <a:xfrm>
              <a:off x="2201282" y="1923739"/>
              <a:ext cx="930543" cy="184666"/>
            </a:xfrm>
            <a:prstGeom prst="rect">
              <a:avLst/>
            </a:prstGeom>
            <a:noFill/>
          </p:spPr>
          <p:txBody>
            <a:bodyPr wrap="none" lIns="0" tIns="0" rIns="0" bIns="0" rtlCol="0" anchor="ctr">
              <a:spAutoFit/>
            </a:bodyPr>
            <a:lstStyle/>
            <a:p>
              <a:pPr algn="r"/>
              <a:r>
                <a:rPr lang="zh-CN" altLang="en-US" sz="1600" b="1" dirty="0">
                  <a:solidFill>
                    <a:schemeClr val="accent1"/>
                  </a:solidFill>
                </a:rPr>
                <a:t>添加内容文本</a:t>
              </a:r>
              <a:endParaRPr lang="en-US" sz="1600" b="1" dirty="0">
                <a:solidFill>
                  <a:schemeClr val="accent1"/>
                </a:solidFill>
              </a:endParaRPr>
            </a:p>
          </p:txBody>
        </p:sp>
      </p:grpSp>
      <p:grpSp>
        <p:nvGrpSpPr>
          <p:cNvPr id="15" name="Group 45"/>
          <p:cNvGrpSpPr/>
          <p:nvPr/>
        </p:nvGrpSpPr>
        <p:grpSpPr>
          <a:xfrm>
            <a:off x="7926388" y="1968852"/>
            <a:ext cx="3049455" cy="1055478"/>
            <a:chOff x="844734" y="1923739"/>
            <a:chExt cx="2287091" cy="791608"/>
          </a:xfrm>
        </p:grpSpPr>
        <p:sp>
          <p:nvSpPr>
            <p:cNvPr id="47" name="Footer Text"/>
            <p:cNvSpPr txBox="1"/>
            <p:nvPr/>
          </p:nvSpPr>
          <p:spPr>
            <a:xfrm>
              <a:off x="844734" y="2099986"/>
              <a:ext cx="2287091" cy="61536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a:t>
              </a:r>
            </a:p>
          </p:txBody>
        </p:sp>
        <p:sp>
          <p:nvSpPr>
            <p:cNvPr id="48" name="TextBox 47"/>
            <p:cNvSpPr txBox="1"/>
            <p:nvPr/>
          </p:nvSpPr>
          <p:spPr>
            <a:xfrm>
              <a:off x="844734" y="1923739"/>
              <a:ext cx="930543" cy="184666"/>
            </a:xfrm>
            <a:prstGeom prst="rect">
              <a:avLst/>
            </a:prstGeom>
            <a:noFill/>
          </p:spPr>
          <p:txBody>
            <a:bodyPr wrap="none" lIns="0" tIns="0" rIns="0" bIns="0" rtlCol="0" anchor="ctr">
              <a:spAutoFit/>
            </a:bodyPr>
            <a:lstStyle/>
            <a:p>
              <a:r>
                <a:rPr lang="zh-CN" altLang="en-US" sz="1600" b="1" dirty="0">
                  <a:solidFill>
                    <a:schemeClr val="accent4"/>
                  </a:solidFill>
                </a:rPr>
                <a:t>添加内容文本</a:t>
              </a:r>
              <a:endParaRPr lang="en-US" sz="1600" b="1" dirty="0">
                <a:solidFill>
                  <a:schemeClr val="accent4"/>
                </a:solidFill>
              </a:endParaRPr>
            </a:p>
          </p:txBody>
        </p:sp>
      </p:grpSp>
      <p:grpSp>
        <p:nvGrpSpPr>
          <p:cNvPr id="16" name="Group 48"/>
          <p:cNvGrpSpPr/>
          <p:nvPr/>
        </p:nvGrpSpPr>
        <p:grpSpPr>
          <a:xfrm>
            <a:off x="8129588" y="3696052"/>
            <a:ext cx="3049455" cy="1055478"/>
            <a:chOff x="844734" y="1923739"/>
            <a:chExt cx="2287091" cy="791608"/>
          </a:xfrm>
        </p:grpSpPr>
        <p:sp>
          <p:nvSpPr>
            <p:cNvPr id="50" name="Footer Text"/>
            <p:cNvSpPr txBox="1"/>
            <p:nvPr/>
          </p:nvSpPr>
          <p:spPr>
            <a:xfrm>
              <a:off x="844734" y="2099986"/>
              <a:ext cx="2287091" cy="61536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a:t>
              </a:r>
            </a:p>
          </p:txBody>
        </p:sp>
        <p:sp>
          <p:nvSpPr>
            <p:cNvPr id="51" name="TextBox 50"/>
            <p:cNvSpPr txBox="1"/>
            <p:nvPr/>
          </p:nvSpPr>
          <p:spPr>
            <a:xfrm>
              <a:off x="844734" y="1923739"/>
              <a:ext cx="930543" cy="184666"/>
            </a:xfrm>
            <a:prstGeom prst="rect">
              <a:avLst/>
            </a:prstGeom>
            <a:noFill/>
          </p:spPr>
          <p:txBody>
            <a:bodyPr wrap="none" lIns="0" tIns="0" rIns="0" bIns="0" rtlCol="0" anchor="ctr">
              <a:spAutoFit/>
            </a:bodyPr>
            <a:lstStyle/>
            <a:p>
              <a:r>
                <a:rPr lang="zh-CN" altLang="en-US" sz="1600" b="1" dirty="0">
                  <a:solidFill>
                    <a:schemeClr val="accent5"/>
                  </a:solidFill>
                </a:rPr>
                <a:t>添加内容文本</a:t>
              </a:r>
              <a:endParaRPr lang="en-US" sz="1600" b="1" dirty="0">
                <a:solidFill>
                  <a:schemeClr val="accent5"/>
                </a:solidFill>
              </a:endParaRPr>
            </a:p>
          </p:txBody>
        </p:sp>
      </p:grpSp>
      <p:grpSp>
        <p:nvGrpSpPr>
          <p:cNvPr id="24" name="Group 51"/>
          <p:cNvGrpSpPr/>
          <p:nvPr/>
        </p:nvGrpSpPr>
        <p:grpSpPr>
          <a:xfrm>
            <a:off x="2570146" y="4975956"/>
            <a:ext cx="3049455" cy="1055478"/>
            <a:chOff x="844734" y="1923739"/>
            <a:chExt cx="2287091" cy="791608"/>
          </a:xfrm>
        </p:grpSpPr>
        <p:sp>
          <p:nvSpPr>
            <p:cNvPr id="53" name="Footer Text"/>
            <p:cNvSpPr txBox="1"/>
            <p:nvPr/>
          </p:nvSpPr>
          <p:spPr>
            <a:xfrm>
              <a:off x="844734" y="2099986"/>
              <a:ext cx="2287091" cy="615361"/>
            </a:xfrm>
            <a:prstGeom prst="rect">
              <a:avLst/>
            </a:prstGeom>
            <a:noFill/>
          </p:spPr>
          <p:txBody>
            <a:bodyPr wrap="square" lIns="0" tIns="0" rIns="0" bIns="0" rtlCol="0">
              <a:spAutoFit/>
            </a:bodyPr>
            <a:lstStyle/>
            <a:p>
              <a:pPr algn="r"/>
              <a:r>
                <a:rPr lang="en-US" sz="1335" dirty="0">
                  <a:solidFill>
                    <a:schemeClr val="tx1">
                      <a:lumMod val="50000"/>
                      <a:lumOff val="50000"/>
                    </a:schemeClr>
                  </a:solidFill>
                </a:rPr>
                <a:t>There are many variations of the a passages lorem ipsum available, but the majority have suffered  of the alteration in some form The</a:t>
              </a:r>
            </a:p>
          </p:txBody>
        </p:sp>
        <p:sp>
          <p:nvSpPr>
            <p:cNvPr id="54" name="TextBox 53"/>
            <p:cNvSpPr txBox="1"/>
            <p:nvPr/>
          </p:nvSpPr>
          <p:spPr>
            <a:xfrm>
              <a:off x="2201282" y="1923739"/>
              <a:ext cx="930543" cy="184666"/>
            </a:xfrm>
            <a:prstGeom prst="rect">
              <a:avLst/>
            </a:prstGeom>
            <a:noFill/>
          </p:spPr>
          <p:txBody>
            <a:bodyPr wrap="none" lIns="0" tIns="0" rIns="0" bIns="0" rtlCol="0" anchor="ctr">
              <a:spAutoFit/>
            </a:bodyPr>
            <a:lstStyle/>
            <a:p>
              <a:pPr algn="r"/>
              <a:r>
                <a:rPr lang="zh-CN" altLang="en-US" sz="1600" b="1" dirty="0">
                  <a:solidFill>
                    <a:schemeClr val="accent3"/>
                  </a:solidFill>
                </a:rPr>
                <a:t>添加内容文本</a:t>
              </a:r>
              <a:endParaRPr lang="en-US" sz="1600" b="1" dirty="0">
                <a:solidFill>
                  <a:schemeClr val="accent3"/>
                </a:solidFill>
              </a:endParaRPr>
            </a:p>
          </p:txBody>
        </p:sp>
      </p:grpSp>
      <p:sp>
        <p:nvSpPr>
          <p:cNvPr id="49" name="文本框 48"/>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5500"/>
                            </p:stCondLst>
                            <p:childTnLst>
                              <p:par>
                                <p:cTn id="69" presetID="2" presetClass="entr" presetSubtype="8" accel="50000" decel="5000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 presetClass="entr" presetSubtype="8" accel="50000" decel="50000"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0-#ppt_w/2"/>
                                          </p:val>
                                        </p:tav>
                                        <p:tav tm="100000">
                                          <p:val>
                                            <p:strVal val="#ppt_x"/>
                                          </p:val>
                                        </p:tav>
                                      </p:tavLst>
                                    </p:anim>
                                    <p:anim calcmode="lin" valueType="num">
                                      <p:cBhvr additive="base">
                                        <p:cTn id="77" dur="500" fill="hold"/>
                                        <p:tgtEl>
                                          <p:spTgt spid="6"/>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2" presetClass="entr" presetSubtype="2" accel="50000" decel="5000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childTnLst>
                          </p:cTn>
                        </p:par>
                        <p:par>
                          <p:cTn id="83" fill="hold">
                            <p:stCondLst>
                              <p:cond delay="7000"/>
                            </p:stCondLst>
                            <p:childTnLst>
                              <p:par>
                                <p:cTn id="84" presetID="2" presetClass="entr" presetSubtype="2" accel="50000" decel="5000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1+#ppt_w/2"/>
                                          </p:val>
                                        </p:tav>
                                        <p:tav tm="100000">
                                          <p:val>
                                            <p:strVal val="#ppt_x"/>
                                          </p:val>
                                        </p:tav>
                                      </p:tavLst>
                                    </p:anim>
                                    <p:anim calcmode="lin" valueType="num">
                                      <p:cBhvr additive="base">
                                        <p:cTn id="87" dur="500" fill="hold"/>
                                        <p:tgtEl>
                                          <p:spTgt spid="16"/>
                                        </p:tgtEl>
                                        <p:attrNameLst>
                                          <p:attrName>ppt_y</p:attrName>
                                        </p:attrNameLst>
                                      </p:cBhvr>
                                      <p:tavLst>
                                        <p:tav tm="0">
                                          <p:val>
                                            <p:strVal val="#ppt_y"/>
                                          </p:val>
                                        </p:tav>
                                        <p:tav tm="100000">
                                          <p:val>
                                            <p:strVal val="#ppt_y"/>
                                          </p:val>
                                        </p:tav>
                                      </p:tavLst>
                                    </p:anim>
                                  </p:childTnLst>
                                </p:cTn>
                              </p:par>
                            </p:childTnLst>
                          </p:cTn>
                        </p:par>
                        <p:par>
                          <p:cTn id="88" fill="hold">
                            <p:stCondLst>
                              <p:cond delay="7500"/>
                            </p:stCondLst>
                            <p:childTnLst>
                              <p:par>
                                <p:cTn id="89" presetID="2" presetClass="entr" presetSubtype="8" accel="50000" decel="50000"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0-#ppt_w/2"/>
                                          </p:val>
                                        </p:tav>
                                        <p:tav tm="100000">
                                          <p:val>
                                            <p:strVal val="#ppt_x"/>
                                          </p:val>
                                        </p:tav>
                                      </p:tavLst>
                                    </p:anim>
                                    <p:anim calcmode="lin" valueType="num">
                                      <p:cBhvr additive="base">
                                        <p:cTn id="9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3" grpId="0" animBg="1"/>
      <p:bldP spid="35"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13"/>
          <p:cNvSpPr/>
          <p:nvPr/>
        </p:nvSpPr>
        <p:spPr>
          <a:xfrm rot="10800000" flipH="1">
            <a:off x="3549182" y="5436840"/>
            <a:ext cx="2282843" cy="603675"/>
          </a:xfrm>
          <a:prstGeom prst="bentArrow">
            <a:avLst>
              <a:gd name="adj1" fmla="val 17673"/>
              <a:gd name="adj2" fmla="val 3577"/>
              <a:gd name="adj3" fmla="val 0"/>
              <a:gd name="adj4" fmla="val 703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4" name="Group 9"/>
          <p:cNvGrpSpPr/>
          <p:nvPr/>
        </p:nvGrpSpPr>
        <p:grpSpPr>
          <a:xfrm flipH="1">
            <a:off x="6404479" y="3201803"/>
            <a:ext cx="1444816" cy="3656220"/>
            <a:chOff x="2152507" y="1411974"/>
            <a:chExt cx="1739158" cy="3516910"/>
          </a:xfrm>
          <a:solidFill>
            <a:schemeClr val="accent6"/>
          </a:solidFill>
        </p:grpSpPr>
        <p:sp>
          <p:nvSpPr>
            <p:cNvPr id="11" name="Bent Arrow 10"/>
            <p:cNvSpPr/>
            <p:nvPr/>
          </p:nvSpPr>
          <p:spPr>
            <a:xfrm rot="16200000">
              <a:off x="1677486" y="1886995"/>
              <a:ext cx="1819621"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Bent Arrow 11"/>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7" name="Group 26"/>
          <p:cNvGrpSpPr/>
          <p:nvPr/>
        </p:nvGrpSpPr>
        <p:grpSpPr>
          <a:xfrm>
            <a:off x="6328016" y="2533696"/>
            <a:ext cx="2891055" cy="1817016"/>
            <a:chOff x="686838" y="2184398"/>
            <a:chExt cx="1192213" cy="749301"/>
          </a:xfrm>
          <a:solidFill>
            <a:schemeClr val="accent6"/>
          </a:solidFill>
        </p:grpSpPr>
        <p:sp>
          <p:nvSpPr>
            <p:cNvPr id="2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13" name="Up Arrow 12"/>
          <p:cNvSpPr/>
          <p:nvPr/>
        </p:nvSpPr>
        <p:spPr>
          <a:xfrm>
            <a:off x="5751499" y="2227954"/>
            <a:ext cx="284709" cy="4630047"/>
          </a:xfrm>
          <a:prstGeom prst="upArrow">
            <a:avLst>
              <a:gd name="adj1" fmla="val 535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 name="Group 20"/>
          <p:cNvGrpSpPr/>
          <p:nvPr/>
        </p:nvGrpSpPr>
        <p:grpSpPr>
          <a:xfrm>
            <a:off x="4200056" y="1398352"/>
            <a:ext cx="3392623" cy="2132249"/>
            <a:chOff x="686838" y="2184398"/>
            <a:chExt cx="1192213" cy="749301"/>
          </a:xfrm>
          <a:solidFill>
            <a:schemeClr val="accent2"/>
          </a:solidFill>
        </p:grpSpPr>
        <p:sp>
          <p:nvSpPr>
            <p:cNvPr id="2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18" name="Slide Number Placeholder 17"/>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12</a:t>
            </a:fld>
            <a:endParaRPr lang="en-US" dirty="0"/>
          </a:p>
        </p:txBody>
      </p:sp>
      <p:sp>
        <p:nvSpPr>
          <p:cNvPr id="6" name="Up Arrow 5"/>
          <p:cNvSpPr/>
          <p:nvPr/>
        </p:nvSpPr>
        <p:spPr>
          <a:xfrm>
            <a:off x="6094460" y="3634155"/>
            <a:ext cx="248640" cy="3223844"/>
          </a:xfrm>
          <a:prstGeom prst="upArrow">
            <a:avLst>
              <a:gd name="adj1" fmla="val 5354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0" name="Group 8"/>
          <p:cNvGrpSpPr/>
          <p:nvPr/>
        </p:nvGrpSpPr>
        <p:grpSpPr>
          <a:xfrm>
            <a:off x="4161744" y="3199689"/>
            <a:ext cx="1444815" cy="3658335"/>
            <a:chOff x="2152508" y="1409938"/>
            <a:chExt cx="1739157" cy="3518946"/>
          </a:xfrm>
          <a:solidFill>
            <a:schemeClr val="accent1"/>
          </a:solidFill>
        </p:grpSpPr>
        <p:sp>
          <p:nvSpPr>
            <p:cNvPr id="5" name="Bent Arrow 4"/>
            <p:cNvSpPr/>
            <p:nvPr/>
          </p:nvSpPr>
          <p:spPr>
            <a:xfrm rot="16200000">
              <a:off x="1677487" y="1884959"/>
              <a:ext cx="1819622"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Bent Arrow 7"/>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15" name="Bent Arrow 14"/>
          <p:cNvSpPr/>
          <p:nvPr/>
        </p:nvSpPr>
        <p:spPr>
          <a:xfrm rot="10800000">
            <a:off x="6265331" y="5436838"/>
            <a:ext cx="2290153" cy="904025"/>
          </a:xfrm>
          <a:prstGeom prst="bentArrow">
            <a:avLst>
              <a:gd name="adj1" fmla="val 17673"/>
              <a:gd name="adj2" fmla="val 3577"/>
              <a:gd name="adj3" fmla="val 0"/>
              <a:gd name="adj4" fmla="val 703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6" name="Group 19"/>
          <p:cNvGrpSpPr/>
          <p:nvPr/>
        </p:nvGrpSpPr>
        <p:grpSpPr>
          <a:xfrm>
            <a:off x="3102023" y="2200620"/>
            <a:ext cx="2280901" cy="1433537"/>
            <a:chOff x="686838" y="2184398"/>
            <a:chExt cx="1192213" cy="749301"/>
          </a:xfrm>
          <a:solidFill>
            <a:schemeClr val="accent1"/>
          </a:solidFill>
        </p:grpSpPr>
        <p:sp>
          <p:nvSpPr>
            <p:cNvPr id="17"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1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20" name="Group 23"/>
          <p:cNvGrpSpPr/>
          <p:nvPr/>
        </p:nvGrpSpPr>
        <p:grpSpPr>
          <a:xfrm>
            <a:off x="5099066" y="2584098"/>
            <a:ext cx="2280901" cy="1433537"/>
            <a:chOff x="686838" y="2184398"/>
            <a:chExt cx="1192213" cy="749301"/>
          </a:xfrm>
          <a:solidFill>
            <a:schemeClr val="accent3"/>
          </a:solidFill>
        </p:grpSpPr>
        <p:sp>
          <p:nvSpPr>
            <p:cNvPr id="2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21" name="Group 29"/>
          <p:cNvGrpSpPr/>
          <p:nvPr/>
        </p:nvGrpSpPr>
        <p:grpSpPr>
          <a:xfrm>
            <a:off x="2714580" y="4541583"/>
            <a:ext cx="1756313" cy="1103836"/>
            <a:chOff x="686838" y="2184398"/>
            <a:chExt cx="1192213" cy="749301"/>
          </a:xfrm>
          <a:solidFill>
            <a:schemeClr val="accent5"/>
          </a:solidFill>
        </p:grpSpPr>
        <p:sp>
          <p:nvSpPr>
            <p:cNvPr id="3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3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24" name="Group 32"/>
          <p:cNvGrpSpPr/>
          <p:nvPr/>
        </p:nvGrpSpPr>
        <p:grpSpPr>
          <a:xfrm>
            <a:off x="7677328" y="4541583"/>
            <a:ext cx="1756313" cy="1103836"/>
            <a:chOff x="686838" y="2184398"/>
            <a:chExt cx="1192213" cy="749301"/>
          </a:xfrm>
          <a:solidFill>
            <a:schemeClr val="accent4"/>
          </a:solidFill>
        </p:grpSpPr>
        <p:sp>
          <p:nvSpPr>
            <p:cNvPr id="34"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35"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36" name="Freeform 5"/>
          <p:cNvSpPr>
            <a:spLocks noEditPoints="1"/>
          </p:cNvSpPr>
          <p:nvPr/>
        </p:nvSpPr>
        <p:spPr bwMode="auto">
          <a:xfrm>
            <a:off x="3813310" y="2584098"/>
            <a:ext cx="876309" cy="876309"/>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7" name="Freeform 56"/>
          <p:cNvSpPr>
            <a:spLocks noEditPoints="1"/>
          </p:cNvSpPr>
          <p:nvPr/>
        </p:nvSpPr>
        <p:spPr bwMode="auto">
          <a:xfrm>
            <a:off x="5943226" y="3045199"/>
            <a:ext cx="644211" cy="64421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8" name="Freeform 24"/>
          <p:cNvSpPr>
            <a:spLocks noEditPoints="1"/>
          </p:cNvSpPr>
          <p:nvPr/>
        </p:nvSpPr>
        <p:spPr bwMode="auto">
          <a:xfrm>
            <a:off x="3282608" y="4838459"/>
            <a:ext cx="551023" cy="598379"/>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9" name="Freeform 57"/>
          <p:cNvSpPr>
            <a:spLocks noEditPoints="1"/>
          </p:cNvSpPr>
          <p:nvPr/>
        </p:nvSpPr>
        <p:spPr bwMode="auto">
          <a:xfrm>
            <a:off x="8277852" y="4925228"/>
            <a:ext cx="595019" cy="52749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40" name="Freeform 152"/>
          <p:cNvSpPr>
            <a:spLocks noEditPoints="1"/>
          </p:cNvSpPr>
          <p:nvPr/>
        </p:nvSpPr>
        <p:spPr bwMode="auto">
          <a:xfrm>
            <a:off x="5592338" y="1943101"/>
            <a:ext cx="684853" cy="63289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41" name="Freeform 66"/>
          <p:cNvSpPr>
            <a:spLocks noEditPoints="1"/>
          </p:cNvSpPr>
          <p:nvPr/>
        </p:nvSpPr>
        <p:spPr bwMode="auto">
          <a:xfrm>
            <a:off x="7592678" y="3321475"/>
            <a:ext cx="726719" cy="56367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nvGrpSpPr>
          <p:cNvPr id="27" name="Group 25"/>
          <p:cNvGrpSpPr/>
          <p:nvPr/>
        </p:nvGrpSpPr>
        <p:grpSpPr>
          <a:xfrm>
            <a:off x="8709104" y="2353672"/>
            <a:ext cx="2189304" cy="647074"/>
            <a:chOff x="1662668" y="916537"/>
            <a:chExt cx="1641978" cy="485305"/>
          </a:xfrm>
        </p:grpSpPr>
        <p:sp>
          <p:nvSpPr>
            <p:cNvPr id="43"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6"/>
                  </a:solidFill>
                </a:rPr>
                <a:t>添加内容文本</a:t>
              </a:r>
              <a:endParaRPr lang="en-US" sz="1600" b="1" dirty="0">
                <a:solidFill>
                  <a:schemeClr val="accent6"/>
                </a:solidFill>
              </a:endParaRPr>
            </a:p>
          </p:txBody>
        </p:sp>
        <p:sp>
          <p:nvSpPr>
            <p:cNvPr id="44" name="Text Placeholder 3"/>
            <p:cNvSpPr txBox="1"/>
            <p:nvPr/>
          </p:nvSpPr>
          <p:spPr>
            <a:xfrm>
              <a:off x="1662668"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30" name="Group 28"/>
          <p:cNvGrpSpPr/>
          <p:nvPr/>
        </p:nvGrpSpPr>
        <p:grpSpPr>
          <a:xfrm>
            <a:off x="1505060" y="5826135"/>
            <a:ext cx="2044120" cy="654658"/>
            <a:chOff x="1253094" y="916537"/>
            <a:chExt cx="1533090" cy="490993"/>
          </a:xfrm>
        </p:grpSpPr>
        <p:sp>
          <p:nvSpPr>
            <p:cNvPr id="46"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5"/>
                  </a:solidFill>
                </a:rPr>
                <a:t>添加内容文本</a:t>
              </a:r>
              <a:endParaRPr lang="en-US" sz="1600" b="1" dirty="0">
                <a:solidFill>
                  <a:schemeClr val="accent5"/>
                </a:solidFill>
              </a:endParaRPr>
            </a:p>
          </p:txBody>
        </p:sp>
        <p:sp>
          <p:nvSpPr>
            <p:cNvPr id="47" name="Text Placeholder 3"/>
            <p:cNvSpPr txBox="1"/>
            <p:nvPr/>
          </p:nvSpPr>
          <p:spPr>
            <a:xfrm>
              <a:off x="1253094" y="1099849"/>
              <a:ext cx="153309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33" name="Group 61"/>
          <p:cNvGrpSpPr/>
          <p:nvPr/>
        </p:nvGrpSpPr>
        <p:grpSpPr>
          <a:xfrm>
            <a:off x="8709104" y="5738527"/>
            <a:ext cx="2189304" cy="647074"/>
            <a:chOff x="1662668" y="916537"/>
            <a:chExt cx="1641978" cy="485305"/>
          </a:xfrm>
        </p:grpSpPr>
        <p:sp>
          <p:nvSpPr>
            <p:cNvPr id="49"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3"/>
                  </a:solidFill>
                </a:rPr>
                <a:t>添加内容文本</a:t>
              </a:r>
              <a:endParaRPr lang="en-US" sz="1600" b="1" dirty="0">
                <a:solidFill>
                  <a:schemeClr val="accent3"/>
                </a:solidFill>
              </a:endParaRPr>
            </a:p>
          </p:txBody>
        </p:sp>
        <p:sp>
          <p:nvSpPr>
            <p:cNvPr id="50" name="Text Placeholder 3"/>
            <p:cNvSpPr txBox="1"/>
            <p:nvPr/>
          </p:nvSpPr>
          <p:spPr>
            <a:xfrm>
              <a:off x="1662668"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42" name="Group 64"/>
          <p:cNvGrpSpPr/>
          <p:nvPr/>
        </p:nvGrpSpPr>
        <p:grpSpPr>
          <a:xfrm>
            <a:off x="1949883" y="3675473"/>
            <a:ext cx="2044120" cy="654658"/>
            <a:chOff x="1253094" y="916537"/>
            <a:chExt cx="1533090" cy="490993"/>
          </a:xfrm>
        </p:grpSpPr>
        <p:sp>
          <p:nvSpPr>
            <p:cNvPr id="52"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rPr>
                <a:t>添加内容文本</a:t>
              </a:r>
              <a:endParaRPr lang="en-US" sz="1600" b="1" dirty="0">
                <a:solidFill>
                  <a:schemeClr val="accent1"/>
                </a:solidFill>
              </a:endParaRPr>
            </a:p>
          </p:txBody>
        </p:sp>
        <p:sp>
          <p:nvSpPr>
            <p:cNvPr id="53" name="Text Placeholder 3"/>
            <p:cNvSpPr txBox="1"/>
            <p:nvPr/>
          </p:nvSpPr>
          <p:spPr>
            <a:xfrm>
              <a:off x="1253094" y="1099849"/>
              <a:ext cx="153309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45" name="Group 25"/>
          <p:cNvGrpSpPr/>
          <p:nvPr/>
        </p:nvGrpSpPr>
        <p:grpSpPr>
          <a:xfrm>
            <a:off x="7287894" y="1487467"/>
            <a:ext cx="2189304" cy="647074"/>
            <a:chOff x="1662668" y="916537"/>
            <a:chExt cx="1641978" cy="485305"/>
          </a:xfrm>
        </p:grpSpPr>
        <p:sp>
          <p:nvSpPr>
            <p:cNvPr id="58"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2"/>
                  </a:solidFill>
                </a:rPr>
                <a:t>添加内容文本</a:t>
              </a:r>
              <a:endParaRPr lang="en-US" sz="1600" b="1" dirty="0">
                <a:solidFill>
                  <a:schemeClr val="accent2"/>
                </a:solidFill>
              </a:endParaRPr>
            </a:p>
          </p:txBody>
        </p:sp>
        <p:sp>
          <p:nvSpPr>
            <p:cNvPr id="59" name="Text Placeholder 3"/>
            <p:cNvSpPr txBox="1"/>
            <p:nvPr/>
          </p:nvSpPr>
          <p:spPr>
            <a:xfrm>
              <a:off x="1662668"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many variations of ipsum available believable</a:t>
              </a:r>
            </a:p>
          </p:txBody>
        </p:sp>
      </p:grpSp>
      <p:sp>
        <p:nvSpPr>
          <p:cNvPr id="54" name="文本框 53"/>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Left)">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2000"/>
                            </p:stCondLst>
                            <p:childTnLst>
                              <p:par>
                                <p:cTn id="35" presetID="18" presetClass="entr" presetSubtype="3"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Right)">
                                      <p:cBhvr>
                                        <p:cTn id="37" dur="500"/>
                                        <p:tgtEl>
                                          <p:spTgt spid="6"/>
                                        </p:tgtEl>
                                      </p:cBhvr>
                                    </p:animEffect>
                                  </p:childTnLst>
                                </p:cTn>
                              </p:par>
                              <p:par>
                                <p:cTn id="38" presetID="53" presetClass="entr" presetSubtype="16"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par>
                          <p:cTn id="49" fill="hold">
                            <p:stCondLst>
                              <p:cond delay="3000"/>
                            </p:stCondLst>
                            <p:childTnLst>
                              <p:par>
                                <p:cTn id="50" presetID="18" presetClass="entr" presetSubtype="3"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strips(upRight)">
                                      <p:cBhvr>
                                        <p:cTn id="52" dur="500"/>
                                        <p:tgtEl>
                                          <p:spTgt spid="4"/>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4000"/>
                            </p:stCondLst>
                            <p:childTnLst>
                              <p:par>
                                <p:cTn id="65" presetID="18" presetClass="entr" presetSubtype="3"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trips(upRight)">
                                      <p:cBhvr>
                                        <p:cTn id="67" dur="500"/>
                                        <p:tgtEl>
                                          <p:spTgt spid="15"/>
                                        </p:tgtEl>
                                      </p:cBhvr>
                                    </p:animEffect>
                                  </p:childTnLst>
                                </p:cTn>
                              </p:par>
                              <p:par>
                                <p:cTn id="68" presetID="53" presetClass="entr" presetSubtype="16"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p:stCondLst>
                              <p:cond delay="5000"/>
                            </p:stCondLst>
                            <p:childTnLst>
                              <p:par>
                                <p:cTn id="80" presetID="18" presetClass="entr" presetSubtype="9"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strips(upLeft)">
                                      <p:cBhvr>
                                        <p:cTn id="82" dur="500"/>
                                        <p:tgtEl>
                                          <p:spTgt spid="14"/>
                                        </p:tgtEl>
                                      </p:cBhvr>
                                    </p:animEffect>
                                  </p:childTnLst>
                                </p:cTn>
                              </p:par>
                              <p:par>
                                <p:cTn id="83" presetID="53" presetClass="entr" presetSubtype="16"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6000"/>
                            </p:stCondLst>
                            <p:childTnLst>
                              <p:par>
                                <p:cTn id="95" presetID="2" presetClass="entr" presetSubtype="2" accel="50000" decel="50000"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1+#ppt_w/2"/>
                                          </p:val>
                                        </p:tav>
                                        <p:tav tm="100000">
                                          <p:val>
                                            <p:strVal val="#ppt_x"/>
                                          </p:val>
                                        </p:tav>
                                      </p:tavLst>
                                    </p:anim>
                                    <p:anim calcmode="lin" valueType="num">
                                      <p:cBhvr additive="base">
                                        <p:cTn id="98" dur="500" fill="hold"/>
                                        <p:tgtEl>
                                          <p:spTgt spid="45"/>
                                        </p:tgtEl>
                                        <p:attrNameLst>
                                          <p:attrName>ppt_y</p:attrName>
                                        </p:attrNameLst>
                                      </p:cBhvr>
                                      <p:tavLst>
                                        <p:tav tm="0">
                                          <p:val>
                                            <p:strVal val="#ppt_y"/>
                                          </p:val>
                                        </p:tav>
                                        <p:tav tm="100000">
                                          <p:val>
                                            <p:strVal val="#ppt_y"/>
                                          </p:val>
                                        </p:tav>
                                      </p:tavLst>
                                    </p:anim>
                                  </p:childTnLst>
                                </p:cTn>
                              </p:par>
                            </p:childTnLst>
                          </p:cTn>
                        </p:par>
                        <p:par>
                          <p:cTn id="99" fill="hold">
                            <p:stCondLst>
                              <p:cond delay="6500"/>
                            </p:stCondLst>
                            <p:childTnLst>
                              <p:par>
                                <p:cTn id="100" presetID="2" presetClass="entr" presetSubtype="2" accel="50000" decel="50000"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1+#ppt_w/2"/>
                                          </p:val>
                                        </p:tav>
                                        <p:tav tm="100000">
                                          <p:val>
                                            <p:strVal val="#ppt_x"/>
                                          </p:val>
                                        </p:tav>
                                      </p:tavLst>
                                    </p:anim>
                                    <p:anim calcmode="lin" valueType="num">
                                      <p:cBhvr additive="base">
                                        <p:cTn id="103" dur="500" fill="hold"/>
                                        <p:tgtEl>
                                          <p:spTgt spid="27"/>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2" presetClass="entr" presetSubtype="2" accel="50000" decel="5000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1+#ppt_w/2"/>
                                          </p:val>
                                        </p:tav>
                                        <p:tav tm="100000">
                                          <p:val>
                                            <p:strVal val="#ppt_x"/>
                                          </p:val>
                                        </p:tav>
                                      </p:tavLst>
                                    </p:anim>
                                    <p:anim calcmode="lin" valueType="num">
                                      <p:cBhvr additive="base">
                                        <p:cTn id="108" dur="500" fill="hold"/>
                                        <p:tgtEl>
                                          <p:spTgt spid="33"/>
                                        </p:tgtEl>
                                        <p:attrNameLst>
                                          <p:attrName>ppt_y</p:attrName>
                                        </p:attrNameLst>
                                      </p:cBhvr>
                                      <p:tavLst>
                                        <p:tav tm="0">
                                          <p:val>
                                            <p:strVal val="#ppt_y"/>
                                          </p:val>
                                        </p:tav>
                                        <p:tav tm="100000">
                                          <p:val>
                                            <p:strVal val="#ppt_y"/>
                                          </p:val>
                                        </p:tav>
                                      </p:tavLst>
                                    </p:anim>
                                  </p:childTnLst>
                                </p:cTn>
                              </p:par>
                            </p:childTnLst>
                          </p:cTn>
                        </p:par>
                        <p:par>
                          <p:cTn id="109" fill="hold">
                            <p:stCondLst>
                              <p:cond delay="7500"/>
                            </p:stCondLst>
                            <p:childTnLst>
                              <p:par>
                                <p:cTn id="110" presetID="2" presetClass="entr" presetSubtype="8" accel="50000" decel="50000"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0-#ppt_w/2"/>
                                          </p:val>
                                        </p:tav>
                                        <p:tav tm="100000">
                                          <p:val>
                                            <p:strVal val="#ppt_x"/>
                                          </p:val>
                                        </p:tav>
                                      </p:tavLst>
                                    </p:anim>
                                    <p:anim calcmode="lin" valueType="num">
                                      <p:cBhvr additive="base">
                                        <p:cTn id="113" dur="500" fill="hold"/>
                                        <p:tgtEl>
                                          <p:spTgt spid="30"/>
                                        </p:tgtEl>
                                        <p:attrNameLst>
                                          <p:attrName>ppt_y</p:attrName>
                                        </p:attrNameLst>
                                      </p:cBhvr>
                                      <p:tavLst>
                                        <p:tav tm="0">
                                          <p:val>
                                            <p:strVal val="#ppt_y"/>
                                          </p:val>
                                        </p:tav>
                                        <p:tav tm="100000">
                                          <p:val>
                                            <p:strVal val="#ppt_y"/>
                                          </p:val>
                                        </p:tav>
                                      </p:tavLst>
                                    </p:anim>
                                  </p:childTnLst>
                                </p:cTn>
                              </p:par>
                            </p:childTnLst>
                          </p:cTn>
                        </p:par>
                        <p:par>
                          <p:cTn id="114" fill="hold">
                            <p:stCondLst>
                              <p:cond delay="8000"/>
                            </p:stCondLst>
                            <p:childTnLst>
                              <p:par>
                                <p:cTn id="115" presetID="2" presetClass="entr" presetSubtype="8" accel="50000" decel="50000"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0-#ppt_w/2"/>
                                          </p:val>
                                        </p:tav>
                                        <p:tav tm="100000">
                                          <p:val>
                                            <p:strVal val="#ppt_x"/>
                                          </p:val>
                                        </p:tav>
                                      </p:tavLst>
                                    </p:anim>
                                    <p:anim calcmode="lin" valueType="num">
                                      <p:cBhvr additive="base">
                                        <p:cTn id="11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6" grpId="0" animBg="1"/>
      <p:bldP spid="15" grpId="0" animBg="1"/>
      <p:bldP spid="36" grpId="0" animBg="1"/>
      <p:bldP spid="37"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13"/>
          <p:cNvSpPr/>
          <p:nvPr/>
        </p:nvSpPr>
        <p:spPr>
          <a:xfrm rot="10800000" flipH="1" flipV="1">
            <a:off x="3549182" y="1030979"/>
            <a:ext cx="2282843" cy="603675"/>
          </a:xfrm>
          <a:prstGeom prst="bentArrow">
            <a:avLst>
              <a:gd name="adj1" fmla="val 17673"/>
              <a:gd name="adj2" fmla="val 3577"/>
              <a:gd name="adj3" fmla="val 0"/>
              <a:gd name="adj4" fmla="val 703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2" name="Group 9"/>
          <p:cNvGrpSpPr/>
          <p:nvPr/>
        </p:nvGrpSpPr>
        <p:grpSpPr>
          <a:xfrm flipH="1" flipV="1">
            <a:off x="6404479" y="-11146"/>
            <a:ext cx="1444816" cy="3656220"/>
            <a:chOff x="2152507" y="1411974"/>
            <a:chExt cx="1739158" cy="3516910"/>
          </a:xfrm>
          <a:solidFill>
            <a:schemeClr val="accent6"/>
          </a:solidFill>
        </p:grpSpPr>
        <p:sp>
          <p:nvSpPr>
            <p:cNvPr id="11" name="Bent Arrow 10"/>
            <p:cNvSpPr/>
            <p:nvPr/>
          </p:nvSpPr>
          <p:spPr>
            <a:xfrm rot="16200000">
              <a:off x="1677486" y="1886995"/>
              <a:ext cx="1819621"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Bent Arrow 11"/>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13" name="Up Arrow 12"/>
          <p:cNvSpPr/>
          <p:nvPr/>
        </p:nvSpPr>
        <p:spPr>
          <a:xfrm flipV="1">
            <a:off x="5751499" y="-11146"/>
            <a:ext cx="284709" cy="4630047"/>
          </a:xfrm>
          <a:prstGeom prst="upArrow">
            <a:avLst>
              <a:gd name="adj1" fmla="val 535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Up Arrow 5"/>
          <p:cNvSpPr/>
          <p:nvPr/>
        </p:nvSpPr>
        <p:spPr>
          <a:xfrm flipV="1">
            <a:off x="6094460" y="-11146"/>
            <a:ext cx="248640" cy="3223844"/>
          </a:xfrm>
          <a:prstGeom prst="upArrow">
            <a:avLst>
              <a:gd name="adj1" fmla="val 5354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8"/>
          <p:cNvGrpSpPr/>
          <p:nvPr/>
        </p:nvGrpSpPr>
        <p:grpSpPr>
          <a:xfrm flipV="1">
            <a:off x="4161744" y="-11146"/>
            <a:ext cx="1444815" cy="3658335"/>
            <a:chOff x="2152508" y="1409938"/>
            <a:chExt cx="1739157" cy="3518946"/>
          </a:xfrm>
          <a:solidFill>
            <a:schemeClr val="accent1"/>
          </a:solidFill>
        </p:grpSpPr>
        <p:sp>
          <p:nvSpPr>
            <p:cNvPr id="5" name="Bent Arrow 4"/>
            <p:cNvSpPr/>
            <p:nvPr/>
          </p:nvSpPr>
          <p:spPr>
            <a:xfrm rot="16200000">
              <a:off x="1677487" y="1884959"/>
              <a:ext cx="1819622"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Bent Arrow 7"/>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15" name="Bent Arrow 14"/>
          <p:cNvSpPr/>
          <p:nvPr/>
        </p:nvSpPr>
        <p:spPr>
          <a:xfrm rot="10800000" flipV="1">
            <a:off x="6265331" y="587809"/>
            <a:ext cx="2290153" cy="904025"/>
          </a:xfrm>
          <a:prstGeom prst="bentArrow">
            <a:avLst>
              <a:gd name="adj1" fmla="val 17673"/>
              <a:gd name="adj2" fmla="val 3577"/>
              <a:gd name="adj3" fmla="val 0"/>
              <a:gd name="adj4" fmla="val 703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Oval 53"/>
          <p:cNvSpPr/>
          <p:nvPr/>
        </p:nvSpPr>
        <p:spPr>
          <a:xfrm>
            <a:off x="7062242" y="3121763"/>
            <a:ext cx="1374152" cy="1374149"/>
          </a:xfrm>
          <a:prstGeom prst="ellipse">
            <a:avLst/>
          </a:prstGeom>
          <a:solidFill>
            <a:schemeClr val="accent6"/>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75000"/>
                </a:schemeClr>
              </a:solidFill>
              <a:latin typeface="FontAwesome" pitchFamily="2" charset="0"/>
            </a:endParaRPr>
          </a:p>
        </p:txBody>
      </p:sp>
      <p:sp>
        <p:nvSpPr>
          <p:cNvPr id="55" name="Oval 54"/>
          <p:cNvSpPr/>
          <p:nvPr/>
        </p:nvSpPr>
        <p:spPr>
          <a:xfrm>
            <a:off x="4980067" y="3726659"/>
            <a:ext cx="1788893" cy="1788891"/>
          </a:xfrm>
          <a:prstGeom prst="ellipse">
            <a:avLst/>
          </a:prstGeom>
          <a:solidFill>
            <a:schemeClr val="accent2"/>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75000"/>
                </a:schemeClr>
              </a:solidFill>
              <a:latin typeface="FontAwesome" pitchFamily="2" charset="0"/>
            </a:endParaRPr>
          </a:p>
        </p:txBody>
      </p:sp>
      <p:sp>
        <p:nvSpPr>
          <p:cNvPr id="56" name="Oval 55"/>
          <p:cNvSpPr/>
          <p:nvPr/>
        </p:nvSpPr>
        <p:spPr>
          <a:xfrm>
            <a:off x="5247253" y="2024069"/>
            <a:ext cx="1931365" cy="1931360"/>
          </a:xfrm>
          <a:prstGeom prst="ellipse">
            <a:avLst/>
          </a:prstGeom>
          <a:solidFill>
            <a:schemeClr val="accent3"/>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5" dirty="0">
              <a:solidFill>
                <a:schemeClr val="accent3">
                  <a:lumMod val="75000"/>
                </a:schemeClr>
              </a:solidFill>
              <a:latin typeface="FontAwesome" pitchFamily="2" charset="0"/>
            </a:endParaRPr>
          </a:p>
        </p:txBody>
      </p:sp>
      <p:sp>
        <p:nvSpPr>
          <p:cNvPr id="57" name="Oval 56"/>
          <p:cNvSpPr/>
          <p:nvPr/>
        </p:nvSpPr>
        <p:spPr>
          <a:xfrm>
            <a:off x="3528746" y="3294723"/>
            <a:ext cx="1459644" cy="1459644"/>
          </a:xfrm>
          <a:prstGeom prst="ellipse">
            <a:avLst/>
          </a:prstGeom>
          <a:solidFill>
            <a:schemeClr val="accent1"/>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75000"/>
                </a:schemeClr>
              </a:solidFill>
              <a:latin typeface="FontAwesome" pitchFamily="2" charset="0"/>
            </a:endParaRPr>
          </a:p>
        </p:txBody>
      </p:sp>
      <p:sp>
        <p:nvSpPr>
          <p:cNvPr id="60" name="Freeform 126"/>
          <p:cNvSpPr/>
          <p:nvPr/>
        </p:nvSpPr>
        <p:spPr bwMode="auto">
          <a:xfrm>
            <a:off x="4000176" y="3691983"/>
            <a:ext cx="516785" cy="665123"/>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1" name="Freeform 127"/>
          <p:cNvSpPr/>
          <p:nvPr/>
        </p:nvSpPr>
        <p:spPr bwMode="auto">
          <a:xfrm>
            <a:off x="5813648" y="2549797"/>
            <a:ext cx="798571" cy="879904"/>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3" name="Freeform 24"/>
          <p:cNvSpPr>
            <a:spLocks noEditPoints="1"/>
          </p:cNvSpPr>
          <p:nvPr/>
        </p:nvSpPr>
        <p:spPr bwMode="auto">
          <a:xfrm>
            <a:off x="7536088" y="3567996"/>
            <a:ext cx="406139" cy="441043"/>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4" name="Freeform 5"/>
          <p:cNvSpPr>
            <a:spLocks noEditPoints="1"/>
          </p:cNvSpPr>
          <p:nvPr/>
        </p:nvSpPr>
        <p:spPr bwMode="auto">
          <a:xfrm>
            <a:off x="5459427" y="4206017"/>
            <a:ext cx="830177" cy="83017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5" name="Oval 64"/>
          <p:cNvSpPr/>
          <p:nvPr/>
        </p:nvSpPr>
        <p:spPr>
          <a:xfrm>
            <a:off x="3076445" y="1491834"/>
            <a:ext cx="1057967" cy="1057964"/>
          </a:xfrm>
          <a:prstGeom prst="ellipse">
            <a:avLst/>
          </a:prstGeom>
          <a:solidFill>
            <a:schemeClr val="accent5"/>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75000"/>
                </a:schemeClr>
              </a:solidFill>
              <a:latin typeface="FontAwesome" pitchFamily="2" charset="0"/>
            </a:endParaRPr>
          </a:p>
        </p:txBody>
      </p:sp>
      <p:sp>
        <p:nvSpPr>
          <p:cNvPr id="66" name="Freeform 56"/>
          <p:cNvSpPr>
            <a:spLocks noEditPoints="1"/>
          </p:cNvSpPr>
          <p:nvPr/>
        </p:nvSpPr>
        <p:spPr bwMode="auto">
          <a:xfrm>
            <a:off x="3364586" y="1779974"/>
            <a:ext cx="481684" cy="48168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7" name="Oval 66"/>
          <p:cNvSpPr/>
          <p:nvPr/>
        </p:nvSpPr>
        <p:spPr>
          <a:xfrm>
            <a:off x="7983954" y="1415025"/>
            <a:ext cx="1057967" cy="1057964"/>
          </a:xfrm>
          <a:prstGeom prst="ellipse">
            <a:avLst/>
          </a:prstGeom>
          <a:solidFill>
            <a:schemeClr val="accent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75000"/>
                </a:schemeClr>
              </a:solidFill>
              <a:latin typeface="FontAwesome" pitchFamily="2" charset="0"/>
            </a:endParaRPr>
          </a:p>
        </p:txBody>
      </p:sp>
      <p:sp>
        <p:nvSpPr>
          <p:cNvPr id="68" name="Freeform 56"/>
          <p:cNvSpPr>
            <a:spLocks noEditPoints="1"/>
          </p:cNvSpPr>
          <p:nvPr/>
        </p:nvSpPr>
        <p:spPr bwMode="auto">
          <a:xfrm>
            <a:off x="8272096" y="1703165"/>
            <a:ext cx="481684" cy="48168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nvGrpSpPr>
          <p:cNvPr id="4" name="Group 25"/>
          <p:cNvGrpSpPr/>
          <p:nvPr/>
        </p:nvGrpSpPr>
        <p:grpSpPr>
          <a:xfrm>
            <a:off x="9165126" y="1568645"/>
            <a:ext cx="2189304" cy="647074"/>
            <a:chOff x="1662668" y="916537"/>
            <a:chExt cx="1641978" cy="485305"/>
          </a:xfrm>
        </p:grpSpPr>
        <p:sp>
          <p:nvSpPr>
            <p:cNvPr id="70"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4"/>
                  </a:solidFill>
                </a:rPr>
                <a:t>添加内容文本</a:t>
              </a:r>
              <a:endParaRPr lang="en-US" sz="1600" b="1" dirty="0">
                <a:solidFill>
                  <a:schemeClr val="accent4"/>
                </a:solidFill>
              </a:endParaRPr>
            </a:p>
          </p:txBody>
        </p:sp>
        <p:sp>
          <p:nvSpPr>
            <p:cNvPr id="71" name="Text Placeholder 3"/>
            <p:cNvSpPr txBox="1"/>
            <p:nvPr/>
          </p:nvSpPr>
          <p:spPr>
            <a:xfrm>
              <a:off x="1662668"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7" name="Group 28"/>
          <p:cNvGrpSpPr/>
          <p:nvPr/>
        </p:nvGrpSpPr>
        <p:grpSpPr>
          <a:xfrm>
            <a:off x="1881380" y="2675101"/>
            <a:ext cx="2044120" cy="654658"/>
            <a:chOff x="1253094" y="916537"/>
            <a:chExt cx="1533090" cy="490993"/>
          </a:xfrm>
        </p:grpSpPr>
        <p:sp>
          <p:nvSpPr>
            <p:cNvPr id="73"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3"/>
                  </a:solidFill>
                </a:rPr>
                <a:t>添加内容文本</a:t>
              </a:r>
              <a:endParaRPr lang="en-US" sz="1600" b="1" dirty="0">
                <a:solidFill>
                  <a:schemeClr val="accent3"/>
                </a:solidFill>
              </a:endParaRPr>
            </a:p>
          </p:txBody>
        </p:sp>
        <p:sp>
          <p:nvSpPr>
            <p:cNvPr id="74" name="Text Placeholder 3"/>
            <p:cNvSpPr txBox="1"/>
            <p:nvPr/>
          </p:nvSpPr>
          <p:spPr>
            <a:xfrm>
              <a:off x="1253094" y="1099849"/>
              <a:ext cx="153309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9" name="Group 61"/>
          <p:cNvGrpSpPr/>
          <p:nvPr/>
        </p:nvGrpSpPr>
        <p:grpSpPr>
          <a:xfrm>
            <a:off x="8555483" y="3412069"/>
            <a:ext cx="2189304" cy="647074"/>
            <a:chOff x="1662668" y="916537"/>
            <a:chExt cx="1641978" cy="485305"/>
          </a:xfrm>
        </p:grpSpPr>
        <p:sp>
          <p:nvSpPr>
            <p:cNvPr id="76" name="Text Placeholder 3"/>
            <p:cNvSpPr txBox="1"/>
            <p:nvPr/>
          </p:nvSpPr>
          <p:spPr>
            <a:xfrm>
              <a:off x="1662668"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6"/>
                  </a:solidFill>
                </a:rPr>
                <a:t>添加内容文本</a:t>
              </a:r>
              <a:endParaRPr lang="en-US" sz="1600" b="1" dirty="0">
                <a:solidFill>
                  <a:schemeClr val="accent6"/>
                </a:solidFill>
              </a:endParaRPr>
            </a:p>
          </p:txBody>
        </p:sp>
        <p:sp>
          <p:nvSpPr>
            <p:cNvPr id="77" name="Text Placeholder 3"/>
            <p:cNvSpPr txBox="1"/>
            <p:nvPr/>
          </p:nvSpPr>
          <p:spPr>
            <a:xfrm>
              <a:off x="1662668"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10" name="Group 64"/>
          <p:cNvGrpSpPr/>
          <p:nvPr/>
        </p:nvGrpSpPr>
        <p:grpSpPr>
          <a:xfrm>
            <a:off x="1335408" y="3658540"/>
            <a:ext cx="2044120" cy="654658"/>
            <a:chOff x="1253094" y="916537"/>
            <a:chExt cx="1533090" cy="490993"/>
          </a:xfrm>
        </p:grpSpPr>
        <p:sp>
          <p:nvSpPr>
            <p:cNvPr id="79"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1"/>
                  </a:solidFill>
                </a:rPr>
                <a:t>添加内容文本</a:t>
              </a:r>
              <a:endParaRPr lang="en-US" sz="1600" b="1" dirty="0">
                <a:solidFill>
                  <a:schemeClr val="accent1"/>
                </a:solidFill>
              </a:endParaRPr>
            </a:p>
          </p:txBody>
        </p:sp>
        <p:sp>
          <p:nvSpPr>
            <p:cNvPr id="80" name="Text Placeholder 3"/>
            <p:cNvSpPr txBox="1"/>
            <p:nvPr/>
          </p:nvSpPr>
          <p:spPr>
            <a:xfrm>
              <a:off x="1253094" y="1099849"/>
              <a:ext cx="153309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16" name="Group 25"/>
          <p:cNvGrpSpPr/>
          <p:nvPr/>
        </p:nvGrpSpPr>
        <p:grpSpPr>
          <a:xfrm>
            <a:off x="4715019" y="5644245"/>
            <a:ext cx="2189304" cy="647074"/>
            <a:chOff x="1706297" y="916537"/>
            <a:chExt cx="1641978" cy="485305"/>
          </a:xfrm>
        </p:grpSpPr>
        <p:sp>
          <p:nvSpPr>
            <p:cNvPr id="82" name="Text Placeholder 3"/>
            <p:cNvSpPr txBox="1"/>
            <p:nvPr/>
          </p:nvSpPr>
          <p:spPr>
            <a:xfrm>
              <a:off x="2062015" y="916537"/>
              <a:ext cx="93054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2"/>
                  </a:solidFill>
                </a:rPr>
                <a:t>添加内容文本</a:t>
              </a:r>
              <a:endParaRPr lang="en-US" sz="1600" b="1" dirty="0">
                <a:solidFill>
                  <a:schemeClr val="accent2"/>
                </a:solidFill>
              </a:endParaRPr>
            </a:p>
          </p:txBody>
        </p:sp>
        <p:sp>
          <p:nvSpPr>
            <p:cNvPr id="83" name="Text Placeholder 3"/>
            <p:cNvSpPr txBox="1"/>
            <p:nvPr/>
          </p:nvSpPr>
          <p:spPr>
            <a:xfrm>
              <a:off x="1706297" y="1094161"/>
              <a:ext cx="1641978"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many variations of ipsum available believable</a:t>
              </a:r>
            </a:p>
          </p:txBody>
        </p:sp>
      </p:grpSp>
      <p:grpSp>
        <p:nvGrpSpPr>
          <p:cNvPr id="17" name="Group 64"/>
          <p:cNvGrpSpPr/>
          <p:nvPr/>
        </p:nvGrpSpPr>
        <p:grpSpPr>
          <a:xfrm>
            <a:off x="904284" y="1682016"/>
            <a:ext cx="2044120" cy="654658"/>
            <a:chOff x="1253094" y="916537"/>
            <a:chExt cx="1533090" cy="490993"/>
          </a:xfrm>
        </p:grpSpPr>
        <p:sp>
          <p:nvSpPr>
            <p:cNvPr id="85" name="Text Placeholder 3"/>
            <p:cNvSpPr txBox="1"/>
            <p:nvPr/>
          </p:nvSpPr>
          <p:spPr>
            <a:xfrm>
              <a:off x="1855641" y="916537"/>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5"/>
                  </a:solidFill>
                </a:rPr>
                <a:t>添加内容文本</a:t>
              </a:r>
              <a:endParaRPr lang="en-US" sz="1600" b="1" dirty="0">
                <a:solidFill>
                  <a:schemeClr val="accent5"/>
                </a:solidFill>
              </a:endParaRPr>
            </a:p>
          </p:txBody>
        </p:sp>
        <p:sp>
          <p:nvSpPr>
            <p:cNvPr id="86" name="Text Placeholder 3"/>
            <p:cNvSpPr txBox="1"/>
            <p:nvPr/>
          </p:nvSpPr>
          <p:spPr>
            <a:xfrm>
              <a:off x="1253094" y="1099849"/>
              <a:ext cx="153309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many variations of ipsum available  believable</a:t>
              </a:r>
            </a:p>
          </p:txBody>
        </p:sp>
      </p:grpSp>
      <p:sp>
        <p:nvSpPr>
          <p:cNvPr id="45" name="Slide Number Placeholder 44"/>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par>
                          <p:cTn id="52" fill="hold">
                            <p:stCondLst>
                              <p:cond delay="4000"/>
                            </p:stCondLst>
                            <p:childTnLst>
                              <p:par>
                                <p:cTn id="53" presetID="18" presetClass="entr" presetSubtype="3"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upRight)">
                                      <p:cBhvr>
                                        <p:cTn id="55" dur="500"/>
                                        <p:tgtEl>
                                          <p:spTgt spid="15"/>
                                        </p:tgtEl>
                                      </p:cBhvr>
                                    </p:animEffect>
                                  </p:childTnLst>
                                </p:cTn>
                              </p:par>
                            </p:childTnLst>
                          </p:cTn>
                        </p:par>
                        <p:par>
                          <p:cTn id="56" fill="hold">
                            <p:stCondLst>
                              <p:cond delay="4500"/>
                            </p:stCondLst>
                            <p:childTnLst>
                              <p:par>
                                <p:cTn id="57" presetID="18" presetClass="entr" presetSubtype="9"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strips(upLeft)">
                                      <p:cBhvr>
                                        <p:cTn id="59" dur="500"/>
                                        <p:tgtEl>
                                          <p:spTgt spid="14"/>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500" fill="hold"/>
                                        <p:tgtEl>
                                          <p:spTgt spid="65"/>
                                        </p:tgtEl>
                                        <p:attrNameLst>
                                          <p:attrName>ppt_w</p:attrName>
                                        </p:attrNameLst>
                                      </p:cBhvr>
                                      <p:tavLst>
                                        <p:tav tm="0">
                                          <p:val>
                                            <p:fltVal val="0"/>
                                          </p:val>
                                        </p:tav>
                                        <p:tav tm="100000">
                                          <p:val>
                                            <p:strVal val="#ppt_w"/>
                                          </p:val>
                                        </p:tav>
                                      </p:tavLst>
                                    </p:anim>
                                    <p:anim calcmode="lin" valueType="num">
                                      <p:cBhvr>
                                        <p:cTn id="64" dur="500" fill="hold"/>
                                        <p:tgtEl>
                                          <p:spTgt spid="65"/>
                                        </p:tgtEl>
                                        <p:attrNameLst>
                                          <p:attrName>ppt_h</p:attrName>
                                        </p:attrNameLst>
                                      </p:cBhvr>
                                      <p:tavLst>
                                        <p:tav tm="0">
                                          <p:val>
                                            <p:fltVal val="0"/>
                                          </p:val>
                                        </p:tav>
                                        <p:tav tm="100000">
                                          <p:val>
                                            <p:strVal val="#ppt_h"/>
                                          </p:val>
                                        </p:tav>
                                      </p:tavLst>
                                    </p:anim>
                                    <p:animEffect transition="in" filter="fade">
                                      <p:cBhvr>
                                        <p:cTn id="65" dur="500"/>
                                        <p:tgtEl>
                                          <p:spTgt spid="6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500" fill="hold"/>
                                        <p:tgtEl>
                                          <p:spTgt spid="66"/>
                                        </p:tgtEl>
                                        <p:attrNameLst>
                                          <p:attrName>ppt_w</p:attrName>
                                        </p:attrNameLst>
                                      </p:cBhvr>
                                      <p:tavLst>
                                        <p:tav tm="0">
                                          <p:val>
                                            <p:fltVal val="0"/>
                                          </p:val>
                                        </p:tav>
                                        <p:tav tm="100000">
                                          <p:val>
                                            <p:strVal val="#ppt_w"/>
                                          </p:val>
                                        </p:tav>
                                      </p:tavLst>
                                    </p:anim>
                                    <p:anim calcmode="lin" valueType="num">
                                      <p:cBhvr>
                                        <p:cTn id="70" dur="500" fill="hold"/>
                                        <p:tgtEl>
                                          <p:spTgt spid="66"/>
                                        </p:tgtEl>
                                        <p:attrNameLst>
                                          <p:attrName>ppt_h</p:attrName>
                                        </p:attrNameLst>
                                      </p:cBhvr>
                                      <p:tavLst>
                                        <p:tav tm="0">
                                          <p:val>
                                            <p:fltVal val="0"/>
                                          </p:val>
                                        </p:tav>
                                        <p:tav tm="100000">
                                          <p:val>
                                            <p:strVal val="#ppt_h"/>
                                          </p:val>
                                        </p:tav>
                                      </p:tavLst>
                                    </p:anim>
                                    <p:animEffect transition="in" filter="fade">
                                      <p:cBhvr>
                                        <p:cTn id="71" dur="500"/>
                                        <p:tgtEl>
                                          <p:spTgt spid="66"/>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Effect transition="in" filter="fade">
                                      <p:cBhvr>
                                        <p:cTn id="77" dur="500"/>
                                        <p:tgtEl>
                                          <p:spTgt spid="67"/>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p:cTn id="81" dur="500" fill="hold"/>
                                        <p:tgtEl>
                                          <p:spTgt spid="68"/>
                                        </p:tgtEl>
                                        <p:attrNameLst>
                                          <p:attrName>ppt_w</p:attrName>
                                        </p:attrNameLst>
                                      </p:cBhvr>
                                      <p:tavLst>
                                        <p:tav tm="0">
                                          <p:val>
                                            <p:fltVal val="0"/>
                                          </p:val>
                                        </p:tav>
                                        <p:tav tm="100000">
                                          <p:val>
                                            <p:strVal val="#ppt_w"/>
                                          </p:val>
                                        </p:tav>
                                      </p:tavLst>
                                    </p:anim>
                                    <p:anim calcmode="lin" valueType="num">
                                      <p:cBhvr>
                                        <p:cTn id="82" dur="500" fill="hold"/>
                                        <p:tgtEl>
                                          <p:spTgt spid="68"/>
                                        </p:tgtEl>
                                        <p:attrNameLst>
                                          <p:attrName>ppt_h</p:attrName>
                                        </p:attrNameLst>
                                      </p:cBhvr>
                                      <p:tavLst>
                                        <p:tav tm="0">
                                          <p:val>
                                            <p:fltVal val="0"/>
                                          </p:val>
                                        </p:tav>
                                        <p:tav tm="100000">
                                          <p:val>
                                            <p:strVal val="#ppt_h"/>
                                          </p:val>
                                        </p:tav>
                                      </p:tavLst>
                                    </p:anim>
                                    <p:animEffect transition="in" filter="fade">
                                      <p:cBhvr>
                                        <p:cTn id="83" dur="500"/>
                                        <p:tgtEl>
                                          <p:spTgt spid="68"/>
                                        </p:tgtEl>
                                      </p:cBhvr>
                                    </p:animEffect>
                                  </p:childTnLst>
                                </p:cTn>
                              </p:par>
                            </p:childTnLst>
                          </p:cTn>
                        </p:par>
                        <p:par>
                          <p:cTn id="84" fill="hold">
                            <p:stCondLst>
                              <p:cond delay="7000"/>
                            </p:stCondLst>
                            <p:childTnLst>
                              <p:par>
                                <p:cTn id="85" presetID="2" presetClass="entr" presetSubtype="2" accel="50000" decel="5000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1+#ppt_w/2"/>
                                          </p:val>
                                        </p:tav>
                                        <p:tav tm="100000">
                                          <p:val>
                                            <p:strVal val="#ppt_x"/>
                                          </p:val>
                                        </p:tav>
                                      </p:tavLst>
                                    </p:anim>
                                    <p:anim calcmode="lin" valueType="num">
                                      <p:cBhvr additive="base">
                                        <p:cTn id="88" dur="500" fill="hold"/>
                                        <p:tgtEl>
                                          <p:spTgt spid="16"/>
                                        </p:tgtEl>
                                        <p:attrNameLst>
                                          <p:attrName>ppt_y</p:attrName>
                                        </p:attrNameLst>
                                      </p:cBhvr>
                                      <p:tavLst>
                                        <p:tav tm="0">
                                          <p:val>
                                            <p:strVal val="#ppt_y"/>
                                          </p:val>
                                        </p:tav>
                                        <p:tav tm="100000">
                                          <p:val>
                                            <p:strVal val="#ppt_y"/>
                                          </p:val>
                                        </p:tav>
                                      </p:tavLst>
                                    </p:anim>
                                  </p:childTnLst>
                                </p:cTn>
                              </p:par>
                            </p:childTnLst>
                          </p:cTn>
                        </p:par>
                        <p:par>
                          <p:cTn id="89" fill="hold">
                            <p:stCondLst>
                              <p:cond delay="7500"/>
                            </p:stCondLst>
                            <p:childTnLst>
                              <p:par>
                                <p:cTn id="90" presetID="2" presetClass="entr" presetSubtype="2" accel="50000" decel="50000"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1+#ppt_w/2"/>
                                          </p:val>
                                        </p:tav>
                                        <p:tav tm="100000">
                                          <p:val>
                                            <p:strVal val="#ppt_x"/>
                                          </p:val>
                                        </p:tav>
                                      </p:tavLst>
                                    </p:anim>
                                    <p:anim calcmode="lin" valueType="num">
                                      <p:cBhvr additive="base">
                                        <p:cTn id="93" dur="500" fill="hold"/>
                                        <p:tgtEl>
                                          <p:spTgt spid="4"/>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2" presetClass="entr" presetSubtype="2" accel="50000" decel="50000"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1+#ppt_w/2"/>
                                          </p:val>
                                        </p:tav>
                                        <p:tav tm="100000">
                                          <p:val>
                                            <p:strVal val="#ppt_x"/>
                                          </p:val>
                                        </p:tav>
                                      </p:tavLst>
                                    </p:anim>
                                    <p:anim calcmode="lin" valueType="num">
                                      <p:cBhvr additive="base">
                                        <p:cTn id="98" dur="500" fill="hold"/>
                                        <p:tgtEl>
                                          <p:spTgt spid="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 presetClass="entr" presetSubtype="8" accel="50000" decel="50000" fill="hold" nodeType="after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additive="base">
                                        <p:cTn id="102" dur="500" fill="hold"/>
                                        <p:tgtEl>
                                          <p:spTgt spid="7"/>
                                        </p:tgtEl>
                                        <p:attrNameLst>
                                          <p:attrName>ppt_x</p:attrName>
                                        </p:attrNameLst>
                                      </p:cBhvr>
                                      <p:tavLst>
                                        <p:tav tm="0">
                                          <p:val>
                                            <p:strVal val="0-#ppt_w/2"/>
                                          </p:val>
                                        </p:tav>
                                        <p:tav tm="100000">
                                          <p:val>
                                            <p:strVal val="#ppt_x"/>
                                          </p:val>
                                        </p:tav>
                                      </p:tavLst>
                                    </p:anim>
                                    <p:anim calcmode="lin" valueType="num">
                                      <p:cBhvr additive="base">
                                        <p:cTn id="103" dur="500" fill="hold"/>
                                        <p:tgtEl>
                                          <p:spTgt spid="7"/>
                                        </p:tgtEl>
                                        <p:attrNameLst>
                                          <p:attrName>ppt_y</p:attrName>
                                        </p:attrNameLst>
                                      </p:cBhvr>
                                      <p:tavLst>
                                        <p:tav tm="0">
                                          <p:val>
                                            <p:strVal val="#ppt_y"/>
                                          </p:val>
                                        </p:tav>
                                        <p:tav tm="100000">
                                          <p:val>
                                            <p:strVal val="#ppt_y"/>
                                          </p:val>
                                        </p:tav>
                                      </p:tavLst>
                                    </p:anim>
                                  </p:childTnLst>
                                </p:cTn>
                              </p:par>
                            </p:childTnLst>
                          </p:cTn>
                        </p:par>
                        <p:par>
                          <p:cTn id="104" fill="hold">
                            <p:stCondLst>
                              <p:cond delay="9000"/>
                            </p:stCondLst>
                            <p:childTnLst>
                              <p:par>
                                <p:cTn id="105" presetID="2" presetClass="entr" presetSubtype="8" accel="50000" decel="50000"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0-#ppt_w/2"/>
                                          </p:val>
                                        </p:tav>
                                        <p:tav tm="100000">
                                          <p:val>
                                            <p:strVal val="#ppt_x"/>
                                          </p:val>
                                        </p:tav>
                                      </p:tavLst>
                                    </p:anim>
                                    <p:anim calcmode="lin" valueType="num">
                                      <p:cBhvr additive="base">
                                        <p:cTn id="108" dur="500" fill="hold"/>
                                        <p:tgtEl>
                                          <p:spTgt spid="10"/>
                                        </p:tgtEl>
                                        <p:attrNameLst>
                                          <p:attrName>ppt_y</p:attrName>
                                        </p:attrNameLst>
                                      </p:cBhvr>
                                      <p:tavLst>
                                        <p:tav tm="0">
                                          <p:val>
                                            <p:strVal val="#ppt_y"/>
                                          </p:val>
                                        </p:tav>
                                        <p:tav tm="100000">
                                          <p:val>
                                            <p:strVal val="#ppt_y"/>
                                          </p:val>
                                        </p:tav>
                                      </p:tavLst>
                                    </p:anim>
                                  </p:childTnLst>
                                </p:cTn>
                              </p:par>
                            </p:childTnLst>
                          </p:cTn>
                        </p:par>
                        <p:par>
                          <p:cTn id="109" fill="hold">
                            <p:stCondLst>
                              <p:cond delay="9500"/>
                            </p:stCondLst>
                            <p:childTnLst>
                              <p:par>
                                <p:cTn id="110" presetID="2" presetClass="entr" presetSubtype="8" accel="50000" decel="50000"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additive="base">
                                        <p:cTn id="112" dur="500" fill="hold"/>
                                        <p:tgtEl>
                                          <p:spTgt spid="17"/>
                                        </p:tgtEl>
                                        <p:attrNameLst>
                                          <p:attrName>ppt_x</p:attrName>
                                        </p:attrNameLst>
                                      </p:cBhvr>
                                      <p:tavLst>
                                        <p:tav tm="0">
                                          <p:val>
                                            <p:strVal val="0-#ppt_w/2"/>
                                          </p:val>
                                        </p:tav>
                                        <p:tav tm="100000">
                                          <p:val>
                                            <p:strVal val="#ppt_x"/>
                                          </p:val>
                                        </p:tav>
                                      </p:tavLst>
                                    </p:anim>
                                    <p:anim calcmode="lin" valueType="num">
                                      <p:cBhvr additive="base">
                                        <p:cTn id="1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4" grpId="0" animBg="1"/>
      <p:bldP spid="55" grpId="0" animBg="1"/>
      <p:bldP spid="56" grpId="0" animBg="1"/>
      <p:bldP spid="57" grpId="0" animBg="1"/>
      <p:bldP spid="60" grpId="0" animBg="1"/>
      <p:bldP spid="61" grpId="0" animBg="1"/>
      <p:bldP spid="63" grpId="0" animBg="1"/>
      <p:bldP spid="64" grpId="0" animBg="1"/>
      <p:bldP spid="65" grpId="0" animBg="1"/>
      <p:bldP spid="66" grpId="0" animBg="1"/>
      <p:bldP spid="67" grpId="0" animBg="1"/>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a:stretch>
            <a:fillRect/>
          </a:stretch>
        </p:blipFill>
        <p:spPr>
          <a:xfrm>
            <a:off x="4225379" y="764704"/>
            <a:ext cx="3403688" cy="3403688"/>
          </a:xfrm>
          <a:prstGeom prst="rect">
            <a:avLst/>
          </a:prstGeom>
        </p:spPr>
      </p:pic>
      <p:sp>
        <p:nvSpPr>
          <p:cNvPr id="24" name="文本框 23"/>
          <p:cNvSpPr txBox="1"/>
          <p:nvPr/>
        </p:nvSpPr>
        <p:spPr>
          <a:xfrm>
            <a:off x="5070890" y="1820601"/>
            <a:ext cx="2016224" cy="1323439"/>
          </a:xfrm>
          <a:prstGeom prst="rect">
            <a:avLst/>
          </a:prstGeom>
          <a:noFill/>
        </p:spPr>
        <p:txBody>
          <a:bodyPr wrap="square" rtlCol="0">
            <a:spAutoFit/>
          </a:bodyPr>
          <a:lstStyle/>
          <a:p>
            <a:pPr algn="ctr"/>
            <a:r>
              <a:rPr lang="en-US" altLang="zh-CN" sz="80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03</a:t>
            </a:r>
            <a:endParaRPr lang="zh-CN" altLang="en-US" sz="80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7" name="文本框 26"/>
          <p:cNvSpPr txBox="1"/>
          <p:nvPr/>
        </p:nvSpPr>
        <p:spPr>
          <a:xfrm>
            <a:off x="2209155" y="4138549"/>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8" name="文本框 27"/>
          <p:cNvSpPr txBox="1"/>
          <p:nvPr/>
        </p:nvSpPr>
        <p:spPr>
          <a:xfrm>
            <a:off x="3127821" y="5117122"/>
            <a:ext cx="5651500" cy="40011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More than I can see Beyond imagination</a:t>
            </a:r>
            <a:endParaRPr lang="zh-CN" altLang="en-US"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1000" tmFilter="0, 0; .2, .5; .8, .5; 1, 0"/>
                                        <p:tgtEl>
                                          <p:spTgt spid="24"/>
                                        </p:tgtEl>
                                      </p:cBhvr>
                                    </p:animEffect>
                                    <p:animScale>
                                      <p:cBhvr>
                                        <p:cTn id="19" dur="500" autoRev="1" fill="hold"/>
                                        <p:tgtEl>
                                          <p:spTgt spid="24"/>
                                        </p:tgtEl>
                                      </p:cBhvr>
                                      <p:by x="105000" y="105000"/>
                                    </p:animScale>
                                  </p:childTnLst>
                                </p:cTn>
                              </p:par>
                            </p:childTnLst>
                          </p:cTn>
                        </p:par>
                        <p:par>
                          <p:cTn id="20" fill="hold">
                            <p:stCondLst>
                              <p:cond delay="20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7"/>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1000" tmFilter="0, 0; .2, .5; .8, .5; 1, 0"/>
                                        <p:tgtEl>
                                          <p:spTgt spid="27"/>
                                        </p:tgtEl>
                                      </p:cBhvr>
                                    </p:animEffect>
                                    <p:animScale>
                                      <p:cBhvr>
                                        <p:cTn id="31" dur="500" autoRev="1" fill="hold"/>
                                        <p:tgtEl>
                                          <p:spTgt spid="27"/>
                                        </p:tgtEl>
                                      </p:cBhvr>
                                      <p:by x="105000" y="105000"/>
                                    </p:animScale>
                                  </p:childTnLst>
                                </p:cTn>
                              </p:par>
                            </p:childTnLst>
                          </p:cTn>
                        </p:par>
                        <p:par>
                          <p:cTn id="32" fill="hold">
                            <p:stCondLst>
                              <p:cond delay="3799"/>
                            </p:stCondLst>
                            <p:childTnLst>
                              <p:par>
                                <p:cTn id="33" presetID="3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900" decel="100000" fill="hold"/>
                                        <p:tgtEl>
                                          <p:spTgt spid="2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3"/>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15</a:t>
            </a:fld>
            <a:endParaRPr lang="en-US" dirty="0"/>
          </a:p>
        </p:txBody>
      </p:sp>
      <p:sp>
        <p:nvSpPr>
          <p:cNvPr id="58" name="Bent Arrow 57"/>
          <p:cNvSpPr/>
          <p:nvPr/>
        </p:nvSpPr>
        <p:spPr>
          <a:xfrm>
            <a:off x="5477651" y="2787129"/>
            <a:ext cx="2765136" cy="4070895"/>
          </a:xfrm>
          <a:prstGeom prst="bentArrow">
            <a:avLst>
              <a:gd name="adj1" fmla="val 10194"/>
              <a:gd name="adj2" fmla="val 9038"/>
              <a:gd name="adj3" fmla="val 14263"/>
              <a:gd name="adj4" fmla="val 24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9" name="Bent Arrow 58"/>
          <p:cNvSpPr/>
          <p:nvPr/>
        </p:nvSpPr>
        <p:spPr>
          <a:xfrm flipH="1">
            <a:off x="4152811" y="3555222"/>
            <a:ext cx="3116435" cy="3302801"/>
          </a:xfrm>
          <a:prstGeom prst="bentArrow">
            <a:avLst>
              <a:gd name="adj1" fmla="val 8879"/>
              <a:gd name="adj2" fmla="val 9038"/>
              <a:gd name="adj3" fmla="val 14263"/>
              <a:gd name="adj4" fmla="val 194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0" name="Bent Arrow 59"/>
          <p:cNvSpPr/>
          <p:nvPr/>
        </p:nvSpPr>
        <p:spPr>
          <a:xfrm flipH="1">
            <a:off x="3780236" y="4527670"/>
            <a:ext cx="1494385" cy="2330353"/>
          </a:xfrm>
          <a:prstGeom prst="bentArrow">
            <a:avLst>
              <a:gd name="adj1" fmla="val 19713"/>
              <a:gd name="adj2" fmla="val 20879"/>
              <a:gd name="adj3" fmla="val 22762"/>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1" name="Bent Arrow 60"/>
          <p:cNvSpPr/>
          <p:nvPr/>
        </p:nvSpPr>
        <p:spPr>
          <a:xfrm>
            <a:off x="6426760" y="4350735"/>
            <a:ext cx="2435963" cy="2507288"/>
          </a:xfrm>
          <a:prstGeom prst="bentArrow">
            <a:avLst>
              <a:gd name="adj1" fmla="val 13127"/>
              <a:gd name="adj2" fmla="val 10495"/>
              <a:gd name="adj3" fmla="val 17138"/>
              <a:gd name="adj4" fmla="val 219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2" name="Up Arrow 61"/>
          <p:cNvSpPr/>
          <p:nvPr/>
        </p:nvSpPr>
        <p:spPr>
          <a:xfrm>
            <a:off x="5795856" y="1355148"/>
            <a:ext cx="592539" cy="5502875"/>
          </a:xfrm>
          <a:prstGeom prst="upArrow">
            <a:avLst>
              <a:gd name="adj1" fmla="val 50000"/>
              <a:gd name="adj2" fmla="val 671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63"/>
          <p:cNvGrpSpPr/>
          <p:nvPr/>
        </p:nvGrpSpPr>
        <p:grpSpPr>
          <a:xfrm>
            <a:off x="1873074" y="4687868"/>
            <a:ext cx="1649643" cy="321324"/>
            <a:chOff x="1779379" y="1440041"/>
            <a:chExt cx="1237232" cy="240993"/>
          </a:xfrm>
        </p:grpSpPr>
        <p:sp>
          <p:nvSpPr>
            <p:cNvPr id="65" name="Rounded Rectangle 64"/>
            <p:cNvSpPr/>
            <p:nvPr/>
          </p:nvSpPr>
          <p:spPr>
            <a:xfrm>
              <a:off x="1779379" y="1440041"/>
              <a:ext cx="1237232" cy="2409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Text Placeholder 3"/>
            <p:cNvSpPr txBox="1"/>
            <p:nvPr/>
          </p:nvSpPr>
          <p:spPr>
            <a:xfrm>
              <a:off x="1936331" y="1468205"/>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solidFill>
                </a:rPr>
                <a:t>添加内容文本</a:t>
              </a:r>
              <a:endParaRPr lang="en-US" sz="2135" dirty="0">
                <a:solidFill>
                  <a:schemeClr val="bg1"/>
                </a:solidFill>
              </a:endParaRPr>
            </a:p>
          </p:txBody>
        </p:sp>
      </p:grpSp>
      <p:sp>
        <p:nvSpPr>
          <p:cNvPr id="67" name="Text Placeholder 3"/>
          <p:cNvSpPr txBox="1"/>
          <p:nvPr/>
        </p:nvSpPr>
        <p:spPr>
          <a:xfrm>
            <a:off x="1873076" y="5064473"/>
            <a:ext cx="2090625" cy="820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2">
                    <a:lumMod val="50000"/>
                    <a:lumOff val="50000"/>
                  </a:schemeClr>
                </a:solidFill>
              </a:rPr>
              <a:t>There are many variations of passages of lorem ipsum available, but the majority have suffered alteration.</a:t>
            </a:r>
          </a:p>
        </p:txBody>
      </p:sp>
      <p:sp>
        <p:nvSpPr>
          <p:cNvPr id="68" name="Text Placeholder 3"/>
          <p:cNvSpPr txBox="1"/>
          <p:nvPr/>
        </p:nvSpPr>
        <p:spPr>
          <a:xfrm>
            <a:off x="1903391" y="4247517"/>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1"/>
                </a:solidFill>
              </a:rPr>
              <a:t>01</a:t>
            </a:r>
          </a:p>
        </p:txBody>
      </p:sp>
      <p:grpSp>
        <p:nvGrpSpPr>
          <p:cNvPr id="5" name="Group 70"/>
          <p:cNvGrpSpPr/>
          <p:nvPr/>
        </p:nvGrpSpPr>
        <p:grpSpPr>
          <a:xfrm>
            <a:off x="2026692" y="2923018"/>
            <a:ext cx="1649643" cy="321324"/>
            <a:chOff x="1779379" y="1440041"/>
            <a:chExt cx="1237232" cy="240993"/>
          </a:xfrm>
        </p:grpSpPr>
        <p:sp>
          <p:nvSpPr>
            <p:cNvPr id="73" name="Rounded Rectangle 72"/>
            <p:cNvSpPr/>
            <p:nvPr/>
          </p:nvSpPr>
          <p:spPr>
            <a:xfrm>
              <a:off x="1779379" y="1440041"/>
              <a:ext cx="1237232" cy="2409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p:nvPr/>
          </p:nvSpPr>
          <p:spPr>
            <a:xfrm>
              <a:off x="1936331" y="1468205"/>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solidFill>
                </a:rPr>
                <a:t>添加内容文本</a:t>
              </a:r>
              <a:endParaRPr lang="en-US" sz="2135" dirty="0">
                <a:solidFill>
                  <a:schemeClr val="bg1"/>
                </a:solidFill>
              </a:endParaRPr>
            </a:p>
          </p:txBody>
        </p:sp>
      </p:grpSp>
      <p:sp>
        <p:nvSpPr>
          <p:cNvPr id="76" name="Text Placeholder 3"/>
          <p:cNvSpPr txBox="1"/>
          <p:nvPr/>
        </p:nvSpPr>
        <p:spPr>
          <a:xfrm>
            <a:off x="2026694" y="3299624"/>
            <a:ext cx="2163235" cy="820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2">
                    <a:lumMod val="50000"/>
                    <a:lumOff val="50000"/>
                  </a:schemeClr>
                </a:solidFill>
              </a:rPr>
              <a:t>There are many variations of passages of lorem ipsum available, but the majority have suffered alteration.</a:t>
            </a:r>
          </a:p>
        </p:txBody>
      </p:sp>
      <p:sp>
        <p:nvSpPr>
          <p:cNvPr id="77" name="Text Placeholder 3"/>
          <p:cNvSpPr txBox="1"/>
          <p:nvPr/>
        </p:nvSpPr>
        <p:spPr>
          <a:xfrm>
            <a:off x="2057009" y="2480902"/>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4"/>
                </a:solidFill>
              </a:rPr>
              <a:t>02</a:t>
            </a:r>
          </a:p>
        </p:txBody>
      </p:sp>
      <p:grpSp>
        <p:nvGrpSpPr>
          <p:cNvPr id="6" name="Group 77"/>
          <p:cNvGrpSpPr/>
          <p:nvPr/>
        </p:nvGrpSpPr>
        <p:grpSpPr>
          <a:xfrm>
            <a:off x="9210123" y="4459128"/>
            <a:ext cx="1649643" cy="321324"/>
            <a:chOff x="1779379" y="1440041"/>
            <a:chExt cx="1237232" cy="240993"/>
          </a:xfrm>
        </p:grpSpPr>
        <p:sp>
          <p:nvSpPr>
            <p:cNvPr id="79" name="Rounded Rectangle 78"/>
            <p:cNvSpPr/>
            <p:nvPr/>
          </p:nvSpPr>
          <p:spPr>
            <a:xfrm>
              <a:off x="1779379" y="1440041"/>
              <a:ext cx="1237232" cy="24099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Text Placeholder 3"/>
            <p:cNvSpPr txBox="1"/>
            <p:nvPr/>
          </p:nvSpPr>
          <p:spPr>
            <a:xfrm>
              <a:off x="1936331" y="1468205"/>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solidFill>
                </a:rPr>
                <a:t>添加内容文本</a:t>
              </a:r>
              <a:endParaRPr lang="en-US" sz="2135" dirty="0">
                <a:solidFill>
                  <a:schemeClr val="bg1"/>
                </a:solidFill>
              </a:endParaRPr>
            </a:p>
          </p:txBody>
        </p:sp>
      </p:grpSp>
      <p:sp>
        <p:nvSpPr>
          <p:cNvPr id="81" name="Text Placeholder 3"/>
          <p:cNvSpPr txBox="1"/>
          <p:nvPr/>
        </p:nvSpPr>
        <p:spPr>
          <a:xfrm>
            <a:off x="8610429" y="4835733"/>
            <a:ext cx="2236196" cy="820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2">
                    <a:lumMod val="50000"/>
                    <a:lumOff val="50000"/>
                  </a:schemeClr>
                </a:solidFill>
              </a:rPr>
              <a:t>There are many variations of passages of lorem ipsum available, but the majority have suffered alteration.</a:t>
            </a:r>
          </a:p>
        </p:txBody>
      </p:sp>
      <p:sp>
        <p:nvSpPr>
          <p:cNvPr id="82" name="Text Placeholder 3"/>
          <p:cNvSpPr txBox="1"/>
          <p:nvPr/>
        </p:nvSpPr>
        <p:spPr>
          <a:xfrm>
            <a:off x="10489853" y="4017089"/>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5"/>
                </a:solidFill>
              </a:rPr>
              <a:t>05</a:t>
            </a:r>
          </a:p>
        </p:txBody>
      </p:sp>
      <p:grpSp>
        <p:nvGrpSpPr>
          <p:cNvPr id="7" name="Group 82"/>
          <p:cNvGrpSpPr/>
          <p:nvPr/>
        </p:nvGrpSpPr>
        <p:grpSpPr>
          <a:xfrm>
            <a:off x="8749267" y="2297672"/>
            <a:ext cx="1649643" cy="321324"/>
            <a:chOff x="1779379" y="1440041"/>
            <a:chExt cx="1237232" cy="240993"/>
          </a:xfrm>
        </p:grpSpPr>
        <p:sp>
          <p:nvSpPr>
            <p:cNvPr id="84" name="Rounded Rectangle 83"/>
            <p:cNvSpPr/>
            <p:nvPr/>
          </p:nvSpPr>
          <p:spPr>
            <a:xfrm>
              <a:off x="1779379" y="1440041"/>
              <a:ext cx="1237232" cy="2409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Text Placeholder 3"/>
            <p:cNvSpPr txBox="1"/>
            <p:nvPr/>
          </p:nvSpPr>
          <p:spPr>
            <a:xfrm>
              <a:off x="1936331" y="1468205"/>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solidFill>
                </a:rPr>
                <a:t>添加内容文本</a:t>
              </a:r>
              <a:endParaRPr lang="en-US" sz="2135" dirty="0">
                <a:solidFill>
                  <a:schemeClr val="bg1"/>
                </a:solidFill>
              </a:endParaRPr>
            </a:p>
          </p:txBody>
        </p:sp>
      </p:grpSp>
      <p:sp>
        <p:nvSpPr>
          <p:cNvPr id="86" name="Text Placeholder 3"/>
          <p:cNvSpPr txBox="1"/>
          <p:nvPr/>
        </p:nvSpPr>
        <p:spPr>
          <a:xfrm>
            <a:off x="8310279" y="2674277"/>
            <a:ext cx="2075491" cy="820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2">
                    <a:lumMod val="50000"/>
                    <a:lumOff val="50000"/>
                  </a:schemeClr>
                </a:solidFill>
              </a:rPr>
              <a:t>There are many variations of passages of lorem ipsum available, but the majority have suffered alteration.</a:t>
            </a:r>
          </a:p>
        </p:txBody>
      </p:sp>
      <p:sp>
        <p:nvSpPr>
          <p:cNvPr id="87" name="Text Placeholder 3"/>
          <p:cNvSpPr txBox="1"/>
          <p:nvPr/>
        </p:nvSpPr>
        <p:spPr>
          <a:xfrm>
            <a:off x="10028997" y="186642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2"/>
                </a:solidFill>
              </a:rPr>
              <a:t>04</a:t>
            </a:r>
          </a:p>
        </p:txBody>
      </p:sp>
      <p:grpSp>
        <p:nvGrpSpPr>
          <p:cNvPr id="8" name="Group 92"/>
          <p:cNvGrpSpPr/>
          <p:nvPr/>
        </p:nvGrpSpPr>
        <p:grpSpPr>
          <a:xfrm>
            <a:off x="4038498" y="1770801"/>
            <a:ext cx="1649643" cy="321324"/>
            <a:chOff x="1779379" y="1440041"/>
            <a:chExt cx="1237232" cy="240993"/>
          </a:xfrm>
        </p:grpSpPr>
        <p:sp>
          <p:nvSpPr>
            <p:cNvPr id="94" name="Rounded Rectangle 93"/>
            <p:cNvSpPr/>
            <p:nvPr/>
          </p:nvSpPr>
          <p:spPr>
            <a:xfrm>
              <a:off x="1779379" y="1440041"/>
              <a:ext cx="1237232" cy="2409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Text Placeholder 3"/>
            <p:cNvSpPr txBox="1"/>
            <p:nvPr/>
          </p:nvSpPr>
          <p:spPr>
            <a:xfrm>
              <a:off x="1936331" y="1468205"/>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solidFill>
                </a:rPr>
                <a:t>添加内容文本</a:t>
              </a:r>
              <a:endParaRPr lang="en-US" sz="2135" dirty="0">
                <a:solidFill>
                  <a:schemeClr val="bg1"/>
                </a:solidFill>
              </a:endParaRPr>
            </a:p>
          </p:txBody>
        </p:sp>
      </p:grpSp>
      <p:sp>
        <p:nvSpPr>
          <p:cNvPr id="96" name="Text Placeholder 3"/>
          <p:cNvSpPr txBox="1"/>
          <p:nvPr/>
        </p:nvSpPr>
        <p:spPr>
          <a:xfrm>
            <a:off x="3597515" y="2147407"/>
            <a:ext cx="2077485" cy="820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2">
                    <a:lumMod val="50000"/>
                    <a:lumOff val="50000"/>
                  </a:schemeClr>
                </a:solidFill>
              </a:rPr>
              <a:t>There are many variations of passages of lorem ipsum available, but the majority have suffered alteration.</a:t>
            </a:r>
          </a:p>
        </p:txBody>
      </p:sp>
      <p:sp>
        <p:nvSpPr>
          <p:cNvPr id="97" name="Text Placeholder 3"/>
          <p:cNvSpPr txBox="1"/>
          <p:nvPr/>
        </p:nvSpPr>
        <p:spPr>
          <a:xfrm>
            <a:off x="5315021" y="137066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2665" dirty="0">
                <a:solidFill>
                  <a:schemeClr val="accent3"/>
                </a:solidFill>
              </a:rPr>
              <a:t>03</a:t>
            </a:r>
          </a:p>
        </p:txBody>
      </p:sp>
      <p:sp>
        <p:nvSpPr>
          <p:cNvPr id="35" name="文本框 34"/>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upLeft)">
                                      <p:cBhvr>
                                        <p:cTn id="7" dur="500"/>
                                        <p:tgtEl>
                                          <p:spTgt spid="60"/>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accel="50000" decel="5000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2000"/>
                            </p:stCondLst>
                            <p:childTnLst>
                              <p:par>
                                <p:cTn id="23" presetID="18" presetClass="entr" presetSubtype="9"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strips(upLeft)">
                                      <p:cBhvr>
                                        <p:cTn id="25" dur="500"/>
                                        <p:tgtEl>
                                          <p:spTgt spid="59"/>
                                        </p:tgtEl>
                                      </p:cBhvr>
                                    </p:animEffect>
                                  </p:childTnLst>
                                </p:cTn>
                              </p:par>
                            </p:childTnLst>
                          </p:cTn>
                        </p:par>
                        <p:par>
                          <p:cTn id="26" fill="hold">
                            <p:stCondLst>
                              <p:cond delay="2500"/>
                            </p:stCondLst>
                            <p:childTnLst>
                              <p:par>
                                <p:cTn id="27" presetID="2" presetClass="entr" presetSubtype="8" accel="50000" decel="5000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0-#ppt_w/2"/>
                                          </p:val>
                                        </p:tav>
                                        <p:tav tm="100000">
                                          <p:val>
                                            <p:strVal val="#ppt_x"/>
                                          </p:val>
                                        </p:tav>
                                      </p:tavLst>
                                    </p:anim>
                                    <p:anim calcmode="lin" valueType="num">
                                      <p:cBhvr additive="base">
                                        <p:cTn id="30" dur="500" fill="hold"/>
                                        <p:tgtEl>
                                          <p:spTgt spid="7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par>
                          <p:cTn id="40" fill="hold">
                            <p:stCondLst>
                              <p:cond delay="4000"/>
                            </p:stCondLst>
                            <p:childTnLst>
                              <p:par>
                                <p:cTn id="41" presetID="18" presetClass="entr" presetSubtype="3"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trips(upRight)">
                                      <p:cBhvr>
                                        <p:cTn id="43" dur="500"/>
                                        <p:tgtEl>
                                          <p:spTgt spid="62"/>
                                        </p:tgtEl>
                                      </p:cBhvr>
                                    </p:animEffect>
                                  </p:childTnLst>
                                </p:cTn>
                              </p:par>
                            </p:childTnLst>
                          </p:cTn>
                        </p:par>
                        <p:par>
                          <p:cTn id="44" fill="hold">
                            <p:stCondLst>
                              <p:cond delay="45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500" fill="hold"/>
                                        <p:tgtEl>
                                          <p:spTgt spid="97"/>
                                        </p:tgtEl>
                                        <p:attrNameLst>
                                          <p:attrName>ppt_x</p:attrName>
                                        </p:attrNameLst>
                                      </p:cBhvr>
                                      <p:tavLst>
                                        <p:tav tm="0">
                                          <p:val>
                                            <p:strVal val="0-#ppt_w/2"/>
                                          </p:val>
                                        </p:tav>
                                        <p:tav tm="100000">
                                          <p:val>
                                            <p:strVal val="#ppt_x"/>
                                          </p:val>
                                        </p:tav>
                                      </p:tavLst>
                                    </p:anim>
                                    <p:anim calcmode="lin" valueType="num">
                                      <p:cBhvr additive="base">
                                        <p:cTn id="48" dur="500" fill="hold"/>
                                        <p:tgtEl>
                                          <p:spTgt spid="97"/>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4" accel="50000" decel="5000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strips(upRight)">
                                      <p:cBhvr>
                                        <p:cTn id="61" dur="500"/>
                                        <p:tgtEl>
                                          <p:spTgt spid="58"/>
                                        </p:tgtEl>
                                      </p:cBhvr>
                                    </p:animEffect>
                                  </p:childTnLst>
                                </p:cTn>
                              </p:par>
                            </p:childTnLst>
                          </p:cTn>
                        </p:par>
                        <p:par>
                          <p:cTn id="62" fill="hold">
                            <p:stCondLst>
                              <p:cond delay="6500"/>
                            </p:stCondLst>
                            <p:childTnLst>
                              <p:par>
                                <p:cTn id="63" presetID="2" presetClass="entr" presetSubtype="2" accel="50000" decel="5000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additive="base">
                                        <p:cTn id="65" dur="500" fill="hold"/>
                                        <p:tgtEl>
                                          <p:spTgt spid="87"/>
                                        </p:tgtEl>
                                        <p:attrNameLst>
                                          <p:attrName>ppt_x</p:attrName>
                                        </p:attrNameLst>
                                      </p:cBhvr>
                                      <p:tavLst>
                                        <p:tav tm="0">
                                          <p:val>
                                            <p:strVal val="1+#ppt_w/2"/>
                                          </p:val>
                                        </p:tav>
                                        <p:tav tm="100000">
                                          <p:val>
                                            <p:strVal val="#ppt_x"/>
                                          </p:val>
                                        </p:tav>
                                      </p:tavLst>
                                    </p:anim>
                                    <p:anim calcmode="lin" valueType="num">
                                      <p:cBhvr additive="base">
                                        <p:cTn id="66" dur="500" fill="hold"/>
                                        <p:tgtEl>
                                          <p:spTgt spid="87"/>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accel="50000" decel="5000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par>
                          <p:cTn id="76" fill="hold">
                            <p:stCondLst>
                              <p:cond delay="8000"/>
                            </p:stCondLst>
                            <p:childTnLst>
                              <p:par>
                                <p:cTn id="77" presetID="18" presetClass="entr" presetSubtype="3"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strips(upRight)">
                                      <p:cBhvr>
                                        <p:cTn id="79" dur="500"/>
                                        <p:tgtEl>
                                          <p:spTgt spid="61"/>
                                        </p:tgtEl>
                                      </p:cBhvr>
                                    </p:animEffect>
                                  </p:childTnLst>
                                </p:cTn>
                              </p:par>
                            </p:childTnLst>
                          </p:cTn>
                        </p:par>
                        <p:par>
                          <p:cTn id="80" fill="hold">
                            <p:stCondLst>
                              <p:cond delay="8500"/>
                            </p:stCondLst>
                            <p:childTnLst>
                              <p:par>
                                <p:cTn id="81" presetID="2" presetClass="entr" presetSubtype="2" accel="50000" decel="50000" fill="hold" grpId="0"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1+#ppt_w/2"/>
                                          </p:val>
                                        </p:tav>
                                        <p:tav tm="100000">
                                          <p:val>
                                            <p:strVal val="#ppt_x"/>
                                          </p:val>
                                        </p:tav>
                                      </p:tavLst>
                                    </p:anim>
                                    <p:anim calcmode="lin" valueType="num">
                                      <p:cBhvr additive="base">
                                        <p:cTn id="84" dur="500" fill="hold"/>
                                        <p:tgtEl>
                                          <p:spTgt spid="82"/>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2" presetClass="entr" presetSubtype="2" accel="50000" decel="50000"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1+#ppt_w/2"/>
                                          </p:val>
                                        </p:tav>
                                        <p:tav tm="100000">
                                          <p:val>
                                            <p:strVal val="#ppt_x"/>
                                          </p:val>
                                        </p:tav>
                                      </p:tavLst>
                                    </p:anim>
                                    <p:anim calcmode="lin" valueType="num">
                                      <p:cBhvr additive="base">
                                        <p:cTn id="89" dur="500" fill="hold"/>
                                        <p:tgtEl>
                                          <p:spTgt spid="6"/>
                                        </p:tgtEl>
                                        <p:attrNameLst>
                                          <p:attrName>ppt_y</p:attrName>
                                        </p:attrNameLst>
                                      </p:cBhvr>
                                      <p:tavLst>
                                        <p:tav tm="0">
                                          <p:val>
                                            <p:strVal val="#ppt_y"/>
                                          </p:val>
                                        </p:tav>
                                        <p:tav tm="100000">
                                          <p:val>
                                            <p:strVal val="#ppt_y"/>
                                          </p:val>
                                        </p:tav>
                                      </p:tavLst>
                                    </p:anim>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fade">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7" grpId="0"/>
      <p:bldP spid="68" grpId="0"/>
      <p:bldP spid="76" grpId="0"/>
      <p:bldP spid="77" grpId="0"/>
      <p:bldP spid="81" grpId="0"/>
      <p:bldP spid="82" grpId="0"/>
      <p:bldP spid="86" grpId="0"/>
      <p:bldP spid="87" grpId="0"/>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7"/>
          <p:cNvSpPr>
            <a:spLocks noChangeArrowheads="1"/>
          </p:cNvSpPr>
          <p:nvPr/>
        </p:nvSpPr>
        <p:spPr bwMode="auto">
          <a:xfrm>
            <a:off x="971021" y="1464734"/>
            <a:ext cx="1570567" cy="751417"/>
          </a:xfrm>
          <a:prstGeom prst="homePlate">
            <a:avLst/>
          </a:prstGeom>
          <a:solidFill>
            <a:schemeClr val="accent1"/>
          </a:solidFill>
          <a:ln w="9525">
            <a:noFill/>
            <a:miter lim="800000"/>
          </a:ln>
        </p:spPr>
        <p:txBody>
          <a:bodyPr vert="horz" wrap="square" lIns="121920" tIns="60960" rIns="121920" bIns="60960" numCol="1" anchor="t" anchorCtr="0" compatLnSpc="1"/>
          <a:lstStyle/>
          <a:p>
            <a:endParaRPr lang="en-US" sz="2400" dirty="0"/>
          </a:p>
        </p:txBody>
      </p:sp>
      <p:sp>
        <p:nvSpPr>
          <p:cNvPr id="44" name="TextBox 43"/>
          <p:cNvSpPr txBox="1"/>
          <p:nvPr/>
        </p:nvSpPr>
        <p:spPr>
          <a:xfrm>
            <a:off x="4979987" y="5248091"/>
            <a:ext cx="5955476" cy="666786"/>
          </a:xfrm>
          <a:prstGeom prst="rect">
            <a:avLst/>
          </a:prstGeom>
          <a:noFill/>
        </p:spPr>
        <p:txBody>
          <a:bodyPr wrap="none" rtlCol="0">
            <a:spAutoFit/>
          </a:bodyPr>
          <a:lstStyle/>
          <a:p>
            <a:r>
              <a:rPr lang="zh-CN" altLang="en-US" sz="3735" b="1" cap="all" dirty="0">
                <a:solidFill>
                  <a:schemeClr val="tx1">
                    <a:lumMod val="50000"/>
                    <a:lumOff val="50000"/>
                  </a:schemeClr>
                </a:solidFill>
              </a:rPr>
              <a:t>添加内容文本添加内容文本</a:t>
            </a:r>
            <a:endParaRPr lang="en-US" sz="3735" b="1" dirty="0">
              <a:solidFill>
                <a:schemeClr val="tx1">
                  <a:lumMod val="50000"/>
                  <a:lumOff val="50000"/>
                </a:schemeClr>
              </a:solidFill>
            </a:endParaRPr>
          </a:p>
        </p:txBody>
      </p:sp>
      <p:sp>
        <p:nvSpPr>
          <p:cNvPr id="4101" name="Freeform 5"/>
          <p:cNvSpPr/>
          <p:nvPr/>
        </p:nvSpPr>
        <p:spPr bwMode="auto">
          <a:xfrm>
            <a:off x="-2647" y="1993900"/>
            <a:ext cx="973667" cy="1727200"/>
          </a:xfrm>
          <a:custGeom>
            <a:avLst/>
            <a:gdLst/>
            <a:ahLst/>
            <a:cxnLst>
              <a:cxn ang="0">
                <a:pos x="460" y="460"/>
              </a:cxn>
              <a:cxn ang="0">
                <a:pos x="460" y="816"/>
              </a:cxn>
              <a:cxn ang="0">
                <a:pos x="0" y="357"/>
              </a:cxn>
              <a:cxn ang="0">
                <a:pos x="0" y="0"/>
              </a:cxn>
              <a:cxn ang="0">
                <a:pos x="460" y="460"/>
              </a:cxn>
            </a:cxnLst>
            <a:rect l="0" t="0" r="r" b="b"/>
            <a:pathLst>
              <a:path w="460" h="816">
                <a:moveTo>
                  <a:pt x="460" y="460"/>
                </a:moveTo>
                <a:lnTo>
                  <a:pt x="460" y="816"/>
                </a:lnTo>
                <a:lnTo>
                  <a:pt x="0" y="357"/>
                </a:lnTo>
                <a:lnTo>
                  <a:pt x="0" y="0"/>
                </a:lnTo>
                <a:lnTo>
                  <a:pt x="460" y="46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sp>
        <p:nvSpPr>
          <p:cNvPr id="4103" name="Rectangle 7"/>
          <p:cNvSpPr>
            <a:spLocks noChangeArrowheads="1"/>
          </p:cNvSpPr>
          <p:nvPr/>
        </p:nvSpPr>
        <p:spPr bwMode="auto">
          <a:xfrm>
            <a:off x="971021" y="2216152"/>
            <a:ext cx="1570567" cy="751417"/>
          </a:xfrm>
          <a:prstGeom prst="homePlate">
            <a:avLst/>
          </a:prstGeom>
          <a:solidFill>
            <a:schemeClr val="accent2"/>
          </a:solidFill>
          <a:ln w="9525">
            <a:noFill/>
            <a:miter lim="800000"/>
          </a:ln>
        </p:spPr>
        <p:txBody>
          <a:bodyPr vert="horz" wrap="square" lIns="121920" tIns="60960" rIns="121920" bIns="60960" numCol="1" anchor="t" anchorCtr="0" compatLnSpc="1"/>
          <a:lstStyle/>
          <a:p>
            <a:endParaRPr lang="en-US" sz="2400"/>
          </a:p>
        </p:txBody>
      </p:sp>
      <p:sp>
        <p:nvSpPr>
          <p:cNvPr id="4104" name="Rectangle 8"/>
          <p:cNvSpPr>
            <a:spLocks noChangeArrowheads="1"/>
          </p:cNvSpPr>
          <p:nvPr/>
        </p:nvSpPr>
        <p:spPr bwMode="auto">
          <a:xfrm>
            <a:off x="971021" y="2967567"/>
            <a:ext cx="1570567" cy="753533"/>
          </a:xfrm>
          <a:prstGeom prst="homePlate">
            <a:avLst/>
          </a:prstGeom>
          <a:solidFill>
            <a:schemeClr val="accent3"/>
          </a:solidFill>
          <a:ln w="9525">
            <a:noFill/>
            <a:miter lim="800000"/>
          </a:ln>
        </p:spPr>
        <p:txBody>
          <a:bodyPr vert="horz" wrap="square" lIns="121920" tIns="60960" rIns="121920" bIns="60960" numCol="1" anchor="t" anchorCtr="0" compatLnSpc="1"/>
          <a:lstStyle/>
          <a:p>
            <a:endParaRPr lang="en-US" sz="2400"/>
          </a:p>
        </p:txBody>
      </p:sp>
      <p:sp>
        <p:nvSpPr>
          <p:cNvPr id="4105" name="Rectangle 9"/>
          <p:cNvSpPr>
            <a:spLocks noChangeArrowheads="1"/>
          </p:cNvSpPr>
          <p:nvPr/>
        </p:nvSpPr>
        <p:spPr bwMode="auto">
          <a:xfrm>
            <a:off x="971021" y="3721101"/>
            <a:ext cx="1570567" cy="751417"/>
          </a:xfrm>
          <a:prstGeom prst="homePlate">
            <a:avLst/>
          </a:prstGeom>
          <a:solidFill>
            <a:schemeClr val="accent4"/>
          </a:solidFill>
          <a:ln w="9525">
            <a:noFill/>
            <a:miter lim="800000"/>
          </a:ln>
        </p:spPr>
        <p:txBody>
          <a:bodyPr vert="horz" wrap="square" lIns="121920" tIns="60960" rIns="121920" bIns="60960" numCol="1" anchor="t" anchorCtr="0" compatLnSpc="1"/>
          <a:lstStyle/>
          <a:p>
            <a:endParaRPr lang="en-US" sz="2400"/>
          </a:p>
        </p:txBody>
      </p:sp>
      <p:sp>
        <p:nvSpPr>
          <p:cNvPr id="4106" name="Rectangle 10"/>
          <p:cNvSpPr>
            <a:spLocks noChangeArrowheads="1"/>
          </p:cNvSpPr>
          <p:nvPr/>
        </p:nvSpPr>
        <p:spPr bwMode="auto">
          <a:xfrm>
            <a:off x="971021" y="4472517"/>
            <a:ext cx="1570567" cy="755651"/>
          </a:xfrm>
          <a:prstGeom prst="homePlate">
            <a:avLst/>
          </a:prstGeom>
          <a:solidFill>
            <a:schemeClr val="accent5"/>
          </a:solidFill>
          <a:ln w="9525">
            <a:noFill/>
            <a:miter lim="800000"/>
          </a:ln>
        </p:spPr>
        <p:txBody>
          <a:bodyPr vert="horz" wrap="square" lIns="121920" tIns="60960" rIns="121920" bIns="60960" numCol="1" anchor="t" anchorCtr="0" compatLnSpc="1"/>
          <a:lstStyle/>
          <a:p>
            <a:endParaRPr lang="en-US" sz="2400"/>
          </a:p>
        </p:txBody>
      </p:sp>
      <p:sp>
        <p:nvSpPr>
          <p:cNvPr id="4107" name="Rectangle 11"/>
          <p:cNvSpPr>
            <a:spLocks noChangeArrowheads="1"/>
          </p:cNvSpPr>
          <p:nvPr/>
        </p:nvSpPr>
        <p:spPr bwMode="auto">
          <a:xfrm>
            <a:off x="971021" y="5228167"/>
            <a:ext cx="1570567" cy="755651"/>
          </a:xfrm>
          <a:prstGeom prst="homePlate">
            <a:avLst/>
          </a:prstGeom>
          <a:solidFill>
            <a:schemeClr val="accent6"/>
          </a:solidFill>
          <a:ln w="9525">
            <a:noFill/>
            <a:miter lim="800000"/>
          </a:ln>
        </p:spPr>
        <p:txBody>
          <a:bodyPr vert="horz" wrap="square" lIns="121920" tIns="60960" rIns="121920" bIns="60960" numCol="1" anchor="t" anchorCtr="0" compatLnSpc="1"/>
          <a:lstStyle/>
          <a:p>
            <a:endParaRPr lang="en-US" sz="2400"/>
          </a:p>
        </p:txBody>
      </p:sp>
      <p:sp>
        <p:nvSpPr>
          <p:cNvPr id="4109" name="Freeform 13"/>
          <p:cNvSpPr/>
          <p:nvPr/>
        </p:nvSpPr>
        <p:spPr bwMode="auto">
          <a:xfrm>
            <a:off x="-2647" y="1242485"/>
            <a:ext cx="973667" cy="1725084"/>
          </a:xfrm>
          <a:custGeom>
            <a:avLst/>
            <a:gdLst/>
            <a:ahLst/>
            <a:cxnLst>
              <a:cxn ang="0">
                <a:pos x="0" y="0"/>
              </a:cxn>
              <a:cxn ang="0">
                <a:pos x="460" y="460"/>
              </a:cxn>
              <a:cxn ang="0">
                <a:pos x="460" y="815"/>
              </a:cxn>
              <a:cxn ang="0">
                <a:pos x="0" y="355"/>
              </a:cxn>
              <a:cxn ang="0">
                <a:pos x="0" y="0"/>
              </a:cxn>
            </a:cxnLst>
            <a:rect l="0" t="0" r="r" b="b"/>
            <a:pathLst>
              <a:path w="460" h="815">
                <a:moveTo>
                  <a:pt x="0" y="0"/>
                </a:moveTo>
                <a:lnTo>
                  <a:pt x="460" y="460"/>
                </a:lnTo>
                <a:lnTo>
                  <a:pt x="460" y="815"/>
                </a:lnTo>
                <a:lnTo>
                  <a:pt x="0" y="355"/>
                </a:lnTo>
                <a:lnTo>
                  <a:pt x="0" y="0"/>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p>
        </p:txBody>
      </p:sp>
      <p:sp>
        <p:nvSpPr>
          <p:cNvPr id="4110" name="Freeform 14"/>
          <p:cNvSpPr/>
          <p:nvPr/>
        </p:nvSpPr>
        <p:spPr bwMode="auto">
          <a:xfrm>
            <a:off x="-2647" y="486834"/>
            <a:ext cx="973667" cy="1729317"/>
          </a:xfrm>
          <a:custGeom>
            <a:avLst/>
            <a:gdLst/>
            <a:ahLst/>
            <a:cxnLst>
              <a:cxn ang="0">
                <a:pos x="460" y="460"/>
              </a:cxn>
              <a:cxn ang="0">
                <a:pos x="460" y="817"/>
              </a:cxn>
              <a:cxn ang="0">
                <a:pos x="0" y="357"/>
              </a:cxn>
              <a:cxn ang="0">
                <a:pos x="0" y="0"/>
              </a:cxn>
              <a:cxn ang="0">
                <a:pos x="460" y="460"/>
              </a:cxn>
            </a:cxnLst>
            <a:rect l="0" t="0" r="r" b="b"/>
            <a:pathLst>
              <a:path w="460" h="817">
                <a:moveTo>
                  <a:pt x="460" y="460"/>
                </a:moveTo>
                <a:lnTo>
                  <a:pt x="460" y="817"/>
                </a:lnTo>
                <a:lnTo>
                  <a:pt x="0" y="357"/>
                </a:lnTo>
                <a:lnTo>
                  <a:pt x="0" y="0"/>
                </a:lnTo>
                <a:lnTo>
                  <a:pt x="460" y="46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4111" name="Freeform 15"/>
          <p:cNvSpPr/>
          <p:nvPr/>
        </p:nvSpPr>
        <p:spPr bwMode="auto">
          <a:xfrm>
            <a:off x="-2647" y="2749551"/>
            <a:ext cx="973667" cy="1722967"/>
          </a:xfrm>
          <a:custGeom>
            <a:avLst/>
            <a:gdLst/>
            <a:ahLst/>
            <a:cxnLst>
              <a:cxn ang="0">
                <a:pos x="0" y="0"/>
              </a:cxn>
              <a:cxn ang="0">
                <a:pos x="460" y="459"/>
              </a:cxn>
              <a:cxn ang="0">
                <a:pos x="460" y="814"/>
              </a:cxn>
              <a:cxn ang="0">
                <a:pos x="0" y="355"/>
              </a:cxn>
              <a:cxn ang="0">
                <a:pos x="0" y="0"/>
              </a:cxn>
            </a:cxnLst>
            <a:rect l="0" t="0" r="r" b="b"/>
            <a:pathLst>
              <a:path w="460" h="814">
                <a:moveTo>
                  <a:pt x="0" y="0"/>
                </a:moveTo>
                <a:lnTo>
                  <a:pt x="460" y="459"/>
                </a:lnTo>
                <a:lnTo>
                  <a:pt x="460" y="814"/>
                </a:lnTo>
                <a:lnTo>
                  <a:pt x="0" y="355"/>
                </a:lnTo>
                <a:lnTo>
                  <a:pt x="0" y="0"/>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sp>
        <p:nvSpPr>
          <p:cNvPr id="4112" name="Freeform 16"/>
          <p:cNvSpPr/>
          <p:nvPr/>
        </p:nvSpPr>
        <p:spPr bwMode="auto">
          <a:xfrm>
            <a:off x="-2647" y="3500967"/>
            <a:ext cx="973667" cy="1727200"/>
          </a:xfrm>
          <a:custGeom>
            <a:avLst/>
            <a:gdLst/>
            <a:ahLst/>
            <a:cxnLst>
              <a:cxn ang="0">
                <a:pos x="460" y="459"/>
              </a:cxn>
              <a:cxn ang="0">
                <a:pos x="460" y="816"/>
              </a:cxn>
              <a:cxn ang="0">
                <a:pos x="0" y="356"/>
              </a:cxn>
              <a:cxn ang="0">
                <a:pos x="0" y="0"/>
              </a:cxn>
              <a:cxn ang="0">
                <a:pos x="460" y="459"/>
              </a:cxn>
            </a:cxnLst>
            <a:rect l="0" t="0" r="r" b="b"/>
            <a:pathLst>
              <a:path w="460" h="816">
                <a:moveTo>
                  <a:pt x="460" y="459"/>
                </a:moveTo>
                <a:lnTo>
                  <a:pt x="460" y="816"/>
                </a:lnTo>
                <a:lnTo>
                  <a:pt x="0" y="356"/>
                </a:lnTo>
                <a:lnTo>
                  <a:pt x="0" y="0"/>
                </a:lnTo>
                <a:lnTo>
                  <a:pt x="460" y="459"/>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p>
        </p:txBody>
      </p:sp>
      <p:sp>
        <p:nvSpPr>
          <p:cNvPr id="4114" name="Freeform 18"/>
          <p:cNvSpPr/>
          <p:nvPr/>
        </p:nvSpPr>
        <p:spPr bwMode="auto">
          <a:xfrm>
            <a:off x="-2647" y="4254500"/>
            <a:ext cx="973667" cy="1729317"/>
          </a:xfrm>
          <a:custGeom>
            <a:avLst/>
            <a:gdLst/>
            <a:ahLst/>
            <a:cxnLst>
              <a:cxn ang="0">
                <a:pos x="0" y="0"/>
              </a:cxn>
              <a:cxn ang="0">
                <a:pos x="460" y="460"/>
              </a:cxn>
              <a:cxn ang="0">
                <a:pos x="460" y="817"/>
              </a:cxn>
              <a:cxn ang="0">
                <a:pos x="0" y="357"/>
              </a:cxn>
              <a:cxn ang="0">
                <a:pos x="0" y="0"/>
              </a:cxn>
            </a:cxnLst>
            <a:rect l="0" t="0" r="r" b="b"/>
            <a:pathLst>
              <a:path w="460" h="817">
                <a:moveTo>
                  <a:pt x="0" y="0"/>
                </a:moveTo>
                <a:lnTo>
                  <a:pt x="460" y="460"/>
                </a:lnTo>
                <a:lnTo>
                  <a:pt x="460" y="817"/>
                </a:lnTo>
                <a:lnTo>
                  <a:pt x="0" y="357"/>
                </a:lnTo>
                <a:lnTo>
                  <a:pt x="0" y="0"/>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en-US" sz="2400"/>
          </a:p>
        </p:txBody>
      </p:sp>
      <p:sp>
        <p:nvSpPr>
          <p:cNvPr id="115" name="Rectangle 6"/>
          <p:cNvSpPr>
            <a:spLocks noChangeArrowheads="1"/>
          </p:cNvSpPr>
          <p:nvPr/>
        </p:nvSpPr>
        <p:spPr bwMode="auto">
          <a:xfrm>
            <a:off x="11300747" y="1460500"/>
            <a:ext cx="892841" cy="755651"/>
          </a:xfrm>
          <a:prstGeom prst="rect">
            <a:avLst/>
          </a:prstGeom>
          <a:solidFill>
            <a:schemeClr val="accent1"/>
          </a:solidFill>
          <a:ln w="9525">
            <a:noFill/>
            <a:miter lim="800000"/>
          </a:ln>
        </p:spPr>
        <p:txBody>
          <a:bodyPr vert="horz" wrap="square" lIns="121920" tIns="60960" rIns="121920" bIns="60960" numCol="1" anchor="t" anchorCtr="0" compatLnSpc="1"/>
          <a:lstStyle/>
          <a:p>
            <a:endParaRPr lang="en-US" sz="2400"/>
          </a:p>
        </p:txBody>
      </p:sp>
      <p:sp>
        <p:nvSpPr>
          <p:cNvPr id="116" name="Rectangle 7"/>
          <p:cNvSpPr>
            <a:spLocks noChangeArrowheads="1"/>
          </p:cNvSpPr>
          <p:nvPr/>
        </p:nvSpPr>
        <p:spPr bwMode="auto">
          <a:xfrm>
            <a:off x="11300747" y="2216152"/>
            <a:ext cx="892841" cy="751417"/>
          </a:xfrm>
          <a:prstGeom prst="rect">
            <a:avLst/>
          </a:prstGeom>
          <a:solidFill>
            <a:schemeClr val="accent2"/>
          </a:solidFill>
          <a:ln w="9525">
            <a:noFill/>
            <a:miter lim="800000"/>
          </a:ln>
        </p:spPr>
        <p:txBody>
          <a:bodyPr vert="horz" wrap="square" lIns="121920" tIns="60960" rIns="121920" bIns="60960" numCol="1" anchor="t" anchorCtr="0" compatLnSpc="1"/>
          <a:lstStyle/>
          <a:p>
            <a:endParaRPr lang="en-US" sz="2400"/>
          </a:p>
        </p:txBody>
      </p:sp>
      <p:sp>
        <p:nvSpPr>
          <p:cNvPr id="117" name="Rectangle 8"/>
          <p:cNvSpPr>
            <a:spLocks noChangeArrowheads="1"/>
          </p:cNvSpPr>
          <p:nvPr/>
        </p:nvSpPr>
        <p:spPr bwMode="auto">
          <a:xfrm>
            <a:off x="11300747" y="2967567"/>
            <a:ext cx="892841" cy="753533"/>
          </a:xfrm>
          <a:prstGeom prst="rect">
            <a:avLst/>
          </a:prstGeom>
          <a:solidFill>
            <a:schemeClr val="accent3"/>
          </a:solidFill>
          <a:ln w="9525">
            <a:noFill/>
            <a:miter lim="800000"/>
          </a:ln>
        </p:spPr>
        <p:txBody>
          <a:bodyPr vert="horz" wrap="square" lIns="121920" tIns="60960" rIns="121920" bIns="60960" numCol="1" anchor="t" anchorCtr="0" compatLnSpc="1"/>
          <a:lstStyle/>
          <a:p>
            <a:endParaRPr lang="en-US" sz="2400"/>
          </a:p>
        </p:txBody>
      </p:sp>
      <p:sp>
        <p:nvSpPr>
          <p:cNvPr id="118" name="Rectangle 9"/>
          <p:cNvSpPr>
            <a:spLocks noChangeArrowheads="1"/>
          </p:cNvSpPr>
          <p:nvPr/>
        </p:nvSpPr>
        <p:spPr bwMode="auto">
          <a:xfrm>
            <a:off x="11300747" y="3721101"/>
            <a:ext cx="892841" cy="751417"/>
          </a:xfrm>
          <a:prstGeom prst="rect">
            <a:avLst/>
          </a:prstGeom>
          <a:solidFill>
            <a:schemeClr val="accent4"/>
          </a:solidFill>
          <a:ln w="9525">
            <a:noFill/>
            <a:miter lim="800000"/>
          </a:ln>
        </p:spPr>
        <p:txBody>
          <a:bodyPr vert="horz" wrap="square" lIns="121920" tIns="60960" rIns="121920" bIns="60960" numCol="1" anchor="t" anchorCtr="0" compatLnSpc="1"/>
          <a:lstStyle/>
          <a:p>
            <a:endParaRPr lang="en-US" sz="2400"/>
          </a:p>
        </p:txBody>
      </p:sp>
      <p:sp>
        <p:nvSpPr>
          <p:cNvPr id="119" name="Rectangle 10"/>
          <p:cNvSpPr>
            <a:spLocks noChangeArrowheads="1"/>
          </p:cNvSpPr>
          <p:nvPr/>
        </p:nvSpPr>
        <p:spPr bwMode="auto">
          <a:xfrm>
            <a:off x="11300747" y="4472517"/>
            <a:ext cx="892841" cy="755651"/>
          </a:xfrm>
          <a:prstGeom prst="rect">
            <a:avLst/>
          </a:prstGeom>
          <a:solidFill>
            <a:schemeClr val="accent5"/>
          </a:solidFill>
          <a:ln w="9525">
            <a:noFill/>
            <a:miter lim="800000"/>
          </a:ln>
        </p:spPr>
        <p:txBody>
          <a:bodyPr vert="horz" wrap="square" lIns="121920" tIns="60960" rIns="121920" bIns="60960" numCol="1" anchor="t" anchorCtr="0" compatLnSpc="1"/>
          <a:lstStyle/>
          <a:p>
            <a:endParaRPr lang="en-US" sz="2400"/>
          </a:p>
        </p:txBody>
      </p:sp>
      <p:sp>
        <p:nvSpPr>
          <p:cNvPr id="120" name="Rectangle 11"/>
          <p:cNvSpPr>
            <a:spLocks noChangeArrowheads="1"/>
          </p:cNvSpPr>
          <p:nvPr/>
        </p:nvSpPr>
        <p:spPr bwMode="auto">
          <a:xfrm>
            <a:off x="11300747" y="5228167"/>
            <a:ext cx="892841" cy="755651"/>
          </a:xfrm>
          <a:prstGeom prst="rect">
            <a:avLst/>
          </a:prstGeom>
          <a:solidFill>
            <a:schemeClr val="accent6"/>
          </a:solidFill>
          <a:ln w="9525">
            <a:noFill/>
            <a:miter lim="800000"/>
          </a:ln>
        </p:spPr>
        <p:txBody>
          <a:bodyPr vert="horz" wrap="square" lIns="121920" tIns="60960" rIns="121920" bIns="60960" numCol="1" anchor="t" anchorCtr="0" compatLnSpc="1"/>
          <a:lstStyle/>
          <a:p>
            <a:endParaRPr lang="en-US" sz="2400"/>
          </a:p>
        </p:txBody>
      </p:sp>
      <p:sp>
        <p:nvSpPr>
          <p:cNvPr id="4102" name="Rectangle 6"/>
          <p:cNvSpPr>
            <a:spLocks noChangeArrowheads="1"/>
          </p:cNvSpPr>
          <p:nvPr/>
        </p:nvSpPr>
        <p:spPr bwMode="auto">
          <a:xfrm>
            <a:off x="971021" y="5227691"/>
            <a:ext cx="4008967" cy="755651"/>
          </a:xfrm>
          <a:prstGeom prst="homePlate">
            <a:avLst/>
          </a:prstGeom>
          <a:solidFill>
            <a:schemeClr val="accent6"/>
          </a:solidFill>
          <a:ln w="9525">
            <a:noFill/>
            <a:miter lim="800000"/>
          </a:ln>
        </p:spPr>
        <p:txBody>
          <a:bodyPr vert="horz" wrap="square" lIns="121920" tIns="60960" rIns="121920" bIns="60960" numCol="1" anchor="t" anchorCtr="0" compatLnSpc="1"/>
          <a:lstStyle/>
          <a:p>
            <a:endParaRPr lang="en-US" sz="2400"/>
          </a:p>
        </p:txBody>
      </p:sp>
      <p:sp>
        <p:nvSpPr>
          <p:cNvPr id="22" name="文本框 21"/>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slide(fromLeft)">
                                      <p:cBhvr>
                                        <p:cTn id="7" dur="1000"/>
                                        <p:tgtEl>
                                          <p:spTgt spid="410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slide(fromBottom)">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1028171" y="3389120"/>
            <a:ext cx="2151288" cy="460856"/>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5" name="Group 36"/>
          <p:cNvGrpSpPr/>
          <p:nvPr/>
        </p:nvGrpSpPr>
        <p:grpSpPr>
          <a:xfrm>
            <a:off x="3016128" y="3389120"/>
            <a:ext cx="2151288" cy="460856"/>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6" name="Group 40"/>
          <p:cNvGrpSpPr/>
          <p:nvPr/>
        </p:nvGrpSpPr>
        <p:grpSpPr>
          <a:xfrm>
            <a:off x="5004086" y="3389120"/>
            <a:ext cx="2151288" cy="460856"/>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7" name="Group 43"/>
          <p:cNvGrpSpPr/>
          <p:nvPr/>
        </p:nvGrpSpPr>
        <p:grpSpPr>
          <a:xfrm>
            <a:off x="6992043" y="3389120"/>
            <a:ext cx="2151288" cy="460856"/>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grpSp>
        <p:nvGrpSpPr>
          <p:cNvPr id="8" name="Group 49"/>
          <p:cNvGrpSpPr/>
          <p:nvPr/>
        </p:nvGrpSpPr>
        <p:grpSpPr>
          <a:xfrm>
            <a:off x="8980002" y="3389120"/>
            <a:ext cx="2151288" cy="460856"/>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endParaRPr>
            </a:p>
          </p:txBody>
        </p:sp>
      </p:grpSp>
      <p:sp>
        <p:nvSpPr>
          <p:cNvPr id="66" name="Slide Number Placeholder 65"/>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17</a:t>
            </a:fld>
            <a:endParaRPr lang="en-US" dirty="0"/>
          </a:p>
        </p:txBody>
      </p:sp>
      <p:sp>
        <p:nvSpPr>
          <p:cNvPr id="67" name="TextBox 66"/>
          <p:cNvSpPr txBox="1"/>
          <p:nvPr/>
        </p:nvSpPr>
        <p:spPr>
          <a:xfrm>
            <a:off x="1756793" y="3967855"/>
            <a:ext cx="551433"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1"/>
                </a:solidFill>
              </a:rPr>
              <a:t>2006</a:t>
            </a:r>
            <a:endParaRPr lang="en-US" sz="2135" dirty="0">
              <a:solidFill>
                <a:schemeClr val="accent1"/>
              </a:solidFill>
            </a:endParaRPr>
          </a:p>
        </p:txBody>
      </p:sp>
      <p:sp>
        <p:nvSpPr>
          <p:cNvPr id="70" name="TextBox 69"/>
          <p:cNvSpPr txBox="1"/>
          <p:nvPr/>
        </p:nvSpPr>
        <p:spPr>
          <a:xfrm>
            <a:off x="3789532" y="2996731"/>
            <a:ext cx="551433"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2"/>
                </a:solidFill>
              </a:rPr>
              <a:t>2008</a:t>
            </a:r>
            <a:endParaRPr lang="en-US" sz="2135" dirty="0">
              <a:solidFill>
                <a:schemeClr val="accent2"/>
              </a:solidFill>
            </a:endParaRPr>
          </a:p>
        </p:txBody>
      </p:sp>
      <p:sp>
        <p:nvSpPr>
          <p:cNvPr id="71" name="TextBox 70"/>
          <p:cNvSpPr txBox="1"/>
          <p:nvPr/>
        </p:nvSpPr>
        <p:spPr>
          <a:xfrm>
            <a:off x="5801499" y="3967855"/>
            <a:ext cx="551433" cy="328231"/>
          </a:xfrm>
          <a:prstGeom prst="rect">
            <a:avLst/>
          </a:prstGeom>
          <a:noFill/>
        </p:spPr>
        <p:txBody>
          <a:bodyPr wrap="none" lIns="0" tIns="0" rIns="0" bIns="0" rtlCol="0" anchor="ctr">
            <a:spAutoFit/>
          </a:bodyPr>
          <a:lstStyle/>
          <a:p>
            <a:pPr algn="ctr" defTabSz="1219200">
              <a:spcBef>
                <a:spcPct val="20000"/>
              </a:spcBef>
              <a:defRPr/>
            </a:pPr>
            <a:r>
              <a:rPr lang="en-US" sz="2135" b="1" dirty="0">
                <a:solidFill>
                  <a:schemeClr val="accent3"/>
                </a:solidFill>
              </a:rPr>
              <a:t>2010</a:t>
            </a:r>
            <a:endParaRPr lang="en-US" sz="2135" dirty="0">
              <a:solidFill>
                <a:schemeClr val="accent3"/>
              </a:solidFill>
            </a:endParaRPr>
          </a:p>
        </p:txBody>
      </p:sp>
      <p:sp>
        <p:nvSpPr>
          <p:cNvPr id="72" name="TextBox 71"/>
          <p:cNvSpPr txBox="1"/>
          <p:nvPr/>
        </p:nvSpPr>
        <p:spPr>
          <a:xfrm>
            <a:off x="7778800" y="2996731"/>
            <a:ext cx="551433" cy="328231"/>
          </a:xfrm>
          <a:prstGeom prst="rect">
            <a:avLst/>
          </a:prstGeom>
          <a:noFill/>
        </p:spPr>
        <p:txBody>
          <a:bodyPr wrap="none" lIns="0" tIns="0" rIns="0" bIns="0" rtlCol="0" anchor="ctr">
            <a:spAutoFit/>
          </a:bodyPr>
          <a:lstStyle/>
          <a:p>
            <a:pPr algn="ctr" defTabSz="1219200">
              <a:spcBef>
                <a:spcPct val="20000"/>
              </a:spcBef>
              <a:defRPr/>
            </a:pPr>
            <a:r>
              <a:rPr lang="en-US" sz="2135" b="1" dirty="0" smtClean="0">
                <a:solidFill>
                  <a:schemeClr val="accent4"/>
                </a:solidFill>
              </a:rPr>
              <a:t>2018</a:t>
            </a:r>
            <a:endParaRPr lang="en-US" sz="2135" dirty="0">
              <a:solidFill>
                <a:schemeClr val="accent4"/>
              </a:solidFill>
            </a:endParaRPr>
          </a:p>
        </p:txBody>
      </p:sp>
      <p:sp>
        <p:nvSpPr>
          <p:cNvPr id="74" name="TextBox 73"/>
          <p:cNvSpPr txBox="1"/>
          <p:nvPr/>
        </p:nvSpPr>
        <p:spPr>
          <a:xfrm>
            <a:off x="9796841" y="3967855"/>
            <a:ext cx="551433" cy="328231"/>
          </a:xfrm>
          <a:prstGeom prst="rect">
            <a:avLst/>
          </a:prstGeom>
          <a:noFill/>
          <a:ln>
            <a:noFill/>
          </a:ln>
        </p:spPr>
        <p:txBody>
          <a:bodyPr wrap="none" lIns="0" tIns="0" rIns="0" bIns="0" rtlCol="0" anchor="ctr">
            <a:spAutoFit/>
          </a:bodyPr>
          <a:lstStyle/>
          <a:p>
            <a:pPr algn="ctr" defTabSz="1219200">
              <a:spcBef>
                <a:spcPct val="20000"/>
              </a:spcBef>
              <a:defRPr/>
            </a:pPr>
            <a:r>
              <a:rPr lang="en-US" sz="2135" b="1" dirty="0" smtClean="0">
                <a:solidFill>
                  <a:schemeClr val="accent5"/>
                </a:solidFill>
              </a:rPr>
              <a:t>2020</a:t>
            </a:r>
            <a:endParaRPr lang="en-US" sz="2135" dirty="0">
              <a:solidFill>
                <a:schemeClr val="accent5"/>
              </a:solidFill>
            </a:endParaRPr>
          </a:p>
        </p:txBody>
      </p:sp>
      <p:cxnSp>
        <p:nvCxnSpPr>
          <p:cNvPr id="75" name="Straight Connector 74"/>
          <p:cNvCxnSpPr>
            <a:stCxn id="65" idx="7"/>
          </p:cNvCxnSpPr>
          <p:nvPr/>
        </p:nvCxnSpPr>
        <p:spPr>
          <a:xfrm flipH="1">
            <a:off x="2100875" y="2798717"/>
            <a:ext cx="1" cy="819864"/>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8" idx="7"/>
          </p:cNvCxnSpPr>
          <p:nvPr/>
        </p:nvCxnSpPr>
        <p:spPr>
          <a:xfrm flipH="1">
            <a:off x="6080379" y="2792367"/>
            <a:ext cx="1" cy="8198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3" idx="7"/>
          </p:cNvCxnSpPr>
          <p:nvPr/>
        </p:nvCxnSpPr>
        <p:spPr>
          <a:xfrm flipH="1">
            <a:off x="10052835" y="2792367"/>
            <a:ext cx="1" cy="819864"/>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7"/>
          </p:cNvCxnSpPr>
          <p:nvPr/>
        </p:nvCxnSpPr>
        <p:spPr>
          <a:xfrm flipV="1">
            <a:off x="4089834" y="3624931"/>
            <a:ext cx="0" cy="819864"/>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3" idx="7"/>
          </p:cNvCxnSpPr>
          <p:nvPr/>
        </p:nvCxnSpPr>
        <p:spPr>
          <a:xfrm rot="10800000" flipH="1">
            <a:off x="8066068" y="3624931"/>
            <a:ext cx="1" cy="8198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8"/>
          <p:cNvGrpSpPr/>
          <p:nvPr/>
        </p:nvGrpSpPr>
        <p:grpSpPr>
          <a:xfrm>
            <a:off x="1028171" y="4468159"/>
            <a:ext cx="2008675" cy="1110651"/>
            <a:chOff x="590510" y="661615"/>
            <a:chExt cx="1470132" cy="452698"/>
          </a:xfrm>
        </p:grpSpPr>
        <p:sp>
          <p:nvSpPr>
            <p:cNvPr id="106" name="TextBox 105"/>
            <p:cNvSpPr txBox="1"/>
            <p:nvPr/>
          </p:nvSpPr>
          <p:spPr>
            <a:xfrm>
              <a:off x="921575" y="661615"/>
              <a:ext cx="908076" cy="100359"/>
            </a:xfrm>
            <a:prstGeom prst="rect">
              <a:avLst/>
            </a:prstGeom>
            <a:noFill/>
          </p:spPr>
          <p:txBody>
            <a:bodyPr wrap="none" lIns="0" tIns="0" rIns="0" bIns="0" rtlCol="0" anchor="t">
              <a:spAutoFit/>
            </a:bodyPr>
            <a:lstStyle/>
            <a:p>
              <a:pPr algn="ctr"/>
              <a:r>
                <a:rPr lang="zh-CN" altLang="en-US" sz="1600" b="1" dirty="0">
                  <a:solidFill>
                    <a:schemeClr val="accent1"/>
                  </a:solidFill>
                </a:rPr>
                <a:t>添加内容文本</a:t>
              </a:r>
              <a:endParaRPr lang="en-US" sz="1600" b="1" dirty="0">
                <a:solidFill>
                  <a:schemeClr val="accent1"/>
                </a:solidFill>
              </a:endParaRPr>
            </a:p>
          </p:txBody>
        </p:sp>
        <p:sp>
          <p:nvSpPr>
            <p:cNvPr id="107" name="TextBox 106"/>
            <p:cNvSpPr txBox="1"/>
            <p:nvPr/>
          </p:nvSpPr>
          <p:spPr>
            <a:xfrm>
              <a:off x="590510" y="779887"/>
              <a:ext cx="1470132" cy="334426"/>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0" name="Group 88"/>
          <p:cNvGrpSpPr/>
          <p:nvPr/>
        </p:nvGrpSpPr>
        <p:grpSpPr>
          <a:xfrm>
            <a:off x="5058321" y="4468160"/>
            <a:ext cx="2037788" cy="1315771"/>
            <a:chOff x="569202" y="661615"/>
            <a:chExt cx="1491440" cy="536304"/>
          </a:xfrm>
        </p:grpSpPr>
        <p:sp>
          <p:nvSpPr>
            <p:cNvPr id="109" name="TextBox 108"/>
            <p:cNvSpPr txBox="1"/>
            <p:nvPr/>
          </p:nvSpPr>
          <p:spPr>
            <a:xfrm>
              <a:off x="860884" y="661615"/>
              <a:ext cx="908076" cy="100359"/>
            </a:xfrm>
            <a:prstGeom prst="rect">
              <a:avLst/>
            </a:prstGeom>
            <a:noFill/>
          </p:spPr>
          <p:txBody>
            <a:bodyPr wrap="none" lIns="0" tIns="0" rIns="0" bIns="0" rtlCol="0" anchor="t">
              <a:spAutoFit/>
            </a:bodyPr>
            <a:lstStyle/>
            <a:p>
              <a:pPr algn="ctr"/>
              <a:r>
                <a:rPr lang="zh-CN" altLang="en-US" sz="1600" b="1" dirty="0">
                  <a:solidFill>
                    <a:schemeClr val="accent3"/>
                  </a:solidFill>
                </a:rPr>
                <a:t>添加内容文本</a:t>
              </a:r>
              <a:endParaRPr lang="en-US" sz="1600" b="1" dirty="0">
                <a:solidFill>
                  <a:schemeClr val="accent3"/>
                </a:solidFill>
              </a:endParaRPr>
            </a:p>
          </p:txBody>
        </p:sp>
        <p:sp>
          <p:nvSpPr>
            <p:cNvPr id="110" name="TextBox 109"/>
            <p:cNvSpPr txBox="1"/>
            <p:nvPr/>
          </p:nvSpPr>
          <p:spPr>
            <a:xfrm>
              <a:off x="569202" y="779887"/>
              <a:ext cx="1491440" cy="418032"/>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rPr>
                <a:t>There are many  in variations passage of lorem ipsum available but the majority have in</a:t>
              </a:r>
              <a:br>
                <a:rPr lang="en-US" sz="1335" dirty="0">
                  <a:solidFill>
                    <a:schemeClr val="tx1">
                      <a:lumMod val="50000"/>
                      <a:lumOff val="50000"/>
                    </a:schemeClr>
                  </a:solidFill>
                </a:rPr>
              </a:br>
              <a:r>
                <a:rPr lang="en-US" sz="1335" dirty="0">
                  <a:solidFill>
                    <a:schemeClr val="tx1">
                      <a:lumMod val="50000"/>
                      <a:lumOff val="50000"/>
                    </a:schemeClr>
                  </a:solidFill>
                </a:rPr>
                <a:t> slightly</a:t>
              </a:r>
            </a:p>
          </p:txBody>
        </p:sp>
      </p:grpSp>
      <p:grpSp>
        <p:nvGrpSpPr>
          <p:cNvPr id="11" name="Group 88"/>
          <p:cNvGrpSpPr/>
          <p:nvPr/>
        </p:nvGrpSpPr>
        <p:grpSpPr>
          <a:xfrm>
            <a:off x="9054921" y="4468160"/>
            <a:ext cx="2035273" cy="1315771"/>
            <a:chOff x="571042" y="661615"/>
            <a:chExt cx="1489599" cy="536304"/>
          </a:xfrm>
        </p:grpSpPr>
        <p:sp>
          <p:nvSpPr>
            <p:cNvPr id="112" name="TextBox 111"/>
            <p:cNvSpPr txBox="1"/>
            <p:nvPr/>
          </p:nvSpPr>
          <p:spPr>
            <a:xfrm>
              <a:off x="921576" y="661615"/>
              <a:ext cx="908076" cy="100359"/>
            </a:xfrm>
            <a:prstGeom prst="rect">
              <a:avLst/>
            </a:prstGeom>
            <a:noFill/>
          </p:spPr>
          <p:txBody>
            <a:bodyPr wrap="none" lIns="0" tIns="0" rIns="0" bIns="0" rtlCol="0" anchor="t">
              <a:spAutoFit/>
            </a:bodyPr>
            <a:lstStyle/>
            <a:p>
              <a:pPr algn="ctr"/>
              <a:r>
                <a:rPr lang="zh-CN" altLang="en-US" sz="1600" b="1" dirty="0">
                  <a:solidFill>
                    <a:schemeClr val="accent5"/>
                  </a:solidFill>
                </a:rPr>
                <a:t>添加内容文本</a:t>
              </a:r>
              <a:endParaRPr lang="en-US" sz="1600" b="1" dirty="0">
                <a:solidFill>
                  <a:schemeClr val="accent5"/>
                </a:solidFill>
              </a:endParaRPr>
            </a:p>
          </p:txBody>
        </p:sp>
        <p:sp>
          <p:nvSpPr>
            <p:cNvPr id="113" name="TextBox 112"/>
            <p:cNvSpPr txBox="1"/>
            <p:nvPr/>
          </p:nvSpPr>
          <p:spPr>
            <a:xfrm>
              <a:off x="571042" y="779887"/>
              <a:ext cx="1489599" cy="418032"/>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rPr>
                <a:t>There are many  in variations passage of lorem ipsum available but the majority have in</a:t>
              </a:r>
              <a:br>
                <a:rPr lang="en-US" sz="1335" dirty="0">
                  <a:solidFill>
                    <a:schemeClr val="tx1">
                      <a:lumMod val="50000"/>
                      <a:lumOff val="50000"/>
                    </a:schemeClr>
                  </a:solidFill>
                </a:rPr>
              </a:br>
              <a:r>
                <a:rPr lang="en-US" sz="1335" dirty="0">
                  <a:solidFill>
                    <a:schemeClr val="tx1">
                      <a:lumMod val="50000"/>
                      <a:lumOff val="50000"/>
                    </a:schemeClr>
                  </a:solidFill>
                </a:rPr>
                <a:t> slightly</a:t>
              </a:r>
            </a:p>
          </p:txBody>
        </p:sp>
      </p:grpSp>
      <p:grpSp>
        <p:nvGrpSpPr>
          <p:cNvPr id="12" name="Group 88"/>
          <p:cNvGrpSpPr/>
          <p:nvPr/>
        </p:nvGrpSpPr>
        <p:grpSpPr>
          <a:xfrm>
            <a:off x="3072526" y="1585576"/>
            <a:ext cx="1985444" cy="1110651"/>
            <a:chOff x="607512" y="661615"/>
            <a:chExt cx="1453130" cy="452698"/>
          </a:xfrm>
        </p:grpSpPr>
        <p:sp>
          <p:nvSpPr>
            <p:cNvPr id="115" name="TextBox 114"/>
            <p:cNvSpPr txBox="1"/>
            <p:nvPr/>
          </p:nvSpPr>
          <p:spPr>
            <a:xfrm>
              <a:off x="921576" y="661615"/>
              <a:ext cx="908076" cy="100359"/>
            </a:xfrm>
            <a:prstGeom prst="rect">
              <a:avLst/>
            </a:prstGeom>
            <a:noFill/>
          </p:spPr>
          <p:txBody>
            <a:bodyPr wrap="none" lIns="0" tIns="0" rIns="0" bIns="0" rtlCol="0" anchor="t">
              <a:spAutoFit/>
            </a:bodyPr>
            <a:lstStyle/>
            <a:p>
              <a:pPr algn="ctr"/>
              <a:r>
                <a:rPr lang="zh-CN" altLang="en-US" sz="1600" b="1" dirty="0">
                  <a:solidFill>
                    <a:schemeClr val="accent2"/>
                  </a:solidFill>
                </a:rPr>
                <a:t>添加内容文本</a:t>
              </a:r>
              <a:endParaRPr lang="en-US" sz="1600" b="1" dirty="0">
                <a:solidFill>
                  <a:schemeClr val="accent2"/>
                </a:solidFill>
              </a:endParaRPr>
            </a:p>
          </p:txBody>
        </p:sp>
        <p:sp>
          <p:nvSpPr>
            <p:cNvPr id="116" name="TextBox 115"/>
            <p:cNvSpPr txBox="1"/>
            <p:nvPr/>
          </p:nvSpPr>
          <p:spPr>
            <a:xfrm>
              <a:off x="607512" y="779887"/>
              <a:ext cx="1453130" cy="334426"/>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3" name="Group 88"/>
          <p:cNvGrpSpPr/>
          <p:nvPr/>
        </p:nvGrpSpPr>
        <p:grpSpPr>
          <a:xfrm>
            <a:off x="7060537" y="1662385"/>
            <a:ext cx="1987959" cy="1110651"/>
            <a:chOff x="605672" y="661615"/>
            <a:chExt cx="1454970" cy="452698"/>
          </a:xfrm>
        </p:grpSpPr>
        <p:sp>
          <p:nvSpPr>
            <p:cNvPr id="118" name="TextBox 117"/>
            <p:cNvSpPr txBox="1"/>
            <p:nvPr/>
          </p:nvSpPr>
          <p:spPr>
            <a:xfrm>
              <a:off x="879119" y="661615"/>
              <a:ext cx="908076" cy="100359"/>
            </a:xfrm>
            <a:prstGeom prst="rect">
              <a:avLst/>
            </a:prstGeom>
            <a:noFill/>
          </p:spPr>
          <p:txBody>
            <a:bodyPr wrap="none" lIns="0" tIns="0" rIns="0" bIns="0" rtlCol="0" anchor="t">
              <a:spAutoFit/>
            </a:bodyPr>
            <a:lstStyle/>
            <a:p>
              <a:pPr algn="ctr"/>
              <a:r>
                <a:rPr lang="zh-CN" altLang="en-US" sz="1600" b="1" dirty="0">
                  <a:solidFill>
                    <a:schemeClr val="accent4"/>
                  </a:solidFill>
                </a:rPr>
                <a:t>添加内容文本</a:t>
              </a:r>
              <a:endParaRPr lang="en-US" sz="1600" b="1" dirty="0">
                <a:solidFill>
                  <a:schemeClr val="accent4"/>
                </a:solidFill>
              </a:endParaRPr>
            </a:p>
          </p:txBody>
        </p:sp>
        <p:sp>
          <p:nvSpPr>
            <p:cNvPr id="119" name="TextBox 118"/>
            <p:cNvSpPr txBox="1"/>
            <p:nvPr/>
          </p:nvSpPr>
          <p:spPr>
            <a:xfrm>
              <a:off x="605672" y="779887"/>
              <a:ext cx="1454970" cy="334426"/>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4" name="Group 68"/>
          <p:cNvGrpSpPr/>
          <p:nvPr/>
        </p:nvGrpSpPr>
        <p:grpSpPr>
          <a:xfrm>
            <a:off x="1728268" y="1899165"/>
            <a:ext cx="745215" cy="745215"/>
            <a:chOff x="1295010" y="1424373"/>
            <a:chExt cx="558911" cy="558911"/>
          </a:xfrm>
        </p:grpSpPr>
        <p:sp>
          <p:nvSpPr>
            <p:cNvPr id="65" name="Teardrop 64"/>
            <p:cNvSpPr/>
            <p:nvPr/>
          </p:nvSpPr>
          <p:spPr>
            <a:xfrm rot="8100000">
              <a:off x="1295010" y="1424373"/>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5" name="Group 75"/>
          <p:cNvGrpSpPr/>
          <p:nvPr/>
        </p:nvGrpSpPr>
        <p:grpSpPr>
          <a:xfrm>
            <a:off x="5707772" y="1892814"/>
            <a:ext cx="745215" cy="745215"/>
            <a:chOff x="4279638" y="1419610"/>
            <a:chExt cx="558911" cy="558911"/>
          </a:xfrm>
        </p:grpSpPr>
        <p:sp>
          <p:nvSpPr>
            <p:cNvPr id="88" name="Teardrop 87"/>
            <p:cNvSpPr/>
            <p:nvPr/>
          </p:nvSpPr>
          <p:spPr>
            <a:xfrm rot="8100000">
              <a:off x="4279638" y="1419610"/>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6" name="Group 78"/>
          <p:cNvGrpSpPr/>
          <p:nvPr/>
        </p:nvGrpSpPr>
        <p:grpSpPr>
          <a:xfrm>
            <a:off x="9680228" y="1892814"/>
            <a:ext cx="745215" cy="745215"/>
            <a:chOff x="7258980" y="1419610"/>
            <a:chExt cx="558911" cy="558911"/>
          </a:xfrm>
        </p:grpSpPr>
        <p:sp>
          <p:nvSpPr>
            <p:cNvPr id="93" name="Teardrop 92"/>
            <p:cNvSpPr/>
            <p:nvPr/>
          </p:nvSpPr>
          <p:spPr>
            <a:xfrm rot="8100000">
              <a:off x="7258980" y="1419610"/>
              <a:ext cx="558911" cy="5589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7" name="Group 76"/>
          <p:cNvGrpSpPr/>
          <p:nvPr/>
        </p:nvGrpSpPr>
        <p:grpSpPr>
          <a:xfrm>
            <a:off x="7693461" y="4599134"/>
            <a:ext cx="745215" cy="745215"/>
            <a:chOff x="5768905" y="3449350"/>
            <a:chExt cx="558911" cy="558911"/>
          </a:xfrm>
        </p:grpSpPr>
        <p:sp>
          <p:nvSpPr>
            <p:cNvPr id="103" name="Teardrop 102"/>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8" name="Group 72"/>
          <p:cNvGrpSpPr/>
          <p:nvPr/>
        </p:nvGrpSpPr>
        <p:grpSpPr>
          <a:xfrm>
            <a:off x="3717226" y="4599134"/>
            <a:ext cx="745215" cy="745215"/>
            <a:chOff x="2786729" y="3449350"/>
            <a:chExt cx="558911" cy="558911"/>
          </a:xfrm>
        </p:grpSpPr>
        <p:sp>
          <p:nvSpPr>
            <p:cNvPr id="98" name="Teardrop 97"/>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sp>
        <p:nvSpPr>
          <p:cNvPr id="69" name="文本框 68"/>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upRight)">
                                      <p:cBhvr>
                                        <p:cTn id="12" dur="500"/>
                                        <p:tgtEl>
                                          <p:spTgt spid="75"/>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8" presetClass="entr" presetSubtype="3"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strips(upRight)">
                                      <p:cBhvr>
                                        <p:cTn id="36" dur="500"/>
                                        <p:tgtEl>
                                          <p:spTgt spid="96"/>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0-#ppt_h/2"/>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 presetClass="entr" presetSubtype="8"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8" presetClass="entr" presetSubtype="12"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strips(downLeft)">
                                      <p:cBhvr>
                                        <p:cTn id="60" dur="500"/>
                                        <p:tgtEl>
                                          <p:spTgt spid="86"/>
                                        </p:tgtEl>
                                      </p:cBhvr>
                                    </p:animEffect>
                                  </p:childTnLst>
                                </p:cTn>
                              </p:par>
                            </p:childTnLst>
                          </p:cTn>
                        </p:par>
                        <p:par>
                          <p:cTn id="61" fill="hold">
                            <p:stCondLst>
                              <p:cond delay="5000"/>
                            </p:stCondLst>
                            <p:childTnLst>
                              <p:par>
                                <p:cTn id="62" presetID="2" presetClass="entr" presetSubtype="1" accel="50000" decel="5000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0-#ppt_h/2"/>
                                          </p:val>
                                        </p:tav>
                                        <p:tav tm="100000">
                                          <p:val>
                                            <p:strVal val="#ppt_y"/>
                                          </p:val>
                                        </p:tav>
                                      </p:tavLst>
                                    </p:anim>
                                  </p:childTnLst>
                                </p:cTn>
                              </p:par>
                            </p:childTnLst>
                          </p:cTn>
                        </p:par>
                        <p:par>
                          <p:cTn id="66" fill="hold">
                            <p:stCondLst>
                              <p:cond delay="5500"/>
                            </p:stCondLst>
                            <p:childTnLst>
                              <p:par>
                                <p:cTn id="67" presetID="2" presetClass="entr" presetSubtype="4" accel="50000" decel="50000"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anim calcmode="lin" valueType="num">
                                      <p:cBhvr>
                                        <p:cTn id="74" dur="500" fill="hold"/>
                                        <p:tgtEl>
                                          <p:spTgt spid="10"/>
                                        </p:tgtEl>
                                        <p:attrNameLst>
                                          <p:attrName>ppt_x</p:attrName>
                                        </p:attrNameLst>
                                      </p:cBhvr>
                                      <p:tavLst>
                                        <p:tav tm="0">
                                          <p:val>
                                            <p:strVal val="#ppt_x"/>
                                          </p:val>
                                        </p:tav>
                                        <p:tav tm="100000">
                                          <p:val>
                                            <p:strVal val="#ppt_x"/>
                                          </p:val>
                                        </p:tav>
                                      </p:tavLst>
                                    </p:anim>
                                    <p:anim calcmode="lin" valueType="num">
                                      <p:cBhvr>
                                        <p:cTn id="75" dur="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18" presetClass="entr" presetSubtype="3" fill="hold"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strips(upRight)">
                                      <p:cBhvr>
                                        <p:cTn id="84" dur="500"/>
                                        <p:tgtEl>
                                          <p:spTgt spid="101"/>
                                        </p:tgtEl>
                                      </p:cBhvr>
                                    </p:animEffect>
                                  </p:childTnLst>
                                </p:cTn>
                              </p:par>
                            </p:childTnLst>
                          </p:cTn>
                        </p:par>
                        <p:par>
                          <p:cTn id="85" fill="hold">
                            <p:stCondLst>
                              <p:cond delay="7000"/>
                            </p:stCondLst>
                            <p:childTnLst>
                              <p:par>
                                <p:cTn id="86" presetID="2" presetClass="entr" presetSubtype="4" accel="50000" decel="5000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ppt_x"/>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1" accel="50000" decel="5000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0-#ppt_h/2"/>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anim calcmode="lin" valueType="num">
                                      <p:cBhvr>
                                        <p:cTn id="98" dur="500" fill="hold"/>
                                        <p:tgtEl>
                                          <p:spTgt spid="13"/>
                                        </p:tgtEl>
                                        <p:attrNameLst>
                                          <p:attrName>ppt_x</p:attrName>
                                        </p:attrNameLst>
                                      </p:cBhvr>
                                      <p:tavLst>
                                        <p:tav tm="0">
                                          <p:val>
                                            <p:strVal val="#ppt_x"/>
                                          </p:val>
                                        </p:tav>
                                        <p:tav tm="100000">
                                          <p:val>
                                            <p:strVal val="#ppt_x"/>
                                          </p:val>
                                        </p:tav>
                                      </p:tavLst>
                                    </p:anim>
                                    <p:anim calcmode="lin" valueType="num">
                                      <p:cBhvr>
                                        <p:cTn id="99" dur="500" fill="hold"/>
                                        <p:tgtEl>
                                          <p:spTgt spid="1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 presetClass="entr" presetSubtype="8"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18" presetClass="entr" presetSubtype="12" fill="hold" nodeType="after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strips(downLeft)">
                                      <p:cBhvr>
                                        <p:cTn id="108" dur="500"/>
                                        <p:tgtEl>
                                          <p:spTgt spid="91"/>
                                        </p:tgtEl>
                                      </p:cBhvr>
                                    </p:animEffect>
                                  </p:childTnLst>
                                </p:cTn>
                              </p:par>
                            </p:childTnLst>
                          </p:cTn>
                        </p:par>
                        <p:par>
                          <p:cTn id="109" fill="hold">
                            <p:stCondLst>
                              <p:cond delay="9000"/>
                            </p:stCondLst>
                            <p:childTnLst>
                              <p:par>
                                <p:cTn id="110" presetID="2" presetClass="entr" presetSubtype="1" accel="50000" decel="50000" fill="hold" nodeType="afterEffect">
                                  <p:stCondLst>
                                    <p:cond delay="0"/>
                                  </p:stCondLst>
                                  <p:childTnLst>
                                    <p:set>
                                      <p:cBhvr>
                                        <p:cTn id="111" dur="1" fill="hold">
                                          <p:stCondLst>
                                            <p:cond delay="0"/>
                                          </p:stCondLst>
                                        </p:cTn>
                                        <p:tgtEl>
                                          <p:spTgt spid="16"/>
                                        </p:tgtEl>
                                        <p:attrNameLst>
                                          <p:attrName>style.visibility</p:attrName>
                                        </p:attrNameLst>
                                      </p:cBhvr>
                                      <p:to>
                                        <p:strVal val="visible"/>
                                      </p:to>
                                    </p:set>
                                    <p:anim calcmode="lin" valueType="num">
                                      <p:cBhvr additive="base">
                                        <p:cTn id="112" dur="500" fill="hold"/>
                                        <p:tgtEl>
                                          <p:spTgt spid="16"/>
                                        </p:tgtEl>
                                        <p:attrNameLst>
                                          <p:attrName>ppt_x</p:attrName>
                                        </p:attrNameLst>
                                      </p:cBhvr>
                                      <p:tavLst>
                                        <p:tav tm="0">
                                          <p:val>
                                            <p:strVal val="#ppt_x"/>
                                          </p:val>
                                        </p:tav>
                                        <p:tav tm="100000">
                                          <p:val>
                                            <p:strVal val="#ppt_x"/>
                                          </p:val>
                                        </p:tav>
                                      </p:tavLst>
                                    </p:anim>
                                    <p:anim calcmode="lin" valueType="num">
                                      <p:cBhvr additive="base">
                                        <p:cTn id="113" dur="500" fill="hold"/>
                                        <p:tgtEl>
                                          <p:spTgt spid="16"/>
                                        </p:tgtEl>
                                        <p:attrNameLst>
                                          <p:attrName>ppt_y</p:attrName>
                                        </p:attrNameLst>
                                      </p:cBhvr>
                                      <p:tavLst>
                                        <p:tav tm="0">
                                          <p:val>
                                            <p:strVal val="0-#ppt_h/2"/>
                                          </p:val>
                                        </p:tav>
                                        <p:tav tm="100000">
                                          <p:val>
                                            <p:strVal val="#ppt_y"/>
                                          </p:val>
                                        </p:tav>
                                      </p:tavLst>
                                    </p:anim>
                                  </p:childTnLst>
                                </p:cTn>
                              </p:par>
                            </p:childTnLst>
                          </p:cTn>
                        </p:par>
                        <p:par>
                          <p:cTn id="114" fill="hold">
                            <p:stCondLst>
                              <p:cond delay="9500"/>
                            </p:stCondLst>
                            <p:childTnLst>
                              <p:par>
                                <p:cTn id="115" presetID="2" presetClass="entr" presetSubtype="4" accel="50000" decel="5000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additive="base">
                                        <p:cTn id="117" dur="500" fill="hold"/>
                                        <p:tgtEl>
                                          <p:spTgt spid="74"/>
                                        </p:tgtEl>
                                        <p:attrNameLst>
                                          <p:attrName>ppt_x</p:attrName>
                                        </p:attrNameLst>
                                      </p:cBhvr>
                                      <p:tavLst>
                                        <p:tav tm="0">
                                          <p:val>
                                            <p:strVal val="#ppt_x"/>
                                          </p:val>
                                        </p:tav>
                                        <p:tav tm="100000">
                                          <p:val>
                                            <p:strVal val="#ppt_x"/>
                                          </p:val>
                                        </p:tav>
                                      </p:tavLst>
                                    </p:anim>
                                    <p:anim calcmode="lin" valueType="num">
                                      <p:cBhvr additive="base">
                                        <p:cTn id="118" dur="500" fill="hold"/>
                                        <p:tgtEl>
                                          <p:spTgt spid="74"/>
                                        </p:tgtEl>
                                        <p:attrNameLst>
                                          <p:attrName>ppt_y</p:attrName>
                                        </p:attrNameLst>
                                      </p:cBhvr>
                                      <p:tavLst>
                                        <p:tav tm="0">
                                          <p:val>
                                            <p:strVal val="1+#ppt_h/2"/>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anim calcmode="lin" valueType="num">
                                      <p:cBhvr>
                                        <p:cTn id="122" dur="500" fill="hold"/>
                                        <p:tgtEl>
                                          <p:spTgt spid="11"/>
                                        </p:tgtEl>
                                        <p:attrNameLst>
                                          <p:attrName>ppt_x</p:attrName>
                                        </p:attrNameLst>
                                      </p:cBhvr>
                                      <p:tavLst>
                                        <p:tav tm="0">
                                          <p:val>
                                            <p:strVal val="#ppt_x"/>
                                          </p:val>
                                        </p:tav>
                                        <p:tav tm="100000">
                                          <p:val>
                                            <p:strVal val="#ppt_x"/>
                                          </p:val>
                                        </p:tav>
                                      </p:tavLst>
                                    </p:anim>
                                    <p:anim calcmode="lin" valueType="num">
                                      <p:cBhvr>
                                        <p:cTn id="1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4981" y="3640592"/>
            <a:ext cx="9985213"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7" name="Slide Number Placeholder 86"/>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18</a:t>
            </a:fld>
            <a:endParaRPr lang="en-US" dirty="0"/>
          </a:p>
        </p:txBody>
      </p:sp>
      <p:grpSp>
        <p:nvGrpSpPr>
          <p:cNvPr id="3" name="Group 88"/>
          <p:cNvGrpSpPr/>
          <p:nvPr/>
        </p:nvGrpSpPr>
        <p:grpSpPr>
          <a:xfrm>
            <a:off x="2591588" y="1685604"/>
            <a:ext cx="2046623" cy="850733"/>
            <a:chOff x="805796" y="661615"/>
            <a:chExt cx="1128113" cy="346757"/>
          </a:xfrm>
        </p:grpSpPr>
        <p:sp>
          <p:nvSpPr>
            <p:cNvPr id="76" name="TextBox 75"/>
            <p:cNvSpPr txBox="1"/>
            <p:nvPr/>
          </p:nvSpPr>
          <p:spPr>
            <a:xfrm>
              <a:off x="805797" y="661615"/>
              <a:ext cx="625579" cy="92022"/>
            </a:xfrm>
            <a:prstGeom prst="rect">
              <a:avLst/>
            </a:prstGeom>
            <a:noFill/>
          </p:spPr>
          <p:txBody>
            <a:bodyPr wrap="none" lIns="0" tIns="0" rIns="0" bIns="0" rtlCol="0" anchor="t">
              <a:spAutoFit/>
            </a:bodyPr>
            <a:lstStyle/>
            <a:p>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83" name="TextBox 82"/>
            <p:cNvSpPr txBox="1"/>
            <p:nvPr/>
          </p:nvSpPr>
          <p:spPr>
            <a:xfrm>
              <a:off x="805796" y="757552"/>
              <a:ext cx="1128113"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5" name="Group 88"/>
          <p:cNvGrpSpPr/>
          <p:nvPr/>
        </p:nvGrpSpPr>
        <p:grpSpPr>
          <a:xfrm>
            <a:off x="968039" y="4844714"/>
            <a:ext cx="1826747" cy="850734"/>
            <a:chOff x="690582" y="661615"/>
            <a:chExt cx="1370060" cy="346757"/>
          </a:xfrm>
        </p:grpSpPr>
        <p:sp>
          <p:nvSpPr>
            <p:cNvPr id="48" name="TextBox 47"/>
            <p:cNvSpPr txBox="1"/>
            <p:nvPr/>
          </p:nvSpPr>
          <p:spPr>
            <a:xfrm>
              <a:off x="1209448" y="661615"/>
              <a:ext cx="851194" cy="92022"/>
            </a:xfrm>
            <a:prstGeom prst="rect">
              <a:avLst/>
            </a:prstGeom>
            <a:noFill/>
          </p:spPr>
          <p:txBody>
            <a:bodyPr wrap="none" lIns="0" tIns="0" rIns="0" bIns="0" rtlCol="0" anchor="t">
              <a:spAutoFit/>
            </a:bodyPr>
            <a:lstStyle/>
            <a:p>
              <a:pPr algn="r"/>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49" name="TextBox 48"/>
            <p:cNvSpPr txBox="1"/>
            <p:nvPr/>
          </p:nvSpPr>
          <p:spPr>
            <a:xfrm>
              <a:off x="690582" y="757553"/>
              <a:ext cx="1370060" cy="250819"/>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6" name="Group 88"/>
          <p:cNvGrpSpPr/>
          <p:nvPr/>
        </p:nvGrpSpPr>
        <p:grpSpPr>
          <a:xfrm>
            <a:off x="5910458" y="1685604"/>
            <a:ext cx="2065799" cy="850733"/>
            <a:chOff x="805796" y="661615"/>
            <a:chExt cx="1549349" cy="346757"/>
          </a:xfrm>
        </p:grpSpPr>
        <p:sp>
          <p:nvSpPr>
            <p:cNvPr id="55" name="TextBox 54"/>
            <p:cNvSpPr txBox="1"/>
            <p:nvPr/>
          </p:nvSpPr>
          <p:spPr>
            <a:xfrm>
              <a:off x="805796" y="661615"/>
              <a:ext cx="851194" cy="92022"/>
            </a:xfrm>
            <a:prstGeom prst="rect">
              <a:avLst/>
            </a:prstGeom>
            <a:noFill/>
          </p:spPr>
          <p:txBody>
            <a:bodyPr wrap="none" lIns="0" tIns="0" rIns="0" bIns="0" rtlCol="0" anchor="t">
              <a:spAutoFit/>
            </a:bodyPr>
            <a:lstStyle/>
            <a:p>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56" name="TextBox 55"/>
            <p:cNvSpPr txBox="1"/>
            <p:nvPr/>
          </p:nvSpPr>
          <p:spPr>
            <a:xfrm>
              <a:off x="805796" y="757552"/>
              <a:ext cx="1549349"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7" name="Group 88"/>
          <p:cNvGrpSpPr/>
          <p:nvPr/>
        </p:nvGrpSpPr>
        <p:grpSpPr>
          <a:xfrm>
            <a:off x="4230169" y="4844714"/>
            <a:ext cx="2021037" cy="850735"/>
            <a:chOff x="514046" y="661615"/>
            <a:chExt cx="1515778" cy="346758"/>
          </a:xfrm>
        </p:grpSpPr>
        <p:sp>
          <p:nvSpPr>
            <p:cNvPr id="60" name="TextBox 59"/>
            <p:cNvSpPr txBox="1"/>
            <p:nvPr/>
          </p:nvSpPr>
          <p:spPr>
            <a:xfrm>
              <a:off x="1178628" y="661615"/>
              <a:ext cx="851195" cy="92022"/>
            </a:xfrm>
            <a:prstGeom prst="rect">
              <a:avLst/>
            </a:prstGeom>
            <a:noFill/>
          </p:spPr>
          <p:txBody>
            <a:bodyPr wrap="none" lIns="0" tIns="0" rIns="0" bIns="0" rtlCol="0" anchor="t">
              <a:spAutoFit/>
            </a:bodyPr>
            <a:lstStyle/>
            <a:p>
              <a:pPr algn="r"/>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61" name="TextBox 60"/>
            <p:cNvSpPr txBox="1"/>
            <p:nvPr/>
          </p:nvSpPr>
          <p:spPr>
            <a:xfrm>
              <a:off x="514046" y="757553"/>
              <a:ext cx="1515778" cy="250820"/>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cxnSp>
        <p:nvCxnSpPr>
          <p:cNvPr id="39" name="Straight Connector 38"/>
          <p:cNvCxnSpPr/>
          <p:nvPr/>
        </p:nvCxnSpPr>
        <p:spPr>
          <a:xfrm>
            <a:off x="1881684" y="2746147"/>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570703" y="4226043"/>
            <a:ext cx="62196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rPr>
              <a:t>2006</a:t>
            </a:r>
            <a:endParaRPr lang="en-US" sz="2400" dirty="0">
              <a:solidFill>
                <a:schemeClr val="accent1"/>
              </a:solidFill>
            </a:endParaRPr>
          </a:p>
        </p:txBody>
      </p:sp>
      <p:sp>
        <p:nvSpPr>
          <p:cNvPr id="38" name="Oval 37"/>
          <p:cNvSpPr/>
          <p:nvPr/>
        </p:nvSpPr>
        <p:spPr>
          <a:xfrm>
            <a:off x="1460928" y="3259941"/>
            <a:ext cx="841512" cy="84150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1"/>
                </a:solidFill>
              </a:rPr>
              <a:t>01</a:t>
            </a:r>
          </a:p>
        </p:txBody>
      </p:sp>
      <p:cxnSp>
        <p:nvCxnSpPr>
          <p:cNvPr id="51" name="Straight Connector 50"/>
          <p:cNvCxnSpPr/>
          <p:nvPr/>
        </p:nvCxnSpPr>
        <p:spPr>
          <a:xfrm flipV="1">
            <a:off x="3568047" y="4181080"/>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147291" y="3259941"/>
            <a:ext cx="841512" cy="84150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2"/>
                </a:solidFill>
              </a:rPr>
              <a:t>02</a:t>
            </a:r>
            <a:endParaRPr lang="en-US" sz="2135" dirty="0">
              <a:solidFill>
                <a:schemeClr val="accent2"/>
              </a:solidFill>
            </a:endParaRPr>
          </a:p>
        </p:txBody>
      </p:sp>
      <p:sp>
        <p:nvSpPr>
          <p:cNvPr id="34" name="TextBox 33"/>
          <p:cNvSpPr txBox="1"/>
          <p:nvPr/>
        </p:nvSpPr>
        <p:spPr>
          <a:xfrm>
            <a:off x="3257066" y="2766666"/>
            <a:ext cx="62196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rPr>
              <a:t>2009</a:t>
            </a:r>
            <a:endParaRPr lang="en-US" sz="2400" dirty="0">
              <a:solidFill>
                <a:schemeClr val="accent2"/>
              </a:solidFill>
            </a:endParaRPr>
          </a:p>
        </p:txBody>
      </p:sp>
      <p:cxnSp>
        <p:nvCxnSpPr>
          <p:cNvPr id="58" name="Straight Connector 57"/>
          <p:cNvCxnSpPr/>
          <p:nvPr/>
        </p:nvCxnSpPr>
        <p:spPr>
          <a:xfrm>
            <a:off x="5254410" y="2746147"/>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833654" y="3259941"/>
            <a:ext cx="841512" cy="84150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3"/>
                </a:solidFill>
              </a:rPr>
              <a:t>03</a:t>
            </a:r>
            <a:endParaRPr lang="en-US" sz="2135" dirty="0">
              <a:solidFill>
                <a:schemeClr val="accent3"/>
              </a:solidFill>
            </a:endParaRPr>
          </a:p>
        </p:txBody>
      </p:sp>
      <p:sp>
        <p:nvSpPr>
          <p:cNvPr id="43" name="TextBox 42"/>
          <p:cNvSpPr txBox="1"/>
          <p:nvPr/>
        </p:nvSpPr>
        <p:spPr>
          <a:xfrm>
            <a:off x="4943429" y="4226043"/>
            <a:ext cx="62196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rPr>
              <a:t>2008</a:t>
            </a:r>
            <a:endParaRPr lang="en-US" sz="2400" dirty="0">
              <a:solidFill>
                <a:schemeClr val="accent3"/>
              </a:solidFill>
            </a:endParaRPr>
          </a:p>
        </p:txBody>
      </p:sp>
      <p:cxnSp>
        <p:nvCxnSpPr>
          <p:cNvPr id="62" name="Straight Connector 61"/>
          <p:cNvCxnSpPr/>
          <p:nvPr/>
        </p:nvCxnSpPr>
        <p:spPr>
          <a:xfrm flipV="1">
            <a:off x="6940772" y="4147213"/>
            <a:ext cx="0" cy="46868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520016" y="3259941"/>
            <a:ext cx="841512" cy="84150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4"/>
                </a:solidFill>
              </a:rPr>
              <a:t>04</a:t>
            </a:r>
            <a:endParaRPr lang="en-US" sz="2135" dirty="0">
              <a:solidFill>
                <a:schemeClr val="accent4"/>
              </a:solidFill>
            </a:endParaRPr>
          </a:p>
        </p:txBody>
      </p:sp>
      <p:sp>
        <p:nvSpPr>
          <p:cNvPr id="45" name="TextBox 44"/>
          <p:cNvSpPr txBox="1"/>
          <p:nvPr/>
        </p:nvSpPr>
        <p:spPr>
          <a:xfrm>
            <a:off x="6629791" y="2766666"/>
            <a:ext cx="62196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rPr>
              <a:t>2010</a:t>
            </a:r>
            <a:endParaRPr lang="en-US" sz="2400" dirty="0">
              <a:solidFill>
                <a:schemeClr val="accent4"/>
              </a:solidFill>
            </a:endParaRPr>
          </a:p>
        </p:txBody>
      </p:sp>
      <p:grpSp>
        <p:nvGrpSpPr>
          <p:cNvPr id="8" name="Group 88"/>
          <p:cNvGrpSpPr/>
          <p:nvPr/>
        </p:nvGrpSpPr>
        <p:grpSpPr>
          <a:xfrm>
            <a:off x="9246770" y="1662384"/>
            <a:ext cx="2073852" cy="850733"/>
            <a:chOff x="805796" y="661615"/>
            <a:chExt cx="1555389" cy="346757"/>
          </a:xfrm>
        </p:grpSpPr>
        <p:sp>
          <p:nvSpPr>
            <p:cNvPr id="47" name="TextBox 46"/>
            <p:cNvSpPr txBox="1"/>
            <p:nvPr/>
          </p:nvSpPr>
          <p:spPr>
            <a:xfrm>
              <a:off x="805796" y="661615"/>
              <a:ext cx="851195" cy="92022"/>
            </a:xfrm>
            <a:prstGeom prst="rect">
              <a:avLst/>
            </a:prstGeom>
            <a:noFill/>
          </p:spPr>
          <p:txBody>
            <a:bodyPr wrap="none" lIns="0" tIns="0" rIns="0" bIns="0" rtlCol="0" anchor="t">
              <a:spAutoFit/>
            </a:bodyPr>
            <a:lstStyle/>
            <a:p>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50" name="TextBox 49"/>
            <p:cNvSpPr txBox="1"/>
            <p:nvPr/>
          </p:nvSpPr>
          <p:spPr>
            <a:xfrm>
              <a:off x="805796" y="757552"/>
              <a:ext cx="1555389"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cxnSp>
        <p:nvCxnSpPr>
          <p:cNvPr id="52" name="Straight Connector 51"/>
          <p:cNvCxnSpPr/>
          <p:nvPr/>
        </p:nvCxnSpPr>
        <p:spPr>
          <a:xfrm>
            <a:off x="8627135" y="2746147"/>
            <a:ext cx="0" cy="428948"/>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8206379" y="3259941"/>
            <a:ext cx="841512" cy="84150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5"/>
                </a:solidFill>
              </a:rPr>
              <a:t>05</a:t>
            </a:r>
            <a:endParaRPr lang="en-US" sz="2135" dirty="0">
              <a:solidFill>
                <a:schemeClr val="accent5"/>
              </a:solidFill>
            </a:endParaRPr>
          </a:p>
        </p:txBody>
      </p:sp>
      <p:sp>
        <p:nvSpPr>
          <p:cNvPr id="57" name="TextBox 56"/>
          <p:cNvSpPr txBox="1"/>
          <p:nvPr/>
        </p:nvSpPr>
        <p:spPr>
          <a:xfrm>
            <a:off x="8316153" y="4226043"/>
            <a:ext cx="621966" cy="369332"/>
          </a:xfrm>
          <a:prstGeom prst="rect">
            <a:avLst/>
          </a:prstGeom>
          <a:noFill/>
        </p:spPr>
        <p:txBody>
          <a:bodyPr wrap="none" lIns="0" tIns="0" rIns="0" bIns="0" rtlCol="0" anchor="ctr">
            <a:spAutoFit/>
          </a:bodyPr>
          <a:lstStyle/>
          <a:p>
            <a:pPr algn="ctr" defTabSz="1219200">
              <a:spcBef>
                <a:spcPct val="20000"/>
              </a:spcBef>
              <a:defRPr/>
            </a:pPr>
            <a:r>
              <a:rPr lang="en-US" sz="2400" b="1" dirty="0" smtClean="0">
                <a:solidFill>
                  <a:schemeClr val="accent5"/>
                </a:solidFill>
              </a:rPr>
              <a:t>2019</a:t>
            </a:r>
            <a:endParaRPr lang="en-US" sz="2400" dirty="0">
              <a:solidFill>
                <a:schemeClr val="accent5"/>
              </a:solidFill>
            </a:endParaRPr>
          </a:p>
        </p:txBody>
      </p:sp>
      <p:cxnSp>
        <p:nvCxnSpPr>
          <p:cNvPr id="72" name="Straight Connector 71"/>
          <p:cNvCxnSpPr/>
          <p:nvPr/>
        </p:nvCxnSpPr>
        <p:spPr>
          <a:xfrm flipV="1">
            <a:off x="10313495" y="4147213"/>
            <a:ext cx="0" cy="46868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92739" y="3259941"/>
            <a:ext cx="841512" cy="841507"/>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6"/>
                </a:solidFill>
              </a:rPr>
              <a:t>06</a:t>
            </a:r>
            <a:endParaRPr lang="en-US" sz="2135" dirty="0">
              <a:solidFill>
                <a:schemeClr val="accent6"/>
              </a:solidFill>
            </a:endParaRPr>
          </a:p>
        </p:txBody>
      </p:sp>
      <p:sp>
        <p:nvSpPr>
          <p:cNvPr id="77" name="TextBox 76"/>
          <p:cNvSpPr txBox="1"/>
          <p:nvPr/>
        </p:nvSpPr>
        <p:spPr>
          <a:xfrm>
            <a:off x="10002513" y="2766666"/>
            <a:ext cx="621966" cy="369332"/>
          </a:xfrm>
          <a:prstGeom prst="rect">
            <a:avLst/>
          </a:prstGeom>
          <a:noFill/>
          <a:ln>
            <a:noFill/>
          </a:ln>
        </p:spPr>
        <p:txBody>
          <a:bodyPr wrap="none" lIns="0" tIns="0" rIns="0" bIns="0" rtlCol="0" anchor="ctr">
            <a:spAutoFit/>
          </a:bodyPr>
          <a:lstStyle/>
          <a:p>
            <a:pPr algn="ctr" defTabSz="1219200">
              <a:spcBef>
                <a:spcPct val="20000"/>
              </a:spcBef>
              <a:defRPr/>
            </a:pPr>
            <a:r>
              <a:rPr lang="en-US" sz="2400" b="1" dirty="0" smtClean="0">
                <a:solidFill>
                  <a:schemeClr val="accent6"/>
                </a:solidFill>
              </a:rPr>
              <a:t>2020</a:t>
            </a:r>
            <a:endParaRPr lang="en-US" sz="2400" dirty="0">
              <a:solidFill>
                <a:schemeClr val="accent6"/>
              </a:solidFill>
            </a:endParaRPr>
          </a:p>
        </p:txBody>
      </p:sp>
      <p:grpSp>
        <p:nvGrpSpPr>
          <p:cNvPr id="9" name="Group 88"/>
          <p:cNvGrpSpPr/>
          <p:nvPr/>
        </p:nvGrpSpPr>
        <p:grpSpPr>
          <a:xfrm>
            <a:off x="7599960" y="4844714"/>
            <a:ext cx="2030856" cy="850735"/>
            <a:chOff x="506682" y="661615"/>
            <a:chExt cx="1523142" cy="346758"/>
          </a:xfrm>
        </p:grpSpPr>
        <p:sp>
          <p:nvSpPr>
            <p:cNvPr id="79" name="TextBox 78"/>
            <p:cNvSpPr txBox="1"/>
            <p:nvPr/>
          </p:nvSpPr>
          <p:spPr>
            <a:xfrm>
              <a:off x="1178628" y="661615"/>
              <a:ext cx="851195" cy="92022"/>
            </a:xfrm>
            <a:prstGeom prst="rect">
              <a:avLst/>
            </a:prstGeom>
            <a:noFill/>
          </p:spPr>
          <p:txBody>
            <a:bodyPr wrap="none" lIns="0" tIns="0" rIns="0" bIns="0" rtlCol="0" anchor="t">
              <a:spAutoFit/>
            </a:bodyPr>
            <a:lstStyle/>
            <a:p>
              <a:pPr algn="r"/>
              <a:r>
                <a:rPr lang="zh-CN" altLang="en-US" sz="1465" b="1" dirty="0">
                  <a:solidFill>
                    <a:schemeClr val="tx1">
                      <a:lumMod val="75000"/>
                      <a:lumOff val="25000"/>
                    </a:schemeClr>
                  </a:solidFill>
                </a:rPr>
                <a:t>添加内容文本</a:t>
              </a:r>
              <a:endParaRPr lang="en-US" sz="1465" b="1" dirty="0">
                <a:solidFill>
                  <a:schemeClr val="tx1">
                    <a:lumMod val="75000"/>
                    <a:lumOff val="25000"/>
                  </a:schemeClr>
                </a:solidFill>
              </a:endParaRPr>
            </a:p>
          </p:txBody>
        </p:sp>
        <p:sp>
          <p:nvSpPr>
            <p:cNvPr id="80" name="TextBox 79"/>
            <p:cNvSpPr txBox="1"/>
            <p:nvPr/>
          </p:nvSpPr>
          <p:spPr>
            <a:xfrm>
              <a:off x="506682" y="757553"/>
              <a:ext cx="1523142" cy="250820"/>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10" name="Group 62"/>
          <p:cNvGrpSpPr/>
          <p:nvPr/>
        </p:nvGrpSpPr>
        <p:grpSpPr>
          <a:xfrm>
            <a:off x="1278015" y="1508767"/>
            <a:ext cx="1207339" cy="1207339"/>
            <a:chOff x="957321" y="1131575"/>
            <a:chExt cx="905504" cy="905504"/>
          </a:xfrm>
        </p:grpSpPr>
        <p:sp>
          <p:nvSpPr>
            <p:cNvPr id="33" name="Freeform 32"/>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latin typeface="FontAwesome" pitchFamily="2" charset="0"/>
              </a:endParaRPr>
            </a:p>
          </p:txBody>
        </p:sp>
        <p:sp>
          <p:nvSpPr>
            <p:cNvPr id="59" name="Freeform 116"/>
            <p:cNvSpPr>
              <a:spLocks noEditPoints="1"/>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1" name="Group 64"/>
          <p:cNvGrpSpPr/>
          <p:nvPr/>
        </p:nvGrpSpPr>
        <p:grpSpPr>
          <a:xfrm>
            <a:off x="2964378" y="4649769"/>
            <a:ext cx="1207339" cy="1207339"/>
            <a:chOff x="2222093" y="3487327"/>
            <a:chExt cx="905504" cy="905504"/>
          </a:xfrm>
        </p:grpSpPr>
        <p:sp>
          <p:nvSpPr>
            <p:cNvPr id="37" name="Freeform 36"/>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64" name="Freeform 105"/>
            <p:cNvSpPr>
              <a:spLocks noEditPoints="1"/>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2" name="Group 68"/>
          <p:cNvGrpSpPr/>
          <p:nvPr/>
        </p:nvGrpSpPr>
        <p:grpSpPr>
          <a:xfrm>
            <a:off x="4650740" y="1510336"/>
            <a:ext cx="1207339" cy="1207339"/>
            <a:chOff x="3486865" y="1132752"/>
            <a:chExt cx="905504" cy="905504"/>
          </a:xfrm>
        </p:grpSpPr>
        <p:sp>
          <p:nvSpPr>
            <p:cNvPr id="36" name="Freeform 35"/>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68" name="Freeform 15"/>
            <p:cNvSpPr>
              <a:spLocks noEditPoints="1"/>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ln>
          </p:spPr>
          <p:txBody>
            <a:bodyPr vert="horz" wrap="square" lIns="121920" tIns="60960" rIns="121920" bIns="60960" numCol="1" anchor="t" anchorCtr="0" compatLnSpc="1"/>
            <a:lstStyle/>
            <a:p>
              <a:endParaRPr lang="en-US" sz="2400" dirty="0"/>
            </a:p>
          </p:txBody>
        </p:sp>
      </p:grpSp>
      <p:grpSp>
        <p:nvGrpSpPr>
          <p:cNvPr id="13" name="Group 77"/>
          <p:cNvGrpSpPr/>
          <p:nvPr/>
        </p:nvGrpSpPr>
        <p:grpSpPr>
          <a:xfrm>
            <a:off x="6337103" y="4651607"/>
            <a:ext cx="1207339" cy="1207339"/>
            <a:chOff x="4751637" y="3488705"/>
            <a:chExt cx="905504" cy="905504"/>
          </a:xfrm>
        </p:grpSpPr>
        <p:sp>
          <p:nvSpPr>
            <p:cNvPr id="35" name="Freeform 34"/>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545">
                <a:lnSpc>
                  <a:spcPct val="90000"/>
                </a:lnSpc>
                <a:spcBef>
                  <a:spcPct val="0"/>
                </a:spcBef>
                <a:spcAft>
                  <a:spcPct val="35000"/>
                </a:spcAft>
              </a:pPr>
              <a:endParaRPr lang="en-US" sz="4265" dirty="0"/>
            </a:p>
          </p:txBody>
        </p:sp>
        <p:sp>
          <p:nvSpPr>
            <p:cNvPr id="70" name="Freeform 57"/>
            <p:cNvSpPr>
              <a:spLocks noEditPoints="1"/>
            </p:cNvSpPr>
            <p:nvPr/>
          </p:nvSpPr>
          <p:spPr bwMode="auto">
            <a:xfrm>
              <a:off x="5026751" y="3763819"/>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ln>
          </p:spPr>
          <p:txBody>
            <a:bodyPr vert="horz" wrap="square" lIns="121920" tIns="60960" rIns="121920" bIns="60960" numCol="1" anchor="t" anchorCtr="0" compatLnSpc="1"/>
            <a:lstStyle/>
            <a:p>
              <a:endParaRPr lang="en-US" sz="2400" dirty="0"/>
            </a:p>
          </p:txBody>
        </p:sp>
      </p:grpSp>
      <p:grpSp>
        <p:nvGrpSpPr>
          <p:cNvPr id="14" name="Group 81"/>
          <p:cNvGrpSpPr/>
          <p:nvPr/>
        </p:nvGrpSpPr>
        <p:grpSpPr>
          <a:xfrm>
            <a:off x="9709826" y="4651607"/>
            <a:ext cx="1207339" cy="1207339"/>
            <a:chOff x="7281179" y="3488705"/>
            <a:chExt cx="905504" cy="905504"/>
          </a:xfrm>
        </p:grpSpPr>
        <p:sp>
          <p:nvSpPr>
            <p:cNvPr id="74" name="Freeform 73"/>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81" name="Freeform 152"/>
            <p:cNvSpPr>
              <a:spLocks noEditPoints="1"/>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1920" tIns="60960" rIns="121920" bIns="60960" numCol="1" anchor="t" anchorCtr="0" compatLnSpc="1"/>
            <a:lstStyle/>
            <a:p>
              <a:endParaRPr lang="en-US" sz="2400" dirty="0"/>
            </a:p>
          </p:txBody>
        </p:sp>
      </p:grpSp>
      <p:grpSp>
        <p:nvGrpSpPr>
          <p:cNvPr id="15" name="Group 85"/>
          <p:cNvGrpSpPr/>
          <p:nvPr/>
        </p:nvGrpSpPr>
        <p:grpSpPr>
          <a:xfrm>
            <a:off x="8023466" y="1510336"/>
            <a:ext cx="1207339" cy="1207339"/>
            <a:chOff x="6016409" y="1132752"/>
            <a:chExt cx="905504" cy="905504"/>
          </a:xfrm>
        </p:grpSpPr>
        <p:sp>
          <p:nvSpPr>
            <p:cNvPr id="53" name="Freeform 52"/>
            <p:cNvSpPr/>
            <p:nvPr/>
          </p:nvSpPr>
          <p:spPr>
            <a:xfrm>
              <a:off x="6016409"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545">
                <a:lnSpc>
                  <a:spcPct val="90000"/>
                </a:lnSpc>
                <a:spcBef>
                  <a:spcPct val="0"/>
                </a:spcBef>
                <a:spcAft>
                  <a:spcPct val="35000"/>
                </a:spcAft>
              </a:pPr>
              <a:endParaRPr lang="en-US" sz="5335" dirty="0">
                <a:latin typeface="FontAwesome" pitchFamily="2" charset="0"/>
              </a:endParaRPr>
            </a:p>
          </p:txBody>
        </p:sp>
        <p:sp>
          <p:nvSpPr>
            <p:cNvPr id="85" name="Freeform 135"/>
            <p:cNvSpPr>
              <a:spLocks noEditPoints="1"/>
            </p:cNvSpPr>
            <p:nvPr/>
          </p:nvSpPr>
          <p:spPr bwMode="auto">
            <a:xfrm>
              <a:off x="6256252" y="1386070"/>
              <a:ext cx="425819" cy="3988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ln>
          </p:spPr>
          <p:txBody>
            <a:bodyPr vert="horz" wrap="square" lIns="121920" tIns="60960" rIns="121920" bIns="60960" numCol="1" anchor="t" anchorCtr="0" compatLnSpc="1"/>
            <a:lstStyle/>
            <a:p>
              <a:endParaRPr lang="en-US" sz="2400" dirty="0"/>
            </a:p>
          </p:txBody>
        </p:sp>
      </p:grpSp>
      <p:sp>
        <p:nvSpPr>
          <p:cNvPr id="63" name="文本框 62"/>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strips(downLeft)">
                                      <p:cBhvr>
                                        <p:cTn id="26" dur="500"/>
                                        <p:tgtEl>
                                          <p:spTgt spid="39"/>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Bottom)">
                                      <p:cBhvr>
                                        <p:cTn id="30" dur="500"/>
                                        <p:tgtEl>
                                          <p:spTgt spid="3"/>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lide(fromBottom)">
                                      <p:cBhvr>
                                        <p:cTn id="39" dur="500"/>
                                        <p:tgtEl>
                                          <p:spTgt spid="34"/>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upRight)">
                                      <p:cBhvr>
                                        <p:cTn id="49" dur="500"/>
                                        <p:tgtEl>
                                          <p:spTgt spid="51"/>
                                        </p:tgtEl>
                                      </p:cBhvr>
                                    </p:animEffect>
                                  </p:childTnLst>
                                </p:cTn>
                              </p:par>
                            </p:childTnLst>
                          </p:cTn>
                        </p:par>
                        <p:par>
                          <p:cTn id="50" fill="hold">
                            <p:stCondLst>
                              <p:cond delay="5000"/>
                            </p:stCondLst>
                            <p:childTnLst>
                              <p:par>
                                <p:cTn id="51" presetID="12" presetClass="entr" presetSubtype="4"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slide(fromBottom)">
                                      <p:cBhvr>
                                        <p:cTn id="53" dur="500"/>
                                        <p:tgtEl>
                                          <p:spTgt spid="5"/>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slide(fromBottom)">
                                      <p:cBhvr>
                                        <p:cTn id="62" dur="500"/>
                                        <p:tgtEl>
                                          <p:spTgt spid="43"/>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par>
                          <p:cTn id="69" fill="hold">
                            <p:stCondLst>
                              <p:cond delay="7000"/>
                            </p:stCondLst>
                            <p:childTnLst>
                              <p:par>
                                <p:cTn id="70" presetID="18" presetClass="entr" presetSubtype="12"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strips(downLeft)">
                                      <p:cBhvr>
                                        <p:cTn id="72" dur="500"/>
                                        <p:tgtEl>
                                          <p:spTgt spid="58"/>
                                        </p:tgtEl>
                                      </p:cBhvr>
                                    </p:animEffect>
                                  </p:childTnLst>
                                </p:cTn>
                              </p:par>
                            </p:childTnLst>
                          </p:cTn>
                        </p:par>
                        <p:par>
                          <p:cTn id="73" fill="hold">
                            <p:stCondLst>
                              <p:cond delay="7500"/>
                            </p:stCondLst>
                            <p:childTnLst>
                              <p:par>
                                <p:cTn id="74" presetID="12" presetClass="entr" presetSubtype="4"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slide(fromBottom)">
                                      <p:cBhvr>
                                        <p:cTn id="76" dur="500"/>
                                        <p:tgtEl>
                                          <p:spTgt spid="6"/>
                                        </p:tgtEl>
                                      </p:cBhvr>
                                    </p:animEffect>
                                  </p:childTnLst>
                                </p:cTn>
                              </p:par>
                            </p:childTnLst>
                          </p:cTn>
                        </p:par>
                        <p:par>
                          <p:cTn id="77" fill="hold">
                            <p:stCondLst>
                              <p:cond delay="8000"/>
                            </p:stCondLst>
                            <p:childTnLst>
                              <p:par>
                                <p:cTn id="78" presetID="23" presetClass="entr" presetSubtype="16"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12" presetClass="entr" presetSubtype="4"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slide(fromBottom)">
                                      <p:cBhvr>
                                        <p:cTn id="85" dur="500"/>
                                        <p:tgtEl>
                                          <p:spTgt spid="45"/>
                                        </p:tgtEl>
                                      </p:cBhvr>
                                    </p:animEffect>
                                  </p:childTnLst>
                                </p:cTn>
                              </p:par>
                            </p:childTnLst>
                          </p:cTn>
                        </p:par>
                        <p:par>
                          <p:cTn id="86" fill="hold">
                            <p:stCondLst>
                              <p:cond delay="9000"/>
                            </p:stCondLst>
                            <p:childTnLst>
                              <p:par>
                                <p:cTn id="87" presetID="53" presetClass="entr" presetSubtype="16"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childTnLst>
                          </p:cTn>
                        </p:par>
                        <p:par>
                          <p:cTn id="92" fill="hold">
                            <p:stCondLst>
                              <p:cond delay="9500"/>
                            </p:stCondLst>
                            <p:childTnLst>
                              <p:par>
                                <p:cTn id="93" presetID="18" presetClass="entr" presetSubtype="3"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strips(upRight)">
                                      <p:cBhvr>
                                        <p:cTn id="95" dur="500"/>
                                        <p:tgtEl>
                                          <p:spTgt spid="62"/>
                                        </p:tgtEl>
                                      </p:cBhvr>
                                    </p:animEffect>
                                  </p:childTnLst>
                                </p:cTn>
                              </p:par>
                            </p:childTnLst>
                          </p:cTn>
                        </p:par>
                        <p:par>
                          <p:cTn id="96" fill="hold">
                            <p:stCondLst>
                              <p:cond delay="10000"/>
                            </p:stCondLst>
                            <p:childTnLst>
                              <p:par>
                                <p:cTn id="97" presetID="12" presetClass="entr" presetSubtype="4"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slide(fromBottom)">
                                      <p:cBhvr>
                                        <p:cTn id="99" dur="500"/>
                                        <p:tgtEl>
                                          <p:spTgt spid="7"/>
                                        </p:tgtEl>
                                      </p:cBhvr>
                                    </p:animEffect>
                                  </p:childTnLst>
                                </p:cTn>
                              </p:par>
                            </p:childTnLst>
                          </p:cTn>
                        </p:par>
                        <p:par>
                          <p:cTn id="100" fill="hold">
                            <p:stCondLst>
                              <p:cond delay="10500"/>
                            </p:stCondLst>
                            <p:childTnLst>
                              <p:par>
                                <p:cTn id="101" presetID="23" presetClass="entr" presetSubtype="1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childTnLst>
                                </p:cTn>
                              </p:par>
                            </p:childTnLst>
                          </p:cTn>
                        </p:par>
                        <p:par>
                          <p:cTn id="105" fill="hold">
                            <p:stCondLst>
                              <p:cond delay="11000"/>
                            </p:stCondLst>
                            <p:childTnLst>
                              <p:par>
                                <p:cTn id="106" presetID="12" presetClass="entr" presetSubtype="4"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slide(fromBottom)">
                                      <p:cBhvr>
                                        <p:cTn id="108" dur="500"/>
                                        <p:tgtEl>
                                          <p:spTgt spid="57"/>
                                        </p:tgtEl>
                                      </p:cBhvr>
                                    </p:animEffect>
                                  </p:childTnLst>
                                </p:cTn>
                              </p:par>
                            </p:childTnLst>
                          </p:cTn>
                        </p:par>
                        <p:par>
                          <p:cTn id="109" fill="hold">
                            <p:stCondLst>
                              <p:cond delay="11500"/>
                            </p:stCondLst>
                            <p:childTnLst>
                              <p:par>
                                <p:cTn id="110" presetID="53" presetClass="entr" presetSubtype="16" fill="hold" nodeType="after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childTnLst>
                          </p:cTn>
                        </p:par>
                        <p:par>
                          <p:cTn id="115" fill="hold">
                            <p:stCondLst>
                              <p:cond delay="12000"/>
                            </p:stCondLst>
                            <p:childTnLst>
                              <p:par>
                                <p:cTn id="116" presetID="18" presetClass="entr" presetSubtype="12"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strips(downLeft)">
                                      <p:cBhvr>
                                        <p:cTn id="118" dur="500"/>
                                        <p:tgtEl>
                                          <p:spTgt spid="52"/>
                                        </p:tgtEl>
                                      </p:cBhvr>
                                    </p:animEffect>
                                  </p:childTnLst>
                                </p:cTn>
                              </p:par>
                            </p:childTnLst>
                          </p:cTn>
                        </p:par>
                        <p:par>
                          <p:cTn id="119" fill="hold">
                            <p:stCondLst>
                              <p:cond delay="12500"/>
                            </p:stCondLst>
                            <p:childTnLst>
                              <p:par>
                                <p:cTn id="120" presetID="12" presetClass="entr" presetSubtype="4" fill="hold"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slide(fromBottom)">
                                      <p:cBhvr>
                                        <p:cTn id="122" dur="500"/>
                                        <p:tgtEl>
                                          <p:spTgt spid="8"/>
                                        </p:tgtEl>
                                      </p:cBhvr>
                                    </p:animEffect>
                                  </p:childTnLst>
                                </p:cTn>
                              </p:par>
                            </p:childTnLst>
                          </p:cTn>
                        </p:par>
                        <p:par>
                          <p:cTn id="123" fill="hold">
                            <p:stCondLst>
                              <p:cond delay="13000"/>
                            </p:stCondLst>
                            <p:childTnLst>
                              <p:par>
                                <p:cTn id="124" presetID="23" presetClass="entr" presetSubtype="16" fill="hold" grpId="0" nodeType="after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p:cTn id="126" dur="500" fill="hold"/>
                                        <p:tgtEl>
                                          <p:spTgt spid="75"/>
                                        </p:tgtEl>
                                        <p:attrNameLst>
                                          <p:attrName>ppt_w</p:attrName>
                                        </p:attrNameLst>
                                      </p:cBhvr>
                                      <p:tavLst>
                                        <p:tav tm="0">
                                          <p:val>
                                            <p:fltVal val="0"/>
                                          </p:val>
                                        </p:tav>
                                        <p:tav tm="100000">
                                          <p:val>
                                            <p:strVal val="#ppt_w"/>
                                          </p:val>
                                        </p:tav>
                                      </p:tavLst>
                                    </p:anim>
                                    <p:anim calcmode="lin" valueType="num">
                                      <p:cBhvr>
                                        <p:cTn id="127" dur="500" fill="hold"/>
                                        <p:tgtEl>
                                          <p:spTgt spid="75"/>
                                        </p:tgtEl>
                                        <p:attrNameLst>
                                          <p:attrName>ppt_h</p:attrName>
                                        </p:attrNameLst>
                                      </p:cBhvr>
                                      <p:tavLst>
                                        <p:tav tm="0">
                                          <p:val>
                                            <p:fltVal val="0"/>
                                          </p:val>
                                        </p:tav>
                                        <p:tav tm="100000">
                                          <p:val>
                                            <p:strVal val="#ppt_h"/>
                                          </p:val>
                                        </p:tav>
                                      </p:tavLst>
                                    </p:anim>
                                  </p:childTnLst>
                                </p:cTn>
                              </p:par>
                            </p:childTnLst>
                          </p:cTn>
                        </p:par>
                        <p:par>
                          <p:cTn id="128" fill="hold">
                            <p:stCondLst>
                              <p:cond delay="13500"/>
                            </p:stCondLst>
                            <p:childTnLst>
                              <p:par>
                                <p:cTn id="129" presetID="12" presetClass="entr" presetSubtype="4" fill="hold" grpId="0" nodeType="after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slide(fromBottom)">
                                      <p:cBhvr>
                                        <p:cTn id="131" dur="500"/>
                                        <p:tgtEl>
                                          <p:spTgt spid="77"/>
                                        </p:tgtEl>
                                      </p:cBhvr>
                                    </p:animEffect>
                                  </p:childTnLst>
                                </p:cTn>
                              </p:par>
                            </p:childTnLst>
                          </p:cTn>
                        </p:par>
                        <p:par>
                          <p:cTn id="132" fill="hold">
                            <p:stCondLst>
                              <p:cond delay="14000"/>
                            </p:stCondLst>
                            <p:childTnLst>
                              <p:par>
                                <p:cTn id="133" presetID="53" presetClass="entr" presetSubtype="16"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 calcmode="lin" valueType="num">
                                      <p:cBhvr>
                                        <p:cTn id="135" dur="500" fill="hold"/>
                                        <p:tgtEl>
                                          <p:spTgt spid="14"/>
                                        </p:tgtEl>
                                        <p:attrNameLst>
                                          <p:attrName>ppt_w</p:attrName>
                                        </p:attrNameLst>
                                      </p:cBhvr>
                                      <p:tavLst>
                                        <p:tav tm="0">
                                          <p:val>
                                            <p:fltVal val="0"/>
                                          </p:val>
                                        </p:tav>
                                        <p:tav tm="100000">
                                          <p:val>
                                            <p:strVal val="#ppt_w"/>
                                          </p:val>
                                        </p:tav>
                                      </p:tavLst>
                                    </p:anim>
                                    <p:anim calcmode="lin" valueType="num">
                                      <p:cBhvr>
                                        <p:cTn id="136" dur="500" fill="hold"/>
                                        <p:tgtEl>
                                          <p:spTgt spid="14"/>
                                        </p:tgtEl>
                                        <p:attrNameLst>
                                          <p:attrName>ppt_h</p:attrName>
                                        </p:attrNameLst>
                                      </p:cBhvr>
                                      <p:tavLst>
                                        <p:tav tm="0">
                                          <p:val>
                                            <p:fltVal val="0"/>
                                          </p:val>
                                        </p:tav>
                                        <p:tav tm="100000">
                                          <p:val>
                                            <p:strVal val="#ppt_h"/>
                                          </p:val>
                                        </p:tav>
                                      </p:tavLst>
                                    </p:anim>
                                    <p:animEffect transition="in" filter="fade">
                                      <p:cBhvr>
                                        <p:cTn id="137" dur="500"/>
                                        <p:tgtEl>
                                          <p:spTgt spid="14"/>
                                        </p:tgtEl>
                                      </p:cBhvr>
                                    </p:animEffect>
                                  </p:childTnLst>
                                </p:cTn>
                              </p:par>
                            </p:childTnLst>
                          </p:cTn>
                        </p:par>
                        <p:par>
                          <p:cTn id="138" fill="hold">
                            <p:stCondLst>
                              <p:cond delay="14500"/>
                            </p:stCondLst>
                            <p:childTnLst>
                              <p:par>
                                <p:cTn id="139" presetID="18" presetClass="entr" presetSubtype="3" fill="hold" nodeType="after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strips(upRight)">
                                      <p:cBhvr>
                                        <p:cTn id="141" dur="500"/>
                                        <p:tgtEl>
                                          <p:spTgt spid="72"/>
                                        </p:tgtEl>
                                      </p:cBhvr>
                                    </p:animEffect>
                                  </p:childTnLst>
                                </p:cTn>
                              </p:par>
                            </p:childTnLst>
                          </p:cTn>
                        </p:par>
                        <p:par>
                          <p:cTn id="142" fill="hold">
                            <p:stCondLst>
                              <p:cond delay="15000"/>
                            </p:stCondLst>
                            <p:childTnLst>
                              <p:par>
                                <p:cTn id="143" presetID="12" presetClass="entr" presetSubtype="4" fill="hold" nodeType="after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slide(fromBottom)">
                                      <p:cBhvr>
                                        <p:cTn id="1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8" grpId="0" animBg="1"/>
      <p:bldP spid="40" grpId="0" animBg="1"/>
      <p:bldP spid="34" grpId="0"/>
      <p:bldP spid="41" grpId="0" animBg="1"/>
      <p:bldP spid="43" grpId="0"/>
      <p:bldP spid="42" grpId="0" animBg="1"/>
      <p:bldP spid="45" grpId="0"/>
      <p:bldP spid="54" grpId="0" animBg="1"/>
      <p:bldP spid="57" grpId="0"/>
      <p:bldP spid="75" grpId="0" animBg="1"/>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laceholder 124"/>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19</a:t>
            </a:fld>
            <a:endParaRPr lang="en-US" dirty="0"/>
          </a:p>
        </p:txBody>
      </p:sp>
      <p:cxnSp>
        <p:nvCxnSpPr>
          <p:cNvPr id="53" name="Straight Connector 52"/>
          <p:cNvCxnSpPr>
            <a:stCxn id="64" idx="4"/>
          </p:cNvCxnSpPr>
          <p:nvPr/>
        </p:nvCxnSpPr>
        <p:spPr>
          <a:xfrm>
            <a:off x="6097588" y="3102587"/>
            <a:ext cx="0" cy="1632597"/>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18559" y="3102588"/>
            <a:ext cx="4967963" cy="1508475"/>
          </a:xfrm>
          <a:prstGeom prst="roundRect">
            <a:avLst>
              <a:gd name="adj" fmla="val 249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5" name="Straight Connector 54"/>
          <p:cNvCxnSpPr>
            <a:stCxn id="64" idx="0"/>
          </p:cNvCxnSpPr>
          <p:nvPr/>
        </p:nvCxnSpPr>
        <p:spPr>
          <a:xfrm flipV="1">
            <a:off x="6097588" y="1"/>
            <a:ext cx="0" cy="2765852"/>
          </a:xfrm>
          <a:prstGeom prst="line">
            <a:avLst/>
          </a:prstGeom>
          <a:ln w="19050">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93"/>
          <p:cNvGrpSpPr/>
          <p:nvPr/>
        </p:nvGrpSpPr>
        <p:grpSpPr>
          <a:xfrm>
            <a:off x="618560" y="2353669"/>
            <a:ext cx="5298012" cy="1082515"/>
            <a:chOff x="425669" y="2203667"/>
            <a:chExt cx="3973509" cy="811886"/>
          </a:xfrm>
        </p:grpSpPr>
        <p:sp>
          <p:nvSpPr>
            <p:cNvPr id="57" name="Isosceles Triangle 56"/>
            <p:cNvSpPr/>
            <p:nvPr/>
          </p:nvSpPr>
          <p:spPr>
            <a:xfrm rot="5400000">
              <a:off x="3986273" y="2453549"/>
              <a:ext cx="463912" cy="36189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Rounded Rectangle 57"/>
            <p:cNvSpPr/>
            <p:nvPr/>
          </p:nvSpPr>
          <p:spPr>
            <a:xfrm>
              <a:off x="425669" y="2203667"/>
              <a:ext cx="3725972" cy="76210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9" name="Rounded Rectangle 58"/>
            <p:cNvSpPr/>
            <p:nvPr/>
          </p:nvSpPr>
          <p:spPr>
            <a:xfrm>
              <a:off x="425669" y="2253444"/>
              <a:ext cx="3725972" cy="762109"/>
            </a:xfrm>
            <a:prstGeom prst="roundRect">
              <a:avLst>
                <a:gd name="adj" fmla="val 112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38"/>
          <p:cNvGrpSpPr/>
          <p:nvPr/>
        </p:nvGrpSpPr>
        <p:grpSpPr>
          <a:xfrm>
            <a:off x="1884997" y="2572307"/>
            <a:ext cx="3363593" cy="691770"/>
            <a:chOff x="885153" y="1438565"/>
            <a:chExt cx="2522695" cy="518828"/>
          </a:xfrm>
        </p:grpSpPr>
        <p:sp>
          <p:nvSpPr>
            <p:cNvPr id="61" name="TextBox 60"/>
            <p:cNvSpPr txBox="1"/>
            <p:nvPr/>
          </p:nvSpPr>
          <p:spPr>
            <a:xfrm>
              <a:off x="885153" y="1438565"/>
              <a:ext cx="1082027" cy="215492"/>
            </a:xfrm>
            <a:prstGeom prst="rect">
              <a:avLst/>
            </a:prstGeom>
            <a:noFill/>
          </p:spPr>
          <p:txBody>
            <a:bodyPr wrap="none" lIns="0" tIns="0" rIns="0" bIns="0" rtlCol="0" anchor="ctr">
              <a:spAutoFit/>
            </a:bodyPr>
            <a:lstStyle/>
            <a:p>
              <a:r>
                <a:rPr lang="zh-CN" altLang="en-US" sz="1865" b="1" dirty="0">
                  <a:solidFill>
                    <a:schemeClr val="bg1"/>
                  </a:solidFill>
                </a:rPr>
                <a:t>添加内容文本</a:t>
              </a:r>
              <a:endParaRPr lang="en-US" sz="1865" b="1" dirty="0">
                <a:solidFill>
                  <a:schemeClr val="bg1"/>
                </a:solidFill>
              </a:endParaRPr>
            </a:p>
          </p:txBody>
        </p:sp>
        <p:sp>
          <p:nvSpPr>
            <p:cNvPr id="62" name="TextBox 61"/>
            <p:cNvSpPr txBox="1"/>
            <p:nvPr/>
          </p:nvSpPr>
          <p:spPr>
            <a:xfrm>
              <a:off x="885153" y="1649712"/>
              <a:ext cx="2522695" cy="30768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bg1"/>
                  </a:solidFill>
                </a:rPr>
                <a:t>There are many variations of passages of lorem ipsum available, but the majority</a:t>
              </a:r>
            </a:p>
          </p:txBody>
        </p:sp>
      </p:grpSp>
      <p:sp>
        <p:nvSpPr>
          <p:cNvPr id="63" name="TextBox 62"/>
          <p:cNvSpPr txBox="1"/>
          <p:nvPr/>
        </p:nvSpPr>
        <p:spPr>
          <a:xfrm>
            <a:off x="6383760" y="2732835"/>
            <a:ext cx="621965" cy="369332"/>
          </a:xfrm>
          <a:prstGeom prst="rect">
            <a:avLst/>
          </a:prstGeom>
          <a:noFill/>
        </p:spPr>
        <p:txBody>
          <a:bodyPr wrap="none" lIns="0" tIns="0" rIns="0" bIns="0" rtlCol="0" anchor="ctr">
            <a:spAutoFit/>
          </a:bodyPr>
          <a:lstStyle/>
          <a:p>
            <a:pPr defTabSz="1219200">
              <a:spcBef>
                <a:spcPct val="20000"/>
              </a:spcBef>
              <a:defRPr/>
            </a:pPr>
            <a:r>
              <a:rPr lang="en-US" sz="2400" b="1" dirty="0">
                <a:solidFill>
                  <a:schemeClr val="accent1"/>
                </a:solidFill>
              </a:rPr>
              <a:t>2005</a:t>
            </a:r>
            <a:endParaRPr lang="en-US" sz="2400" dirty="0">
              <a:solidFill>
                <a:schemeClr val="accent1"/>
              </a:solidFill>
            </a:endParaRPr>
          </a:p>
        </p:txBody>
      </p:sp>
      <p:sp>
        <p:nvSpPr>
          <p:cNvPr id="64" name="Oval 63"/>
          <p:cNvSpPr/>
          <p:nvPr/>
        </p:nvSpPr>
        <p:spPr>
          <a:xfrm>
            <a:off x="5929221" y="2765853"/>
            <a:ext cx="336735" cy="33673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p:cNvSpPr txBox="1"/>
          <p:nvPr/>
        </p:nvSpPr>
        <p:spPr>
          <a:xfrm>
            <a:off x="784047" y="3585143"/>
            <a:ext cx="4592541" cy="61536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75000"/>
                    <a:lumOff val="25000"/>
                  </a:schemeClr>
                </a:solidFill>
              </a:rPr>
              <a:t>There are many  in variations passage of lorem ipsum available but the majority have in slightly There are many  in variations passage of lorem ipsum available but the majority have in slightly</a:t>
            </a:r>
          </a:p>
        </p:txBody>
      </p:sp>
      <p:grpSp>
        <p:nvGrpSpPr>
          <p:cNvPr id="4" name="Group 66"/>
          <p:cNvGrpSpPr/>
          <p:nvPr/>
        </p:nvGrpSpPr>
        <p:grpSpPr>
          <a:xfrm rot="10800000">
            <a:off x="5735217" y="4677386"/>
            <a:ext cx="724743" cy="724743"/>
            <a:chOff x="4300222" y="1131575"/>
            <a:chExt cx="543557" cy="543557"/>
          </a:xfrm>
        </p:grpSpPr>
        <p:sp>
          <p:nvSpPr>
            <p:cNvPr id="68" name="Flowchart: Off-page Connector 67"/>
            <p:cNvSpPr/>
            <p:nvPr/>
          </p:nvSpPr>
          <p:spPr>
            <a:xfrm>
              <a:off x="4300222" y="1131575"/>
              <a:ext cx="543557" cy="54355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21920" rtlCol="0" anchor="ctr"/>
            <a:lstStyle/>
            <a:p>
              <a:pPr algn="ctr"/>
              <a:endParaRPr lang="en-US" sz="2400" dirty="0">
                <a:solidFill>
                  <a:schemeClr val="bg1"/>
                </a:solidFill>
              </a:endParaRPr>
            </a:p>
          </p:txBody>
        </p:sp>
        <p:sp>
          <p:nvSpPr>
            <p:cNvPr id="69" name="Freeform 52"/>
            <p:cNvSpPr>
              <a:spLocks noEditPoints="1"/>
            </p:cNvSpPr>
            <p:nvPr/>
          </p:nvSpPr>
          <p:spPr bwMode="auto">
            <a:xfrm rot="10800000">
              <a:off x="4412721" y="1215881"/>
              <a:ext cx="325750" cy="32575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sp>
        <p:nvSpPr>
          <p:cNvPr id="74" name="Freeform 245"/>
          <p:cNvSpPr/>
          <p:nvPr/>
        </p:nvSpPr>
        <p:spPr bwMode="auto">
          <a:xfrm>
            <a:off x="908765" y="2651177"/>
            <a:ext cx="613031" cy="61303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78" name="TextBox 77"/>
          <p:cNvSpPr txBox="1"/>
          <p:nvPr/>
        </p:nvSpPr>
        <p:spPr>
          <a:xfrm>
            <a:off x="6396460" y="3121731"/>
            <a:ext cx="855747" cy="225767"/>
          </a:xfrm>
          <a:prstGeom prst="rect">
            <a:avLst/>
          </a:prstGeom>
          <a:noFill/>
        </p:spPr>
        <p:txBody>
          <a:bodyPr wrap="none" lIns="0" tIns="0" rIns="0" bIns="0" rtlCol="0" anchor="ctr">
            <a:spAutoFit/>
          </a:bodyPr>
          <a:lstStyle/>
          <a:p>
            <a:pPr defTabSz="1219200">
              <a:spcBef>
                <a:spcPct val="20000"/>
              </a:spcBef>
              <a:defRPr/>
            </a:pPr>
            <a:r>
              <a:rPr lang="en-US" sz="1465" dirty="0">
                <a:solidFill>
                  <a:schemeClr val="accent1"/>
                </a:solidFill>
              </a:rPr>
              <a:t>16 October</a:t>
            </a:r>
          </a:p>
        </p:txBody>
      </p:sp>
      <p:sp>
        <p:nvSpPr>
          <p:cNvPr id="21" name="文本框 20"/>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downLeft)">
                                      <p:cBhvr>
                                        <p:cTn id="7" dur="500"/>
                                        <p:tgtEl>
                                          <p:spTgt spid="5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500" fill="hold"/>
                                        <p:tgtEl>
                                          <p:spTgt spid="64"/>
                                        </p:tgtEl>
                                        <p:attrNameLst>
                                          <p:attrName>ppt_w</p:attrName>
                                        </p:attrNameLst>
                                      </p:cBhvr>
                                      <p:tavLst>
                                        <p:tav tm="0">
                                          <p:val>
                                            <p:fltVal val="0"/>
                                          </p:val>
                                        </p:tav>
                                        <p:tav tm="100000">
                                          <p:val>
                                            <p:strVal val="#ppt_w"/>
                                          </p:val>
                                        </p:tav>
                                      </p:tavLst>
                                    </p:anim>
                                    <p:anim calcmode="lin" valueType="num">
                                      <p:cBhvr>
                                        <p:cTn id="11" dur="500" fill="hold"/>
                                        <p:tgtEl>
                                          <p:spTgt spid="64"/>
                                        </p:tgtEl>
                                        <p:attrNameLst>
                                          <p:attrName>ppt_h</p:attrName>
                                        </p:attrNameLst>
                                      </p:cBhvr>
                                      <p:tavLst>
                                        <p:tav tm="0">
                                          <p:val>
                                            <p:fltVal val="0"/>
                                          </p:val>
                                        </p:tav>
                                        <p:tav tm="100000">
                                          <p:val>
                                            <p:strVal val="#ppt_h"/>
                                          </p:val>
                                        </p:tav>
                                      </p:tavLst>
                                    </p:anim>
                                    <p:animEffect transition="in" filter="fade">
                                      <p:cBhvr>
                                        <p:cTn id="12" dur="500"/>
                                        <p:tgtEl>
                                          <p:spTgt spid="6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fill="hold"/>
                                        <p:tgtEl>
                                          <p:spTgt spid="78"/>
                                        </p:tgtEl>
                                        <p:attrNameLst>
                                          <p:attrName>ppt_x</p:attrName>
                                        </p:attrNameLst>
                                      </p:cBhvr>
                                      <p:tavLst>
                                        <p:tav tm="0">
                                          <p:val>
                                            <p:strVal val="1+#ppt_w/2"/>
                                          </p:val>
                                        </p:tav>
                                        <p:tav tm="100000">
                                          <p:val>
                                            <p:strVal val="#ppt_x"/>
                                          </p:val>
                                        </p:tav>
                                      </p:tavLst>
                                    </p:anim>
                                    <p:anim calcmode="lin" valueType="num">
                                      <p:cBhvr additive="base">
                                        <p:cTn id="21" dur="500" fill="hold"/>
                                        <p:tgtEl>
                                          <p:spTgt spid="7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accel="50000" decel="5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par>
                                <p:cTn id="36" presetID="2" presetClass="entr" presetSubtype="4" accel="50000" decel="5000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ppt_x"/>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8" accel="50000" decel="5000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0-#ppt_w/2"/>
                                          </p:val>
                                        </p:tav>
                                        <p:tav tm="100000">
                                          <p:val>
                                            <p:strVal val="#ppt_x"/>
                                          </p:val>
                                        </p:tav>
                                      </p:tavLst>
                                    </p:anim>
                                    <p:anim calcmode="lin" valueType="num">
                                      <p:cBhvr additive="base">
                                        <p:cTn id="44" dur="500" fill="hold"/>
                                        <p:tgtEl>
                                          <p:spTgt spid="65"/>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18" presetClass="entr" presetSubtype="12"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strips(downLeft)">
                                      <p:cBhvr>
                                        <p:cTn id="48" dur="500"/>
                                        <p:tgtEl>
                                          <p:spTgt spid="53"/>
                                        </p:tgtEl>
                                      </p:cBhvr>
                                    </p:animEffect>
                                  </p:childTnLst>
                                </p:cTn>
                              </p:par>
                            </p:childTnLst>
                          </p:cTn>
                        </p:par>
                        <p:par>
                          <p:cTn id="49" fill="hold">
                            <p:stCondLst>
                              <p:cond delay="2500"/>
                            </p:stCondLst>
                            <p:childTnLst>
                              <p:par>
                                <p:cTn id="50" presetID="2" presetClass="entr" presetSubtype="4" accel="50000" decel="5000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3" grpId="0"/>
      <p:bldP spid="64" grpId="0" animBg="1"/>
      <p:bldP spid="65" grpId="0"/>
      <p:bldP spid="74" grpId="0" animBg="1"/>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745659" y="1305738"/>
            <a:ext cx="3555776" cy="707886"/>
          </a:xfrm>
          <a:prstGeom prst="rect">
            <a:avLst/>
          </a:prstGeom>
          <a:noFill/>
        </p:spPr>
        <p:txBody>
          <a:bodyPr wrap="square" rtlCol="0">
            <a:spAutoFit/>
          </a:bodyPr>
          <a:lstStyle/>
          <a:p>
            <a:r>
              <a:rPr lang="en-US" altLang="zh-CN" sz="4000" dirty="0">
                <a:solidFill>
                  <a:schemeClr val="bg1"/>
                </a:solidFill>
                <a:latin typeface="张海山草泥马体" panose="02000000000000000000" pitchFamily="2" charset="-122"/>
                <a:ea typeface="张海山草泥马体" panose="02000000000000000000" pitchFamily="2" charset="-122"/>
              </a:rPr>
              <a:t>1.</a:t>
            </a:r>
            <a:r>
              <a:rPr lang="zh-CN" altLang="en-US" sz="4000" dirty="0">
                <a:solidFill>
                  <a:schemeClr val="bg1"/>
                </a:solidFill>
                <a:latin typeface="张海山草泥马体" panose="02000000000000000000" pitchFamily="2" charset="-122"/>
                <a:ea typeface="张海山草泥马体" panose="02000000000000000000" pitchFamily="2" charset="-122"/>
              </a:rPr>
              <a:t>添加标题</a:t>
            </a:r>
          </a:p>
        </p:txBody>
      </p:sp>
      <p:cxnSp>
        <p:nvCxnSpPr>
          <p:cNvPr id="6" name="直接连接符 5"/>
          <p:cNvCxnSpPr/>
          <p:nvPr/>
        </p:nvCxnSpPr>
        <p:spPr>
          <a:xfrm>
            <a:off x="6430243" y="2013624"/>
            <a:ext cx="3411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cstate="screen"/>
          <a:stretch>
            <a:fillRect/>
          </a:stretch>
        </p:blipFill>
        <p:spPr>
          <a:xfrm>
            <a:off x="5449515" y="1149528"/>
            <a:ext cx="980728" cy="980728"/>
          </a:xfrm>
          <a:prstGeom prst="rect">
            <a:avLst/>
          </a:prstGeom>
        </p:spPr>
      </p:pic>
      <p:sp>
        <p:nvSpPr>
          <p:cNvPr id="15" name="文本框 14"/>
          <p:cNvSpPr txBox="1"/>
          <p:nvPr/>
        </p:nvSpPr>
        <p:spPr>
          <a:xfrm>
            <a:off x="6745659" y="2640409"/>
            <a:ext cx="3555776" cy="707886"/>
          </a:xfrm>
          <a:prstGeom prst="rect">
            <a:avLst/>
          </a:prstGeom>
          <a:noFill/>
        </p:spPr>
        <p:txBody>
          <a:bodyPr wrap="square" rtlCol="0">
            <a:spAutoFit/>
          </a:bodyPr>
          <a:lstStyle/>
          <a:p>
            <a:r>
              <a:rPr lang="en-US" altLang="zh-CN" sz="4000" dirty="0" smtClean="0">
                <a:solidFill>
                  <a:schemeClr val="bg1"/>
                </a:solidFill>
                <a:latin typeface="张海山草泥马体" panose="02000000000000000000" pitchFamily="2" charset="-122"/>
                <a:ea typeface="张海山草泥马体" panose="02000000000000000000" pitchFamily="2" charset="-122"/>
              </a:rPr>
              <a:t>2.</a:t>
            </a:r>
            <a:r>
              <a:rPr lang="zh-CN" altLang="en-US" sz="4000" dirty="0">
                <a:solidFill>
                  <a:schemeClr val="bg1"/>
                </a:solidFill>
                <a:latin typeface="张海山草泥马体" panose="02000000000000000000" pitchFamily="2" charset="-122"/>
                <a:ea typeface="张海山草泥马体" panose="02000000000000000000" pitchFamily="2" charset="-122"/>
              </a:rPr>
              <a:t>添加标题</a:t>
            </a:r>
          </a:p>
        </p:txBody>
      </p:sp>
      <p:cxnSp>
        <p:nvCxnSpPr>
          <p:cNvPr id="16" name="直接连接符 15"/>
          <p:cNvCxnSpPr/>
          <p:nvPr/>
        </p:nvCxnSpPr>
        <p:spPr>
          <a:xfrm>
            <a:off x="6430243" y="3348295"/>
            <a:ext cx="3411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4" cstate="screen"/>
          <a:stretch>
            <a:fillRect/>
          </a:stretch>
        </p:blipFill>
        <p:spPr>
          <a:xfrm>
            <a:off x="5449515" y="2484199"/>
            <a:ext cx="980728" cy="980728"/>
          </a:xfrm>
          <a:prstGeom prst="rect">
            <a:avLst/>
          </a:prstGeom>
        </p:spPr>
      </p:pic>
      <p:sp>
        <p:nvSpPr>
          <p:cNvPr id="18" name="文本框 17"/>
          <p:cNvSpPr txBox="1"/>
          <p:nvPr/>
        </p:nvSpPr>
        <p:spPr>
          <a:xfrm>
            <a:off x="6745659" y="3754785"/>
            <a:ext cx="3555776" cy="707886"/>
          </a:xfrm>
          <a:prstGeom prst="rect">
            <a:avLst/>
          </a:prstGeom>
          <a:noFill/>
        </p:spPr>
        <p:txBody>
          <a:bodyPr wrap="square" rtlCol="0">
            <a:spAutoFit/>
          </a:bodyPr>
          <a:lstStyle/>
          <a:p>
            <a:r>
              <a:rPr lang="en-US" altLang="zh-CN" sz="4000" dirty="0" smtClean="0">
                <a:solidFill>
                  <a:schemeClr val="bg1"/>
                </a:solidFill>
                <a:latin typeface="张海山草泥马体" panose="02000000000000000000" pitchFamily="2" charset="-122"/>
                <a:ea typeface="张海山草泥马体" panose="02000000000000000000" pitchFamily="2" charset="-122"/>
              </a:rPr>
              <a:t>3.</a:t>
            </a:r>
            <a:r>
              <a:rPr lang="zh-CN" altLang="en-US" sz="4000" dirty="0">
                <a:solidFill>
                  <a:schemeClr val="bg1"/>
                </a:solidFill>
                <a:latin typeface="张海山草泥马体" panose="02000000000000000000" pitchFamily="2" charset="-122"/>
                <a:ea typeface="张海山草泥马体" panose="02000000000000000000" pitchFamily="2" charset="-122"/>
              </a:rPr>
              <a:t>添加标题</a:t>
            </a:r>
          </a:p>
        </p:txBody>
      </p:sp>
      <p:cxnSp>
        <p:nvCxnSpPr>
          <p:cNvPr id="19" name="直接连接符 18"/>
          <p:cNvCxnSpPr/>
          <p:nvPr/>
        </p:nvCxnSpPr>
        <p:spPr>
          <a:xfrm>
            <a:off x="6430243" y="4462671"/>
            <a:ext cx="3411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4" cstate="screen"/>
          <a:stretch>
            <a:fillRect/>
          </a:stretch>
        </p:blipFill>
        <p:spPr>
          <a:xfrm>
            <a:off x="5449515" y="3598575"/>
            <a:ext cx="980728" cy="980728"/>
          </a:xfrm>
          <a:prstGeom prst="rect">
            <a:avLst/>
          </a:prstGeom>
        </p:spPr>
      </p:pic>
      <p:sp>
        <p:nvSpPr>
          <p:cNvPr id="21" name="文本框 20"/>
          <p:cNvSpPr txBox="1"/>
          <p:nvPr/>
        </p:nvSpPr>
        <p:spPr>
          <a:xfrm>
            <a:off x="6745659" y="4869160"/>
            <a:ext cx="3555776" cy="707886"/>
          </a:xfrm>
          <a:prstGeom prst="rect">
            <a:avLst/>
          </a:prstGeom>
          <a:noFill/>
        </p:spPr>
        <p:txBody>
          <a:bodyPr wrap="square" rtlCol="0">
            <a:spAutoFit/>
          </a:bodyPr>
          <a:lstStyle/>
          <a:p>
            <a:r>
              <a:rPr lang="en-US" altLang="zh-CN" sz="4000" dirty="0" smtClean="0">
                <a:solidFill>
                  <a:schemeClr val="bg1"/>
                </a:solidFill>
                <a:latin typeface="张海山草泥马体" panose="02000000000000000000" pitchFamily="2" charset="-122"/>
                <a:ea typeface="张海山草泥马体" panose="02000000000000000000" pitchFamily="2" charset="-122"/>
              </a:rPr>
              <a:t>4.</a:t>
            </a:r>
            <a:r>
              <a:rPr lang="zh-CN" altLang="en-US" sz="4000" dirty="0">
                <a:solidFill>
                  <a:schemeClr val="bg1"/>
                </a:solidFill>
                <a:latin typeface="张海山草泥马体" panose="02000000000000000000" pitchFamily="2" charset="-122"/>
                <a:ea typeface="张海山草泥马体" panose="02000000000000000000" pitchFamily="2" charset="-122"/>
              </a:rPr>
              <a:t>添加标题</a:t>
            </a:r>
          </a:p>
        </p:txBody>
      </p:sp>
      <p:cxnSp>
        <p:nvCxnSpPr>
          <p:cNvPr id="22" name="直接连接符 21"/>
          <p:cNvCxnSpPr/>
          <p:nvPr/>
        </p:nvCxnSpPr>
        <p:spPr>
          <a:xfrm>
            <a:off x="6430243" y="5577046"/>
            <a:ext cx="3411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4" cstate="screen"/>
          <a:stretch>
            <a:fillRect/>
          </a:stretch>
        </p:blipFill>
        <p:spPr>
          <a:xfrm>
            <a:off x="5449515" y="4712950"/>
            <a:ext cx="980728" cy="980728"/>
          </a:xfrm>
          <a:prstGeom prst="rect">
            <a:avLst/>
          </a:prstGeom>
        </p:spPr>
      </p:pic>
      <p:pic>
        <p:nvPicPr>
          <p:cNvPr id="25" name="图片 24"/>
          <p:cNvPicPr>
            <a:picLocks noChangeAspect="1"/>
          </p:cNvPicPr>
          <p:nvPr/>
        </p:nvPicPr>
        <p:blipFill>
          <a:blip r:embed="rId5" cstate="screen"/>
          <a:stretch>
            <a:fillRect/>
          </a:stretch>
        </p:blipFill>
        <p:spPr>
          <a:xfrm>
            <a:off x="1037715" y="2130256"/>
            <a:ext cx="3039356" cy="3039356"/>
          </a:xfrm>
          <a:prstGeom prst="rect">
            <a:avLst/>
          </a:prstGeom>
        </p:spPr>
      </p:pic>
      <p:sp>
        <p:nvSpPr>
          <p:cNvPr id="26" name="文本框 25"/>
          <p:cNvSpPr txBox="1"/>
          <p:nvPr/>
        </p:nvSpPr>
        <p:spPr>
          <a:xfrm>
            <a:off x="779505" y="3049769"/>
            <a:ext cx="3555776" cy="1200329"/>
          </a:xfrm>
          <a:prstGeom prst="rect">
            <a:avLst/>
          </a:prstGeom>
          <a:noFill/>
        </p:spPr>
        <p:txBody>
          <a:bodyPr wrap="square" rtlCol="0">
            <a:spAutoFit/>
          </a:bodyPr>
          <a:lstStyle/>
          <a:p>
            <a:pPr algn="ctr"/>
            <a:r>
              <a:rPr lang="zh-CN" altLang="en-US" sz="4400" dirty="0" smtClean="0">
                <a:solidFill>
                  <a:schemeClr val="bg1"/>
                </a:solidFill>
                <a:latin typeface="张海山草泥马体" panose="02000000000000000000" pitchFamily="2" charset="-122"/>
                <a:ea typeface="张海山草泥马体" panose="02000000000000000000" pitchFamily="2" charset="-122"/>
              </a:rPr>
              <a:t>目 录</a:t>
            </a:r>
            <a:endParaRPr lang="en-US" altLang="zh-CN" sz="4400" dirty="0" smtClean="0">
              <a:solidFill>
                <a:schemeClr val="bg1"/>
              </a:solidFill>
              <a:latin typeface="张海山草泥马体" panose="02000000000000000000" pitchFamily="2" charset="-122"/>
              <a:ea typeface="张海山草泥马体" panose="02000000000000000000" pitchFamily="2" charset="-122"/>
            </a:endParaRPr>
          </a:p>
          <a:p>
            <a:pPr algn="ctr"/>
            <a:r>
              <a:rPr lang="en-US" altLang="zh-CN" sz="2800" dirty="0">
                <a:solidFill>
                  <a:schemeClr val="bg1"/>
                </a:solidFill>
                <a:latin typeface="张海山草泥马体" panose="02000000000000000000" pitchFamily="2" charset="-122"/>
                <a:ea typeface="张海山草泥马体" panose="02000000000000000000" pitchFamily="2" charset="-122"/>
              </a:rPr>
              <a:t>contents</a:t>
            </a:r>
            <a:endParaRPr lang="zh-CN" altLang="en-US" sz="2800" dirty="0">
              <a:solidFill>
                <a:schemeClr val="bg1"/>
              </a:solidFill>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fltVal val="0"/>
                                          </p:val>
                                        </p:tav>
                                        <p:tav tm="100000">
                                          <p:val>
                                            <p:strVal val="#ppt_w"/>
                                          </p:val>
                                        </p:tav>
                                      </p:tavLst>
                                    </p:anim>
                                    <p:anim calcmode="lin" valueType="num">
                                      <p:cBhvr>
                                        <p:cTn id="61" dur="1000" fill="hold"/>
                                        <p:tgtEl>
                                          <p:spTgt spid="23"/>
                                        </p:tgtEl>
                                        <p:attrNameLst>
                                          <p:attrName>ppt_h</p:attrName>
                                        </p:attrNameLst>
                                      </p:cBhvr>
                                      <p:tavLst>
                                        <p:tav tm="0">
                                          <p:val>
                                            <p:fltVal val="0"/>
                                          </p:val>
                                        </p:tav>
                                        <p:tav tm="100000">
                                          <p:val>
                                            <p:strVal val="#ppt_h"/>
                                          </p:val>
                                        </p:tav>
                                      </p:tavLst>
                                    </p:anim>
                                    <p:anim calcmode="lin" valueType="num">
                                      <p:cBhvr>
                                        <p:cTn id="62" dur="1000" fill="hold"/>
                                        <p:tgtEl>
                                          <p:spTgt spid="23"/>
                                        </p:tgtEl>
                                        <p:attrNameLst>
                                          <p:attrName>style.rotation</p:attrName>
                                        </p:attrNameLst>
                                      </p:cBhvr>
                                      <p:tavLst>
                                        <p:tav tm="0">
                                          <p:val>
                                            <p:fltVal val="90"/>
                                          </p:val>
                                        </p:tav>
                                        <p:tav tm="100000">
                                          <p:val>
                                            <p:fltVal val="0"/>
                                          </p:val>
                                        </p:tav>
                                      </p:tavLst>
                                    </p:anim>
                                    <p:animEffect transition="in" filter="fade">
                                      <p:cBhvr>
                                        <p:cTn id="63" dur="1000"/>
                                        <p:tgtEl>
                                          <p:spTgt spid="23"/>
                                        </p:tgtEl>
                                      </p:cBhvr>
                                    </p:animEffec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21"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a:stretch>
            <a:fillRect/>
          </a:stretch>
        </p:blipFill>
        <p:spPr>
          <a:xfrm>
            <a:off x="4225379" y="764704"/>
            <a:ext cx="3403688" cy="3403688"/>
          </a:xfrm>
          <a:prstGeom prst="rect">
            <a:avLst/>
          </a:prstGeom>
        </p:spPr>
      </p:pic>
      <p:sp>
        <p:nvSpPr>
          <p:cNvPr id="24" name="文本框 23"/>
          <p:cNvSpPr txBox="1"/>
          <p:nvPr/>
        </p:nvSpPr>
        <p:spPr>
          <a:xfrm>
            <a:off x="5070890" y="1820601"/>
            <a:ext cx="2016224" cy="1323439"/>
          </a:xfrm>
          <a:prstGeom prst="rect">
            <a:avLst/>
          </a:prstGeom>
          <a:noFill/>
        </p:spPr>
        <p:txBody>
          <a:bodyPr wrap="square" rtlCol="0">
            <a:spAutoFit/>
          </a:bodyPr>
          <a:lstStyle/>
          <a:p>
            <a:pPr algn="ctr"/>
            <a:r>
              <a:rPr lang="en-US" altLang="zh-CN" sz="80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04</a:t>
            </a:r>
            <a:endParaRPr lang="zh-CN" altLang="en-US" sz="80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7" name="文本框 26"/>
          <p:cNvSpPr txBox="1"/>
          <p:nvPr/>
        </p:nvSpPr>
        <p:spPr>
          <a:xfrm>
            <a:off x="2209155" y="4138549"/>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8" name="文本框 27"/>
          <p:cNvSpPr txBox="1"/>
          <p:nvPr/>
        </p:nvSpPr>
        <p:spPr>
          <a:xfrm>
            <a:off x="3127821" y="5117122"/>
            <a:ext cx="5651500" cy="40011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More than I can see Beyond imagination</a:t>
            </a:r>
            <a:endParaRPr lang="zh-CN" altLang="en-US"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1000" tmFilter="0, 0; .2, .5; .8, .5; 1, 0"/>
                                        <p:tgtEl>
                                          <p:spTgt spid="24"/>
                                        </p:tgtEl>
                                      </p:cBhvr>
                                    </p:animEffect>
                                    <p:animScale>
                                      <p:cBhvr>
                                        <p:cTn id="19" dur="500" autoRev="1" fill="hold"/>
                                        <p:tgtEl>
                                          <p:spTgt spid="24"/>
                                        </p:tgtEl>
                                      </p:cBhvr>
                                      <p:by x="105000" y="105000"/>
                                    </p:animScale>
                                  </p:childTnLst>
                                </p:cTn>
                              </p:par>
                            </p:childTnLst>
                          </p:cTn>
                        </p:par>
                        <p:par>
                          <p:cTn id="20" fill="hold">
                            <p:stCondLst>
                              <p:cond delay="20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7"/>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1000" tmFilter="0, 0; .2, .5; .8, .5; 1, 0"/>
                                        <p:tgtEl>
                                          <p:spTgt spid="27"/>
                                        </p:tgtEl>
                                      </p:cBhvr>
                                    </p:animEffect>
                                    <p:animScale>
                                      <p:cBhvr>
                                        <p:cTn id="31" dur="500" autoRev="1" fill="hold"/>
                                        <p:tgtEl>
                                          <p:spTgt spid="27"/>
                                        </p:tgtEl>
                                      </p:cBhvr>
                                      <p:by x="105000" y="105000"/>
                                    </p:animScale>
                                  </p:childTnLst>
                                </p:cTn>
                              </p:par>
                            </p:childTnLst>
                          </p:cTn>
                        </p:par>
                        <p:par>
                          <p:cTn id="32" fill="hold">
                            <p:stCondLst>
                              <p:cond delay="3799"/>
                            </p:stCondLst>
                            <p:childTnLst>
                              <p:par>
                                <p:cTn id="33" presetID="3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900" decel="100000" fill="hold"/>
                                        <p:tgtEl>
                                          <p:spTgt spid="2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21</a:t>
            </a:fld>
            <a:endParaRPr lang="en-US" dirty="0"/>
          </a:p>
        </p:txBody>
      </p:sp>
      <p:grpSp>
        <p:nvGrpSpPr>
          <p:cNvPr id="2" name="Group 9"/>
          <p:cNvGrpSpPr/>
          <p:nvPr/>
        </p:nvGrpSpPr>
        <p:grpSpPr>
          <a:xfrm>
            <a:off x="4180158" y="1866303"/>
            <a:ext cx="2819399" cy="1242055"/>
            <a:chOff x="1600200" y="1295400"/>
            <a:chExt cx="5410200" cy="649312"/>
          </a:xfrm>
        </p:grpSpPr>
        <p:sp>
          <p:nvSpPr>
            <p:cNvPr id="6" name="Rounded Rectangle 5"/>
            <p:cNvSpPr/>
            <p:nvPr/>
          </p:nvSpPr>
          <p:spPr>
            <a:xfrm>
              <a:off x="1600200" y="1335113"/>
              <a:ext cx="5410200" cy="609599"/>
            </a:xfrm>
            <a:prstGeom prst="roundRect">
              <a:avLst>
                <a:gd name="adj" fmla="val 72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5" name="Rounded Rectangle 4"/>
            <p:cNvSpPr/>
            <p:nvPr/>
          </p:nvSpPr>
          <p:spPr>
            <a:xfrm>
              <a:off x="1600200" y="1295400"/>
              <a:ext cx="5410200" cy="609600"/>
            </a:xfrm>
            <a:prstGeom prst="roundRect">
              <a:avLst>
                <a:gd name="adj" fmla="val 10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3" name="Group 9"/>
          <p:cNvGrpSpPr/>
          <p:nvPr/>
        </p:nvGrpSpPr>
        <p:grpSpPr>
          <a:xfrm>
            <a:off x="4180158" y="3302785"/>
            <a:ext cx="2819399" cy="1242055"/>
            <a:chOff x="1600200" y="1295400"/>
            <a:chExt cx="5410200" cy="649312"/>
          </a:xfrm>
        </p:grpSpPr>
        <p:sp>
          <p:nvSpPr>
            <p:cNvPr id="91" name="Rounded Rectangle 90"/>
            <p:cNvSpPr/>
            <p:nvPr/>
          </p:nvSpPr>
          <p:spPr>
            <a:xfrm>
              <a:off x="1600200" y="1335113"/>
              <a:ext cx="5410200" cy="609599"/>
            </a:xfrm>
            <a:prstGeom prst="roundRect">
              <a:avLst>
                <a:gd name="adj" fmla="val 72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92" name="Rounded Rectangle 91"/>
            <p:cNvSpPr/>
            <p:nvPr/>
          </p:nvSpPr>
          <p:spPr>
            <a:xfrm>
              <a:off x="1600200" y="1295400"/>
              <a:ext cx="5410200" cy="609600"/>
            </a:xfrm>
            <a:prstGeom prst="roundRect">
              <a:avLst>
                <a:gd name="adj" fmla="val 101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4" name="Group 9"/>
          <p:cNvGrpSpPr/>
          <p:nvPr/>
        </p:nvGrpSpPr>
        <p:grpSpPr>
          <a:xfrm>
            <a:off x="4180158" y="4739266"/>
            <a:ext cx="2819399" cy="1242055"/>
            <a:chOff x="1600200" y="1295400"/>
            <a:chExt cx="5410200" cy="649312"/>
          </a:xfrm>
        </p:grpSpPr>
        <p:sp>
          <p:nvSpPr>
            <p:cNvPr id="94" name="Rounded Rectangle 93"/>
            <p:cNvSpPr/>
            <p:nvPr/>
          </p:nvSpPr>
          <p:spPr>
            <a:xfrm>
              <a:off x="1600200" y="1335113"/>
              <a:ext cx="5410200" cy="609599"/>
            </a:xfrm>
            <a:prstGeom prst="roundRect">
              <a:avLst>
                <a:gd name="adj" fmla="val 722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95" name="Rounded Rectangle 94"/>
            <p:cNvSpPr/>
            <p:nvPr/>
          </p:nvSpPr>
          <p:spPr>
            <a:xfrm>
              <a:off x="1600200" y="1295400"/>
              <a:ext cx="5410200" cy="609600"/>
            </a:xfrm>
            <a:prstGeom prst="roundRect">
              <a:avLst>
                <a:gd name="adj" fmla="val 101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cxnSp>
        <p:nvCxnSpPr>
          <p:cNvPr id="107" name="Elbow Connector 106"/>
          <p:cNvCxnSpPr/>
          <p:nvPr/>
        </p:nvCxnSpPr>
        <p:spPr>
          <a:xfrm>
            <a:off x="7126558" y="2450018"/>
            <a:ext cx="2133600" cy="928733"/>
          </a:xfrm>
          <a:prstGeom prst="bentConnector3">
            <a:avLst>
              <a:gd name="adj1" fmla="val 50000"/>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107"/>
          <p:cNvCxnSpPr/>
          <p:nvPr/>
        </p:nvCxnSpPr>
        <p:spPr>
          <a:xfrm flipV="1">
            <a:off x="7126558" y="4468875"/>
            <a:ext cx="2133600" cy="928733"/>
          </a:xfrm>
          <a:prstGeom prst="bentConnector3">
            <a:avLst>
              <a:gd name="adj1" fmla="val 50000"/>
            </a:avLst>
          </a:prstGeom>
          <a:ln w="381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126558" y="3933378"/>
            <a:ext cx="2133600" cy="2117"/>
          </a:xfrm>
          <a:prstGeom prst="line">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2677006" y="2450017"/>
            <a:ext cx="1503152" cy="1154935"/>
          </a:xfrm>
          <a:prstGeom prst="bentConnector3">
            <a:avLst>
              <a:gd name="adj1" fmla="val -930"/>
            </a:avLst>
          </a:prstGeom>
          <a:ln w="38100">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Elbow Connector 114"/>
          <p:cNvCxnSpPr/>
          <p:nvPr/>
        </p:nvCxnSpPr>
        <p:spPr>
          <a:xfrm>
            <a:off x="2677006" y="4242674"/>
            <a:ext cx="1503152" cy="1154935"/>
          </a:xfrm>
          <a:prstGeom prst="bentConnector3">
            <a:avLst>
              <a:gd name="adj1" fmla="val -930"/>
            </a:avLst>
          </a:prstGeom>
          <a:ln w="381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677006" y="3935495"/>
            <a:ext cx="1299952" cy="2117"/>
          </a:xfrm>
          <a:prstGeom prst="line">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901519" y="1975501"/>
            <a:ext cx="2133600" cy="953915"/>
          </a:xfrm>
          <a:prstGeom prst="rect">
            <a:avLst/>
          </a:prstGeom>
          <a:noFill/>
        </p:spPr>
        <p:txBody>
          <a:bodyPr wrap="square" rtlCol="0">
            <a:spAutoFit/>
          </a:bodyPr>
          <a:lstStyle/>
          <a:p>
            <a:r>
              <a:rPr lang="zh-CN" altLang="en-US" sz="1600" b="1" dirty="0">
                <a:solidFill>
                  <a:schemeClr val="bg1"/>
                </a:solidFill>
              </a:rPr>
              <a:t>添加内容</a:t>
            </a:r>
            <a:r>
              <a:rPr lang="zh-CN" altLang="en-US" sz="1600" b="1" dirty="0" smtClean="0">
                <a:solidFill>
                  <a:schemeClr val="bg1"/>
                </a:solidFill>
              </a:rPr>
              <a:t>文本</a:t>
            </a:r>
            <a:endParaRPr lang="en-US" altLang="zh-CN" sz="1600" b="1" dirty="0" smtClean="0">
              <a:solidFill>
                <a:schemeClr val="bg1"/>
              </a:solidFill>
            </a:endParaRPr>
          </a:p>
          <a:p>
            <a:r>
              <a:rPr lang="en-US" sz="1335" dirty="0" smtClean="0">
                <a:solidFill>
                  <a:schemeClr val="bg1"/>
                </a:solidFill>
              </a:rPr>
              <a:t>There are many variations  passages of lorem ipsum available, majority.</a:t>
            </a:r>
            <a:endParaRPr lang="en-US" sz="1335" b="1" dirty="0">
              <a:solidFill>
                <a:schemeClr val="bg1"/>
              </a:solidFill>
            </a:endParaRPr>
          </a:p>
        </p:txBody>
      </p:sp>
      <p:sp>
        <p:nvSpPr>
          <p:cNvPr id="120" name="TextBox 119"/>
          <p:cNvSpPr txBox="1"/>
          <p:nvPr/>
        </p:nvSpPr>
        <p:spPr>
          <a:xfrm>
            <a:off x="4901519" y="3404151"/>
            <a:ext cx="2133600" cy="953915"/>
          </a:xfrm>
          <a:prstGeom prst="rect">
            <a:avLst/>
          </a:prstGeom>
          <a:noFill/>
        </p:spPr>
        <p:txBody>
          <a:bodyPr wrap="square" rtlCol="0">
            <a:spAutoFit/>
          </a:bodyPr>
          <a:lstStyle/>
          <a:p>
            <a:r>
              <a:rPr lang="zh-CN" altLang="en-US" sz="1600" b="1" dirty="0">
                <a:solidFill>
                  <a:schemeClr val="bg1"/>
                </a:solidFill>
              </a:rPr>
              <a:t>添加内容</a:t>
            </a:r>
            <a:r>
              <a:rPr lang="zh-CN" altLang="en-US" sz="1600" b="1" dirty="0" smtClean="0">
                <a:solidFill>
                  <a:schemeClr val="bg1"/>
                </a:solidFill>
              </a:rPr>
              <a:t>文本</a:t>
            </a:r>
            <a:endParaRPr lang="en-US" altLang="zh-CN" sz="1600" b="1" dirty="0" smtClean="0">
              <a:solidFill>
                <a:schemeClr val="bg1"/>
              </a:solidFill>
            </a:endParaRPr>
          </a:p>
          <a:p>
            <a:r>
              <a:rPr lang="en-US" sz="1335" dirty="0" smtClean="0">
                <a:solidFill>
                  <a:schemeClr val="bg1"/>
                </a:solidFill>
              </a:rPr>
              <a:t>There </a:t>
            </a:r>
            <a:r>
              <a:rPr lang="en-US" sz="1335" dirty="0">
                <a:solidFill>
                  <a:schemeClr val="bg1"/>
                </a:solidFill>
              </a:rPr>
              <a:t>are many variations  passages of lorem ipsum available, majority.</a:t>
            </a:r>
            <a:endParaRPr lang="en-US" sz="1335" b="1" dirty="0">
              <a:solidFill>
                <a:schemeClr val="bg1"/>
              </a:solidFill>
            </a:endParaRPr>
          </a:p>
        </p:txBody>
      </p:sp>
      <p:sp>
        <p:nvSpPr>
          <p:cNvPr id="121" name="TextBox 120"/>
          <p:cNvSpPr txBox="1"/>
          <p:nvPr/>
        </p:nvSpPr>
        <p:spPr>
          <a:xfrm>
            <a:off x="4901519" y="4828166"/>
            <a:ext cx="2133600" cy="953915"/>
          </a:xfrm>
          <a:prstGeom prst="rect">
            <a:avLst/>
          </a:prstGeom>
          <a:noFill/>
        </p:spPr>
        <p:txBody>
          <a:bodyPr wrap="square" rtlCol="0">
            <a:spAutoFit/>
          </a:bodyPr>
          <a:lstStyle/>
          <a:p>
            <a:r>
              <a:rPr lang="zh-CN" altLang="en-US" sz="1600" b="1" dirty="0">
                <a:solidFill>
                  <a:schemeClr val="bg1"/>
                </a:solidFill>
              </a:rPr>
              <a:t>添加内容</a:t>
            </a:r>
            <a:r>
              <a:rPr lang="zh-CN" altLang="en-US" sz="1600" b="1" dirty="0" smtClean="0">
                <a:solidFill>
                  <a:schemeClr val="bg1"/>
                </a:solidFill>
              </a:rPr>
              <a:t>文本</a:t>
            </a:r>
            <a:endParaRPr lang="en-US" altLang="zh-CN" sz="1600" b="1" dirty="0" smtClean="0">
              <a:solidFill>
                <a:schemeClr val="bg1"/>
              </a:solidFill>
            </a:endParaRPr>
          </a:p>
          <a:p>
            <a:r>
              <a:rPr lang="en-US" sz="1335" dirty="0" smtClean="0">
                <a:solidFill>
                  <a:schemeClr val="bg1"/>
                </a:solidFill>
              </a:rPr>
              <a:t>There </a:t>
            </a:r>
            <a:r>
              <a:rPr lang="en-US" sz="1335" dirty="0">
                <a:solidFill>
                  <a:schemeClr val="bg1"/>
                </a:solidFill>
              </a:rPr>
              <a:t>are many variations passages of lorem ipsum available, majority.</a:t>
            </a:r>
            <a:endParaRPr lang="en-US" sz="1335" b="1" dirty="0">
              <a:solidFill>
                <a:schemeClr val="bg1"/>
              </a:solidFill>
            </a:endParaRPr>
          </a:p>
        </p:txBody>
      </p:sp>
      <p:sp>
        <p:nvSpPr>
          <p:cNvPr id="122" name="Freeform 228"/>
          <p:cNvSpPr/>
          <p:nvPr/>
        </p:nvSpPr>
        <p:spPr bwMode="auto">
          <a:xfrm>
            <a:off x="4353303" y="2174044"/>
            <a:ext cx="548217" cy="55194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23" name="Freeform 135"/>
          <p:cNvSpPr>
            <a:spLocks noEditPoints="1"/>
          </p:cNvSpPr>
          <p:nvPr/>
        </p:nvSpPr>
        <p:spPr bwMode="auto">
          <a:xfrm>
            <a:off x="4353302" y="3681233"/>
            <a:ext cx="538364" cy="50428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124" name="Freeform 103"/>
          <p:cNvSpPr>
            <a:spLocks noEditPoints="1"/>
          </p:cNvSpPr>
          <p:nvPr/>
        </p:nvSpPr>
        <p:spPr bwMode="auto">
          <a:xfrm>
            <a:off x="4424422" y="5012878"/>
            <a:ext cx="409864" cy="60353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125" name="Freeform 5"/>
          <p:cNvSpPr>
            <a:spLocks noEditPoints="1"/>
          </p:cNvSpPr>
          <p:nvPr/>
        </p:nvSpPr>
        <p:spPr bwMode="auto">
          <a:xfrm>
            <a:off x="9450387" y="3116033"/>
            <a:ext cx="1625600" cy="1578064"/>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26" name="Freeform 9"/>
          <p:cNvSpPr>
            <a:spLocks noEditPoints="1"/>
          </p:cNvSpPr>
          <p:nvPr/>
        </p:nvSpPr>
        <p:spPr bwMode="auto">
          <a:xfrm rot="2067927">
            <a:off x="1328962" y="3166035"/>
            <a:ext cx="700264" cy="1616744"/>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accent4"/>
          </a:solidFill>
          <a:ln w="9525">
            <a:noFill/>
            <a:round/>
          </a:ln>
        </p:spPr>
        <p:txBody>
          <a:bodyPr vert="horz" wrap="square" lIns="121920" tIns="60960" rIns="121920" bIns="60960" numCol="1" anchor="t" anchorCtr="0" compatLnSpc="1"/>
          <a:lstStyle/>
          <a:p>
            <a:endParaRPr lang="en-US" sz="2400" dirty="0"/>
          </a:p>
        </p:txBody>
      </p:sp>
      <p:sp>
        <p:nvSpPr>
          <p:cNvPr id="28" name="文本框 27"/>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par>
                                <p:cTn id="14" presetID="2" presetClass="entr" presetSubtype="4" accel="50000" decel="5000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p:cTn id="21" dur="500" fill="hold"/>
                                        <p:tgtEl>
                                          <p:spTgt spid="122"/>
                                        </p:tgtEl>
                                        <p:attrNameLst>
                                          <p:attrName>ppt_w</p:attrName>
                                        </p:attrNameLst>
                                      </p:cBhvr>
                                      <p:tavLst>
                                        <p:tav tm="0">
                                          <p:val>
                                            <p:fltVal val="0"/>
                                          </p:val>
                                        </p:tav>
                                        <p:tav tm="100000">
                                          <p:val>
                                            <p:strVal val="#ppt_w"/>
                                          </p:val>
                                        </p:tav>
                                      </p:tavLst>
                                    </p:anim>
                                    <p:anim calcmode="lin" valueType="num">
                                      <p:cBhvr>
                                        <p:cTn id="22" dur="500" fill="hold"/>
                                        <p:tgtEl>
                                          <p:spTgt spid="122"/>
                                        </p:tgtEl>
                                        <p:attrNameLst>
                                          <p:attrName>ppt_h</p:attrName>
                                        </p:attrNameLst>
                                      </p:cBhvr>
                                      <p:tavLst>
                                        <p:tav tm="0">
                                          <p:val>
                                            <p:fltVal val="0"/>
                                          </p:val>
                                        </p:tav>
                                        <p:tav tm="100000">
                                          <p:val>
                                            <p:strVal val="#ppt_h"/>
                                          </p:val>
                                        </p:tav>
                                      </p:tavLst>
                                    </p:anim>
                                    <p:animEffect transition="in" filter="fade">
                                      <p:cBhvr>
                                        <p:cTn id="23" dur="500"/>
                                        <p:tgtEl>
                                          <p:spTgt spid="1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left)">
                                      <p:cBhvr>
                                        <p:cTn id="26" dur="500"/>
                                        <p:tgtEl>
                                          <p:spTgt spid="11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wipe(left)">
                                      <p:cBhvr>
                                        <p:cTn id="30" dur="500"/>
                                        <p:tgtEl>
                                          <p:spTgt spid="116"/>
                                        </p:tgtEl>
                                      </p:cBhvr>
                                    </p:animEffect>
                                  </p:childTnLst>
                                </p:cTn>
                              </p:par>
                              <p:par>
                                <p:cTn id="31" presetID="2" presetClass="entr" presetSubtype="4" accel="50000" decel="5000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cBhvr>
                                        <p:cTn id="38" dur="500" fill="hold"/>
                                        <p:tgtEl>
                                          <p:spTgt spid="123"/>
                                        </p:tgtEl>
                                        <p:attrNameLst>
                                          <p:attrName>ppt_w</p:attrName>
                                        </p:attrNameLst>
                                      </p:cBhvr>
                                      <p:tavLst>
                                        <p:tav tm="0">
                                          <p:val>
                                            <p:fltVal val="0"/>
                                          </p:val>
                                        </p:tav>
                                        <p:tav tm="100000">
                                          <p:val>
                                            <p:strVal val="#ppt_w"/>
                                          </p:val>
                                        </p:tav>
                                      </p:tavLst>
                                    </p:anim>
                                    <p:anim calcmode="lin" valueType="num">
                                      <p:cBhvr>
                                        <p:cTn id="39" dur="500" fill="hold"/>
                                        <p:tgtEl>
                                          <p:spTgt spid="123"/>
                                        </p:tgtEl>
                                        <p:attrNameLst>
                                          <p:attrName>ppt_h</p:attrName>
                                        </p:attrNameLst>
                                      </p:cBhvr>
                                      <p:tavLst>
                                        <p:tav tm="0">
                                          <p:val>
                                            <p:fltVal val="0"/>
                                          </p:val>
                                        </p:tav>
                                        <p:tav tm="100000">
                                          <p:val>
                                            <p:strVal val="#ppt_h"/>
                                          </p:val>
                                        </p:tav>
                                      </p:tavLst>
                                    </p:anim>
                                    <p:animEffect transition="in" filter="fade">
                                      <p:cBhvr>
                                        <p:cTn id="40" dur="500"/>
                                        <p:tgtEl>
                                          <p:spTgt spid="1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wipe(left)">
                                      <p:cBhvr>
                                        <p:cTn id="43" dur="500"/>
                                        <p:tgtEl>
                                          <p:spTgt spid="120"/>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500"/>
                                        <p:tgtEl>
                                          <p:spTgt spid="115"/>
                                        </p:tgtEl>
                                      </p:cBhvr>
                                    </p:animEffect>
                                  </p:childTnLst>
                                </p:cTn>
                              </p:par>
                              <p:par>
                                <p:cTn id="48" presetID="2" presetClass="entr" presetSubtype="4" accel="50000" decel="5000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wipe(left)">
                                      <p:cBhvr>
                                        <p:cTn id="60" dur="500"/>
                                        <p:tgtEl>
                                          <p:spTgt spid="121"/>
                                        </p:tgtEl>
                                      </p:cBhvr>
                                    </p:animEffect>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left)">
                                      <p:cBhvr>
                                        <p:cTn id="64" dur="500"/>
                                        <p:tgtEl>
                                          <p:spTgt spid="107"/>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wipe(left)">
                                      <p:cBhvr>
                                        <p:cTn id="72" dur="500"/>
                                        <p:tgtEl>
                                          <p:spTgt spid="108"/>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animEffect transition="in" filter="fade">
                                      <p:cBhvr>
                                        <p:cTn id="7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animBg="1"/>
      <p:bldP spid="123" grpId="0" animBg="1"/>
      <p:bldP spid="124" grpId="0" animBg="1"/>
      <p:bldP spid="125" grpId="0" animBg="1"/>
      <p:bldP spid="1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22</a:t>
            </a:fld>
            <a:endParaRPr lang="en-US" dirty="0"/>
          </a:p>
        </p:txBody>
      </p:sp>
      <p:sp>
        <p:nvSpPr>
          <p:cNvPr id="5" name="U-Turn Arrow 4"/>
          <p:cNvSpPr/>
          <p:nvPr/>
        </p:nvSpPr>
        <p:spPr bwMode="auto">
          <a:xfrm rot="10800000">
            <a:off x="929254" y="2209801"/>
            <a:ext cx="9356021" cy="3962399"/>
          </a:xfrm>
          <a:prstGeom prst="uturnArrow">
            <a:avLst>
              <a:gd name="adj1" fmla="val 3223"/>
              <a:gd name="adj2" fmla="val 25000"/>
              <a:gd name="adj3" fmla="val 0"/>
              <a:gd name="adj4" fmla="val 12505"/>
              <a:gd name="adj5" fmla="val 100000"/>
            </a:avLst>
          </a:prstGeom>
          <a:solidFill>
            <a:schemeClr val="tx1">
              <a:lumMod val="50000"/>
              <a:lumOff val="50000"/>
            </a:schemeClr>
          </a:solidFill>
          <a:ln w="9525">
            <a:noFill/>
            <a:round/>
          </a:ln>
        </p:spPr>
        <p:txBody>
          <a:bodyPr vert="horz" wrap="square" lIns="121920" tIns="60960" rIns="121920" bIns="60960" numCol="1" rtlCol="0" anchor="t" anchorCtr="0" compatLnSpc="1"/>
          <a:lstStyle/>
          <a:p>
            <a:pPr algn="ctr"/>
            <a:endParaRPr lang="en-US" sz="2400"/>
          </a:p>
        </p:txBody>
      </p:sp>
      <p:grpSp>
        <p:nvGrpSpPr>
          <p:cNvPr id="2" name="Group 68"/>
          <p:cNvGrpSpPr/>
          <p:nvPr/>
        </p:nvGrpSpPr>
        <p:grpSpPr>
          <a:xfrm>
            <a:off x="1372622" y="1902750"/>
            <a:ext cx="1119853" cy="1119853"/>
            <a:chOff x="1028276" y="1427062"/>
            <a:chExt cx="839890" cy="839890"/>
          </a:xfrm>
        </p:grpSpPr>
        <p:sp>
          <p:nvSpPr>
            <p:cNvPr id="16" name="Oval 15"/>
            <p:cNvSpPr/>
            <p:nvPr/>
          </p:nvSpPr>
          <p:spPr>
            <a:xfrm>
              <a:off x="1028276" y="1427062"/>
              <a:ext cx="839890" cy="839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5" name="Freeform 42"/>
            <p:cNvSpPr>
              <a:spLocks noEditPoints="1"/>
            </p:cNvSpPr>
            <p:nvPr/>
          </p:nvSpPr>
          <p:spPr bwMode="auto">
            <a:xfrm>
              <a:off x="1296250" y="1716194"/>
              <a:ext cx="303948" cy="2616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3" name="Group 65"/>
          <p:cNvGrpSpPr/>
          <p:nvPr/>
        </p:nvGrpSpPr>
        <p:grpSpPr>
          <a:xfrm>
            <a:off x="9651337" y="1902750"/>
            <a:ext cx="1119853" cy="1119853"/>
            <a:chOff x="7237312" y="1427062"/>
            <a:chExt cx="839890" cy="839890"/>
          </a:xfrm>
        </p:grpSpPr>
        <p:sp>
          <p:nvSpPr>
            <p:cNvPr id="21" name="Oval 20"/>
            <p:cNvSpPr/>
            <p:nvPr/>
          </p:nvSpPr>
          <p:spPr>
            <a:xfrm>
              <a:off x="7237312" y="1427062"/>
              <a:ext cx="839890" cy="8398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0" name="Freeform 86"/>
            <p:cNvSpPr>
              <a:spLocks noEditPoints="1"/>
            </p:cNvSpPr>
            <p:nvPr/>
          </p:nvSpPr>
          <p:spPr bwMode="auto">
            <a:xfrm>
              <a:off x="7553190" y="1671898"/>
              <a:ext cx="208150" cy="35021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4" name="Group 69"/>
          <p:cNvGrpSpPr/>
          <p:nvPr/>
        </p:nvGrpSpPr>
        <p:grpSpPr>
          <a:xfrm>
            <a:off x="1372622" y="3163959"/>
            <a:ext cx="1119853" cy="1119853"/>
            <a:chOff x="1028276" y="2372969"/>
            <a:chExt cx="839890" cy="839890"/>
          </a:xfrm>
        </p:grpSpPr>
        <p:sp>
          <p:nvSpPr>
            <p:cNvPr id="26" name="Oval 25"/>
            <p:cNvSpPr/>
            <p:nvPr/>
          </p:nvSpPr>
          <p:spPr>
            <a:xfrm>
              <a:off x="1028276" y="2372969"/>
              <a:ext cx="839890" cy="839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5" name="Freeform 178"/>
            <p:cNvSpPr>
              <a:spLocks noEditPoints="1"/>
            </p:cNvSpPr>
            <p:nvPr/>
          </p:nvSpPr>
          <p:spPr bwMode="auto">
            <a:xfrm>
              <a:off x="1296248" y="2678452"/>
              <a:ext cx="303952" cy="228924"/>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6" name="Group 66"/>
          <p:cNvGrpSpPr/>
          <p:nvPr/>
        </p:nvGrpSpPr>
        <p:grpSpPr>
          <a:xfrm>
            <a:off x="9651335" y="3163959"/>
            <a:ext cx="1119853" cy="1119853"/>
            <a:chOff x="7237311" y="2372969"/>
            <a:chExt cx="839890" cy="839890"/>
          </a:xfrm>
        </p:grpSpPr>
        <p:sp>
          <p:nvSpPr>
            <p:cNvPr id="32" name="Oval 31"/>
            <p:cNvSpPr/>
            <p:nvPr/>
          </p:nvSpPr>
          <p:spPr>
            <a:xfrm>
              <a:off x="7237311" y="2372969"/>
              <a:ext cx="839890" cy="839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1" name="Freeform 83"/>
            <p:cNvSpPr>
              <a:spLocks noEditPoints="1"/>
            </p:cNvSpPr>
            <p:nvPr/>
          </p:nvSpPr>
          <p:spPr bwMode="auto">
            <a:xfrm>
              <a:off x="7551520" y="2634300"/>
              <a:ext cx="211486" cy="31722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9" name="Group 67"/>
          <p:cNvGrpSpPr/>
          <p:nvPr/>
        </p:nvGrpSpPr>
        <p:grpSpPr>
          <a:xfrm>
            <a:off x="9651335" y="4486287"/>
            <a:ext cx="1119853" cy="1119853"/>
            <a:chOff x="7237311" y="3364715"/>
            <a:chExt cx="839890" cy="839890"/>
          </a:xfrm>
        </p:grpSpPr>
        <p:sp>
          <p:nvSpPr>
            <p:cNvPr id="35" name="Oval 34"/>
            <p:cNvSpPr/>
            <p:nvPr/>
          </p:nvSpPr>
          <p:spPr>
            <a:xfrm>
              <a:off x="7237311" y="3364715"/>
              <a:ext cx="839890" cy="839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7" name="Freeform 56"/>
            <p:cNvSpPr>
              <a:spLocks noEditPoints="1"/>
            </p:cNvSpPr>
            <p:nvPr/>
          </p:nvSpPr>
          <p:spPr bwMode="auto">
            <a:xfrm>
              <a:off x="7490901" y="3618304"/>
              <a:ext cx="332712" cy="33271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2" name="Group 70"/>
          <p:cNvGrpSpPr/>
          <p:nvPr/>
        </p:nvGrpSpPr>
        <p:grpSpPr>
          <a:xfrm>
            <a:off x="1372623" y="4486287"/>
            <a:ext cx="1119853" cy="1119853"/>
            <a:chOff x="1028277" y="3364715"/>
            <a:chExt cx="839890" cy="839890"/>
          </a:xfrm>
        </p:grpSpPr>
        <p:sp>
          <p:nvSpPr>
            <p:cNvPr id="11" name="Oval 10"/>
            <p:cNvSpPr/>
            <p:nvPr/>
          </p:nvSpPr>
          <p:spPr>
            <a:xfrm>
              <a:off x="1028277" y="3364715"/>
              <a:ext cx="839890" cy="839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0" name="Freeform 9"/>
            <p:cNvSpPr>
              <a:spLocks noEditPoints="1"/>
            </p:cNvSpPr>
            <p:nvPr/>
          </p:nvSpPr>
          <p:spPr bwMode="auto">
            <a:xfrm>
              <a:off x="1308756" y="3634610"/>
              <a:ext cx="278940" cy="3001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sp>
        <p:nvSpPr>
          <p:cNvPr id="39" name="Text Placeholder 3"/>
          <p:cNvSpPr txBox="1"/>
          <p:nvPr/>
        </p:nvSpPr>
        <p:spPr>
          <a:xfrm>
            <a:off x="2541588" y="2001013"/>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b="1" dirty="0">
                <a:solidFill>
                  <a:schemeClr val="accent1"/>
                </a:solidFill>
                <a:cs typeface="+mj-cs"/>
              </a:rPr>
              <a:t>添加内容文本</a:t>
            </a:r>
            <a:r>
              <a:rPr lang="en-US" sz="1465" dirty="0">
                <a:solidFill>
                  <a:schemeClr val="tx1">
                    <a:lumMod val="75000"/>
                    <a:lumOff val="25000"/>
                  </a:schemeClr>
                </a:solidFill>
                <a:cs typeface="+mj-cs"/>
              </a:rPr>
              <a:t/>
            </a:r>
            <a:br>
              <a:rPr lang="en-US" sz="1465" dirty="0">
                <a:solidFill>
                  <a:schemeClr val="tx1">
                    <a:lumMod val="75000"/>
                    <a:lumOff val="25000"/>
                  </a:schemeClr>
                </a:solidFill>
                <a:cs typeface="+mj-cs"/>
              </a:rPr>
            </a:br>
            <a:r>
              <a:rPr lang="en-US" sz="1465" dirty="0">
                <a:solidFill>
                  <a:schemeClr val="tx1">
                    <a:lumMod val="75000"/>
                    <a:lumOff val="25000"/>
                  </a:schemeClr>
                </a:solidFill>
                <a:cs typeface="+mj-cs"/>
              </a:rPr>
              <a:t>There are many variations of passages but the majority have alteration in.</a:t>
            </a:r>
          </a:p>
        </p:txBody>
      </p:sp>
      <p:sp>
        <p:nvSpPr>
          <p:cNvPr id="40" name="Text Placeholder 3"/>
          <p:cNvSpPr txBox="1"/>
          <p:nvPr/>
        </p:nvSpPr>
        <p:spPr>
          <a:xfrm>
            <a:off x="2541588" y="3262222"/>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b="1" dirty="0">
                <a:solidFill>
                  <a:schemeClr val="accent2"/>
                </a:solidFill>
                <a:cs typeface="+mj-cs"/>
              </a:rPr>
              <a:t>添加内容文本</a:t>
            </a:r>
            <a:r>
              <a:rPr lang="en-US" sz="1465" dirty="0">
                <a:solidFill>
                  <a:schemeClr val="tx1">
                    <a:lumMod val="75000"/>
                    <a:lumOff val="25000"/>
                  </a:schemeClr>
                </a:solidFill>
                <a:cs typeface="+mj-cs"/>
              </a:rPr>
              <a:t/>
            </a:r>
            <a:br>
              <a:rPr lang="en-US" sz="1465" dirty="0">
                <a:solidFill>
                  <a:schemeClr val="tx1">
                    <a:lumMod val="75000"/>
                    <a:lumOff val="25000"/>
                  </a:schemeClr>
                </a:solidFill>
                <a:cs typeface="+mj-cs"/>
              </a:rPr>
            </a:br>
            <a:r>
              <a:rPr lang="en-US" sz="1465" dirty="0">
                <a:solidFill>
                  <a:schemeClr val="tx1">
                    <a:lumMod val="75000"/>
                    <a:lumOff val="25000"/>
                  </a:schemeClr>
                </a:solidFill>
                <a:cs typeface="+mj-cs"/>
              </a:rPr>
              <a:t>There are many variations of passages but the majority have alteration in.</a:t>
            </a:r>
          </a:p>
        </p:txBody>
      </p:sp>
      <p:sp>
        <p:nvSpPr>
          <p:cNvPr id="41" name="Text Placeholder 3"/>
          <p:cNvSpPr txBox="1"/>
          <p:nvPr/>
        </p:nvSpPr>
        <p:spPr>
          <a:xfrm>
            <a:off x="2541588" y="4584550"/>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b="1" dirty="0">
                <a:solidFill>
                  <a:schemeClr val="accent3"/>
                </a:solidFill>
                <a:cs typeface="+mj-cs"/>
              </a:rPr>
              <a:t>添加内容文本</a:t>
            </a:r>
            <a:r>
              <a:rPr lang="en-US" sz="1465" dirty="0">
                <a:solidFill>
                  <a:schemeClr val="tx1">
                    <a:lumMod val="75000"/>
                    <a:lumOff val="25000"/>
                  </a:schemeClr>
                </a:solidFill>
                <a:cs typeface="+mj-cs"/>
              </a:rPr>
              <a:t/>
            </a:r>
            <a:br>
              <a:rPr lang="en-US" sz="1465" dirty="0">
                <a:solidFill>
                  <a:schemeClr val="tx1">
                    <a:lumMod val="75000"/>
                    <a:lumOff val="25000"/>
                  </a:schemeClr>
                </a:solidFill>
                <a:cs typeface="+mj-cs"/>
              </a:rPr>
            </a:br>
            <a:r>
              <a:rPr lang="en-US" sz="1465" dirty="0">
                <a:solidFill>
                  <a:schemeClr val="tx1">
                    <a:lumMod val="75000"/>
                    <a:lumOff val="25000"/>
                  </a:schemeClr>
                </a:solidFill>
                <a:cs typeface="+mj-cs"/>
              </a:rPr>
              <a:t>There are many variations of passages but the majority have alteration in.</a:t>
            </a:r>
          </a:p>
        </p:txBody>
      </p:sp>
      <p:sp>
        <p:nvSpPr>
          <p:cNvPr id="42" name="Text Placeholder 3"/>
          <p:cNvSpPr txBox="1"/>
          <p:nvPr/>
        </p:nvSpPr>
        <p:spPr>
          <a:xfrm>
            <a:off x="7311587" y="2001013"/>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b="1" dirty="0">
                <a:solidFill>
                  <a:schemeClr val="accent4"/>
                </a:solidFill>
                <a:cs typeface="+mj-cs"/>
              </a:rPr>
              <a:t>添加内容文本</a:t>
            </a:r>
            <a:r>
              <a:rPr lang="en-US" sz="1465" dirty="0" smtClean="0">
                <a:solidFill>
                  <a:schemeClr val="tx1">
                    <a:lumMod val="75000"/>
                    <a:lumOff val="25000"/>
                  </a:schemeClr>
                </a:solidFill>
                <a:cs typeface="+mj-cs"/>
              </a:rPr>
              <a:t>There </a:t>
            </a:r>
            <a:r>
              <a:rPr lang="en-US" sz="1465" dirty="0">
                <a:solidFill>
                  <a:schemeClr val="tx1">
                    <a:lumMod val="75000"/>
                    <a:lumOff val="25000"/>
                  </a:schemeClr>
                </a:solidFill>
                <a:cs typeface="+mj-cs"/>
              </a:rPr>
              <a:t>are many variations of passages but the majority have alteration in.</a:t>
            </a:r>
          </a:p>
        </p:txBody>
      </p:sp>
      <p:sp>
        <p:nvSpPr>
          <p:cNvPr id="43" name="Text Placeholder 3"/>
          <p:cNvSpPr txBox="1"/>
          <p:nvPr/>
        </p:nvSpPr>
        <p:spPr>
          <a:xfrm>
            <a:off x="7311587" y="3262222"/>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b="1" dirty="0">
                <a:solidFill>
                  <a:schemeClr val="accent5"/>
                </a:solidFill>
                <a:cs typeface="+mj-cs"/>
              </a:rPr>
              <a:t>添加内容文本</a:t>
            </a:r>
            <a:r>
              <a:rPr lang="en-US" sz="1465" dirty="0" smtClean="0">
                <a:solidFill>
                  <a:schemeClr val="tx1">
                    <a:lumMod val="75000"/>
                    <a:lumOff val="25000"/>
                  </a:schemeClr>
                </a:solidFill>
                <a:cs typeface="+mj-cs"/>
              </a:rPr>
              <a:t>There </a:t>
            </a:r>
            <a:r>
              <a:rPr lang="en-US" sz="1465" dirty="0">
                <a:solidFill>
                  <a:schemeClr val="tx1">
                    <a:lumMod val="75000"/>
                    <a:lumOff val="25000"/>
                  </a:schemeClr>
                </a:solidFill>
                <a:cs typeface="+mj-cs"/>
              </a:rPr>
              <a:t>are many variations of passages but the majority have alteration in.</a:t>
            </a:r>
          </a:p>
        </p:txBody>
      </p:sp>
      <p:sp>
        <p:nvSpPr>
          <p:cNvPr id="44" name="Text Placeholder 3"/>
          <p:cNvSpPr txBox="1"/>
          <p:nvPr/>
        </p:nvSpPr>
        <p:spPr>
          <a:xfrm>
            <a:off x="7311587" y="4584550"/>
            <a:ext cx="2240401"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b="1" dirty="0">
                <a:solidFill>
                  <a:schemeClr val="accent6"/>
                </a:solidFill>
                <a:cs typeface="+mj-cs"/>
              </a:rPr>
              <a:t>添加内容文本</a:t>
            </a:r>
            <a:r>
              <a:rPr lang="en-US" sz="1465" dirty="0">
                <a:solidFill>
                  <a:schemeClr val="accent6"/>
                </a:solidFill>
                <a:cs typeface="+mj-cs"/>
              </a:rPr>
              <a:t/>
            </a:r>
            <a:br>
              <a:rPr lang="en-US" sz="1465" dirty="0">
                <a:solidFill>
                  <a:schemeClr val="accent6"/>
                </a:solidFill>
                <a:cs typeface="+mj-cs"/>
              </a:rPr>
            </a:br>
            <a:r>
              <a:rPr lang="en-US" sz="1465" dirty="0">
                <a:solidFill>
                  <a:schemeClr val="tx1">
                    <a:lumMod val="75000"/>
                    <a:lumOff val="25000"/>
                  </a:schemeClr>
                </a:solidFill>
                <a:cs typeface="+mj-cs"/>
              </a:rPr>
              <a:t>There are many variations of passages but the majority have alteration in.</a:t>
            </a:r>
          </a:p>
        </p:txBody>
      </p:sp>
      <p:grpSp>
        <p:nvGrpSpPr>
          <p:cNvPr id="13" name="Group 10"/>
          <p:cNvGrpSpPr/>
          <p:nvPr/>
        </p:nvGrpSpPr>
        <p:grpSpPr>
          <a:xfrm rot="10800000">
            <a:off x="5000730" y="2082230"/>
            <a:ext cx="541227" cy="787397"/>
            <a:chOff x="2209800" y="2190750"/>
            <a:chExt cx="1600200" cy="1295400"/>
          </a:xfrm>
        </p:grpSpPr>
        <p:sp>
          <p:nvSpPr>
            <p:cNvPr id="46" name="Chevron 45"/>
            <p:cNvSpPr/>
            <p:nvPr/>
          </p:nvSpPr>
          <p:spPr bwMode="auto">
            <a:xfrm>
              <a:off x="2209800" y="2343150"/>
              <a:ext cx="990600" cy="990600"/>
            </a:xfrm>
            <a:prstGeom prst="chevron">
              <a:avLst/>
            </a:prstGeom>
            <a:solidFill>
              <a:schemeClr val="accent1">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47" name="Chevron 46"/>
            <p:cNvSpPr/>
            <p:nvPr/>
          </p:nvSpPr>
          <p:spPr bwMode="auto">
            <a:xfrm>
              <a:off x="2514600" y="2190750"/>
              <a:ext cx="1295400" cy="1295400"/>
            </a:xfrm>
            <a:prstGeom prst="chevron">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grpSp>
      <p:grpSp>
        <p:nvGrpSpPr>
          <p:cNvPr id="14" name="Group 15"/>
          <p:cNvGrpSpPr/>
          <p:nvPr/>
        </p:nvGrpSpPr>
        <p:grpSpPr>
          <a:xfrm rot="10800000">
            <a:off x="5000730" y="3343436"/>
            <a:ext cx="541227" cy="787403"/>
            <a:chOff x="2209800" y="2190750"/>
            <a:chExt cx="1600200" cy="1295400"/>
          </a:xfrm>
        </p:grpSpPr>
        <p:sp>
          <p:nvSpPr>
            <p:cNvPr id="49" name="Chevron 48"/>
            <p:cNvSpPr/>
            <p:nvPr/>
          </p:nvSpPr>
          <p:spPr bwMode="auto">
            <a:xfrm>
              <a:off x="2209800" y="2343150"/>
              <a:ext cx="990600" cy="990600"/>
            </a:xfrm>
            <a:prstGeom prst="chevron">
              <a:avLst/>
            </a:prstGeom>
            <a:solidFill>
              <a:schemeClr val="accent2">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50" name="Chevron 49"/>
            <p:cNvSpPr/>
            <p:nvPr/>
          </p:nvSpPr>
          <p:spPr bwMode="auto">
            <a:xfrm>
              <a:off x="2514600" y="2190750"/>
              <a:ext cx="1295400" cy="1295400"/>
            </a:xfrm>
            <a:prstGeom prst="chevron">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grpSp>
      <p:grpSp>
        <p:nvGrpSpPr>
          <p:cNvPr id="17" name="Group 12"/>
          <p:cNvGrpSpPr/>
          <p:nvPr/>
        </p:nvGrpSpPr>
        <p:grpSpPr>
          <a:xfrm rot="10800000" flipH="1">
            <a:off x="6653219" y="2082228"/>
            <a:ext cx="541227" cy="787403"/>
            <a:chOff x="5105400" y="2190750"/>
            <a:chExt cx="1600200" cy="1295400"/>
          </a:xfrm>
        </p:grpSpPr>
        <p:sp>
          <p:nvSpPr>
            <p:cNvPr id="52" name="Chevron 51"/>
            <p:cNvSpPr/>
            <p:nvPr/>
          </p:nvSpPr>
          <p:spPr bwMode="auto">
            <a:xfrm>
              <a:off x="5105400" y="2343150"/>
              <a:ext cx="990600" cy="990600"/>
            </a:xfrm>
            <a:prstGeom prst="chevron">
              <a:avLst/>
            </a:prstGeom>
            <a:solidFill>
              <a:schemeClr val="accent4">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53" name="Chevron 52"/>
            <p:cNvSpPr/>
            <p:nvPr/>
          </p:nvSpPr>
          <p:spPr bwMode="auto">
            <a:xfrm>
              <a:off x="5410200" y="2190750"/>
              <a:ext cx="1295400" cy="1295400"/>
            </a:xfrm>
            <a:prstGeom prst="chevron">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grpSp>
      <p:grpSp>
        <p:nvGrpSpPr>
          <p:cNvPr id="18" name="Group 11"/>
          <p:cNvGrpSpPr/>
          <p:nvPr/>
        </p:nvGrpSpPr>
        <p:grpSpPr>
          <a:xfrm rot="10800000">
            <a:off x="5000730" y="4665767"/>
            <a:ext cx="541227" cy="787397"/>
            <a:chOff x="5105400" y="2190750"/>
            <a:chExt cx="1600200" cy="1295400"/>
          </a:xfrm>
        </p:grpSpPr>
        <p:sp>
          <p:nvSpPr>
            <p:cNvPr id="55" name="Chevron 54"/>
            <p:cNvSpPr/>
            <p:nvPr/>
          </p:nvSpPr>
          <p:spPr bwMode="auto">
            <a:xfrm>
              <a:off x="5105400" y="2343150"/>
              <a:ext cx="990600" cy="990600"/>
            </a:xfrm>
            <a:prstGeom prst="chevron">
              <a:avLst/>
            </a:prstGeom>
            <a:solidFill>
              <a:schemeClr val="accent3">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56" name="Chevron 55"/>
            <p:cNvSpPr/>
            <p:nvPr/>
          </p:nvSpPr>
          <p:spPr bwMode="auto">
            <a:xfrm>
              <a:off x="5410200" y="2190750"/>
              <a:ext cx="1295400" cy="1295400"/>
            </a:xfrm>
            <a:prstGeom prst="chevron">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grpSp>
      <p:grpSp>
        <p:nvGrpSpPr>
          <p:cNvPr id="19" name="Group 12"/>
          <p:cNvGrpSpPr/>
          <p:nvPr/>
        </p:nvGrpSpPr>
        <p:grpSpPr>
          <a:xfrm rot="10800000" flipH="1">
            <a:off x="6653220" y="3343439"/>
            <a:ext cx="541224" cy="787397"/>
            <a:chOff x="5105400" y="2190750"/>
            <a:chExt cx="1600200" cy="1295400"/>
          </a:xfrm>
        </p:grpSpPr>
        <p:sp>
          <p:nvSpPr>
            <p:cNvPr id="58" name="Chevron 57"/>
            <p:cNvSpPr/>
            <p:nvPr/>
          </p:nvSpPr>
          <p:spPr bwMode="auto">
            <a:xfrm>
              <a:off x="5105400" y="2343150"/>
              <a:ext cx="990600" cy="990600"/>
            </a:xfrm>
            <a:prstGeom prst="chevron">
              <a:avLst/>
            </a:prstGeom>
            <a:solidFill>
              <a:schemeClr val="accent5">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59" name="Chevron 58"/>
            <p:cNvSpPr/>
            <p:nvPr/>
          </p:nvSpPr>
          <p:spPr bwMode="auto">
            <a:xfrm>
              <a:off x="5410200" y="2190750"/>
              <a:ext cx="1295400" cy="1295400"/>
            </a:xfrm>
            <a:prstGeom prst="chevron">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grpSp>
      <p:grpSp>
        <p:nvGrpSpPr>
          <p:cNvPr id="22" name="Group 12"/>
          <p:cNvGrpSpPr/>
          <p:nvPr/>
        </p:nvGrpSpPr>
        <p:grpSpPr>
          <a:xfrm rot="10800000" flipH="1">
            <a:off x="6653222" y="4665767"/>
            <a:ext cx="541224" cy="787397"/>
            <a:chOff x="5105400" y="2190750"/>
            <a:chExt cx="1600200" cy="1295400"/>
          </a:xfrm>
        </p:grpSpPr>
        <p:sp>
          <p:nvSpPr>
            <p:cNvPr id="61" name="Chevron 60"/>
            <p:cNvSpPr/>
            <p:nvPr/>
          </p:nvSpPr>
          <p:spPr bwMode="auto">
            <a:xfrm>
              <a:off x="5105400" y="2343150"/>
              <a:ext cx="990600" cy="990600"/>
            </a:xfrm>
            <a:prstGeom prst="chevron">
              <a:avLst/>
            </a:prstGeom>
            <a:solidFill>
              <a:schemeClr val="accent6">
                <a:lumMod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62" name="Chevron 61"/>
            <p:cNvSpPr/>
            <p:nvPr/>
          </p:nvSpPr>
          <p:spPr bwMode="auto">
            <a:xfrm>
              <a:off x="5410200" y="2190750"/>
              <a:ext cx="1295400" cy="1295400"/>
            </a:xfrm>
            <a:prstGeom prst="chevron">
              <a:avLst/>
            </a:prstGeom>
            <a:solidFill>
              <a:schemeClr val="accent6"/>
            </a:solidFill>
            <a:ln w="9525">
              <a:noFill/>
              <a:round/>
            </a:ln>
          </p:spPr>
          <p:txBody>
            <a:bodyPr vert="horz" wrap="square" lIns="121920" tIns="60960" rIns="121920" bIns="60960" numCol="1" rtlCol="0" anchor="t" anchorCtr="0" compatLnSpc="1"/>
            <a:lstStyle/>
            <a:p>
              <a:pPr algn="ctr"/>
              <a:endParaRPr lang="en-US" sz="2400"/>
            </a:p>
          </p:txBody>
        </p:sp>
      </p:grpSp>
      <p:sp>
        <p:nvSpPr>
          <p:cNvPr id="63" name="Oval 62"/>
          <p:cNvSpPr/>
          <p:nvPr/>
        </p:nvSpPr>
        <p:spPr>
          <a:xfrm>
            <a:off x="5634627" y="2008672"/>
            <a:ext cx="934512" cy="934512"/>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tx1">
                    <a:lumMod val="75000"/>
                    <a:lumOff val="25000"/>
                  </a:schemeClr>
                </a:solidFill>
              </a:rPr>
              <a:t>01</a:t>
            </a:r>
          </a:p>
        </p:txBody>
      </p:sp>
      <p:sp>
        <p:nvSpPr>
          <p:cNvPr id="64" name="Oval 63"/>
          <p:cNvSpPr/>
          <p:nvPr/>
        </p:nvSpPr>
        <p:spPr>
          <a:xfrm>
            <a:off x="5634627" y="3269881"/>
            <a:ext cx="934512" cy="934512"/>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tx1">
                    <a:lumMod val="75000"/>
                    <a:lumOff val="25000"/>
                  </a:schemeClr>
                </a:solidFill>
              </a:rPr>
              <a:t>02</a:t>
            </a:r>
          </a:p>
        </p:txBody>
      </p:sp>
      <p:sp>
        <p:nvSpPr>
          <p:cNvPr id="65" name="Oval 64"/>
          <p:cNvSpPr/>
          <p:nvPr/>
        </p:nvSpPr>
        <p:spPr>
          <a:xfrm>
            <a:off x="5634627" y="4592209"/>
            <a:ext cx="934512" cy="934512"/>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tx1">
                    <a:lumMod val="75000"/>
                    <a:lumOff val="25000"/>
                  </a:schemeClr>
                </a:solidFill>
              </a:rPr>
              <a:t>03</a:t>
            </a:r>
          </a:p>
        </p:txBody>
      </p:sp>
      <p:sp>
        <p:nvSpPr>
          <p:cNvPr id="51" name="文本框 50"/>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par>
                                <p:cTn id="38" presetID="1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Left)">
                                      <p:cBhvr>
                                        <p:cTn id="40" dur="500"/>
                                        <p:tgtEl>
                                          <p:spTgt spid="17"/>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lide(fromRight)">
                                      <p:cBhvr>
                                        <p:cTn id="70" dur="500"/>
                                        <p:tgtEl>
                                          <p:spTgt spid="14"/>
                                        </p:tgtEl>
                                      </p:cBhvr>
                                    </p:animEffect>
                                  </p:childTnLst>
                                </p:cTn>
                              </p:par>
                              <p:par>
                                <p:cTn id="71" presetID="12" presetClass="entr" presetSubtype="8"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Left)">
                                      <p:cBhvr>
                                        <p:cTn id="73" dur="500"/>
                                        <p:tgtEl>
                                          <p:spTgt spid="19"/>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par>
                          <p:cTn id="90" fill="hold">
                            <p:stCondLst>
                              <p:cond delay="8000"/>
                            </p:stCondLst>
                            <p:childTnLst>
                              <p:par>
                                <p:cTn id="91" presetID="22" presetClass="entr" presetSubtype="2"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childTnLst>
                          </p:cTn>
                        </p:par>
                        <p:par>
                          <p:cTn id="100" fill="hold">
                            <p:stCondLst>
                              <p:cond delay="9000"/>
                            </p:stCondLst>
                            <p:childTnLst>
                              <p:par>
                                <p:cTn id="101" presetID="12" presetClass="entr" presetSubtype="2"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slide(fromRight)">
                                      <p:cBhvr>
                                        <p:cTn id="103" dur="500"/>
                                        <p:tgtEl>
                                          <p:spTgt spid="18"/>
                                        </p:tgtEl>
                                      </p:cBhvr>
                                    </p:animEffect>
                                  </p:childTnLst>
                                </p:cTn>
                              </p:par>
                              <p:par>
                                <p:cTn id="104" presetID="12" presetClass="entr" presetSubtype="8" fill="hold"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lide(fromLeft)">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P spid="41" grpId="0"/>
      <p:bldP spid="42" grpId="0"/>
      <p:bldP spid="43" grpId="0"/>
      <p:bldP spid="44" grpId="0"/>
      <p:bldP spid="63"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23</a:t>
            </a:fld>
            <a:endParaRPr lang="en-US" dirty="0"/>
          </a:p>
        </p:txBody>
      </p:sp>
      <p:grpSp>
        <p:nvGrpSpPr>
          <p:cNvPr id="2" name="Group 67"/>
          <p:cNvGrpSpPr/>
          <p:nvPr/>
        </p:nvGrpSpPr>
        <p:grpSpPr>
          <a:xfrm>
            <a:off x="2991758" y="1498601"/>
            <a:ext cx="8389031" cy="1770011"/>
            <a:chOff x="2242628" y="1123951"/>
            <a:chExt cx="6291773" cy="1327508"/>
          </a:xfrm>
        </p:grpSpPr>
        <p:sp>
          <p:nvSpPr>
            <p:cNvPr id="67" name="Round Same Side Corner Rectangle 66"/>
            <p:cNvSpPr/>
            <p:nvPr/>
          </p:nvSpPr>
          <p:spPr bwMode="auto">
            <a:xfrm rot="5400000">
              <a:off x="4778915" y="-1304027"/>
              <a:ext cx="1219201" cy="6291771"/>
            </a:xfrm>
            <a:prstGeom prst="round2SameRect">
              <a:avLst>
                <a:gd name="adj1" fmla="val 9180"/>
                <a:gd name="adj2" fmla="val 0"/>
              </a:avLst>
            </a:prstGeom>
            <a:solidFill>
              <a:schemeClr val="tx2">
                <a:lumMod val="25000"/>
                <a:lumOff val="75000"/>
              </a:schemeClr>
            </a:solidFill>
            <a:ln w="9525">
              <a:noFill/>
              <a:round/>
            </a:ln>
          </p:spPr>
          <p:txBody>
            <a:bodyPr vert="horz" wrap="square" lIns="121920" tIns="60960" rIns="121920" bIns="60960" numCol="1" rtlCol="0" anchor="t" anchorCtr="0" compatLnSpc="1"/>
            <a:lstStyle/>
            <a:p>
              <a:pPr algn="ctr"/>
              <a:endParaRPr lang="en-US" sz="2400"/>
            </a:p>
          </p:txBody>
        </p:sp>
        <p:sp>
          <p:nvSpPr>
            <p:cNvPr id="65" name="Round Same Side Corner Rectangle 64"/>
            <p:cNvSpPr/>
            <p:nvPr/>
          </p:nvSpPr>
          <p:spPr bwMode="auto">
            <a:xfrm rot="5400000">
              <a:off x="4767059" y="-1400480"/>
              <a:ext cx="1242909" cy="6291771"/>
            </a:xfrm>
            <a:prstGeom prst="round2SameRect">
              <a:avLst>
                <a:gd name="adj1" fmla="val 9180"/>
                <a:gd name="adj2" fmla="val 0"/>
              </a:avLst>
            </a:prstGeom>
            <a:solidFill>
              <a:schemeClr val="bg1">
                <a:lumMod val="95000"/>
              </a:schemeClr>
            </a:solidFill>
            <a:ln w="9525">
              <a:noFill/>
              <a:round/>
            </a:ln>
          </p:spPr>
          <p:txBody>
            <a:bodyPr vert="horz" wrap="square" lIns="121920" tIns="60960" rIns="121920" bIns="60960" numCol="1" rtlCol="0" anchor="t" anchorCtr="0" compatLnSpc="1"/>
            <a:lstStyle/>
            <a:p>
              <a:pPr algn="ctr"/>
              <a:endParaRPr lang="en-US" sz="2400"/>
            </a:p>
          </p:txBody>
        </p:sp>
        <p:sp>
          <p:nvSpPr>
            <p:cNvPr id="6" name="Footer Text"/>
            <p:cNvSpPr txBox="1"/>
            <p:nvPr/>
          </p:nvSpPr>
          <p:spPr>
            <a:xfrm>
              <a:off x="2362200" y="1275385"/>
              <a:ext cx="6023457" cy="215492"/>
            </a:xfrm>
            <a:prstGeom prst="rect">
              <a:avLst/>
            </a:prstGeom>
            <a:noFill/>
          </p:spPr>
          <p:txBody>
            <a:bodyPr wrap="square" lIns="0" tIns="0" rIns="0" bIns="0" rtlCol="0">
              <a:spAutoFit/>
            </a:bodyPr>
            <a:lstStyle/>
            <a:p>
              <a:r>
                <a:rPr lang="zh-CN" altLang="en-US" sz="1865" b="1" dirty="0">
                  <a:solidFill>
                    <a:schemeClr val="bg2">
                      <a:lumMod val="50000"/>
                    </a:schemeClr>
                  </a:solidFill>
                </a:rPr>
                <a:t>添加内容文本</a:t>
              </a:r>
              <a:endParaRPr lang="en-US" sz="1335" dirty="0">
                <a:solidFill>
                  <a:schemeClr val="bg2">
                    <a:lumMod val="50000"/>
                  </a:schemeClr>
                </a:solidFill>
              </a:endParaRPr>
            </a:p>
          </p:txBody>
        </p:sp>
      </p:grpSp>
      <p:grpSp>
        <p:nvGrpSpPr>
          <p:cNvPr id="3" name="Group 69"/>
          <p:cNvGrpSpPr/>
          <p:nvPr/>
        </p:nvGrpSpPr>
        <p:grpSpPr>
          <a:xfrm>
            <a:off x="938145" y="1498600"/>
            <a:ext cx="2053617" cy="2032000"/>
            <a:chOff x="721468" y="1123950"/>
            <a:chExt cx="1540213" cy="1524000"/>
          </a:xfrm>
        </p:grpSpPr>
        <p:sp>
          <p:nvSpPr>
            <p:cNvPr id="12" name="Isosceles Triangle 11"/>
            <p:cNvSpPr/>
            <p:nvPr/>
          </p:nvSpPr>
          <p:spPr>
            <a:xfrm flipV="1">
              <a:off x="1301074" y="2343150"/>
              <a:ext cx="381000" cy="304800"/>
            </a:xfrm>
            <a:prstGeom prst="triangle">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 name="Group 23"/>
            <p:cNvGrpSpPr/>
            <p:nvPr/>
          </p:nvGrpSpPr>
          <p:grpSpPr>
            <a:xfrm>
              <a:off x="721468" y="1123950"/>
              <a:ext cx="1540213" cy="1327509"/>
              <a:chOff x="2905413" y="1285292"/>
              <a:chExt cx="784417" cy="1675617"/>
            </a:xfrm>
          </p:grpSpPr>
          <p:sp>
            <p:nvSpPr>
              <p:cNvPr id="14" name="Rectangle 13"/>
              <p:cNvSpPr/>
              <p:nvPr/>
            </p:nvSpPr>
            <p:spPr>
              <a:xfrm>
                <a:off x="2905413" y="1392073"/>
                <a:ext cx="784417" cy="15688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5" name="Rectangle 14"/>
              <p:cNvSpPr/>
              <p:nvPr/>
            </p:nvSpPr>
            <p:spPr>
              <a:xfrm>
                <a:off x="2905413" y="1285292"/>
                <a:ext cx="784417" cy="1568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grpSp>
      <p:sp>
        <p:nvSpPr>
          <p:cNvPr id="16" name="Freeform 5"/>
          <p:cNvSpPr>
            <a:spLocks noEditPoints="1"/>
          </p:cNvSpPr>
          <p:nvPr/>
        </p:nvSpPr>
        <p:spPr bwMode="auto">
          <a:xfrm>
            <a:off x="1558552" y="1905001"/>
            <a:ext cx="812800" cy="789033"/>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cxnSp>
        <p:nvCxnSpPr>
          <p:cNvPr id="18" name="Shape 17"/>
          <p:cNvCxnSpPr/>
          <p:nvPr/>
        </p:nvCxnSpPr>
        <p:spPr>
          <a:xfrm rot="16200000" flipH="1">
            <a:off x="6114070" y="-631770"/>
            <a:ext cx="609600" cy="8907835"/>
          </a:xfrm>
          <a:prstGeom prst="bentConnector2">
            <a:avLst/>
          </a:prstGeom>
          <a:ln w="19050">
            <a:solidFill>
              <a:schemeClr val="tx1">
                <a:lumMod val="50000"/>
                <a:lumOff val="50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18"/>
          <p:cNvGrpSpPr/>
          <p:nvPr/>
        </p:nvGrpSpPr>
        <p:grpSpPr>
          <a:xfrm>
            <a:off x="5813102" y="4729480"/>
            <a:ext cx="1113973" cy="1113971"/>
            <a:chOff x="2477557" y="3537459"/>
            <a:chExt cx="835480" cy="835478"/>
          </a:xfrm>
        </p:grpSpPr>
        <p:grpSp>
          <p:nvGrpSpPr>
            <p:cNvPr id="9" name="Group 225"/>
            <p:cNvGrpSpPr/>
            <p:nvPr/>
          </p:nvGrpSpPr>
          <p:grpSpPr>
            <a:xfrm>
              <a:off x="2477556" y="3537461"/>
              <a:ext cx="835479" cy="835479"/>
              <a:chOff x="864537" y="1822859"/>
              <a:chExt cx="971309" cy="971307"/>
            </a:xfrm>
          </p:grpSpPr>
          <p:sp>
            <p:nvSpPr>
              <p:cNvPr id="22" name="Oval 21"/>
              <p:cNvSpPr/>
              <p:nvPr/>
            </p:nvSpPr>
            <p:spPr>
              <a:xfrm>
                <a:off x="932451" y="1890773"/>
                <a:ext cx="835480" cy="8354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3" name="Oval 22"/>
              <p:cNvSpPr/>
              <p:nvPr/>
            </p:nvSpPr>
            <p:spPr>
              <a:xfrm>
                <a:off x="864537" y="1822859"/>
                <a:ext cx="971309" cy="971307"/>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21" name="Freeform 52"/>
            <p:cNvSpPr>
              <a:spLocks noEditPoints="1"/>
            </p:cNvSpPr>
            <p:nvPr/>
          </p:nvSpPr>
          <p:spPr bwMode="auto">
            <a:xfrm>
              <a:off x="2701961" y="3747196"/>
              <a:ext cx="386672" cy="4160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0" name="Group 23"/>
          <p:cNvGrpSpPr/>
          <p:nvPr/>
        </p:nvGrpSpPr>
        <p:grpSpPr>
          <a:xfrm>
            <a:off x="2071393" y="4729480"/>
            <a:ext cx="1113973" cy="1113971"/>
            <a:chOff x="1182462" y="2087458"/>
            <a:chExt cx="835480" cy="835478"/>
          </a:xfrm>
        </p:grpSpPr>
        <p:grpSp>
          <p:nvGrpSpPr>
            <p:cNvPr id="11" name="Group 225"/>
            <p:cNvGrpSpPr/>
            <p:nvPr/>
          </p:nvGrpSpPr>
          <p:grpSpPr>
            <a:xfrm>
              <a:off x="1182461" y="2087460"/>
              <a:ext cx="835479" cy="835479"/>
              <a:chOff x="864537" y="1822859"/>
              <a:chExt cx="971309" cy="971307"/>
            </a:xfrm>
          </p:grpSpPr>
          <p:sp>
            <p:nvSpPr>
              <p:cNvPr id="27" name="Oval 26"/>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28" name="Oval 27"/>
              <p:cNvSpPr/>
              <p:nvPr/>
            </p:nvSpPr>
            <p:spPr>
              <a:xfrm>
                <a:off x="864537" y="1822859"/>
                <a:ext cx="971309" cy="971307"/>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26" name="Freeform 42"/>
            <p:cNvSpPr>
              <a:spLocks noEditPoints="1"/>
            </p:cNvSpPr>
            <p:nvPr/>
          </p:nvSpPr>
          <p:spPr bwMode="auto">
            <a:xfrm>
              <a:off x="1389532" y="2323861"/>
              <a:ext cx="421340" cy="36267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3" name="Group 28"/>
          <p:cNvGrpSpPr/>
          <p:nvPr/>
        </p:nvGrpSpPr>
        <p:grpSpPr>
          <a:xfrm>
            <a:off x="7699185" y="4729480"/>
            <a:ext cx="1113973" cy="1113971"/>
            <a:chOff x="5811502" y="3537459"/>
            <a:chExt cx="835480" cy="835478"/>
          </a:xfrm>
        </p:grpSpPr>
        <p:grpSp>
          <p:nvGrpSpPr>
            <p:cNvPr id="17" name="Group 225"/>
            <p:cNvGrpSpPr/>
            <p:nvPr/>
          </p:nvGrpSpPr>
          <p:grpSpPr>
            <a:xfrm>
              <a:off x="5811501" y="3537461"/>
              <a:ext cx="835479" cy="835479"/>
              <a:chOff x="864537" y="1822859"/>
              <a:chExt cx="971309" cy="971307"/>
            </a:xfrm>
          </p:grpSpPr>
          <p:sp>
            <p:nvSpPr>
              <p:cNvPr id="33" name="Oval 32"/>
              <p:cNvSpPr/>
              <p:nvPr/>
            </p:nvSpPr>
            <p:spPr>
              <a:xfrm>
                <a:off x="932451" y="1890773"/>
                <a:ext cx="835480" cy="8354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4" name="Oval 33"/>
              <p:cNvSpPr/>
              <p:nvPr/>
            </p:nvSpPr>
            <p:spPr>
              <a:xfrm>
                <a:off x="864537" y="1822859"/>
                <a:ext cx="971309" cy="971307"/>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32" name="Freeform 86"/>
            <p:cNvSpPr>
              <a:spLocks noEditPoints="1"/>
            </p:cNvSpPr>
            <p:nvPr/>
          </p:nvSpPr>
          <p:spPr bwMode="auto">
            <a:xfrm>
              <a:off x="6084972" y="3712460"/>
              <a:ext cx="288540" cy="48547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9" name="Group 34"/>
          <p:cNvGrpSpPr/>
          <p:nvPr/>
        </p:nvGrpSpPr>
        <p:grpSpPr>
          <a:xfrm>
            <a:off x="3896566" y="4729480"/>
            <a:ext cx="1113973" cy="1113971"/>
            <a:chOff x="1810872" y="2768050"/>
            <a:chExt cx="835480" cy="835478"/>
          </a:xfrm>
        </p:grpSpPr>
        <p:grpSp>
          <p:nvGrpSpPr>
            <p:cNvPr id="20" name="Group 225"/>
            <p:cNvGrpSpPr/>
            <p:nvPr/>
          </p:nvGrpSpPr>
          <p:grpSpPr>
            <a:xfrm>
              <a:off x="1810871" y="2768052"/>
              <a:ext cx="835479" cy="835479"/>
              <a:chOff x="864537" y="1822859"/>
              <a:chExt cx="971309" cy="971307"/>
            </a:xfrm>
          </p:grpSpPr>
          <p:sp>
            <p:nvSpPr>
              <p:cNvPr id="38" name="Oval 37"/>
              <p:cNvSpPr/>
              <p:nvPr/>
            </p:nvSpPr>
            <p:spPr>
              <a:xfrm>
                <a:off x="932451" y="1890773"/>
                <a:ext cx="835480" cy="835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9" name="Oval 38"/>
              <p:cNvSpPr/>
              <p:nvPr/>
            </p:nvSpPr>
            <p:spPr>
              <a:xfrm>
                <a:off x="864537" y="1822859"/>
                <a:ext cx="971309" cy="971307"/>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37" name="Freeform 178"/>
            <p:cNvSpPr>
              <a:spLocks noEditPoints="1"/>
            </p:cNvSpPr>
            <p:nvPr/>
          </p:nvSpPr>
          <p:spPr bwMode="auto">
            <a:xfrm>
              <a:off x="2017942" y="3027121"/>
              <a:ext cx="421340" cy="317336"/>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24" name="Group 39"/>
          <p:cNvGrpSpPr/>
          <p:nvPr/>
        </p:nvGrpSpPr>
        <p:grpSpPr>
          <a:xfrm>
            <a:off x="9554813" y="4729480"/>
            <a:ext cx="1113973" cy="1113971"/>
            <a:chOff x="7133616" y="2087458"/>
            <a:chExt cx="835480" cy="835478"/>
          </a:xfrm>
        </p:grpSpPr>
        <p:grpSp>
          <p:nvGrpSpPr>
            <p:cNvPr id="25" name="Group 225"/>
            <p:cNvGrpSpPr/>
            <p:nvPr/>
          </p:nvGrpSpPr>
          <p:grpSpPr>
            <a:xfrm>
              <a:off x="7133615" y="2087460"/>
              <a:ext cx="835479" cy="835479"/>
              <a:chOff x="864537" y="1822859"/>
              <a:chExt cx="971309" cy="971307"/>
            </a:xfrm>
          </p:grpSpPr>
          <p:sp>
            <p:nvSpPr>
              <p:cNvPr id="43" name="Oval 42"/>
              <p:cNvSpPr/>
              <p:nvPr/>
            </p:nvSpPr>
            <p:spPr>
              <a:xfrm>
                <a:off x="932451" y="1890773"/>
                <a:ext cx="835480" cy="8354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44" name="Oval 43"/>
              <p:cNvSpPr/>
              <p:nvPr/>
            </p:nvSpPr>
            <p:spPr>
              <a:xfrm>
                <a:off x="864537" y="1822859"/>
                <a:ext cx="971309" cy="971307"/>
              </a:xfrm>
              <a:prstGeom prst="ellipse">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sp>
          <p:nvSpPr>
            <p:cNvPr id="42" name="Freeform 83"/>
            <p:cNvSpPr>
              <a:spLocks noEditPoints="1"/>
            </p:cNvSpPr>
            <p:nvPr/>
          </p:nvSpPr>
          <p:spPr bwMode="auto">
            <a:xfrm>
              <a:off x="7404774" y="2285323"/>
              <a:ext cx="293165" cy="43974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sp>
        <p:nvSpPr>
          <p:cNvPr id="45" name="Oval 44"/>
          <p:cNvSpPr/>
          <p:nvPr/>
        </p:nvSpPr>
        <p:spPr>
          <a:xfrm>
            <a:off x="2529595" y="4029201"/>
            <a:ext cx="226352" cy="2263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Oval 45"/>
          <p:cNvSpPr/>
          <p:nvPr/>
        </p:nvSpPr>
        <p:spPr>
          <a:xfrm>
            <a:off x="6253632" y="4029201"/>
            <a:ext cx="226352" cy="226352"/>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Oval 46"/>
          <p:cNvSpPr/>
          <p:nvPr/>
        </p:nvSpPr>
        <p:spPr>
          <a:xfrm>
            <a:off x="4345932" y="4029201"/>
            <a:ext cx="226352" cy="226352"/>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8130876" y="4029201"/>
            <a:ext cx="226352" cy="226352"/>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48"/>
          <p:cNvSpPr/>
          <p:nvPr/>
        </p:nvSpPr>
        <p:spPr>
          <a:xfrm>
            <a:off x="9977667" y="4029201"/>
            <a:ext cx="226352" cy="226352"/>
          </a:xfrm>
          <a:prstGeom prst="ellipse">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22"/>
          <p:cNvCxnSpPr/>
          <p:nvPr/>
        </p:nvCxnSpPr>
        <p:spPr>
          <a:xfrm rot="16200000" flipH="1">
            <a:off x="2397734" y="4404580"/>
            <a:ext cx="487240" cy="5"/>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4216044" y="4404582"/>
            <a:ext cx="487243" cy="5"/>
          </a:xfrm>
          <a:prstGeom prst="line">
            <a:avLst/>
          </a:prstGeom>
          <a:ln w="1905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6125715" y="4404585"/>
            <a:ext cx="487245" cy="1"/>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8004936" y="4404584"/>
            <a:ext cx="487248" cy="5"/>
          </a:xfrm>
          <a:prstGeom prst="line">
            <a:avLst/>
          </a:prstGeom>
          <a:ln w="1905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9853706" y="4404582"/>
            <a:ext cx="487243" cy="5"/>
          </a:xfrm>
          <a:prstGeom prst="line">
            <a:avLst/>
          </a:prstGeom>
          <a:ln w="1905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 Placeholder 3"/>
          <p:cNvSpPr txBox="1"/>
          <p:nvPr/>
        </p:nvSpPr>
        <p:spPr>
          <a:xfrm>
            <a:off x="1991702" y="5962724"/>
            <a:ext cx="12407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1"/>
                </a:solidFill>
              </a:rPr>
              <a:t>添加内容文本</a:t>
            </a:r>
            <a:endParaRPr lang="en-US" sz="2135" b="1" dirty="0">
              <a:solidFill>
                <a:schemeClr val="accent1"/>
              </a:solidFill>
            </a:endParaRPr>
          </a:p>
        </p:txBody>
      </p:sp>
      <p:sp>
        <p:nvSpPr>
          <p:cNvPr id="61" name="Text Placeholder 3"/>
          <p:cNvSpPr txBox="1"/>
          <p:nvPr/>
        </p:nvSpPr>
        <p:spPr>
          <a:xfrm>
            <a:off x="3776757" y="5962724"/>
            <a:ext cx="12407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2"/>
                </a:solidFill>
              </a:rPr>
              <a:t>添加内容文本</a:t>
            </a:r>
            <a:endParaRPr lang="en-US" sz="2135" b="1" dirty="0">
              <a:solidFill>
                <a:schemeClr val="accent2"/>
              </a:solidFill>
            </a:endParaRPr>
          </a:p>
        </p:txBody>
      </p:sp>
      <p:sp>
        <p:nvSpPr>
          <p:cNvPr id="62" name="Text Placeholder 3"/>
          <p:cNvSpPr txBox="1"/>
          <p:nvPr/>
        </p:nvSpPr>
        <p:spPr>
          <a:xfrm>
            <a:off x="5748974" y="5962724"/>
            <a:ext cx="12407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3"/>
                </a:solidFill>
              </a:rPr>
              <a:t>添加内容文本</a:t>
            </a:r>
            <a:endParaRPr lang="en-US" sz="2135" b="1" dirty="0">
              <a:solidFill>
                <a:schemeClr val="accent3"/>
              </a:solidFill>
            </a:endParaRPr>
          </a:p>
        </p:txBody>
      </p:sp>
      <p:sp>
        <p:nvSpPr>
          <p:cNvPr id="63" name="Text Placeholder 3"/>
          <p:cNvSpPr txBox="1"/>
          <p:nvPr/>
        </p:nvSpPr>
        <p:spPr>
          <a:xfrm>
            <a:off x="7625978" y="5962724"/>
            <a:ext cx="12407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solidFill>
              </a:rPr>
              <a:t>添加内容文本</a:t>
            </a:r>
            <a:endParaRPr lang="en-US" sz="2135" b="1" dirty="0">
              <a:solidFill>
                <a:schemeClr val="accent4"/>
              </a:solidFill>
            </a:endParaRPr>
          </a:p>
        </p:txBody>
      </p:sp>
      <p:sp>
        <p:nvSpPr>
          <p:cNvPr id="64" name="Text Placeholder 3"/>
          <p:cNvSpPr txBox="1"/>
          <p:nvPr/>
        </p:nvSpPr>
        <p:spPr>
          <a:xfrm>
            <a:off x="9465530" y="5962724"/>
            <a:ext cx="12407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5"/>
                </a:solidFill>
              </a:rPr>
              <a:t>添加内容文本</a:t>
            </a:r>
            <a:endParaRPr lang="en-US" sz="2135" b="1" dirty="0">
              <a:solidFill>
                <a:schemeClr val="accent5"/>
              </a:solidFill>
            </a:endParaRPr>
          </a:p>
        </p:txBody>
      </p:sp>
      <p:sp>
        <p:nvSpPr>
          <p:cNvPr id="56" name="文本框 55"/>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Right)">
                                      <p:cBhvr>
                                        <p:cTn id="22" dur="500"/>
                                        <p:tgtEl>
                                          <p:spTgt spid="1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up)">
                                      <p:cBhvr>
                                        <p:cTn id="51" dur="500"/>
                                        <p:tgtEl>
                                          <p:spTgt spid="51"/>
                                        </p:tgtEl>
                                      </p:cBhvr>
                                    </p:animEffect>
                                  </p:childTnLst>
                                </p:cTn>
                              </p:par>
                              <p:par>
                                <p:cTn id="52" presetID="53"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500"/>
                                        <p:tgtEl>
                                          <p:spTgt spid="52"/>
                                        </p:tgtEl>
                                      </p:cBhvr>
                                    </p:animEffect>
                                  </p:childTnLst>
                                </p:cTn>
                              </p:par>
                              <p:par>
                                <p:cTn id="71" presetID="53" presetClass="entr" presetSubtype="16"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par>
                          <p:cTn id="76" fill="hold">
                            <p:stCondLst>
                              <p:cond delay="6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par>
                          <p:cTn id="86" fill="hold">
                            <p:stCondLst>
                              <p:cond delay="7000"/>
                            </p:stCondLst>
                            <p:childTnLst>
                              <p:par>
                                <p:cTn id="87" presetID="22" presetClass="entr" presetSubtype="1"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up)">
                                      <p:cBhvr>
                                        <p:cTn id="89" dur="500"/>
                                        <p:tgtEl>
                                          <p:spTgt spid="53"/>
                                        </p:tgtEl>
                                      </p:cBhvr>
                                    </p:animEffect>
                                  </p:childTnLst>
                                </p:cTn>
                              </p:par>
                              <p:par>
                                <p:cTn id="90" presetID="53" presetClass="entr" presetSubtype="16"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down)">
                                      <p:cBhvr>
                                        <p:cTn id="98" dur="500"/>
                                        <p:tgtEl>
                                          <p:spTgt spid="63"/>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500" fill="hold"/>
                                        <p:tgtEl>
                                          <p:spTgt spid="49"/>
                                        </p:tgtEl>
                                        <p:attrNameLst>
                                          <p:attrName>ppt_w</p:attrName>
                                        </p:attrNameLst>
                                      </p:cBhvr>
                                      <p:tavLst>
                                        <p:tav tm="0">
                                          <p:val>
                                            <p:fltVal val="0"/>
                                          </p:val>
                                        </p:tav>
                                        <p:tav tm="100000">
                                          <p:val>
                                            <p:strVal val="#ppt_w"/>
                                          </p:val>
                                        </p:tav>
                                      </p:tavLst>
                                    </p:anim>
                                    <p:anim calcmode="lin" valueType="num">
                                      <p:cBhvr>
                                        <p:cTn id="103" dur="500" fill="hold"/>
                                        <p:tgtEl>
                                          <p:spTgt spid="49"/>
                                        </p:tgtEl>
                                        <p:attrNameLst>
                                          <p:attrName>ppt_h</p:attrName>
                                        </p:attrNameLst>
                                      </p:cBhvr>
                                      <p:tavLst>
                                        <p:tav tm="0">
                                          <p:val>
                                            <p:fltVal val="0"/>
                                          </p:val>
                                        </p:tav>
                                        <p:tav tm="100000">
                                          <p:val>
                                            <p:strVal val="#ppt_h"/>
                                          </p:val>
                                        </p:tav>
                                      </p:tavLst>
                                    </p:anim>
                                    <p:animEffect transition="in" filter="fade">
                                      <p:cBhvr>
                                        <p:cTn id="104" dur="500"/>
                                        <p:tgtEl>
                                          <p:spTgt spid="49"/>
                                        </p:tgtEl>
                                      </p:cBhvr>
                                    </p:animEffect>
                                  </p:childTnLst>
                                </p:cTn>
                              </p:par>
                            </p:childTnLst>
                          </p:cTn>
                        </p:par>
                        <p:par>
                          <p:cTn id="105" fill="hold">
                            <p:stCondLst>
                              <p:cond delay="850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par>
                                <p:cTn id="109" presetID="53" presetClass="entr" presetSubtype="16"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animEffect transition="in" filter="fade">
                                      <p:cBhvr>
                                        <p:cTn id="113" dur="500"/>
                                        <p:tgtEl>
                                          <p:spTgt spid="24"/>
                                        </p:tgtEl>
                                      </p:cBhvr>
                                    </p:animEffect>
                                  </p:childTnLst>
                                </p:cTn>
                              </p:par>
                            </p:childTnLst>
                          </p:cTn>
                        </p:par>
                        <p:par>
                          <p:cTn id="114" fill="hold">
                            <p:stCondLst>
                              <p:cond delay="9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5" grpId="0" animBg="1"/>
      <p:bldP spid="46" grpId="0" animBg="1"/>
      <p:bldP spid="47" grpId="0" animBg="1"/>
      <p:bldP spid="48" grpId="0" animBg="1"/>
      <p:bldP spid="49" grpId="0" animBg="1"/>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24</a:t>
            </a:fld>
            <a:endParaRPr lang="en-US" dirty="0"/>
          </a:p>
        </p:txBody>
      </p:sp>
      <p:grpSp>
        <p:nvGrpSpPr>
          <p:cNvPr id="2" name="Group 9"/>
          <p:cNvGrpSpPr/>
          <p:nvPr/>
        </p:nvGrpSpPr>
        <p:grpSpPr>
          <a:xfrm>
            <a:off x="4914648" y="2427656"/>
            <a:ext cx="2365881" cy="556569"/>
            <a:chOff x="1600200" y="1295400"/>
            <a:chExt cx="5410200" cy="649312"/>
          </a:xfrm>
        </p:grpSpPr>
        <p:sp>
          <p:nvSpPr>
            <p:cNvPr id="6" name="Rounded Rectangle 5"/>
            <p:cNvSpPr/>
            <p:nvPr/>
          </p:nvSpPr>
          <p:spPr>
            <a:xfrm>
              <a:off x="1600200" y="1335113"/>
              <a:ext cx="5410200" cy="609599"/>
            </a:xfrm>
            <a:prstGeom prst="roundRect">
              <a:avLst>
                <a:gd name="adj" fmla="val 72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5" name="Rounded Rectangle 4"/>
            <p:cNvSpPr/>
            <p:nvPr/>
          </p:nvSpPr>
          <p:spPr>
            <a:xfrm>
              <a:off x="1600200" y="1295400"/>
              <a:ext cx="5410200" cy="609600"/>
            </a:xfrm>
            <a:prstGeom prst="roundRect">
              <a:avLst>
                <a:gd name="adj" fmla="val 10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3" name="Group 9"/>
          <p:cNvGrpSpPr/>
          <p:nvPr/>
        </p:nvGrpSpPr>
        <p:grpSpPr>
          <a:xfrm>
            <a:off x="4350084" y="3332985"/>
            <a:ext cx="3495009" cy="556569"/>
            <a:chOff x="1600200" y="1295400"/>
            <a:chExt cx="5410200" cy="649312"/>
          </a:xfrm>
        </p:grpSpPr>
        <p:sp>
          <p:nvSpPr>
            <p:cNvPr id="91" name="Rounded Rectangle 90"/>
            <p:cNvSpPr/>
            <p:nvPr/>
          </p:nvSpPr>
          <p:spPr>
            <a:xfrm>
              <a:off x="1600200" y="1335113"/>
              <a:ext cx="5410200" cy="609599"/>
            </a:xfrm>
            <a:prstGeom prst="roundRect">
              <a:avLst>
                <a:gd name="adj" fmla="val 72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92" name="Rounded Rectangle 91"/>
            <p:cNvSpPr/>
            <p:nvPr/>
          </p:nvSpPr>
          <p:spPr>
            <a:xfrm>
              <a:off x="1600200" y="1295400"/>
              <a:ext cx="5410200" cy="609600"/>
            </a:xfrm>
            <a:prstGeom prst="roundRect">
              <a:avLst>
                <a:gd name="adj" fmla="val 101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4" name="Group 9"/>
          <p:cNvGrpSpPr/>
          <p:nvPr/>
        </p:nvGrpSpPr>
        <p:grpSpPr>
          <a:xfrm>
            <a:off x="3714550" y="4225632"/>
            <a:ext cx="4766075" cy="556569"/>
            <a:chOff x="1600200" y="1295400"/>
            <a:chExt cx="5410200" cy="649312"/>
          </a:xfrm>
        </p:grpSpPr>
        <p:sp>
          <p:nvSpPr>
            <p:cNvPr id="94" name="Rounded Rectangle 93"/>
            <p:cNvSpPr/>
            <p:nvPr/>
          </p:nvSpPr>
          <p:spPr>
            <a:xfrm>
              <a:off x="1600200" y="1335113"/>
              <a:ext cx="5410200" cy="609599"/>
            </a:xfrm>
            <a:prstGeom prst="roundRect">
              <a:avLst>
                <a:gd name="adj" fmla="val 722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95" name="Rounded Rectangle 94"/>
            <p:cNvSpPr/>
            <p:nvPr/>
          </p:nvSpPr>
          <p:spPr>
            <a:xfrm>
              <a:off x="1600200" y="1295400"/>
              <a:ext cx="5410200" cy="609600"/>
            </a:xfrm>
            <a:prstGeom prst="roundRect">
              <a:avLst>
                <a:gd name="adj" fmla="val 101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7" name="Group 75"/>
          <p:cNvGrpSpPr/>
          <p:nvPr/>
        </p:nvGrpSpPr>
        <p:grpSpPr>
          <a:xfrm>
            <a:off x="5629493" y="2237844"/>
            <a:ext cx="936189" cy="936189"/>
            <a:chOff x="4112772" y="1053092"/>
            <a:chExt cx="897988" cy="897988"/>
          </a:xfrm>
        </p:grpSpPr>
        <p:sp>
          <p:nvSpPr>
            <p:cNvPr id="36" name="Oval 35"/>
            <p:cNvSpPr/>
            <p:nvPr/>
          </p:nvSpPr>
          <p:spPr>
            <a:xfrm>
              <a:off x="4112772" y="1053092"/>
              <a:ext cx="897988" cy="897988"/>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5" name="Freeform 42"/>
            <p:cNvSpPr>
              <a:spLocks noEditPoints="1"/>
            </p:cNvSpPr>
            <p:nvPr/>
          </p:nvSpPr>
          <p:spPr bwMode="auto">
            <a:xfrm>
              <a:off x="4381390" y="1346822"/>
              <a:ext cx="360760" cy="31052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8" name="Group 71"/>
          <p:cNvGrpSpPr/>
          <p:nvPr/>
        </p:nvGrpSpPr>
        <p:grpSpPr>
          <a:xfrm>
            <a:off x="6335817" y="3143174"/>
            <a:ext cx="936189" cy="936189"/>
            <a:chOff x="4838810" y="2292879"/>
            <a:chExt cx="897988" cy="897988"/>
          </a:xfrm>
        </p:grpSpPr>
        <p:sp>
          <p:nvSpPr>
            <p:cNvPr id="31" name="Oval 30"/>
            <p:cNvSpPr/>
            <p:nvPr/>
          </p:nvSpPr>
          <p:spPr>
            <a:xfrm>
              <a:off x="4838810" y="2292879"/>
              <a:ext cx="897988" cy="8979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30" name="Freeform 52"/>
            <p:cNvSpPr>
              <a:spLocks noEditPoints="1"/>
            </p:cNvSpPr>
            <p:nvPr/>
          </p:nvSpPr>
          <p:spPr bwMode="auto">
            <a:xfrm>
              <a:off x="5122270" y="2563780"/>
              <a:ext cx="331076" cy="35619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9" name="Group 70"/>
          <p:cNvGrpSpPr/>
          <p:nvPr/>
        </p:nvGrpSpPr>
        <p:grpSpPr>
          <a:xfrm>
            <a:off x="4922750" y="3143174"/>
            <a:ext cx="936189" cy="936189"/>
            <a:chOff x="3483402" y="2292879"/>
            <a:chExt cx="897988" cy="897988"/>
          </a:xfrm>
        </p:grpSpPr>
        <p:sp>
          <p:nvSpPr>
            <p:cNvPr id="49" name="Oval 48"/>
            <p:cNvSpPr/>
            <p:nvPr/>
          </p:nvSpPr>
          <p:spPr>
            <a:xfrm>
              <a:off x="3483402" y="2292879"/>
              <a:ext cx="897988" cy="8979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48" name="Freeform 178"/>
            <p:cNvSpPr>
              <a:spLocks noEditPoints="1"/>
            </p:cNvSpPr>
            <p:nvPr/>
          </p:nvSpPr>
          <p:spPr bwMode="auto">
            <a:xfrm>
              <a:off x="3752020" y="2606018"/>
              <a:ext cx="360760" cy="27171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0" name="Group 74"/>
          <p:cNvGrpSpPr/>
          <p:nvPr/>
        </p:nvGrpSpPr>
        <p:grpSpPr>
          <a:xfrm>
            <a:off x="4318495" y="4035822"/>
            <a:ext cx="936189" cy="936189"/>
            <a:chOff x="2933810" y="3524007"/>
            <a:chExt cx="897988" cy="897988"/>
          </a:xfrm>
        </p:grpSpPr>
        <p:sp>
          <p:nvSpPr>
            <p:cNvPr id="42" name="Oval 41"/>
            <p:cNvSpPr/>
            <p:nvPr/>
          </p:nvSpPr>
          <p:spPr>
            <a:xfrm>
              <a:off x="2933810" y="3524007"/>
              <a:ext cx="897988" cy="8979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41" name="Freeform 86"/>
            <p:cNvSpPr>
              <a:spLocks noEditPoints="1"/>
            </p:cNvSpPr>
            <p:nvPr/>
          </p:nvSpPr>
          <p:spPr bwMode="auto">
            <a:xfrm>
              <a:off x="3259285" y="3765166"/>
              <a:ext cx="247056" cy="41567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1" name="Group 72"/>
          <p:cNvGrpSpPr/>
          <p:nvPr/>
        </p:nvGrpSpPr>
        <p:grpSpPr>
          <a:xfrm>
            <a:off x="5629282" y="4035822"/>
            <a:ext cx="936189" cy="936189"/>
            <a:chOff x="4256257" y="3524007"/>
            <a:chExt cx="897988" cy="897988"/>
          </a:xfrm>
        </p:grpSpPr>
        <p:sp>
          <p:nvSpPr>
            <p:cNvPr id="54" name="Oval 53"/>
            <p:cNvSpPr/>
            <p:nvPr/>
          </p:nvSpPr>
          <p:spPr>
            <a:xfrm>
              <a:off x="4256257" y="3524007"/>
              <a:ext cx="897988" cy="8979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53" name="Freeform 83"/>
            <p:cNvSpPr>
              <a:spLocks noEditPoints="1"/>
            </p:cNvSpPr>
            <p:nvPr/>
          </p:nvSpPr>
          <p:spPr bwMode="auto">
            <a:xfrm>
              <a:off x="4579753" y="3784740"/>
              <a:ext cx="251014" cy="376522"/>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2" name="Group 73"/>
          <p:cNvGrpSpPr/>
          <p:nvPr/>
        </p:nvGrpSpPr>
        <p:grpSpPr>
          <a:xfrm>
            <a:off x="6940069" y="4035822"/>
            <a:ext cx="936189" cy="936189"/>
            <a:chOff x="5448410" y="3524007"/>
            <a:chExt cx="897988" cy="897988"/>
          </a:xfrm>
        </p:grpSpPr>
        <p:sp>
          <p:nvSpPr>
            <p:cNvPr id="67" name="Oval 66"/>
            <p:cNvSpPr/>
            <p:nvPr/>
          </p:nvSpPr>
          <p:spPr>
            <a:xfrm>
              <a:off x="5448410" y="3524007"/>
              <a:ext cx="897988" cy="8979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69" name="Freeform 245"/>
            <p:cNvSpPr/>
            <p:nvPr/>
          </p:nvSpPr>
          <p:spPr bwMode="auto">
            <a:xfrm>
              <a:off x="5739153" y="3814750"/>
              <a:ext cx="316504" cy="3165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3" name="Group 9"/>
          <p:cNvGrpSpPr/>
          <p:nvPr/>
        </p:nvGrpSpPr>
        <p:grpSpPr>
          <a:xfrm>
            <a:off x="3049587" y="5128201"/>
            <a:ext cx="6096000" cy="556569"/>
            <a:chOff x="1600200" y="1295400"/>
            <a:chExt cx="5410200" cy="649312"/>
          </a:xfrm>
        </p:grpSpPr>
        <p:sp>
          <p:nvSpPr>
            <p:cNvPr id="80" name="Rounded Rectangle 79"/>
            <p:cNvSpPr/>
            <p:nvPr/>
          </p:nvSpPr>
          <p:spPr>
            <a:xfrm>
              <a:off x="1600200" y="1335113"/>
              <a:ext cx="5410200" cy="609599"/>
            </a:xfrm>
            <a:prstGeom prst="roundRect">
              <a:avLst>
                <a:gd name="adj" fmla="val 722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81" name="Rounded Rectangle 80"/>
            <p:cNvSpPr/>
            <p:nvPr/>
          </p:nvSpPr>
          <p:spPr>
            <a:xfrm>
              <a:off x="1600200" y="1295400"/>
              <a:ext cx="5410200" cy="609600"/>
            </a:xfrm>
            <a:prstGeom prst="roundRect">
              <a:avLst>
                <a:gd name="adj" fmla="val 101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solidFill>
                  <a:schemeClr val="bg1"/>
                </a:solidFill>
              </a:endParaRPr>
            </a:p>
          </p:txBody>
        </p:sp>
      </p:grpSp>
      <p:grpSp>
        <p:nvGrpSpPr>
          <p:cNvPr id="14" name="Group 101"/>
          <p:cNvGrpSpPr/>
          <p:nvPr/>
        </p:nvGrpSpPr>
        <p:grpSpPr>
          <a:xfrm>
            <a:off x="4943639" y="4938391"/>
            <a:ext cx="936189" cy="936189"/>
            <a:chOff x="3465341" y="3748609"/>
            <a:chExt cx="897988" cy="897988"/>
          </a:xfrm>
        </p:grpSpPr>
        <p:sp>
          <p:nvSpPr>
            <p:cNvPr id="96" name="Oval 95"/>
            <p:cNvSpPr/>
            <p:nvPr/>
          </p:nvSpPr>
          <p:spPr>
            <a:xfrm>
              <a:off x="3465341" y="3748609"/>
              <a:ext cx="897988" cy="897988"/>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97" name="Freeform 63"/>
            <p:cNvSpPr>
              <a:spLocks noEditPoints="1"/>
            </p:cNvSpPr>
            <p:nvPr/>
          </p:nvSpPr>
          <p:spPr bwMode="auto">
            <a:xfrm>
              <a:off x="3683433" y="4029551"/>
              <a:ext cx="461804" cy="336105"/>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5" name="Group 102"/>
          <p:cNvGrpSpPr/>
          <p:nvPr/>
        </p:nvGrpSpPr>
        <p:grpSpPr>
          <a:xfrm>
            <a:off x="6314925" y="4938391"/>
            <a:ext cx="936189" cy="936189"/>
            <a:chOff x="4780670" y="3748609"/>
            <a:chExt cx="897988" cy="897988"/>
          </a:xfrm>
        </p:grpSpPr>
        <p:sp>
          <p:nvSpPr>
            <p:cNvPr id="88" name="Oval 87"/>
            <p:cNvSpPr/>
            <p:nvPr/>
          </p:nvSpPr>
          <p:spPr>
            <a:xfrm>
              <a:off x="4780670" y="3748609"/>
              <a:ext cx="897988" cy="897988"/>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98" name="Freeform 135"/>
            <p:cNvSpPr>
              <a:spLocks noEditPoints="1"/>
            </p:cNvSpPr>
            <p:nvPr/>
          </p:nvSpPr>
          <p:spPr bwMode="auto">
            <a:xfrm>
              <a:off x="5063128" y="4041608"/>
              <a:ext cx="333073" cy="31199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6" name="Group 103"/>
          <p:cNvGrpSpPr/>
          <p:nvPr/>
        </p:nvGrpSpPr>
        <p:grpSpPr>
          <a:xfrm>
            <a:off x="7686209" y="4938391"/>
            <a:ext cx="936189" cy="936189"/>
            <a:chOff x="6096000" y="3748609"/>
            <a:chExt cx="897988" cy="897988"/>
          </a:xfrm>
        </p:grpSpPr>
        <p:sp>
          <p:nvSpPr>
            <p:cNvPr id="86" name="Oval 85"/>
            <p:cNvSpPr/>
            <p:nvPr/>
          </p:nvSpPr>
          <p:spPr>
            <a:xfrm>
              <a:off x="6096000" y="3748609"/>
              <a:ext cx="897988" cy="897988"/>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99" name="Freeform 103"/>
            <p:cNvSpPr>
              <a:spLocks noEditPoints="1"/>
            </p:cNvSpPr>
            <p:nvPr/>
          </p:nvSpPr>
          <p:spPr bwMode="auto">
            <a:xfrm>
              <a:off x="6404008" y="3989998"/>
              <a:ext cx="281972" cy="415210"/>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7" name="Group 100"/>
          <p:cNvGrpSpPr/>
          <p:nvPr/>
        </p:nvGrpSpPr>
        <p:grpSpPr>
          <a:xfrm>
            <a:off x="3572357" y="4938391"/>
            <a:ext cx="936189" cy="936189"/>
            <a:chOff x="2150012" y="3748609"/>
            <a:chExt cx="897988" cy="897988"/>
          </a:xfrm>
        </p:grpSpPr>
        <p:sp>
          <p:nvSpPr>
            <p:cNvPr id="90" name="Oval 89"/>
            <p:cNvSpPr/>
            <p:nvPr/>
          </p:nvSpPr>
          <p:spPr>
            <a:xfrm>
              <a:off x="2150012" y="3748609"/>
              <a:ext cx="897988" cy="897988"/>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00" name="Freeform 56"/>
            <p:cNvSpPr>
              <a:spLocks noEditPoints="1"/>
            </p:cNvSpPr>
            <p:nvPr/>
          </p:nvSpPr>
          <p:spPr bwMode="auto">
            <a:xfrm>
              <a:off x="2402168" y="4000765"/>
              <a:ext cx="393676" cy="393676"/>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18" name="Group 66"/>
          <p:cNvGrpSpPr/>
          <p:nvPr/>
        </p:nvGrpSpPr>
        <p:grpSpPr>
          <a:xfrm>
            <a:off x="7965158" y="3114348"/>
            <a:ext cx="2857501" cy="862877"/>
            <a:chOff x="5603652" y="1698220"/>
            <a:chExt cx="2143126" cy="647158"/>
          </a:xfrm>
        </p:grpSpPr>
        <p:sp>
          <p:nvSpPr>
            <p:cNvPr id="138" name="Text Placeholder 3"/>
            <p:cNvSpPr txBox="1"/>
            <p:nvPr/>
          </p:nvSpPr>
          <p:spPr>
            <a:xfrm>
              <a:off x="5603652" y="1698220"/>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b="1" dirty="0">
                  <a:solidFill>
                    <a:schemeClr val="accent2"/>
                  </a:solidFill>
                </a:rPr>
                <a:t>添加内容文本</a:t>
              </a:r>
              <a:endParaRPr lang="en-US" sz="1600" b="1" dirty="0">
                <a:solidFill>
                  <a:schemeClr val="accent2"/>
                </a:solidFill>
              </a:endParaRPr>
            </a:p>
          </p:txBody>
        </p:sp>
        <p:sp>
          <p:nvSpPr>
            <p:cNvPr id="139" name="Text Placeholder 3"/>
            <p:cNvSpPr txBox="1"/>
            <p:nvPr/>
          </p:nvSpPr>
          <p:spPr>
            <a:xfrm>
              <a:off x="5603652" y="1883857"/>
              <a:ext cx="21431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passages of </a:t>
              </a:r>
              <a:br>
                <a:rPr lang="en-US" sz="1335" dirty="0">
                  <a:solidFill>
                    <a:schemeClr val="tx1">
                      <a:lumMod val="50000"/>
                      <a:lumOff val="50000"/>
                    </a:schemeClr>
                  </a:solidFill>
                </a:rPr>
              </a:br>
              <a:r>
                <a:rPr lang="en-US" sz="1335" dirty="0">
                  <a:solidFill>
                    <a:schemeClr val="tx1">
                      <a:lumMod val="50000"/>
                      <a:lumOff val="50000"/>
                    </a:schemeClr>
                  </a:solidFill>
                </a:rPr>
                <a:t>lorem ipsum available but the majority</a:t>
              </a:r>
              <a:br>
                <a:rPr lang="en-US" sz="1335" dirty="0">
                  <a:solidFill>
                    <a:schemeClr val="tx1">
                      <a:lumMod val="50000"/>
                      <a:lumOff val="50000"/>
                    </a:schemeClr>
                  </a:solidFill>
                </a:rPr>
              </a:br>
              <a:r>
                <a:rPr lang="en-US" sz="1335" dirty="0">
                  <a:solidFill>
                    <a:schemeClr val="tx1">
                      <a:lumMod val="50000"/>
                      <a:lumOff val="50000"/>
                    </a:schemeClr>
                  </a:solidFill>
                </a:rPr>
                <a:t> have even slightly</a:t>
              </a:r>
            </a:p>
          </p:txBody>
        </p:sp>
      </p:grpSp>
      <p:grpSp>
        <p:nvGrpSpPr>
          <p:cNvPr id="19" name="Group 75"/>
          <p:cNvGrpSpPr/>
          <p:nvPr/>
        </p:nvGrpSpPr>
        <p:grpSpPr>
          <a:xfrm>
            <a:off x="4471987" y="1507929"/>
            <a:ext cx="3251200" cy="627266"/>
            <a:chOff x="5112987" y="1721064"/>
            <a:chExt cx="2438400" cy="470449"/>
          </a:xfrm>
        </p:grpSpPr>
        <p:sp>
          <p:nvSpPr>
            <p:cNvPr id="141" name="Text Placeholder 3"/>
            <p:cNvSpPr txBox="1"/>
            <p:nvPr/>
          </p:nvSpPr>
          <p:spPr>
            <a:xfrm>
              <a:off x="5866916" y="172106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1"/>
                  </a:solidFill>
                </a:rPr>
                <a:t>添加内容文本</a:t>
              </a:r>
              <a:endParaRPr lang="en-US" sz="1600" b="1" dirty="0">
                <a:solidFill>
                  <a:schemeClr val="accent1"/>
                </a:solidFill>
              </a:endParaRPr>
            </a:p>
          </p:txBody>
        </p:sp>
        <p:sp>
          <p:nvSpPr>
            <p:cNvPr id="142" name="Text Placeholder 3"/>
            <p:cNvSpPr txBox="1"/>
            <p:nvPr/>
          </p:nvSpPr>
          <p:spPr>
            <a:xfrm>
              <a:off x="5112987" y="1883832"/>
              <a:ext cx="243840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 of passages of lorem ipsum available but the majority</a:t>
              </a:r>
            </a:p>
          </p:txBody>
        </p:sp>
      </p:grpSp>
      <p:grpSp>
        <p:nvGrpSpPr>
          <p:cNvPr id="20" name="Group 75"/>
          <p:cNvGrpSpPr/>
          <p:nvPr/>
        </p:nvGrpSpPr>
        <p:grpSpPr>
          <a:xfrm>
            <a:off x="4471987" y="5912684"/>
            <a:ext cx="3251200" cy="627266"/>
            <a:chOff x="5112987" y="1721064"/>
            <a:chExt cx="2438400" cy="470449"/>
          </a:xfrm>
        </p:grpSpPr>
        <p:sp>
          <p:nvSpPr>
            <p:cNvPr id="151" name="Text Placeholder 3"/>
            <p:cNvSpPr txBox="1"/>
            <p:nvPr/>
          </p:nvSpPr>
          <p:spPr>
            <a:xfrm>
              <a:off x="5866916" y="172106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solidFill>
                </a:rPr>
                <a:t>添加内容文本</a:t>
              </a:r>
              <a:endParaRPr lang="en-US" sz="1600" b="1" dirty="0">
                <a:solidFill>
                  <a:schemeClr val="accent4"/>
                </a:solidFill>
              </a:endParaRPr>
            </a:p>
          </p:txBody>
        </p:sp>
        <p:sp>
          <p:nvSpPr>
            <p:cNvPr id="152" name="Text Placeholder 3"/>
            <p:cNvSpPr txBox="1"/>
            <p:nvPr/>
          </p:nvSpPr>
          <p:spPr>
            <a:xfrm>
              <a:off x="5112987" y="1883832"/>
              <a:ext cx="2438400" cy="30768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 of passages of lorem ipsum available but the majority</a:t>
              </a:r>
            </a:p>
          </p:txBody>
        </p:sp>
      </p:grpSp>
      <p:grpSp>
        <p:nvGrpSpPr>
          <p:cNvPr id="21" name="Group 66"/>
          <p:cNvGrpSpPr/>
          <p:nvPr/>
        </p:nvGrpSpPr>
        <p:grpSpPr>
          <a:xfrm>
            <a:off x="714855" y="4017077"/>
            <a:ext cx="2857501" cy="862877"/>
            <a:chOff x="5603652" y="1698220"/>
            <a:chExt cx="2143126" cy="647158"/>
          </a:xfrm>
        </p:grpSpPr>
        <p:sp>
          <p:nvSpPr>
            <p:cNvPr id="154" name="Text Placeholder 3"/>
            <p:cNvSpPr txBox="1"/>
            <p:nvPr/>
          </p:nvSpPr>
          <p:spPr>
            <a:xfrm>
              <a:off x="6816235" y="1698220"/>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b="1" dirty="0">
                  <a:solidFill>
                    <a:schemeClr val="accent3"/>
                  </a:solidFill>
                </a:rPr>
                <a:t>添加内容文本</a:t>
              </a:r>
              <a:endParaRPr lang="en-US" sz="1600" b="1" dirty="0">
                <a:solidFill>
                  <a:schemeClr val="accent3"/>
                </a:solidFill>
              </a:endParaRPr>
            </a:p>
          </p:txBody>
        </p:sp>
        <p:sp>
          <p:nvSpPr>
            <p:cNvPr id="155" name="Text Placeholder 3"/>
            <p:cNvSpPr txBox="1"/>
            <p:nvPr/>
          </p:nvSpPr>
          <p:spPr>
            <a:xfrm>
              <a:off x="5603652" y="1883857"/>
              <a:ext cx="21431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a:t>
              </a:r>
              <a:br>
                <a:rPr lang="en-US" sz="1335" dirty="0">
                  <a:solidFill>
                    <a:schemeClr val="tx1">
                      <a:lumMod val="50000"/>
                      <a:lumOff val="50000"/>
                    </a:schemeClr>
                  </a:solidFill>
                </a:rPr>
              </a:br>
              <a:r>
                <a:rPr lang="en-US" sz="1335" dirty="0">
                  <a:solidFill>
                    <a:schemeClr val="tx1">
                      <a:lumMod val="50000"/>
                      <a:lumOff val="50000"/>
                    </a:schemeClr>
                  </a:solidFill>
                </a:rPr>
                <a:t>lorem ipsum available but the majority</a:t>
              </a:r>
              <a:br>
                <a:rPr lang="en-US" sz="1335" dirty="0">
                  <a:solidFill>
                    <a:schemeClr val="tx1">
                      <a:lumMod val="50000"/>
                      <a:lumOff val="50000"/>
                    </a:schemeClr>
                  </a:solidFill>
                </a:rPr>
              </a:br>
              <a:r>
                <a:rPr lang="en-US" sz="1335" dirty="0">
                  <a:solidFill>
                    <a:schemeClr val="tx1">
                      <a:lumMod val="50000"/>
                      <a:lumOff val="50000"/>
                    </a:schemeClr>
                  </a:solidFill>
                </a:rPr>
                <a:t> have even slightly</a:t>
              </a:r>
            </a:p>
          </p:txBody>
        </p:sp>
      </p:grpSp>
      <p:sp>
        <p:nvSpPr>
          <p:cNvPr id="59" name="文本框 58"/>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outVertical)">
                                      <p:cBhvr>
                                        <p:cTn id="41" dur="500"/>
                                        <p:tgtEl>
                                          <p:spTgt spid="4"/>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5500"/>
                            </p:stCondLst>
                            <p:childTnLst>
                              <p:par>
                                <p:cTn id="61" presetID="22" presetClass="entr" presetSubtype="2"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childTnLst>
                          </p:cTn>
                        </p:par>
                        <p:par>
                          <p:cTn id="64" fill="hold">
                            <p:stCondLst>
                              <p:cond delay="6000"/>
                            </p:stCondLst>
                            <p:childTnLst>
                              <p:par>
                                <p:cTn id="65" presetID="16" presetClass="entr" presetSubtype="37"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outVertical)">
                                      <p:cBhvr>
                                        <p:cTn id="67" dur="500"/>
                                        <p:tgtEl>
                                          <p:spTgt spid="13"/>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8500"/>
                            </p:stCondLst>
                            <p:childTnLst>
                              <p:par>
                                <p:cTn id="93" presetID="22" presetClass="entr" presetSubtype="4"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down)">
                                      <p:cBhvr>
                                        <p:cTn id="9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353171" y="1829763"/>
            <a:ext cx="6989092" cy="1323439"/>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谢谢观</a:t>
            </a:r>
            <a:r>
              <a:rPr lang="zh-CN" altLang="en-US" sz="80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看！</a:t>
            </a:r>
            <a:endParaRPr lang="zh-CN" altLang="en-US" sz="8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
        <p:nvSpPr>
          <p:cNvPr id="10" name="文本框 9"/>
          <p:cNvSpPr txBox="1"/>
          <p:nvPr/>
        </p:nvSpPr>
        <p:spPr>
          <a:xfrm>
            <a:off x="3001243" y="3861048"/>
            <a:ext cx="5651500"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科技互联网大数据</a:t>
            </a:r>
            <a:r>
              <a:rPr lang="en-US" altLang="zh-CN" sz="2800" b="1" dirty="0" err="1" smtClean="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ppt</a:t>
            </a:r>
            <a:r>
              <a:rPr lang="zh-CN" altLang="en-US" sz="28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模板</a:t>
            </a:r>
          </a:p>
        </p:txBody>
      </p:sp>
      <p:sp>
        <p:nvSpPr>
          <p:cNvPr id="11" name="文本框 10"/>
          <p:cNvSpPr txBox="1"/>
          <p:nvPr/>
        </p:nvSpPr>
        <p:spPr>
          <a:xfrm>
            <a:off x="2929235" y="3190934"/>
            <a:ext cx="56515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Big data PPT Template</a:t>
            </a:r>
            <a:endParaRPr lang="zh-CN" altLang="en-US" sz="4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99"/>
                            </p:stCondLst>
                            <p:childTnLst>
                              <p:par>
                                <p:cTn id="13" presetID="3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9" fill="hold">
                            <p:stCondLst>
                              <p:cond delay="1699"/>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699"/>
                            </p:stCondLst>
                            <p:childTnLst>
                              <p:par>
                                <p:cTn id="26" presetID="26" presetClass="emph" presetSubtype="0" fill="hold" grpId="1" nodeType="afterEffect">
                                  <p:stCondLst>
                                    <p:cond delay="0"/>
                                  </p:stCondLst>
                                  <p:iterate type="lt">
                                    <p:tmPct val="0"/>
                                  </p:iterate>
                                  <p:childTnLst>
                                    <p:animEffect transition="out" filter="fade">
                                      <p:cBhvr>
                                        <p:cTn id="27" dur="1000" tmFilter="0, 0; .2, .5; .8, .5; 1, 0"/>
                                        <p:tgtEl>
                                          <p:spTgt spid="9"/>
                                        </p:tgtEl>
                                      </p:cBhvr>
                                    </p:animEffect>
                                    <p:animScale>
                                      <p:cBhvr>
                                        <p:cTn id="28"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a:stretch>
            <a:fillRect/>
          </a:stretch>
        </p:blipFill>
        <p:spPr>
          <a:xfrm>
            <a:off x="4225379" y="764704"/>
            <a:ext cx="3403688" cy="3403688"/>
          </a:xfrm>
          <a:prstGeom prst="rect">
            <a:avLst/>
          </a:prstGeom>
        </p:spPr>
      </p:pic>
      <p:sp>
        <p:nvSpPr>
          <p:cNvPr id="24" name="文本框 23"/>
          <p:cNvSpPr txBox="1"/>
          <p:nvPr/>
        </p:nvSpPr>
        <p:spPr>
          <a:xfrm>
            <a:off x="5070890" y="1820601"/>
            <a:ext cx="2016224" cy="1323439"/>
          </a:xfrm>
          <a:prstGeom prst="rect">
            <a:avLst/>
          </a:prstGeom>
          <a:noFill/>
        </p:spPr>
        <p:txBody>
          <a:bodyPr wrap="square" rtlCol="0">
            <a:spAutoFit/>
          </a:bodyPr>
          <a:lstStyle/>
          <a:p>
            <a:pPr algn="ctr"/>
            <a:r>
              <a:rPr lang="en-US" altLang="zh-CN" sz="80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01</a:t>
            </a:r>
            <a:endParaRPr lang="zh-CN" altLang="en-US" sz="80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7" name="文本框 26"/>
          <p:cNvSpPr txBox="1"/>
          <p:nvPr/>
        </p:nvSpPr>
        <p:spPr>
          <a:xfrm>
            <a:off x="2209155" y="4138549"/>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8" name="文本框 27"/>
          <p:cNvSpPr txBox="1"/>
          <p:nvPr/>
        </p:nvSpPr>
        <p:spPr>
          <a:xfrm>
            <a:off x="3127821" y="5117122"/>
            <a:ext cx="5651500" cy="40011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More than I can see Beyond imagination</a:t>
            </a:r>
            <a:endParaRPr lang="zh-CN" altLang="en-US"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1000" tmFilter="0, 0; .2, .5; .8, .5; 1, 0"/>
                                        <p:tgtEl>
                                          <p:spTgt spid="24"/>
                                        </p:tgtEl>
                                      </p:cBhvr>
                                    </p:animEffect>
                                    <p:animScale>
                                      <p:cBhvr>
                                        <p:cTn id="19" dur="500" autoRev="1" fill="hold"/>
                                        <p:tgtEl>
                                          <p:spTgt spid="24"/>
                                        </p:tgtEl>
                                      </p:cBhvr>
                                      <p:by x="105000" y="105000"/>
                                    </p:animScale>
                                  </p:childTnLst>
                                </p:cTn>
                              </p:par>
                            </p:childTnLst>
                          </p:cTn>
                        </p:par>
                        <p:par>
                          <p:cTn id="20" fill="hold">
                            <p:stCondLst>
                              <p:cond delay="20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7"/>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1000" tmFilter="0, 0; .2, .5; .8, .5; 1, 0"/>
                                        <p:tgtEl>
                                          <p:spTgt spid="27"/>
                                        </p:tgtEl>
                                      </p:cBhvr>
                                    </p:animEffect>
                                    <p:animScale>
                                      <p:cBhvr>
                                        <p:cTn id="31" dur="500" autoRev="1" fill="hold"/>
                                        <p:tgtEl>
                                          <p:spTgt spid="27"/>
                                        </p:tgtEl>
                                      </p:cBhvr>
                                      <p:by x="105000" y="105000"/>
                                    </p:animScale>
                                  </p:childTnLst>
                                </p:cTn>
                              </p:par>
                            </p:childTnLst>
                          </p:cTn>
                        </p:par>
                        <p:par>
                          <p:cTn id="32" fill="hold">
                            <p:stCondLst>
                              <p:cond delay="3799"/>
                            </p:stCondLst>
                            <p:childTnLst>
                              <p:par>
                                <p:cTn id="33" presetID="3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900" decel="100000" fill="hold"/>
                                        <p:tgtEl>
                                          <p:spTgt spid="2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4</a:t>
            </a:fld>
            <a:endParaRPr lang="en-US" dirty="0"/>
          </a:p>
        </p:txBody>
      </p:sp>
      <p:sp>
        <p:nvSpPr>
          <p:cNvPr id="1029" name="Freeform 5"/>
          <p:cNvSpPr>
            <a:spLocks noEditPoints="1"/>
          </p:cNvSpPr>
          <p:nvPr/>
        </p:nvSpPr>
        <p:spPr bwMode="auto">
          <a:xfrm>
            <a:off x="5867883" y="4953296"/>
            <a:ext cx="5892800" cy="1726904"/>
          </a:xfrm>
          <a:custGeom>
            <a:avLst/>
            <a:gdLst/>
            <a:ahLst/>
            <a:cxnLst>
              <a:cxn ang="0">
                <a:pos x="1192" y="292"/>
              </a:cxn>
              <a:cxn ang="0">
                <a:pos x="583" y="487"/>
              </a:cxn>
              <a:cxn ang="0">
                <a:pos x="353" y="565"/>
              </a:cxn>
              <a:cxn ang="0">
                <a:pos x="108" y="713"/>
              </a:cxn>
              <a:cxn ang="0">
                <a:pos x="274" y="663"/>
              </a:cxn>
              <a:cxn ang="0">
                <a:pos x="292" y="698"/>
              </a:cxn>
              <a:cxn ang="0">
                <a:pos x="289" y="769"/>
              </a:cxn>
              <a:cxn ang="0">
                <a:pos x="476" y="566"/>
              </a:cxn>
              <a:cxn ang="0">
                <a:pos x="385" y="681"/>
              </a:cxn>
              <a:cxn ang="0">
                <a:pos x="493" y="658"/>
              </a:cxn>
              <a:cxn ang="0">
                <a:pos x="558" y="929"/>
              </a:cxn>
              <a:cxn ang="0">
                <a:pos x="634" y="856"/>
              </a:cxn>
              <a:cxn ang="0">
                <a:pos x="685" y="969"/>
              </a:cxn>
              <a:cxn ang="0">
                <a:pos x="829" y="634"/>
              </a:cxn>
              <a:cxn ang="0">
                <a:pos x="845" y="590"/>
              </a:cxn>
              <a:cxn ang="0">
                <a:pos x="837" y="812"/>
              </a:cxn>
              <a:cxn ang="0">
                <a:pos x="917" y="887"/>
              </a:cxn>
              <a:cxn ang="0">
                <a:pos x="913" y="1008"/>
              </a:cxn>
              <a:cxn ang="0">
                <a:pos x="969" y="1030"/>
              </a:cxn>
              <a:cxn ang="0">
                <a:pos x="1003" y="921"/>
              </a:cxn>
              <a:cxn ang="0">
                <a:pos x="999" y="759"/>
              </a:cxn>
              <a:cxn ang="0">
                <a:pos x="1027" y="668"/>
              </a:cxn>
              <a:cxn ang="0">
                <a:pos x="1088" y="806"/>
              </a:cxn>
              <a:cxn ang="0">
                <a:pos x="1159" y="975"/>
              </a:cxn>
              <a:cxn ang="0">
                <a:pos x="1201" y="878"/>
              </a:cxn>
              <a:cxn ang="0">
                <a:pos x="1185" y="686"/>
              </a:cxn>
              <a:cxn ang="0">
                <a:pos x="1276" y="913"/>
              </a:cxn>
              <a:cxn ang="0">
                <a:pos x="1376" y="783"/>
              </a:cxn>
              <a:cxn ang="0">
                <a:pos x="1442" y="992"/>
              </a:cxn>
              <a:cxn ang="0">
                <a:pos x="1488" y="802"/>
              </a:cxn>
              <a:cxn ang="0">
                <a:pos x="1540" y="768"/>
              </a:cxn>
              <a:cxn ang="0">
                <a:pos x="1540" y="703"/>
              </a:cxn>
              <a:cxn ang="0">
                <a:pos x="1629" y="642"/>
              </a:cxn>
              <a:cxn ang="0">
                <a:pos x="1801" y="725"/>
              </a:cxn>
              <a:cxn ang="0">
                <a:pos x="1699" y="656"/>
              </a:cxn>
              <a:cxn ang="0">
                <a:pos x="1773" y="641"/>
              </a:cxn>
              <a:cxn ang="0">
                <a:pos x="1905" y="633"/>
              </a:cxn>
              <a:cxn ang="0">
                <a:pos x="1938" y="550"/>
              </a:cxn>
              <a:cxn ang="0">
                <a:pos x="558" y="730"/>
              </a:cxn>
              <a:cxn ang="0">
                <a:pos x="780" y="465"/>
              </a:cxn>
              <a:cxn ang="0">
                <a:pos x="692" y="685"/>
              </a:cxn>
              <a:cxn ang="0">
                <a:pos x="707" y="770"/>
              </a:cxn>
              <a:cxn ang="0">
                <a:pos x="819" y="606"/>
              </a:cxn>
              <a:cxn ang="0">
                <a:pos x="779" y="547"/>
              </a:cxn>
              <a:cxn ang="0">
                <a:pos x="957" y="585"/>
              </a:cxn>
              <a:cxn ang="0">
                <a:pos x="1034" y="516"/>
              </a:cxn>
              <a:cxn ang="0">
                <a:pos x="1171" y="620"/>
              </a:cxn>
              <a:cxn ang="0">
                <a:pos x="1468" y="469"/>
              </a:cxn>
              <a:cxn ang="0">
                <a:pos x="1246" y="675"/>
              </a:cxn>
              <a:cxn ang="0">
                <a:pos x="1290" y="691"/>
              </a:cxn>
              <a:cxn ang="0">
                <a:pos x="1413" y="691"/>
              </a:cxn>
              <a:cxn ang="0">
                <a:pos x="1404" y="767"/>
              </a:cxn>
              <a:cxn ang="0">
                <a:pos x="1434" y="736"/>
              </a:cxn>
              <a:cxn ang="0">
                <a:pos x="1543" y="726"/>
              </a:cxn>
              <a:cxn ang="0">
                <a:pos x="1573" y="640"/>
              </a:cxn>
              <a:cxn ang="0">
                <a:pos x="1571" y="592"/>
              </a:cxn>
              <a:cxn ang="0">
                <a:pos x="1440" y="582"/>
              </a:cxn>
              <a:cxn ang="0">
                <a:pos x="1649" y="548"/>
              </a:cxn>
            </a:cxnLst>
            <a:rect l="0" t="0" r="r" b="b"/>
            <a:pathLst>
              <a:path w="2016" h="1175">
                <a:moveTo>
                  <a:pt x="1950" y="511"/>
                </a:moveTo>
                <a:cubicBezTo>
                  <a:pt x="1972" y="503"/>
                  <a:pt x="1992" y="497"/>
                  <a:pt x="2016" y="502"/>
                </a:cubicBezTo>
                <a:cubicBezTo>
                  <a:pt x="2003" y="498"/>
                  <a:pt x="1990" y="497"/>
                  <a:pt x="1976" y="500"/>
                </a:cubicBezTo>
                <a:cubicBezTo>
                  <a:pt x="1958" y="503"/>
                  <a:pt x="1940" y="511"/>
                  <a:pt x="1921" y="511"/>
                </a:cubicBezTo>
                <a:cubicBezTo>
                  <a:pt x="1898" y="512"/>
                  <a:pt x="1876" y="504"/>
                  <a:pt x="1854" y="499"/>
                </a:cubicBezTo>
                <a:cubicBezTo>
                  <a:pt x="1795" y="487"/>
                  <a:pt x="1735" y="483"/>
                  <a:pt x="1676" y="473"/>
                </a:cubicBezTo>
                <a:cubicBezTo>
                  <a:pt x="1656" y="469"/>
                  <a:pt x="1636" y="468"/>
                  <a:pt x="1616" y="465"/>
                </a:cubicBezTo>
                <a:cubicBezTo>
                  <a:pt x="1588" y="460"/>
                  <a:pt x="1562" y="449"/>
                  <a:pt x="1535" y="440"/>
                </a:cubicBezTo>
                <a:cubicBezTo>
                  <a:pt x="1477" y="422"/>
                  <a:pt x="1419" y="405"/>
                  <a:pt x="1359" y="393"/>
                </a:cubicBezTo>
                <a:cubicBezTo>
                  <a:pt x="1325" y="386"/>
                  <a:pt x="1220" y="374"/>
                  <a:pt x="1192" y="292"/>
                </a:cubicBezTo>
                <a:cubicBezTo>
                  <a:pt x="1176" y="245"/>
                  <a:pt x="1149" y="232"/>
                  <a:pt x="1136" y="203"/>
                </a:cubicBezTo>
                <a:cubicBezTo>
                  <a:pt x="1129" y="188"/>
                  <a:pt x="1128" y="160"/>
                  <a:pt x="1127" y="0"/>
                </a:cubicBezTo>
                <a:cubicBezTo>
                  <a:pt x="906" y="0"/>
                  <a:pt x="906" y="0"/>
                  <a:pt x="906" y="0"/>
                </a:cubicBezTo>
                <a:cubicBezTo>
                  <a:pt x="905" y="144"/>
                  <a:pt x="904" y="134"/>
                  <a:pt x="904" y="148"/>
                </a:cubicBezTo>
                <a:cubicBezTo>
                  <a:pt x="903" y="177"/>
                  <a:pt x="908" y="206"/>
                  <a:pt x="902" y="235"/>
                </a:cubicBezTo>
                <a:cubicBezTo>
                  <a:pt x="894" y="272"/>
                  <a:pt x="875" y="290"/>
                  <a:pt x="847" y="312"/>
                </a:cubicBezTo>
                <a:cubicBezTo>
                  <a:pt x="785" y="359"/>
                  <a:pt x="721" y="404"/>
                  <a:pt x="662" y="454"/>
                </a:cubicBezTo>
                <a:cubicBezTo>
                  <a:pt x="656" y="460"/>
                  <a:pt x="650" y="465"/>
                  <a:pt x="644" y="471"/>
                </a:cubicBezTo>
                <a:cubicBezTo>
                  <a:pt x="638" y="476"/>
                  <a:pt x="631" y="477"/>
                  <a:pt x="624" y="479"/>
                </a:cubicBezTo>
                <a:cubicBezTo>
                  <a:pt x="611" y="482"/>
                  <a:pt x="597" y="485"/>
                  <a:pt x="583" y="487"/>
                </a:cubicBezTo>
                <a:cubicBezTo>
                  <a:pt x="562" y="490"/>
                  <a:pt x="543" y="497"/>
                  <a:pt x="524" y="506"/>
                </a:cubicBezTo>
                <a:cubicBezTo>
                  <a:pt x="495" y="520"/>
                  <a:pt x="468" y="537"/>
                  <a:pt x="436" y="544"/>
                </a:cubicBezTo>
                <a:cubicBezTo>
                  <a:pt x="404" y="550"/>
                  <a:pt x="371" y="539"/>
                  <a:pt x="339" y="542"/>
                </a:cubicBezTo>
                <a:cubicBezTo>
                  <a:pt x="283" y="547"/>
                  <a:pt x="227" y="565"/>
                  <a:pt x="172" y="577"/>
                </a:cubicBezTo>
                <a:cubicBezTo>
                  <a:pt x="115" y="589"/>
                  <a:pt x="53" y="565"/>
                  <a:pt x="0" y="597"/>
                </a:cubicBezTo>
                <a:cubicBezTo>
                  <a:pt x="52" y="570"/>
                  <a:pt x="106" y="596"/>
                  <a:pt x="161" y="590"/>
                </a:cubicBezTo>
                <a:cubicBezTo>
                  <a:pt x="126" y="608"/>
                  <a:pt x="94" y="628"/>
                  <a:pt x="53" y="627"/>
                </a:cubicBezTo>
                <a:cubicBezTo>
                  <a:pt x="106" y="632"/>
                  <a:pt x="146" y="600"/>
                  <a:pt x="194" y="586"/>
                </a:cubicBezTo>
                <a:cubicBezTo>
                  <a:pt x="219" y="579"/>
                  <a:pt x="246" y="577"/>
                  <a:pt x="271" y="573"/>
                </a:cubicBezTo>
                <a:cubicBezTo>
                  <a:pt x="298" y="568"/>
                  <a:pt x="326" y="563"/>
                  <a:pt x="353" y="565"/>
                </a:cubicBezTo>
                <a:cubicBezTo>
                  <a:pt x="306" y="579"/>
                  <a:pt x="265" y="607"/>
                  <a:pt x="219" y="623"/>
                </a:cubicBezTo>
                <a:cubicBezTo>
                  <a:pt x="182" y="635"/>
                  <a:pt x="145" y="637"/>
                  <a:pt x="106" y="635"/>
                </a:cubicBezTo>
                <a:cubicBezTo>
                  <a:pt x="133" y="638"/>
                  <a:pt x="159" y="639"/>
                  <a:pt x="186" y="637"/>
                </a:cubicBezTo>
                <a:cubicBezTo>
                  <a:pt x="180" y="658"/>
                  <a:pt x="157" y="666"/>
                  <a:pt x="138" y="672"/>
                </a:cubicBezTo>
                <a:cubicBezTo>
                  <a:pt x="155" y="668"/>
                  <a:pt x="174" y="663"/>
                  <a:pt x="184" y="648"/>
                </a:cubicBezTo>
                <a:cubicBezTo>
                  <a:pt x="187" y="645"/>
                  <a:pt x="189" y="640"/>
                  <a:pt x="191" y="636"/>
                </a:cubicBezTo>
                <a:cubicBezTo>
                  <a:pt x="196" y="635"/>
                  <a:pt x="202" y="635"/>
                  <a:pt x="207" y="633"/>
                </a:cubicBezTo>
                <a:cubicBezTo>
                  <a:pt x="219" y="631"/>
                  <a:pt x="231" y="628"/>
                  <a:pt x="242" y="624"/>
                </a:cubicBezTo>
                <a:cubicBezTo>
                  <a:pt x="220" y="645"/>
                  <a:pt x="202" y="669"/>
                  <a:pt x="181" y="690"/>
                </a:cubicBezTo>
                <a:cubicBezTo>
                  <a:pt x="162" y="709"/>
                  <a:pt x="135" y="729"/>
                  <a:pt x="108" y="713"/>
                </a:cubicBezTo>
                <a:cubicBezTo>
                  <a:pt x="123" y="723"/>
                  <a:pt x="140" y="722"/>
                  <a:pt x="156" y="714"/>
                </a:cubicBezTo>
                <a:cubicBezTo>
                  <a:pt x="155" y="729"/>
                  <a:pt x="157" y="740"/>
                  <a:pt x="150" y="754"/>
                </a:cubicBezTo>
                <a:cubicBezTo>
                  <a:pt x="143" y="768"/>
                  <a:pt x="134" y="781"/>
                  <a:pt x="129" y="796"/>
                </a:cubicBezTo>
                <a:cubicBezTo>
                  <a:pt x="137" y="776"/>
                  <a:pt x="153" y="761"/>
                  <a:pt x="159" y="740"/>
                </a:cubicBezTo>
                <a:cubicBezTo>
                  <a:pt x="161" y="735"/>
                  <a:pt x="159" y="714"/>
                  <a:pt x="163" y="711"/>
                </a:cubicBezTo>
                <a:cubicBezTo>
                  <a:pt x="174" y="702"/>
                  <a:pt x="185" y="694"/>
                  <a:pt x="195" y="685"/>
                </a:cubicBezTo>
                <a:cubicBezTo>
                  <a:pt x="216" y="666"/>
                  <a:pt x="235" y="645"/>
                  <a:pt x="256" y="627"/>
                </a:cubicBezTo>
                <a:cubicBezTo>
                  <a:pt x="262" y="622"/>
                  <a:pt x="267" y="616"/>
                  <a:pt x="273" y="612"/>
                </a:cubicBezTo>
                <a:cubicBezTo>
                  <a:pt x="289" y="606"/>
                  <a:pt x="304" y="600"/>
                  <a:pt x="319" y="594"/>
                </a:cubicBezTo>
                <a:cubicBezTo>
                  <a:pt x="303" y="618"/>
                  <a:pt x="298" y="645"/>
                  <a:pt x="274" y="663"/>
                </a:cubicBezTo>
                <a:cubicBezTo>
                  <a:pt x="254" y="678"/>
                  <a:pt x="230" y="686"/>
                  <a:pt x="209" y="698"/>
                </a:cubicBezTo>
                <a:cubicBezTo>
                  <a:pt x="232" y="687"/>
                  <a:pt x="258" y="680"/>
                  <a:pt x="280" y="665"/>
                </a:cubicBezTo>
                <a:cubicBezTo>
                  <a:pt x="267" y="687"/>
                  <a:pt x="249" y="697"/>
                  <a:pt x="226" y="704"/>
                </a:cubicBezTo>
                <a:cubicBezTo>
                  <a:pt x="242" y="700"/>
                  <a:pt x="259" y="695"/>
                  <a:pt x="271" y="683"/>
                </a:cubicBezTo>
                <a:cubicBezTo>
                  <a:pt x="277" y="677"/>
                  <a:pt x="283" y="670"/>
                  <a:pt x="287" y="663"/>
                </a:cubicBezTo>
                <a:cubicBezTo>
                  <a:pt x="291" y="655"/>
                  <a:pt x="298" y="649"/>
                  <a:pt x="303" y="642"/>
                </a:cubicBezTo>
                <a:cubicBezTo>
                  <a:pt x="314" y="626"/>
                  <a:pt x="320" y="602"/>
                  <a:pt x="337" y="590"/>
                </a:cubicBezTo>
                <a:cubicBezTo>
                  <a:pt x="351" y="580"/>
                  <a:pt x="373" y="578"/>
                  <a:pt x="390" y="578"/>
                </a:cubicBezTo>
                <a:cubicBezTo>
                  <a:pt x="370" y="593"/>
                  <a:pt x="353" y="611"/>
                  <a:pt x="339" y="631"/>
                </a:cubicBezTo>
                <a:cubicBezTo>
                  <a:pt x="324" y="655"/>
                  <a:pt x="311" y="678"/>
                  <a:pt x="292" y="698"/>
                </a:cubicBezTo>
                <a:cubicBezTo>
                  <a:pt x="268" y="723"/>
                  <a:pt x="240" y="741"/>
                  <a:pt x="212" y="760"/>
                </a:cubicBezTo>
                <a:cubicBezTo>
                  <a:pt x="189" y="776"/>
                  <a:pt x="171" y="795"/>
                  <a:pt x="165" y="822"/>
                </a:cubicBezTo>
                <a:cubicBezTo>
                  <a:pt x="171" y="800"/>
                  <a:pt x="185" y="785"/>
                  <a:pt x="203" y="772"/>
                </a:cubicBezTo>
                <a:cubicBezTo>
                  <a:pt x="230" y="754"/>
                  <a:pt x="258" y="740"/>
                  <a:pt x="284" y="721"/>
                </a:cubicBezTo>
                <a:cubicBezTo>
                  <a:pt x="282" y="728"/>
                  <a:pt x="282" y="735"/>
                  <a:pt x="281" y="742"/>
                </a:cubicBezTo>
                <a:cubicBezTo>
                  <a:pt x="281" y="752"/>
                  <a:pt x="279" y="754"/>
                  <a:pt x="272" y="762"/>
                </a:cubicBezTo>
                <a:cubicBezTo>
                  <a:pt x="259" y="778"/>
                  <a:pt x="247" y="793"/>
                  <a:pt x="229" y="803"/>
                </a:cubicBezTo>
                <a:cubicBezTo>
                  <a:pt x="251" y="793"/>
                  <a:pt x="265" y="775"/>
                  <a:pt x="282" y="758"/>
                </a:cubicBezTo>
                <a:cubicBezTo>
                  <a:pt x="284" y="797"/>
                  <a:pt x="289" y="836"/>
                  <a:pt x="256" y="864"/>
                </a:cubicBezTo>
                <a:cubicBezTo>
                  <a:pt x="287" y="841"/>
                  <a:pt x="289" y="806"/>
                  <a:pt x="289" y="769"/>
                </a:cubicBezTo>
                <a:cubicBezTo>
                  <a:pt x="301" y="787"/>
                  <a:pt x="321" y="779"/>
                  <a:pt x="335" y="791"/>
                </a:cubicBezTo>
                <a:cubicBezTo>
                  <a:pt x="348" y="801"/>
                  <a:pt x="349" y="820"/>
                  <a:pt x="350" y="835"/>
                </a:cubicBezTo>
                <a:cubicBezTo>
                  <a:pt x="350" y="815"/>
                  <a:pt x="348" y="789"/>
                  <a:pt x="326" y="781"/>
                </a:cubicBezTo>
                <a:cubicBezTo>
                  <a:pt x="316" y="778"/>
                  <a:pt x="305" y="779"/>
                  <a:pt x="298" y="770"/>
                </a:cubicBezTo>
                <a:cubicBezTo>
                  <a:pt x="290" y="761"/>
                  <a:pt x="289" y="748"/>
                  <a:pt x="291" y="737"/>
                </a:cubicBezTo>
                <a:cubicBezTo>
                  <a:pt x="292" y="728"/>
                  <a:pt x="294" y="718"/>
                  <a:pt x="299" y="710"/>
                </a:cubicBezTo>
                <a:cubicBezTo>
                  <a:pt x="304" y="700"/>
                  <a:pt x="315" y="692"/>
                  <a:pt x="323" y="684"/>
                </a:cubicBezTo>
                <a:cubicBezTo>
                  <a:pt x="335" y="669"/>
                  <a:pt x="345" y="653"/>
                  <a:pt x="356" y="638"/>
                </a:cubicBezTo>
                <a:cubicBezTo>
                  <a:pt x="369" y="621"/>
                  <a:pt x="385" y="607"/>
                  <a:pt x="403" y="596"/>
                </a:cubicBezTo>
                <a:cubicBezTo>
                  <a:pt x="427" y="581"/>
                  <a:pt x="451" y="574"/>
                  <a:pt x="476" y="566"/>
                </a:cubicBezTo>
                <a:cubicBezTo>
                  <a:pt x="518" y="552"/>
                  <a:pt x="554" y="530"/>
                  <a:pt x="597" y="523"/>
                </a:cubicBezTo>
                <a:cubicBezTo>
                  <a:pt x="581" y="550"/>
                  <a:pt x="569" y="577"/>
                  <a:pt x="560" y="606"/>
                </a:cubicBezTo>
                <a:cubicBezTo>
                  <a:pt x="557" y="614"/>
                  <a:pt x="558" y="624"/>
                  <a:pt x="549" y="626"/>
                </a:cubicBezTo>
                <a:cubicBezTo>
                  <a:pt x="541" y="627"/>
                  <a:pt x="532" y="630"/>
                  <a:pt x="523" y="632"/>
                </a:cubicBezTo>
                <a:cubicBezTo>
                  <a:pt x="507" y="637"/>
                  <a:pt x="491" y="645"/>
                  <a:pt x="477" y="655"/>
                </a:cubicBezTo>
                <a:cubicBezTo>
                  <a:pt x="457" y="668"/>
                  <a:pt x="434" y="674"/>
                  <a:pt x="410" y="672"/>
                </a:cubicBezTo>
                <a:cubicBezTo>
                  <a:pt x="390" y="671"/>
                  <a:pt x="377" y="678"/>
                  <a:pt x="366" y="695"/>
                </a:cubicBezTo>
                <a:cubicBezTo>
                  <a:pt x="356" y="708"/>
                  <a:pt x="344" y="719"/>
                  <a:pt x="331" y="730"/>
                </a:cubicBezTo>
                <a:cubicBezTo>
                  <a:pt x="339" y="724"/>
                  <a:pt x="347" y="718"/>
                  <a:pt x="355" y="711"/>
                </a:cubicBezTo>
                <a:cubicBezTo>
                  <a:pt x="365" y="702"/>
                  <a:pt x="372" y="688"/>
                  <a:pt x="385" y="681"/>
                </a:cubicBezTo>
                <a:cubicBezTo>
                  <a:pt x="396" y="674"/>
                  <a:pt x="413" y="681"/>
                  <a:pt x="425" y="682"/>
                </a:cubicBezTo>
                <a:cubicBezTo>
                  <a:pt x="433" y="683"/>
                  <a:pt x="444" y="680"/>
                  <a:pt x="452" y="677"/>
                </a:cubicBezTo>
                <a:cubicBezTo>
                  <a:pt x="424" y="709"/>
                  <a:pt x="409" y="749"/>
                  <a:pt x="376" y="777"/>
                </a:cubicBezTo>
                <a:cubicBezTo>
                  <a:pt x="414" y="749"/>
                  <a:pt x="432" y="703"/>
                  <a:pt x="468" y="674"/>
                </a:cubicBezTo>
                <a:cubicBezTo>
                  <a:pt x="468" y="686"/>
                  <a:pt x="474" y="698"/>
                  <a:pt x="478" y="710"/>
                </a:cubicBezTo>
                <a:cubicBezTo>
                  <a:pt x="482" y="723"/>
                  <a:pt x="480" y="735"/>
                  <a:pt x="475" y="747"/>
                </a:cubicBezTo>
                <a:cubicBezTo>
                  <a:pt x="464" y="769"/>
                  <a:pt x="447" y="787"/>
                  <a:pt x="441" y="811"/>
                </a:cubicBezTo>
                <a:cubicBezTo>
                  <a:pt x="453" y="774"/>
                  <a:pt x="496" y="749"/>
                  <a:pt x="485" y="707"/>
                </a:cubicBezTo>
                <a:cubicBezTo>
                  <a:pt x="483" y="698"/>
                  <a:pt x="478" y="688"/>
                  <a:pt x="478" y="678"/>
                </a:cubicBezTo>
                <a:cubicBezTo>
                  <a:pt x="478" y="667"/>
                  <a:pt x="483" y="663"/>
                  <a:pt x="493" y="658"/>
                </a:cubicBezTo>
                <a:cubicBezTo>
                  <a:pt x="511" y="650"/>
                  <a:pt x="530" y="644"/>
                  <a:pt x="550" y="641"/>
                </a:cubicBezTo>
                <a:cubicBezTo>
                  <a:pt x="538" y="693"/>
                  <a:pt x="532" y="746"/>
                  <a:pt x="516" y="796"/>
                </a:cubicBezTo>
                <a:cubicBezTo>
                  <a:pt x="505" y="828"/>
                  <a:pt x="491" y="859"/>
                  <a:pt x="468" y="885"/>
                </a:cubicBezTo>
                <a:cubicBezTo>
                  <a:pt x="449" y="907"/>
                  <a:pt x="424" y="922"/>
                  <a:pt x="398" y="934"/>
                </a:cubicBezTo>
                <a:cubicBezTo>
                  <a:pt x="427" y="923"/>
                  <a:pt x="453" y="908"/>
                  <a:pt x="475" y="886"/>
                </a:cubicBezTo>
                <a:cubicBezTo>
                  <a:pt x="501" y="859"/>
                  <a:pt x="518" y="826"/>
                  <a:pt x="531" y="791"/>
                </a:cubicBezTo>
                <a:cubicBezTo>
                  <a:pt x="532" y="808"/>
                  <a:pt x="536" y="823"/>
                  <a:pt x="542" y="839"/>
                </a:cubicBezTo>
                <a:cubicBezTo>
                  <a:pt x="549" y="856"/>
                  <a:pt x="558" y="872"/>
                  <a:pt x="562" y="889"/>
                </a:cubicBezTo>
                <a:cubicBezTo>
                  <a:pt x="567" y="921"/>
                  <a:pt x="545" y="941"/>
                  <a:pt x="524" y="961"/>
                </a:cubicBezTo>
                <a:cubicBezTo>
                  <a:pt x="536" y="951"/>
                  <a:pt x="549" y="942"/>
                  <a:pt x="558" y="929"/>
                </a:cubicBezTo>
                <a:cubicBezTo>
                  <a:pt x="570" y="911"/>
                  <a:pt x="569" y="890"/>
                  <a:pt x="563" y="870"/>
                </a:cubicBezTo>
                <a:cubicBezTo>
                  <a:pt x="557" y="850"/>
                  <a:pt x="548" y="830"/>
                  <a:pt x="545" y="809"/>
                </a:cubicBezTo>
                <a:cubicBezTo>
                  <a:pt x="542" y="787"/>
                  <a:pt x="545" y="766"/>
                  <a:pt x="549" y="745"/>
                </a:cubicBezTo>
                <a:cubicBezTo>
                  <a:pt x="556" y="755"/>
                  <a:pt x="563" y="766"/>
                  <a:pt x="570" y="777"/>
                </a:cubicBezTo>
                <a:cubicBezTo>
                  <a:pt x="575" y="785"/>
                  <a:pt x="576" y="786"/>
                  <a:pt x="574" y="796"/>
                </a:cubicBezTo>
                <a:cubicBezTo>
                  <a:pt x="571" y="805"/>
                  <a:pt x="569" y="814"/>
                  <a:pt x="569" y="823"/>
                </a:cubicBezTo>
                <a:cubicBezTo>
                  <a:pt x="567" y="846"/>
                  <a:pt x="567" y="884"/>
                  <a:pt x="593" y="894"/>
                </a:cubicBezTo>
                <a:cubicBezTo>
                  <a:pt x="560" y="879"/>
                  <a:pt x="572" y="819"/>
                  <a:pt x="582" y="793"/>
                </a:cubicBezTo>
                <a:cubicBezTo>
                  <a:pt x="591" y="804"/>
                  <a:pt x="603" y="810"/>
                  <a:pt x="613" y="820"/>
                </a:cubicBezTo>
                <a:cubicBezTo>
                  <a:pt x="625" y="830"/>
                  <a:pt x="631" y="842"/>
                  <a:pt x="634" y="856"/>
                </a:cubicBezTo>
                <a:cubicBezTo>
                  <a:pt x="639" y="880"/>
                  <a:pt x="640" y="909"/>
                  <a:pt x="628" y="931"/>
                </a:cubicBezTo>
                <a:cubicBezTo>
                  <a:pt x="646" y="902"/>
                  <a:pt x="647" y="848"/>
                  <a:pt x="625" y="820"/>
                </a:cubicBezTo>
                <a:cubicBezTo>
                  <a:pt x="619" y="812"/>
                  <a:pt x="611" y="806"/>
                  <a:pt x="603" y="800"/>
                </a:cubicBezTo>
                <a:cubicBezTo>
                  <a:pt x="599" y="797"/>
                  <a:pt x="596" y="793"/>
                  <a:pt x="592" y="789"/>
                </a:cubicBezTo>
                <a:cubicBezTo>
                  <a:pt x="587" y="782"/>
                  <a:pt x="587" y="781"/>
                  <a:pt x="591" y="773"/>
                </a:cubicBezTo>
                <a:cubicBezTo>
                  <a:pt x="603" y="753"/>
                  <a:pt x="626" y="740"/>
                  <a:pt x="639" y="720"/>
                </a:cubicBezTo>
                <a:cubicBezTo>
                  <a:pt x="667" y="759"/>
                  <a:pt x="686" y="808"/>
                  <a:pt x="688" y="857"/>
                </a:cubicBezTo>
                <a:cubicBezTo>
                  <a:pt x="690" y="903"/>
                  <a:pt x="672" y="944"/>
                  <a:pt x="640" y="977"/>
                </a:cubicBezTo>
                <a:cubicBezTo>
                  <a:pt x="661" y="958"/>
                  <a:pt x="678" y="937"/>
                  <a:pt x="687" y="910"/>
                </a:cubicBezTo>
                <a:cubicBezTo>
                  <a:pt x="683" y="930"/>
                  <a:pt x="683" y="949"/>
                  <a:pt x="685" y="969"/>
                </a:cubicBezTo>
                <a:cubicBezTo>
                  <a:pt x="684" y="912"/>
                  <a:pt x="708" y="865"/>
                  <a:pt x="734" y="816"/>
                </a:cubicBezTo>
                <a:cubicBezTo>
                  <a:pt x="732" y="838"/>
                  <a:pt x="724" y="859"/>
                  <a:pt x="722" y="881"/>
                </a:cubicBezTo>
                <a:cubicBezTo>
                  <a:pt x="721" y="903"/>
                  <a:pt x="727" y="921"/>
                  <a:pt x="738" y="939"/>
                </a:cubicBezTo>
                <a:cubicBezTo>
                  <a:pt x="724" y="913"/>
                  <a:pt x="723" y="888"/>
                  <a:pt x="731" y="859"/>
                </a:cubicBezTo>
                <a:cubicBezTo>
                  <a:pt x="735" y="844"/>
                  <a:pt x="741" y="829"/>
                  <a:pt x="743" y="814"/>
                </a:cubicBezTo>
                <a:cubicBezTo>
                  <a:pt x="743" y="810"/>
                  <a:pt x="742" y="802"/>
                  <a:pt x="743" y="799"/>
                </a:cubicBezTo>
                <a:cubicBezTo>
                  <a:pt x="747" y="791"/>
                  <a:pt x="752" y="782"/>
                  <a:pt x="755" y="774"/>
                </a:cubicBezTo>
                <a:cubicBezTo>
                  <a:pt x="760" y="848"/>
                  <a:pt x="778" y="921"/>
                  <a:pt x="788" y="996"/>
                </a:cubicBezTo>
                <a:cubicBezTo>
                  <a:pt x="784" y="941"/>
                  <a:pt x="777" y="887"/>
                  <a:pt x="773" y="832"/>
                </a:cubicBezTo>
                <a:cubicBezTo>
                  <a:pt x="802" y="770"/>
                  <a:pt x="813" y="701"/>
                  <a:pt x="829" y="634"/>
                </a:cubicBezTo>
                <a:cubicBezTo>
                  <a:pt x="834" y="644"/>
                  <a:pt x="841" y="654"/>
                  <a:pt x="844" y="665"/>
                </a:cubicBezTo>
                <a:cubicBezTo>
                  <a:pt x="848" y="677"/>
                  <a:pt x="846" y="689"/>
                  <a:pt x="843" y="701"/>
                </a:cubicBezTo>
                <a:cubicBezTo>
                  <a:pt x="839" y="719"/>
                  <a:pt x="831" y="735"/>
                  <a:pt x="824" y="752"/>
                </a:cubicBezTo>
                <a:cubicBezTo>
                  <a:pt x="837" y="727"/>
                  <a:pt x="853" y="700"/>
                  <a:pt x="851" y="671"/>
                </a:cubicBezTo>
                <a:cubicBezTo>
                  <a:pt x="850" y="657"/>
                  <a:pt x="842" y="645"/>
                  <a:pt x="837" y="631"/>
                </a:cubicBezTo>
                <a:cubicBezTo>
                  <a:pt x="834" y="622"/>
                  <a:pt x="836" y="608"/>
                  <a:pt x="838" y="598"/>
                </a:cubicBezTo>
                <a:cubicBezTo>
                  <a:pt x="854" y="618"/>
                  <a:pt x="873" y="628"/>
                  <a:pt x="873" y="656"/>
                </a:cubicBezTo>
                <a:cubicBezTo>
                  <a:pt x="872" y="683"/>
                  <a:pt x="856" y="707"/>
                  <a:pt x="843" y="729"/>
                </a:cubicBezTo>
                <a:cubicBezTo>
                  <a:pt x="866" y="696"/>
                  <a:pt x="896" y="651"/>
                  <a:pt x="865" y="613"/>
                </a:cubicBezTo>
                <a:cubicBezTo>
                  <a:pt x="858" y="605"/>
                  <a:pt x="850" y="599"/>
                  <a:pt x="845" y="590"/>
                </a:cubicBezTo>
                <a:cubicBezTo>
                  <a:pt x="840" y="581"/>
                  <a:pt x="849" y="566"/>
                  <a:pt x="853" y="558"/>
                </a:cubicBezTo>
                <a:cubicBezTo>
                  <a:pt x="858" y="548"/>
                  <a:pt x="874" y="543"/>
                  <a:pt x="882" y="536"/>
                </a:cubicBezTo>
                <a:cubicBezTo>
                  <a:pt x="892" y="529"/>
                  <a:pt x="902" y="522"/>
                  <a:pt x="911" y="514"/>
                </a:cubicBezTo>
                <a:cubicBezTo>
                  <a:pt x="910" y="550"/>
                  <a:pt x="917" y="586"/>
                  <a:pt x="923" y="621"/>
                </a:cubicBezTo>
                <a:cubicBezTo>
                  <a:pt x="927" y="639"/>
                  <a:pt x="930" y="657"/>
                  <a:pt x="933" y="675"/>
                </a:cubicBezTo>
                <a:cubicBezTo>
                  <a:pt x="934" y="684"/>
                  <a:pt x="936" y="690"/>
                  <a:pt x="931" y="698"/>
                </a:cubicBezTo>
                <a:cubicBezTo>
                  <a:pt x="926" y="705"/>
                  <a:pt x="921" y="710"/>
                  <a:pt x="915" y="716"/>
                </a:cubicBezTo>
                <a:cubicBezTo>
                  <a:pt x="889" y="742"/>
                  <a:pt x="860" y="767"/>
                  <a:pt x="840" y="798"/>
                </a:cubicBezTo>
                <a:cubicBezTo>
                  <a:pt x="822" y="825"/>
                  <a:pt x="815" y="854"/>
                  <a:pt x="814" y="886"/>
                </a:cubicBezTo>
                <a:cubicBezTo>
                  <a:pt x="816" y="860"/>
                  <a:pt x="823" y="835"/>
                  <a:pt x="837" y="812"/>
                </a:cubicBezTo>
                <a:cubicBezTo>
                  <a:pt x="854" y="786"/>
                  <a:pt x="878" y="765"/>
                  <a:pt x="902" y="745"/>
                </a:cubicBezTo>
                <a:cubicBezTo>
                  <a:pt x="877" y="785"/>
                  <a:pt x="852" y="822"/>
                  <a:pt x="852" y="871"/>
                </a:cubicBezTo>
                <a:cubicBezTo>
                  <a:pt x="854" y="835"/>
                  <a:pt x="870" y="805"/>
                  <a:pt x="890" y="776"/>
                </a:cubicBezTo>
                <a:cubicBezTo>
                  <a:pt x="885" y="809"/>
                  <a:pt x="882" y="843"/>
                  <a:pt x="891" y="876"/>
                </a:cubicBezTo>
                <a:cubicBezTo>
                  <a:pt x="884" y="842"/>
                  <a:pt x="888" y="803"/>
                  <a:pt x="899" y="770"/>
                </a:cubicBezTo>
                <a:cubicBezTo>
                  <a:pt x="906" y="748"/>
                  <a:pt x="923" y="729"/>
                  <a:pt x="938" y="713"/>
                </a:cubicBezTo>
                <a:cubicBezTo>
                  <a:pt x="941" y="736"/>
                  <a:pt x="943" y="759"/>
                  <a:pt x="945" y="783"/>
                </a:cubicBezTo>
                <a:cubicBezTo>
                  <a:pt x="947" y="810"/>
                  <a:pt x="949" y="837"/>
                  <a:pt x="946" y="865"/>
                </a:cubicBezTo>
                <a:cubicBezTo>
                  <a:pt x="943" y="865"/>
                  <a:pt x="941" y="869"/>
                  <a:pt x="938" y="872"/>
                </a:cubicBezTo>
                <a:cubicBezTo>
                  <a:pt x="932" y="877"/>
                  <a:pt x="924" y="882"/>
                  <a:pt x="917" y="887"/>
                </a:cubicBezTo>
                <a:cubicBezTo>
                  <a:pt x="900" y="897"/>
                  <a:pt x="882" y="905"/>
                  <a:pt x="865" y="915"/>
                </a:cubicBezTo>
                <a:cubicBezTo>
                  <a:pt x="836" y="934"/>
                  <a:pt x="814" y="956"/>
                  <a:pt x="805" y="990"/>
                </a:cubicBezTo>
                <a:cubicBezTo>
                  <a:pt x="815" y="962"/>
                  <a:pt x="832" y="943"/>
                  <a:pt x="857" y="928"/>
                </a:cubicBezTo>
                <a:cubicBezTo>
                  <a:pt x="884" y="911"/>
                  <a:pt x="918" y="903"/>
                  <a:pt x="943" y="883"/>
                </a:cubicBezTo>
                <a:cubicBezTo>
                  <a:pt x="939" y="908"/>
                  <a:pt x="933" y="933"/>
                  <a:pt x="925" y="957"/>
                </a:cubicBezTo>
                <a:cubicBezTo>
                  <a:pt x="919" y="975"/>
                  <a:pt x="903" y="987"/>
                  <a:pt x="889" y="1000"/>
                </a:cubicBezTo>
                <a:cubicBezTo>
                  <a:pt x="849" y="1035"/>
                  <a:pt x="821" y="1075"/>
                  <a:pt x="817" y="1130"/>
                </a:cubicBezTo>
                <a:cubicBezTo>
                  <a:pt x="821" y="1102"/>
                  <a:pt x="830" y="1078"/>
                  <a:pt x="846" y="1055"/>
                </a:cubicBezTo>
                <a:cubicBezTo>
                  <a:pt x="865" y="1028"/>
                  <a:pt x="893" y="1012"/>
                  <a:pt x="917" y="990"/>
                </a:cubicBezTo>
                <a:cubicBezTo>
                  <a:pt x="918" y="995"/>
                  <a:pt x="914" y="1003"/>
                  <a:pt x="913" y="1008"/>
                </a:cubicBezTo>
                <a:cubicBezTo>
                  <a:pt x="911" y="1017"/>
                  <a:pt x="909" y="1027"/>
                  <a:pt x="908" y="1036"/>
                </a:cubicBezTo>
                <a:cubicBezTo>
                  <a:pt x="904" y="1054"/>
                  <a:pt x="902" y="1073"/>
                  <a:pt x="903" y="1092"/>
                </a:cubicBezTo>
                <a:cubicBezTo>
                  <a:pt x="903" y="1121"/>
                  <a:pt x="910" y="1149"/>
                  <a:pt x="923" y="1175"/>
                </a:cubicBezTo>
                <a:cubicBezTo>
                  <a:pt x="901" y="1121"/>
                  <a:pt x="908" y="1066"/>
                  <a:pt x="924" y="1011"/>
                </a:cubicBezTo>
                <a:cubicBezTo>
                  <a:pt x="939" y="1042"/>
                  <a:pt x="959" y="1079"/>
                  <a:pt x="942" y="1113"/>
                </a:cubicBezTo>
                <a:cubicBezTo>
                  <a:pt x="956" y="1090"/>
                  <a:pt x="950" y="1063"/>
                  <a:pt x="943" y="1039"/>
                </a:cubicBezTo>
                <a:cubicBezTo>
                  <a:pt x="939" y="1026"/>
                  <a:pt x="931" y="1014"/>
                  <a:pt x="929" y="1001"/>
                </a:cubicBezTo>
                <a:cubicBezTo>
                  <a:pt x="928" y="995"/>
                  <a:pt x="931" y="989"/>
                  <a:pt x="933" y="984"/>
                </a:cubicBezTo>
                <a:cubicBezTo>
                  <a:pt x="936" y="974"/>
                  <a:pt x="939" y="965"/>
                  <a:pt x="942" y="955"/>
                </a:cubicBezTo>
                <a:cubicBezTo>
                  <a:pt x="948" y="981"/>
                  <a:pt x="962" y="1005"/>
                  <a:pt x="969" y="1030"/>
                </a:cubicBezTo>
                <a:cubicBezTo>
                  <a:pt x="976" y="1053"/>
                  <a:pt x="975" y="1074"/>
                  <a:pt x="966" y="1096"/>
                </a:cubicBezTo>
                <a:cubicBezTo>
                  <a:pt x="985" y="1058"/>
                  <a:pt x="973" y="1022"/>
                  <a:pt x="960" y="984"/>
                </a:cubicBezTo>
                <a:cubicBezTo>
                  <a:pt x="955" y="968"/>
                  <a:pt x="946" y="945"/>
                  <a:pt x="951" y="929"/>
                </a:cubicBezTo>
                <a:cubicBezTo>
                  <a:pt x="958" y="905"/>
                  <a:pt x="965" y="881"/>
                  <a:pt x="969" y="856"/>
                </a:cubicBezTo>
                <a:cubicBezTo>
                  <a:pt x="977" y="866"/>
                  <a:pt x="980" y="881"/>
                  <a:pt x="983" y="893"/>
                </a:cubicBezTo>
                <a:cubicBezTo>
                  <a:pt x="987" y="909"/>
                  <a:pt x="991" y="925"/>
                  <a:pt x="995" y="941"/>
                </a:cubicBezTo>
                <a:cubicBezTo>
                  <a:pt x="1000" y="970"/>
                  <a:pt x="1002" y="1003"/>
                  <a:pt x="981" y="1026"/>
                </a:cubicBezTo>
                <a:cubicBezTo>
                  <a:pt x="1008" y="1000"/>
                  <a:pt x="1004" y="955"/>
                  <a:pt x="997" y="921"/>
                </a:cubicBezTo>
                <a:cubicBezTo>
                  <a:pt x="1014" y="939"/>
                  <a:pt x="1020" y="960"/>
                  <a:pt x="1021" y="983"/>
                </a:cubicBezTo>
                <a:cubicBezTo>
                  <a:pt x="1022" y="960"/>
                  <a:pt x="1017" y="940"/>
                  <a:pt x="1003" y="921"/>
                </a:cubicBezTo>
                <a:cubicBezTo>
                  <a:pt x="1000" y="916"/>
                  <a:pt x="996" y="913"/>
                  <a:pt x="995" y="908"/>
                </a:cubicBezTo>
                <a:cubicBezTo>
                  <a:pt x="994" y="901"/>
                  <a:pt x="993" y="894"/>
                  <a:pt x="992" y="887"/>
                </a:cubicBezTo>
                <a:cubicBezTo>
                  <a:pt x="989" y="875"/>
                  <a:pt x="987" y="862"/>
                  <a:pt x="980" y="851"/>
                </a:cubicBezTo>
                <a:cubicBezTo>
                  <a:pt x="978" y="847"/>
                  <a:pt x="975" y="843"/>
                  <a:pt x="971" y="841"/>
                </a:cubicBezTo>
                <a:cubicBezTo>
                  <a:pt x="971" y="834"/>
                  <a:pt x="971" y="827"/>
                  <a:pt x="972" y="820"/>
                </a:cubicBezTo>
                <a:cubicBezTo>
                  <a:pt x="972" y="808"/>
                  <a:pt x="972" y="797"/>
                  <a:pt x="972" y="785"/>
                </a:cubicBezTo>
                <a:cubicBezTo>
                  <a:pt x="971" y="763"/>
                  <a:pt x="971" y="741"/>
                  <a:pt x="970" y="719"/>
                </a:cubicBezTo>
                <a:cubicBezTo>
                  <a:pt x="976" y="725"/>
                  <a:pt x="982" y="731"/>
                  <a:pt x="988" y="737"/>
                </a:cubicBezTo>
                <a:cubicBezTo>
                  <a:pt x="991" y="740"/>
                  <a:pt x="994" y="743"/>
                  <a:pt x="997" y="746"/>
                </a:cubicBezTo>
                <a:cubicBezTo>
                  <a:pt x="1002" y="751"/>
                  <a:pt x="1000" y="753"/>
                  <a:pt x="999" y="759"/>
                </a:cubicBezTo>
                <a:cubicBezTo>
                  <a:pt x="998" y="774"/>
                  <a:pt x="999" y="788"/>
                  <a:pt x="1002" y="802"/>
                </a:cubicBezTo>
                <a:cubicBezTo>
                  <a:pt x="1000" y="786"/>
                  <a:pt x="1000" y="770"/>
                  <a:pt x="1003" y="753"/>
                </a:cubicBezTo>
                <a:cubicBezTo>
                  <a:pt x="1030" y="784"/>
                  <a:pt x="998" y="819"/>
                  <a:pt x="996" y="853"/>
                </a:cubicBezTo>
                <a:cubicBezTo>
                  <a:pt x="999" y="828"/>
                  <a:pt x="1017" y="806"/>
                  <a:pt x="1020" y="780"/>
                </a:cubicBezTo>
                <a:cubicBezTo>
                  <a:pt x="1036" y="822"/>
                  <a:pt x="1026" y="869"/>
                  <a:pt x="1032" y="912"/>
                </a:cubicBezTo>
                <a:cubicBezTo>
                  <a:pt x="1029" y="871"/>
                  <a:pt x="1039" y="829"/>
                  <a:pt x="1031" y="788"/>
                </a:cubicBezTo>
                <a:cubicBezTo>
                  <a:pt x="1029" y="778"/>
                  <a:pt x="1026" y="768"/>
                  <a:pt x="1021" y="759"/>
                </a:cubicBezTo>
                <a:cubicBezTo>
                  <a:pt x="1018" y="754"/>
                  <a:pt x="1015" y="749"/>
                  <a:pt x="1011" y="745"/>
                </a:cubicBezTo>
                <a:cubicBezTo>
                  <a:pt x="1007" y="739"/>
                  <a:pt x="1007" y="738"/>
                  <a:pt x="1009" y="731"/>
                </a:cubicBezTo>
                <a:cubicBezTo>
                  <a:pt x="1015" y="710"/>
                  <a:pt x="1022" y="689"/>
                  <a:pt x="1027" y="668"/>
                </a:cubicBezTo>
                <a:cubicBezTo>
                  <a:pt x="1038" y="691"/>
                  <a:pt x="1048" y="715"/>
                  <a:pt x="1055" y="739"/>
                </a:cubicBezTo>
                <a:cubicBezTo>
                  <a:pt x="1063" y="765"/>
                  <a:pt x="1062" y="794"/>
                  <a:pt x="1058" y="820"/>
                </a:cubicBezTo>
                <a:cubicBezTo>
                  <a:pt x="1051" y="875"/>
                  <a:pt x="1022" y="926"/>
                  <a:pt x="1024" y="983"/>
                </a:cubicBezTo>
                <a:cubicBezTo>
                  <a:pt x="1035" y="949"/>
                  <a:pt x="1046" y="916"/>
                  <a:pt x="1060" y="884"/>
                </a:cubicBezTo>
                <a:cubicBezTo>
                  <a:pt x="1074" y="930"/>
                  <a:pt x="1098" y="977"/>
                  <a:pt x="1084" y="1026"/>
                </a:cubicBezTo>
                <a:cubicBezTo>
                  <a:pt x="1097" y="989"/>
                  <a:pt x="1089" y="950"/>
                  <a:pt x="1078" y="913"/>
                </a:cubicBezTo>
                <a:cubicBezTo>
                  <a:pt x="1075" y="903"/>
                  <a:pt x="1073" y="894"/>
                  <a:pt x="1070" y="884"/>
                </a:cubicBezTo>
                <a:cubicBezTo>
                  <a:pt x="1069" y="880"/>
                  <a:pt x="1068" y="876"/>
                  <a:pt x="1068" y="872"/>
                </a:cubicBezTo>
                <a:cubicBezTo>
                  <a:pt x="1066" y="867"/>
                  <a:pt x="1070" y="863"/>
                  <a:pt x="1072" y="859"/>
                </a:cubicBezTo>
                <a:cubicBezTo>
                  <a:pt x="1081" y="842"/>
                  <a:pt x="1087" y="825"/>
                  <a:pt x="1088" y="806"/>
                </a:cubicBezTo>
                <a:cubicBezTo>
                  <a:pt x="1100" y="859"/>
                  <a:pt x="1115" y="910"/>
                  <a:pt x="1107" y="965"/>
                </a:cubicBezTo>
                <a:cubicBezTo>
                  <a:pt x="1116" y="924"/>
                  <a:pt x="1112" y="884"/>
                  <a:pt x="1105" y="843"/>
                </a:cubicBezTo>
                <a:cubicBezTo>
                  <a:pt x="1101" y="820"/>
                  <a:pt x="1097" y="796"/>
                  <a:pt x="1094" y="772"/>
                </a:cubicBezTo>
                <a:cubicBezTo>
                  <a:pt x="1092" y="751"/>
                  <a:pt x="1093" y="729"/>
                  <a:pt x="1089" y="707"/>
                </a:cubicBezTo>
                <a:cubicBezTo>
                  <a:pt x="1108" y="740"/>
                  <a:pt x="1131" y="771"/>
                  <a:pt x="1132" y="810"/>
                </a:cubicBezTo>
                <a:cubicBezTo>
                  <a:pt x="1133" y="841"/>
                  <a:pt x="1125" y="870"/>
                  <a:pt x="1116" y="899"/>
                </a:cubicBezTo>
                <a:cubicBezTo>
                  <a:pt x="1124" y="879"/>
                  <a:pt x="1131" y="858"/>
                  <a:pt x="1136" y="836"/>
                </a:cubicBezTo>
                <a:cubicBezTo>
                  <a:pt x="1132" y="886"/>
                  <a:pt x="1123" y="935"/>
                  <a:pt x="1128" y="985"/>
                </a:cubicBezTo>
                <a:cubicBezTo>
                  <a:pt x="1127" y="933"/>
                  <a:pt x="1140" y="883"/>
                  <a:pt x="1146" y="832"/>
                </a:cubicBezTo>
                <a:cubicBezTo>
                  <a:pt x="1157" y="880"/>
                  <a:pt x="1167" y="926"/>
                  <a:pt x="1159" y="975"/>
                </a:cubicBezTo>
                <a:cubicBezTo>
                  <a:pt x="1170" y="927"/>
                  <a:pt x="1164" y="880"/>
                  <a:pt x="1156" y="831"/>
                </a:cubicBezTo>
                <a:cubicBezTo>
                  <a:pt x="1149" y="789"/>
                  <a:pt x="1147" y="747"/>
                  <a:pt x="1145" y="704"/>
                </a:cubicBezTo>
                <a:cubicBezTo>
                  <a:pt x="1161" y="732"/>
                  <a:pt x="1173" y="761"/>
                  <a:pt x="1178" y="793"/>
                </a:cubicBezTo>
                <a:cubicBezTo>
                  <a:pt x="1183" y="826"/>
                  <a:pt x="1182" y="860"/>
                  <a:pt x="1185" y="893"/>
                </a:cubicBezTo>
                <a:cubicBezTo>
                  <a:pt x="1190" y="949"/>
                  <a:pt x="1211" y="999"/>
                  <a:pt x="1236" y="1049"/>
                </a:cubicBezTo>
                <a:cubicBezTo>
                  <a:pt x="1214" y="997"/>
                  <a:pt x="1196" y="945"/>
                  <a:pt x="1196" y="888"/>
                </a:cubicBezTo>
                <a:cubicBezTo>
                  <a:pt x="1247" y="914"/>
                  <a:pt x="1262" y="977"/>
                  <a:pt x="1257" y="1030"/>
                </a:cubicBezTo>
                <a:cubicBezTo>
                  <a:pt x="1264" y="988"/>
                  <a:pt x="1259" y="941"/>
                  <a:pt x="1233" y="906"/>
                </a:cubicBezTo>
                <a:cubicBezTo>
                  <a:pt x="1226" y="898"/>
                  <a:pt x="1219" y="890"/>
                  <a:pt x="1210" y="884"/>
                </a:cubicBezTo>
                <a:cubicBezTo>
                  <a:pt x="1207" y="882"/>
                  <a:pt x="1204" y="880"/>
                  <a:pt x="1201" y="878"/>
                </a:cubicBezTo>
                <a:cubicBezTo>
                  <a:pt x="1194" y="875"/>
                  <a:pt x="1196" y="874"/>
                  <a:pt x="1196" y="867"/>
                </a:cubicBezTo>
                <a:cubicBezTo>
                  <a:pt x="1196" y="841"/>
                  <a:pt x="1198" y="815"/>
                  <a:pt x="1195" y="789"/>
                </a:cubicBezTo>
                <a:cubicBezTo>
                  <a:pt x="1204" y="812"/>
                  <a:pt x="1216" y="835"/>
                  <a:pt x="1230" y="856"/>
                </a:cubicBezTo>
                <a:cubicBezTo>
                  <a:pt x="1207" y="817"/>
                  <a:pt x="1193" y="772"/>
                  <a:pt x="1188" y="727"/>
                </a:cubicBezTo>
                <a:cubicBezTo>
                  <a:pt x="1220" y="745"/>
                  <a:pt x="1243" y="772"/>
                  <a:pt x="1255" y="808"/>
                </a:cubicBezTo>
                <a:cubicBezTo>
                  <a:pt x="1265" y="840"/>
                  <a:pt x="1267" y="874"/>
                  <a:pt x="1268" y="907"/>
                </a:cubicBezTo>
                <a:cubicBezTo>
                  <a:pt x="1270" y="867"/>
                  <a:pt x="1271" y="823"/>
                  <a:pt x="1255" y="785"/>
                </a:cubicBezTo>
                <a:cubicBezTo>
                  <a:pt x="1245" y="764"/>
                  <a:pt x="1234" y="747"/>
                  <a:pt x="1217" y="731"/>
                </a:cubicBezTo>
                <a:cubicBezTo>
                  <a:pt x="1209" y="724"/>
                  <a:pt x="1200" y="718"/>
                  <a:pt x="1192" y="712"/>
                </a:cubicBezTo>
                <a:cubicBezTo>
                  <a:pt x="1183" y="706"/>
                  <a:pt x="1185" y="696"/>
                  <a:pt x="1185" y="686"/>
                </a:cubicBezTo>
                <a:cubicBezTo>
                  <a:pt x="1197" y="696"/>
                  <a:pt x="1208" y="706"/>
                  <a:pt x="1221" y="714"/>
                </a:cubicBezTo>
                <a:cubicBezTo>
                  <a:pt x="1232" y="721"/>
                  <a:pt x="1241" y="730"/>
                  <a:pt x="1251" y="738"/>
                </a:cubicBezTo>
                <a:cubicBezTo>
                  <a:pt x="1257" y="743"/>
                  <a:pt x="1263" y="747"/>
                  <a:pt x="1269" y="751"/>
                </a:cubicBezTo>
                <a:cubicBezTo>
                  <a:pt x="1277" y="756"/>
                  <a:pt x="1278" y="760"/>
                  <a:pt x="1281" y="769"/>
                </a:cubicBezTo>
                <a:cubicBezTo>
                  <a:pt x="1287" y="784"/>
                  <a:pt x="1293" y="799"/>
                  <a:pt x="1299" y="814"/>
                </a:cubicBezTo>
                <a:cubicBezTo>
                  <a:pt x="1302" y="822"/>
                  <a:pt x="1305" y="829"/>
                  <a:pt x="1308" y="837"/>
                </a:cubicBezTo>
                <a:cubicBezTo>
                  <a:pt x="1311" y="845"/>
                  <a:pt x="1311" y="847"/>
                  <a:pt x="1307" y="854"/>
                </a:cubicBezTo>
                <a:cubicBezTo>
                  <a:pt x="1302" y="867"/>
                  <a:pt x="1292" y="878"/>
                  <a:pt x="1285" y="890"/>
                </a:cubicBezTo>
                <a:cubicBezTo>
                  <a:pt x="1270" y="912"/>
                  <a:pt x="1264" y="934"/>
                  <a:pt x="1265" y="961"/>
                </a:cubicBezTo>
                <a:cubicBezTo>
                  <a:pt x="1266" y="944"/>
                  <a:pt x="1268" y="928"/>
                  <a:pt x="1276" y="913"/>
                </a:cubicBezTo>
                <a:cubicBezTo>
                  <a:pt x="1287" y="892"/>
                  <a:pt x="1305" y="877"/>
                  <a:pt x="1315" y="856"/>
                </a:cubicBezTo>
                <a:cubicBezTo>
                  <a:pt x="1340" y="924"/>
                  <a:pt x="1367" y="1000"/>
                  <a:pt x="1311" y="1059"/>
                </a:cubicBezTo>
                <a:cubicBezTo>
                  <a:pt x="1348" y="1025"/>
                  <a:pt x="1357" y="980"/>
                  <a:pt x="1349" y="931"/>
                </a:cubicBezTo>
                <a:cubicBezTo>
                  <a:pt x="1340" y="875"/>
                  <a:pt x="1320" y="820"/>
                  <a:pt x="1303" y="767"/>
                </a:cubicBezTo>
                <a:cubicBezTo>
                  <a:pt x="1315" y="771"/>
                  <a:pt x="1327" y="774"/>
                  <a:pt x="1340" y="777"/>
                </a:cubicBezTo>
                <a:cubicBezTo>
                  <a:pt x="1344" y="778"/>
                  <a:pt x="1351" y="778"/>
                  <a:pt x="1354" y="781"/>
                </a:cubicBezTo>
                <a:cubicBezTo>
                  <a:pt x="1358" y="785"/>
                  <a:pt x="1362" y="790"/>
                  <a:pt x="1365" y="795"/>
                </a:cubicBezTo>
                <a:cubicBezTo>
                  <a:pt x="1379" y="818"/>
                  <a:pt x="1388" y="846"/>
                  <a:pt x="1390" y="873"/>
                </a:cubicBezTo>
                <a:cubicBezTo>
                  <a:pt x="1393" y="920"/>
                  <a:pt x="1382" y="971"/>
                  <a:pt x="1351" y="1008"/>
                </a:cubicBezTo>
                <a:cubicBezTo>
                  <a:pt x="1406" y="952"/>
                  <a:pt x="1415" y="850"/>
                  <a:pt x="1376" y="783"/>
                </a:cubicBezTo>
                <a:cubicBezTo>
                  <a:pt x="1387" y="785"/>
                  <a:pt x="1401" y="785"/>
                  <a:pt x="1411" y="790"/>
                </a:cubicBezTo>
                <a:cubicBezTo>
                  <a:pt x="1422" y="795"/>
                  <a:pt x="1432" y="810"/>
                  <a:pt x="1438" y="819"/>
                </a:cubicBezTo>
                <a:cubicBezTo>
                  <a:pt x="1457" y="850"/>
                  <a:pt x="1455" y="885"/>
                  <a:pt x="1445" y="918"/>
                </a:cubicBezTo>
                <a:cubicBezTo>
                  <a:pt x="1462" y="873"/>
                  <a:pt x="1460" y="827"/>
                  <a:pt x="1425" y="791"/>
                </a:cubicBezTo>
                <a:cubicBezTo>
                  <a:pt x="1433" y="792"/>
                  <a:pt x="1441" y="793"/>
                  <a:pt x="1448" y="794"/>
                </a:cubicBezTo>
                <a:cubicBezTo>
                  <a:pt x="1454" y="795"/>
                  <a:pt x="1472" y="796"/>
                  <a:pt x="1472" y="801"/>
                </a:cubicBezTo>
                <a:cubicBezTo>
                  <a:pt x="1472" y="816"/>
                  <a:pt x="1483" y="828"/>
                  <a:pt x="1489" y="841"/>
                </a:cubicBezTo>
                <a:cubicBezTo>
                  <a:pt x="1493" y="851"/>
                  <a:pt x="1497" y="862"/>
                  <a:pt x="1499" y="872"/>
                </a:cubicBezTo>
                <a:cubicBezTo>
                  <a:pt x="1501" y="882"/>
                  <a:pt x="1488" y="898"/>
                  <a:pt x="1483" y="906"/>
                </a:cubicBezTo>
                <a:cubicBezTo>
                  <a:pt x="1465" y="933"/>
                  <a:pt x="1448" y="960"/>
                  <a:pt x="1442" y="992"/>
                </a:cubicBezTo>
                <a:cubicBezTo>
                  <a:pt x="1436" y="1023"/>
                  <a:pt x="1443" y="1053"/>
                  <a:pt x="1455" y="1081"/>
                </a:cubicBezTo>
                <a:cubicBezTo>
                  <a:pt x="1443" y="1047"/>
                  <a:pt x="1440" y="1013"/>
                  <a:pt x="1452" y="978"/>
                </a:cubicBezTo>
                <a:cubicBezTo>
                  <a:pt x="1465" y="943"/>
                  <a:pt x="1494" y="919"/>
                  <a:pt x="1511" y="886"/>
                </a:cubicBezTo>
                <a:cubicBezTo>
                  <a:pt x="1519" y="912"/>
                  <a:pt x="1520" y="940"/>
                  <a:pt x="1527" y="966"/>
                </a:cubicBezTo>
                <a:cubicBezTo>
                  <a:pt x="1535" y="988"/>
                  <a:pt x="1556" y="1001"/>
                  <a:pt x="1567" y="1021"/>
                </a:cubicBezTo>
                <a:cubicBezTo>
                  <a:pt x="1559" y="1003"/>
                  <a:pt x="1544" y="991"/>
                  <a:pt x="1535" y="974"/>
                </a:cubicBezTo>
                <a:cubicBezTo>
                  <a:pt x="1525" y="959"/>
                  <a:pt x="1527" y="932"/>
                  <a:pt x="1526" y="915"/>
                </a:cubicBezTo>
                <a:cubicBezTo>
                  <a:pt x="1524" y="896"/>
                  <a:pt x="1520" y="878"/>
                  <a:pt x="1513" y="860"/>
                </a:cubicBezTo>
                <a:cubicBezTo>
                  <a:pt x="1508" y="849"/>
                  <a:pt x="1503" y="839"/>
                  <a:pt x="1498" y="828"/>
                </a:cubicBezTo>
                <a:cubicBezTo>
                  <a:pt x="1494" y="821"/>
                  <a:pt x="1487" y="811"/>
                  <a:pt x="1488" y="802"/>
                </a:cubicBezTo>
                <a:cubicBezTo>
                  <a:pt x="1503" y="805"/>
                  <a:pt x="1517" y="810"/>
                  <a:pt x="1531" y="816"/>
                </a:cubicBezTo>
                <a:cubicBezTo>
                  <a:pt x="1531" y="828"/>
                  <a:pt x="1532" y="840"/>
                  <a:pt x="1536" y="852"/>
                </a:cubicBezTo>
                <a:cubicBezTo>
                  <a:pt x="1533" y="841"/>
                  <a:pt x="1532" y="829"/>
                  <a:pt x="1534" y="817"/>
                </a:cubicBezTo>
                <a:cubicBezTo>
                  <a:pt x="1558" y="829"/>
                  <a:pt x="1576" y="848"/>
                  <a:pt x="1577" y="877"/>
                </a:cubicBezTo>
                <a:cubicBezTo>
                  <a:pt x="1577" y="902"/>
                  <a:pt x="1568" y="926"/>
                  <a:pt x="1558" y="949"/>
                </a:cubicBezTo>
                <a:cubicBezTo>
                  <a:pt x="1575" y="916"/>
                  <a:pt x="1593" y="876"/>
                  <a:pt x="1574" y="841"/>
                </a:cubicBezTo>
                <a:cubicBezTo>
                  <a:pt x="1569" y="832"/>
                  <a:pt x="1563" y="825"/>
                  <a:pt x="1555" y="819"/>
                </a:cubicBezTo>
                <a:cubicBezTo>
                  <a:pt x="1552" y="816"/>
                  <a:pt x="1549" y="814"/>
                  <a:pt x="1546" y="812"/>
                </a:cubicBezTo>
                <a:cubicBezTo>
                  <a:pt x="1540" y="808"/>
                  <a:pt x="1535" y="808"/>
                  <a:pt x="1536" y="801"/>
                </a:cubicBezTo>
                <a:cubicBezTo>
                  <a:pt x="1538" y="790"/>
                  <a:pt x="1540" y="779"/>
                  <a:pt x="1540" y="768"/>
                </a:cubicBezTo>
                <a:cubicBezTo>
                  <a:pt x="1540" y="758"/>
                  <a:pt x="1537" y="749"/>
                  <a:pt x="1537" y="739"/>
                </a:cubicBezTo>
                <a:cubicBezTo>
                  <a:pt x="1547" y="751"/>
                  <a:pt x="1556" y="764"/>
                  <a:pt x="1564" y="777"/>
                </a:cubicBezTo>
                <a:cubicBezTo>
                  <a:pt x="1572" y="790"/>
                  <a:pt x="1575" y="803"/>
                  <a:pt x="1578" y="818"/>
                </a:cubicBezTo>
                <a:cubicBezTo>
                  <a:pt x="1583" y="843"/>
                  <a:pt x="1585" y="868"/>
                  <a:pt x="1587" y="893"/>
                </a:cubicBezTo>
                <a:cubicBezTo>
                  <a:pt x="1587" y="863"/>
                  <a:pt x="1586" y="832"/>
                  <a:pt x="1581" y="802"/>
                </a:cubicBezTo>
                <a:cubicBezTo>
                  <a:pt x="1592" y="815"/>
                  <a:pt x="1606" y="823"/>
                  <a:pt x="1623" y="825"/>
                </a:cubicBezTo>
                <a:cubicBezTo>
                  <a:pt x="1613" y="823"/>
                  <a:pt x="1603" y="818"/>
                  <a:pt x="1594" y="811"/>
                </a:cubicBezTo>
                <a:cubicBezTo>
                  <a:pt x="1590" y="808"/>
                  <a:pt x="1586" y="803"/>
                  <a:pt x="1583" y="798"/>
                </a:cubicBezTo>
                <a:cubicBezTo>
                  <a:pt x="1578" y="792"/>
                  <a:pt x="1578" y="783"/>
                  <a:pt x="1576" y="775"/>
                </a:cubicBezTo>
                <a:cubicBezTo>
                  <a:pt x="1569" y="749"/>
                  <a:pt x="1558" y="724"/>
                  <a:pt x="1540" y="703"/>
                </a:cubicBezTo>
                <a:cubicBezTo>
                  <a:pt x="1559" y="705"/>
                  <a:pt x="1578" y="711"/>
                  <a:pt x="1595" y="720"/>
                </a:cubicBezTo>
                <a:cubicBezTo>
                  <a:pt x="1601" y="734"/>
                  <a:pt x="1608" y="746"/>
                  <a:pt x="1619" y="757"/>
                </a:cubicBezTo>
                <a:cubicBezTo>
                  <a:pt x="1610" y="746"/>
                  <a:pt x="1603" y="735"/>
                  <a:pt x="1599" y="722"/>
                </a:cubicBezTo>
                <a:cubicBezTo>
                  <a:pt x="1628" y="738"/>
                  <a:pt x="1653" y="762"/>
                  <a:pt x="1673" y="790"/>
                </a:cubicBezTo>
                <a:cubicBezTo>
                  <a:pt x="1665" y="771"/>
                  <a:pt x="1654" y="754"/>
                  <a:pt x="1641" y="739"/>
                </a:cubicBezTo>
                <a:cubicBezTo>
                  <a:pt x="1629" y="725"/>
                  <a:pt x="1616" y="713"/>
                  <a:pt x="1602" y="704"/>
                </a:cubicBezTo>
                <a:cubicBezTo>
                  <a:pt x="1596" y="701"/>
                  <a:pt x="1592" y="700"/>
                  <a:pt x="1591" y="694"/>
                </a:cubicBezTo>
                <a:cubicBezTo>
                  <a:pt x="1590" y="687"/>
                  <a:pt x="1588" y="681"/>
                  <a:pt x="1587" y="675"/>
                </a:cubicBezTo>
                <a:cubicBezTo>
                  <a:pt x="1585" y="663"/>
                  <a:pt x="1584" y="651"/>
                  <a:pt x="1582" y="640"/>
                </a:cubicBezTo>
                <a:cubicBezTo>
                  <a:pt x="1598" y="639"/>
                  <a:pt x="1613" y="639"/>
                  <a:pt x="1629" y="642"/>
                </a:cubicBezTo>
                <a:cubicBezTo>
                  <a:pt x="1636" y="644"/>
                  <a:pt x="1643" y="645"/>
                  <a:pt x="1650" y="648"/>
                </a:cubicBezTo>
                <a:cubicBezTo>
                  <a:pt x="1659" y="651"/>
                  <a:pt x="1662" y="653"/>
                  <a:pt x="1666" y="661"/>
                </a:cubicBezTo>
                <a:cubicBezTo>
                  <a:pt x="1677" y="685"/>
                  <a:pt x="1680" y="710"/>
                  <a:pt x="1683" y="735"/>
                </a:cubicBezTo>
                <a:cubicBezTo>
                  <a:pt x="1682" y="709"/>
                  <a:pt x="1680" y="682"/>
                  <a:pt x="1670" y="657"/>
                </a:cubicBezTo>
                <a:cubicBezTo>
                  <a:pt x="1673" y="658"/>
                  <a:pt x="1673" y="660"/>
                  <a:pt x="1679" y="662"/>
                </a:cubicBezTo>
                <a:cubicBezTo>
                  <a:pt x="1686" y="666"/>
                  <a:pt x="1693" y="672"/>
                  <a:pt x="1699" y="678"/>
                </a:cubicBezTo>
                <a:cubicBezTo>
                  <a:pt x="1714" y="690"/>
                  <a:pt x="1725" y="706"/>
                  <a:pt x="1735" y="722"/>
                </a:cubicBezTo>
                <a:cubicBezTo>
                  <a:pt x="1750" y="750"/>
                  <a:pt x="1759" y="780"/>
                  <a:pt x="1763" y="812"/>
                </a:cubicBezTo>
                <a:cubicBezTo>
                  <a:pt x="1760" y="765"/>
                  <a:pt x="1747" y="719"/>
                  <a:pt x="1717" y="682"/>
                </a:cubicBezTo>
                <a:cubicBezTo>
                  <a:pt x="1746" y="694"/>
                  <a:pt x="1775" y="707"/>
                  <a:pt x="1801" y="725"/>
                </a:cubicBezTo>
                <a:cubicBezTo>
                  <a:pt x="1815" y="734"/>
                  <a:pt x="1821" y="744"/>
                  <a:pt x="1826" y="760"/>
                </a:cubicBezTo>
                <a:cubicBezTo>
                  <a:pt x="1830" y="773"/>
                  <a:pt x="1834" y="793"/>
                  <a:pt x="1850" y="798"/>
                </a:cubicBezTo>
                <a:cubicBezTo>
                  <a:pt x="1825" y="788"/>
                  <a:pt x="1834" y="750"/>
                  <a:pt x="1818" y="733"/>
                </a:cubicBezTo>
                <a:cubicBezTo>
                  <a:pt x="1802" y="714"/>
                  <a:pt x="1777" y="699"/>
                  <a:pt x="1755" y="689"/>
                </a:cubicBezTo>
                <a:cubicBezTo>
                  <a:pt x="1777" y="691"/>
                  <a:pt x="1793" y="676"/>
                  <a:pt x="1815" y="687"/>
                </a:cubicBezTo>
                <a:cubicBezTo>
                  <a:pt x="1836" y="698"/>
                  <a:pt x="1856" y="707"/>
                  <a:pt x="1879" y="714"/>
                </a:cubicBezTo>
                <a:cubicBezTo>
                  <a:pt x="1866" y="709"/>
                  <a:pt x="1852" y="705"/>
                  <a:pt x="1840" y="698"/>
                </a:cubicBezTo>
                <a:cubicBezTo>
                  <a:pt x="1826" y="690"/>
                  <a:pt x="1813" y="678"/>
                  <a:pt x="1796" y="676"/>
                </a:cubicBezTo>
                <a:cubicBezTo>
                  <a:pt x="1781" y="675"/>
                  <a:pt x="1767" y="683"/>
                  <a:pt x="1751" y="679"/>
                </a:cubicBezTo>
                <a:cubicBezTo>
                  <a:pt x="1732" y="675"/>
                  <a:pt x="1716" y="665"/>
                  <a:pt x="1699" y="656"/>
                </a:cubicBezTo>
                <a:cubicBezTo>
                  <a:pt x="1686" y="649"/>
                  <a:pt x="1673" y="643"/>
                  <a:pt x="1660" y="637"/>
                </a:cubicBezTo>
                <a:cubicBezTo>
                  <a:pt x="1651" y="622"/>
                  <a:pt x="1639" y="610"/>
                  <a:pt x="1625" y="601"/>
                </a:cubicBezTo>
                <a:cubicBezTo>
                  <a:pt x="1610" y="592"/>
                  <a:pt x="1594" y="587"/>
                  <a:pt x="1578" y="580"/>
                </a:cubicBezTo>
                <a:cubicBezTo>
                  <a:pt x="1564" y="574"/>
                  <a:pt x="1562" y="565"/>
                  <a:pt x="1556" y="551"/>
                </a:cubicBezTo>
                <a:cubicBezTo>
                  <a:pt x="1599" y="556"/>
                  <a:pt x="1641" y="565"/>
                  <a:pt x="1682" y="580"/>
                </a:cubicBezTo>
                <a:cubicBezTo>
                  <a:pt x="1718" y="593"/>
                  <a:pt x="1731" y="637"/>
                  <a:pt x="1750" y="667"/>
                </a:cubicBezTo>
                <a:cubicBezTo>
                  <a:pt x="1736" y="642"/>
                  <a:pt x="1727" y="613"/>
                  <a:pt x="1709" y="591"/>
                </a:cubicBezTo>
                <a:cubicBezTo>
                  <a:pt x="1728" y="599"/>
                  <a:pt x="1747" y="608"/>
                  <a:pt x="1765" y="618"/>
                </a:cubicBezTo>
                <a:cubicBezTo>
                  <a:pt x="1769" y="620"/>
                  <a:pt x="1773" y="621"/>
                  <a:pt x="1773" y="625"/>
                </a:cubicBezTo>
                <a:cubicBezTo>
                  <a:pt x="1773" y="631"/>
                  <a:pt x="1773" y="636"/>
                  <a:pt x="1773" y="641"/>
                </a:cubicBezTo>
                <a:cubicBezTo>
                  <a:pt x="1773" y="647"/>
                  <a:pt x="1773" y="652"/>
                  <a:pt x="1773" y="657"/>
                </a:cubicBezTo>
                <a:cubicBezTo>
                  <a:pt x="1774" y="646"/>
                  <a:pt x="1774" y="635"/>
                  <a:pt x="1775" y="624"/>
                </a:cubicBezTo>
                <a:cubicBezTo>
                  <a:pt x="1780" y="627"/>
                  <a:pt x="1785" y="630"/>
                  <a:pt x="1789" y="633"/>
                </a:cubicBezTo>
                <a:cubicBezTo>
                  <a:pt x="1788" y="632"/>
                  <a:pt x="1786" y="630"/>
                  <a:pt x="1784" y="629"/>
                </a:cubicBezTo>
                <a:cubicBezTo>
                  <a:pt x="1777" y="623"/>
                  <a:pt x="1775" y="623"/>
                  <a:pt x="1775" y="614"/>
                </a:cubicBezTo>
                <a:cubicBezTo>
                  <a:pt x="1776" y="601"/>
                  <a:pt x="1776" y="588"/>
                  <a:pt x="1775" y="575"/>
                </a:cubicBezTo>
                <a:cubicBezTo>
                  <a:pt x="1773" y="550"/>
                  <a:pt x="1767" y="525"/>
                  <a:pt x="1751" y="505"/>
                </a:cubicBezTo>
                <a:cubicBezTo>
                  <a:pt x="1774" y="506"/>
                  <a:pt x="1799" y="513"/>
                  <a:pt x="1815" y="531"/>
                </a:cubicBezTo>
                <a:cubicBezTo>
                  <a:pt x="1831" y="551"/>
                  <a:pt x="1825" y="579"/>
                  <a:pt x="1839" y="599"/>
                </a:cubicBezTo>
                <a:cubicBezTo>
                  <a:pt x="1853" y="621"/>
                  <a:pt x="1880" y="629"/>
                  <a:pt x="1905" y="633"/>
                </a:cubicBezTo>
                <a:cubicBezTo>
                  <a:pt x="1926" y="636"/>
                  <a:pt x="1956" y="630"/>
                  <a:pt x="1970" y="651"/>
                </a:cubicBezTo>
                <a:cubicBezTo>
                  <a:pt x="1962" y="636"/>
                  <a:pt x="1942" y="632"/>
                  <a:pt x="1927" y="631"/>
                </a:cubicBezTo>
                <a:cubicBezTo>
                  <a:pt x="1905" y="628"/>
                  <a:pt x="1883" y="624"/>
                  <a:pt x="1864" y="611"/>
                </a:cubicBezTo>
                <a:cubicBezTo>
                  <a:pt x="1847" y="600"/>
                  <a:pt x="1842" y="584"/>
                  <a:pt x="1839" y="565"/>
                </a:cubicBezTo>
                <a:cubicBezTo>
                  <a:pt x="1837" y="543"/>
                  <a:pt x="1832" y="525"/>
                  <a:pt x="1814" y="510"/>
                </a:cubicBezTo>
                <a:cubicBezTo>
                  <a:pt x="1830" y="512"/>
                  <a:pt x="1846" y="514"/>
                  <a:pt x="1861" y="521"/>
                </a:cubicBezTo>
                <a:cubicBezTo>
                  <a:pt x="1879" y="528"/>
                  <a:pt x="1889" y="536"/>
                  <a:pt x="1898" y="552"/>
                </a:cubicBezTo>
                <a:cubicBezTo>
                  <a:pt x="1915" y="583"/>
                  <a:pt x="1923" y="617"/>
                  <a:pt x="1962" y="625"/>
                </a:cubicBezTo>
                <a:cubicBezTo>
                  <a:pt x="1921" y="614"/>
                  <a:pt x="1918" y="573"/>
                  <a:pt x="1900" y="541"/>
                </a:cubicBezTo>
                <a:cubicBezTo>
                  <a:pt x="1938" y="550"/>
                  <a:pt x="1938" y="550"/>
                  <a:pt x="1938" y="550"/>
                </a:cubicBezTo>
                <a:cubicBezTo>
                  <a:pt x="1917" y="541"/>
                  <a:pt x="1898" y="526"/>
                  <a:pt x="1880" y="515"/>
                </a:cubicBezTo>
                <a:cubicBezTo>
                  <a:pt x="1905" y="519"/>
                  <a:pt x="1926" y="519"/>
                  <a:pt x="1950" y="511"/>
                </a:cubicBezTo>
                <a:close/>
                <a:moveTo>
                  <a:pt x="632" y="632"/>
                </a:moveTo>
                <a:cubicBezTo>
                  <a:pt x="633" y="632"/>
                  <a:pt x="632" y="632"/>
                  <a:pt x="632" y="632"/>
                </a:cubicBezTo>
                <a:cubicBezTo>
                  <a:pt x="631" y="633"/>
                  <a:pt x="631" y="633"/>
                  <a:pt x="631" y="633"/>
                </a:cubicBezTo>
                <a:cubicBezTo>
                  <a:pt x="616" y="654"/>
                  <a:pt x="614" y="676"/>
                  <a:pt x="625" y="699"/>
                </a:cubicBezTo>
                <a:cubicBezTo>
                  <a:pt x="629" y="705"/>
                  <a:pt x="631" y="707"/>
                  <a:pt x="627" y="713"/>
                </a:cubicBezTo>
                <a:cubicBezTo>
                  <a:pt x="623" y="720"/>
                  <a:pt x="618" y="726"/>
                  <a:pt x="613" y="732"/>
                </a:cubicBezTo>
                <a:cubicBezTo>
                  <a:pt x="601" y="746"/>
                  <a:pt x="589" y="757"/>
                  <a:pt x="582" y="773"/>
                </a:cubicBezTo>
                <a:cubicBezTo>
                  <a:pt x="574" y="759"/>
                  <a:pt x="565" y="745"/>
                  <a:pt x="558" y="730"/>
                </a:cubicBezTo>
                <a:cubicBezTo>
                  <a:pt x="555" y="724"/>
                  <a:pt x="553" y="719"/>
                  <a:pt x="555" y="713"/>
                </a:cubicBezTo>
                <a:cubicBezTo>
                  <a:pt x="557" y="703"/>
                  <a:pt x="560" y="694"/>
                  <a:pt x="562" y="684"/>
                </a:cubicBezTo>
                <a:cubicBezTo>
                  <a:pt x="572" y="649"/>
                  <a:pt x="582" y="614"/>
                  <a:pt x="598" y="582"/>
                </a:cubicBezTo>
                <a:cubicBezTo>
                  <a:pt x="628" y="522"/>
                  <a:pt x="683" y="484"/>
                  <a:pt x="737" y="448"/>
                </a:cubicBezTo>
                <a:cubicBezTo>
                  <a:pt x="709" y="501"/>
                  <a:pt x="681" y="558"/>
                  <a:pt x="635" y="597"/>
                </a:cubicBezTo>
                <a:cubicBezTo>
                  <a:pt x="669" y="572"/>
                  <a:pt x="692" y="540"/>
                  <a:pt x="714" y="505"/>
                </a:cubicBezTo>
                <a:cubicBezTo>
                  <a:pt x="728" y="485"/>
                  <a:pt x="741" y="465"/>
                  <a:pt x="754" y="444"/>
                </a:cubicBezTo>
                <a:cubicBezTo>
                  <a:pt x="759" y="436"/>
                  <a:pt x="763" y="431"/>
                  <a:pt x="772" y="425"/>
                </a:cubicBezTo>
                <a:cubicBezTo>
                  <a:pt x="782" y="419"/>
                  <a:pt x="791" y="412"/>
                  <a:pt x="801" y="405"/>
                </a:cubicBezTo>
                <a:cubicBezTo>
                  <a:pt x="791" y="424"/>
                  <a:pt x="785" y="444"/>
                  <a:pt x="780" y="465"/>
                </a:cubicBezTo>
                <a:cubicBezTo>
                  <a:pt x="773" y="492"/>
                  <a:pt x="759" y="516"/>
                  <a:pt x="742" y="538"/>
                </a:cubicBezTo>
                <a:cubicBezTo>
                  <a:pt x="726" y="557"/>
                  <a:pt x="709" y="573"/>
                  <a:pt x="690" y="588"/>
                </a:cubicBezTo>
                <a:cubicBezTo>
                  <a:pt x="671" y="604"/>
                  <a:pt x="649" y="614"/>
                  <a:pt x="632" y="632"/>
                </a:cubicBezTo>
                <a:close/>
                <a:moveTo>
                  <a:pt x="691" y="798"/>
                </a:moveTo>
                <a:cubicBezTo>
                  <a:pt x="690" y="794"/>
                  <a:pt x="690" y="796"/>
                  <a:pt x="691" y="797"/>
                </a:cubicBezTo>
                <a:cubicBezTo>
                  <a:pt x="684" y="771"/>
                  <a:pt x="675" y="745"/>
                  <a:pt x="662" y="721"/>
                </a:cubicBezTo>
                <a:cubicBezTo>
                  <a:pt x="655" y="708"/>
                  <a:pt x="640" y="691"/>
                  <a:pt x="640" y="675"/>
                </a:cubicBezTo>
                <a:cubicBezTo>
                  <a:pt x="639" y="656"/>
                  <a:pt x="653" y="645"/>
                  <a:pt x="667" y="636"/>
                </a:cubicBezTo>
                <a:cubicBezTo>
                  <a:pt x="691" y="622"/>
                  <a:pt x="716" y="613"/>
                  <a:pt x="737" y="593"/>
                </a:cubicBezTo>
                <a:cubicBezTo>
                  <a:pt x="723" y="625"/>
                  <a:pt x="696" y="649"/>
                  <a:pt x="692" y="685"/>
                </a:cubicBezTo>
                <a:cubicBezTo>
                  <a:pt x="690" y="705"/>
                  <a:pt x="691" y="726"/>
                  <a:pt x="696" y="746"/>
                </a:cubicBezTo>
                <a:cubicBezTo>
                  <a:pt x="699" y="756"/>
                  <a:pt x="695" y="765"/>
                  <a:pt x="694" y="775"/>
                </a:cubicBezTo>
                <a:cubicBezTo>
                  <a:pt x="693" y="784"/>
                  <a:pt x="692" y="793"/>
                  <a:pt x="692" y="802"/>
                </a:cubicBezTo>
                <a:cubicBezTo>
                  <a:pt x="691" y="800"/>
                  <a:pt x="691" y="799"/>
                  <a:pt x="691" y="798"/>
                </a:cubicBezTo>
                <a:close/>
                <a:moveTo>
                  <a:pt x="754" y="727"/>
                </a:moveTo>
                <a:cubicBezTo>
                  <a:pt x="747" y="782"/>
                  <a:pt x="712" y="831"/>
                  <a:pt x="695" y="883"/>
                </a:cubicBezTo>
                <a:cubicBezTo>
                  <a:pt x="698" y="861"/>
                  <a:pt x="697" y="840"/>
                  <a:pt x="694" y="819"/>
                </a:cubicBezTo>
                <a:cubicBezTo>
                  <a:pt x="692" y="798"/>
                  <a:pt x="694" y="779"/>
                  <a:pt x="700" y="759"/>
                </a:cubicBezTo>
                <a:cubicBezTo>
                  <a:pt x="705" y="771"/>
                  <a:pt x="712" y="781"/>
                  <a:pt x="719" y="792"/>
                </a:cubicBezTo>
                <a:cubicBezTo>
                  <a:pt x="715" y="785"/>
                  <a:pt x="710" y="778"/>
                  <a:pt x="707" y="770"/>
                </a:cubicBezTo>
                <a:cubicBezTo>
                  <a:pt x="705" y="765"/>
                  <a:pt x="703" y="759"/>
                  <a:pt x="701" y="754"/>
                </a:cubicBezTo>
                <a:cubicBezTo>
                  <a:pt x="704" y="747"/>
                  <a:pt x="706" y="741"/>
                  <a:pt x="709" y="734"/>
                </a:cubicBezTo>
                <a:cubicBezTo>
                  <a:pt x="720" y="710"/>
                  <a:pt x="738" y="694"/>
                  <a:pt x="759" y="677"/>
                </a:cubicBezTo>
                <a:cubicBezTo>
                  <a:pt x="756" y="693"/>
                  <a:pt x="755" y="710"/>
                  <a:pt x="754" y="727"/>
                </a:cubicBezTo>
                <a:close/>
                <a:moveTo>
                  <a:pt x="819" y="606"/>
                </a:moveTo>
                <a:cubicBezTo>
                  <a:pt x="819" y="607"/>
                  <a:pt x="819" y="607"/>
                  <a:pt x="819" y="608"/>
                </a:cubicBezTo>
                <a:cubicBezTo>
                  <a:pt x="818" y="611"/>
                  <a:pt x="818" y="612"/>
                  <a:pt x="818" y="612"/>
                </a:cubicBezTo>
                <a:cubicBezTo>
                  <a:pt x="806" y="685"/>
                  <a:pt x="800" y="762"/>
                  <a:pt x="772" y="831"/>
                </a:cubicBezTo>
                <a:cubicBezTo>
                  <a:pt x="766" y="741"/>
                  <a:pt x="773" y="649"/>
                  <a:pt x="827" y="573"/>
                </a:cubicBezTo>
                <a:cubicBezTo>
                  <a:pt x="824" y="584"/>
                  <a:pt x="822" y="595"/>
                  <a:pt x="819" y="606"/>
                </a:cubicBezTo>
                <a:close/>
                <a:moveTo>
                  <a:pt x="861" y="474"/>
                </a:moveTo>
                <a:cubicBezTo>
                  <a:pt x="851" y="488"/>
                  <a:pt x="857" y="480"/>
                  <a:pt x="860" y="476"/>
                </a:cubicBezTo>
                <a:cubicBezTo>
                  <a:pt x="829" y="519"/>
                  <a:pt x="794" y="561"/>
                  <a:pt x="775" y="612"/>
                </a:cubicBezTo>
                <a:cubicBezTo>
                  <a:pt x="770" y="626"/>
                  <a:pt x="766" y="639"/>
                  <a:pt x="763" y="653"/>
                </a:cubicBezTo>
                <a:cubicBezTo>
                  <a:pt x="761" y="664"/>
                  <a:pt x="748" y="672"/>
                  <a:pt x="740" y="679"/>
                </a:cubicBezTo>
                <a:cubicBezTo>
                  <a:pt x="720" y="697"/>
                  <a:pt x="707" y="720"/>
                  <a:pt x="700" y="746"/>
                </a:cubicBezTo>
                <a:cubicBezTo>
                  <a:pt x="693" y="715"/>
                  <a:pt x="695" y="673"/>
                  <a:pt x="717" y="648"/>
                </a:cubicBezTo>
                <a:cubicBezTo>
                  <a:pt x="729" y="633"/>
                  <a:pt x="740" y="618"/>
                  <a:pt x="749" y="600"/>
                </a:cubicBezTo>
                <a:cubicBezTo>
                  <a:pt x="754" y="591"/>
                  <a:pt x="758" y="582"/>
                  <a:pt x="762" y="573"/>
                </a:cubicBezTo>
                <a:cubicBezTo>
                  <a:pt x="766" y="563"/>
                  <a:pt x="772" y="556"/>
                  <a:pt x="779" y="547"/>
                </a:cubicBezTo>
                <a:cubicBezTo>
                  <a:pt x="798" y="525"/>
                  <a:pt x="810" y="499"/>
                  <a:pt x="825" y="474"/>
                </a:cubicBezTo>
                <a:cubicBezTo>
                  <a:pt x="830" y="467"/>
                  <a:pt x="834" y="456"/>
                  <a:pt x="844" y="455"/>
                </a:cubicBezTo>
                <a:cubicBezTo>
                  <a:pt x="851" y="455"/>
                  <a:pt x="859" y="455"/>
                  <a:pt x="866" y="457"/>
                </a:cubicBezTo>
                <a:cubicBezTo>
                  <a:pt x="875" y="461"/>
                  <a:pt x="865" y="469"/>
                  <a:pt x="861" y="474"/>
                </a:cubicBezTo>
                <a:close/>
                <a:moveTo>
                  <a:pt x="1016" y="674"/>
                </a:moveTo>
                <a:cubicBezTo>
                  <a:pt x="1016" y="674"/>
                  <a:pt x="1016" y="674"/>
                  <a:pt x="1016" y="675"/>
                </a:cubicBezTo>
                <a:cubicBezTo>
                  <a:pt x="1013" y="695"/>
                  <a:pt x="1007" y="715"/>
                  <a:pt x="1003" y="735"/>
                </a:cubicBezTo>
                <a:cubicBezTo>
                  <a:pt x="993" y="723"/>
                  <a:pt x="983" y="712"/>
                  <a:pt x="974" y="701"/>
                </a:cubicBezTo>
                <a:cubicBezTo>
                  <a:pt x="970" y="695"/>
                  <a:pt x="970" y="685"/>
                  <a:pt x="969" y="679"/>
                </a:cubicBezTo>
                <a:cubicBezTo>
                  <a:pt x="964" y="648"/>
                  <a:pt x="961" y="616"/>
                  <a:pt x="957" y="585"/>
                </a:cubicBezTo>
                <a:cubicBezTo>
                  <a:pt x="971" y="597"/>
                  <a:pt x="986" y="609"/>
                  <a:pt x="998" y="623"/>
                </a:cubicBezTo>
                <a:cubicBezTo>
                  <a:pt x="1004" y="630"/>
                  <a:pt x="1009" y="637"/>
                  <a:pt x="1014" y="645"/>
                </a:cubicBezTo>
                <a:cubicBezTo>
                  <a:pt x="1020" y="654"/>
                  <a:pt x="1018" y="663"/>
                  <a:pt x="1016" y="674"/>
                </a:cubicBezTo>
                <a:close/>
                <a:moveTo>
                  <a:pt x="1106" y="710"/>
                </a:moveTo>
                <a:cubicBezTo>
                  <a:pt x="1108" y="715"/>
                  <a:pt x="1110" y="718"/>
                  <a:pt x="1105" y="709"/>
                </a:cubicBezTo>
                <a:cubicBezTo>
                  <a:pt x="1100" y="698"/>
                  <a:pt x="1102" y="703"/>
                  <a:pt x="1105" y="709"/>
                </a:cubicBezTo>
                <a:cubicBezTo>
                  <a:pt x="1097" y="692"/>
                  <a:pt x="1088" y="675"/>
                  <a:pt x="1080" y="657"/>
                </a:cubicBezTo>
                <a:cubicBezTo>
                  <a:pt x="1072" y="638"/>
                  <a:pt x="1067" y="620"/>
                  <a:pt x="1062" y="600"/>
                </a:cubicBezTo>
                <a:cubicBezTo>
                  <a:pt x="1058" y="583"/>
                  <a:pt x="1054" y="566"/>
                  <a:pt x="1048" y="549"/>
                </a:cubicBezTo>
                <a:cubicBezTo>
                  <a:pt x="1045" y="538"/>
                  <a:pt x="1041" y="525"/>
                  <a:pt x="1034" y="516"/>
                </a:cubicBezTo>
                <a:cubicBezTo>
                  <a:pt x="1037" y="521"/>
                  <a:pt x="1040" y="525"/>
                  <a:pt x="1044" y="529"/>
                </a:cubicBezTo>
                <a:cubicBezTo>
                  <a:pt x="1052" y="539"/>
                  <a:pt x="1055" y="549"/>
                  <a:pt x="1060" y="560"/>
                </a:cubicBezTo>
                <a:cubicBezTo>
                  <a:pt x="1070" y="585"/>
                  <a:pt x="1084" y="608"/>
                  <a:pt x="1098" y="631"/>
                </a:cubicBezTo>
                <a:cubicBezTo>
                  <a:pt x="1105" y="641"/>
                  <a:pt x="1112" y="652"/>
                  <a:pt x="1119" y="662"/>
                </a:cubicBezTo>
                <a:cubicBezTo>
                  <a:pt x="1121" y="673"/>
                  <a:pt x="1123" y="684"/>
                  <a:pt x="1125" y="694"/>
                </a:cubicBezTo>
                <a:cubicBezTo>
                  <a:pt x="1128" y="719"/>
                  <a:pt x="1130" y="744"/>
                  <a:pt x="1133" y="769"/>
                </a:cubicBezTo>
                <a:cubicBezTo>
                  <a:pt x="1126" y="748"/>
                  <a:pt x="1115" y="729"/>
                  <a:pt x="1106" y="710"/>
                </a:cubicBezTo>
                <a:close/>
                <a:moveTo>
                  <a:pt x="1110" y="514"/>
                </a:moveTo>
                <a:cubicBezTo>
                  <a:pt x="1112" y="500"/>
                  <a:pt x="1118" y="486"/>
                  <a:pt x="1127" y="476"/>
                </a:cubicBezTo>
                <a:cubicBezTo>
                  <a:pt x="1152" y="521"/>
                  <a:pt x="1168" y="568"/>
                  <a:pt x="1171" y="620"/>
                </a:cubicBezTo>
                <a:cubicBezTo>
                  <a:pt x="1140" y="594"/>
                  <a:pt x="1106" y="558"/>
                  <a:pt x="1110" y="514"/>
                </a:cubicBezTo>
                <a:close/>
                <a:moveTo>
                  <a:pt x="1175" y="712"/>
                </a:moveTo>
                <a:cubicBezTo>
                  <a:pt x="1164" y="687"/>
                  <a:pt x="1151" y="662"/>
                  <a:pt x="1137" y="638"/>
                </a:cubicBezTo>
                <a:cubicBezTo>
                  <a:pt x="1148" y="650"/>
                  <a:pt x="1158" y="661"/>
                  <a:pt x="1169" y="671"/>
                </a:cubicBezTo>
                <a:cubicBezTo>
                  <a:pt x="1175" y="677"/>
                  <a:pt x="1173" y="686"/>
                  <a:pt x="1174" y="694"/>
                </a:cubicBezTo>
                <a:cubicBezTo>
                  <a:pt x="1174" y="700"/>
                  <a:pt x="1176" y="707"/>
                  <a:pt x="1175" y="712"/>
                </a:cubicBezTo>
                <a:close/>
                <a:moveTo>
                  <a:pt x="1307" y="425"/>
                </a:moveTo>
                <a:cubicBezTo>
                  <a:pt x="1307" y="425"/>
                  <a:pt x="1307" y="425"/>
                  <a:pt x="1307" y="425"/>
                </a:cubicBezTo>
                <a:cubicBezTo>
                  <a:pt x="1346" y="428"/>
                  <a:pt x="1386" y="434"/>
                  <a:pt x="1424" y="441"/>
                </a:cubicBezTo>
                <a:cubicBezTo>
                  <a:pt x="1441" y="445"/>
                  <a:pt x="1455" y="458"/>
                  <a:pt x="1468" y="469"/>
                </a:cubicBezTo>
                <a:cubicBezTo>
                  <a:pt x="1484" y="482"/>
                  <a:pt x="1500" y="497"/>
                  <a:pt x="1513" y="513"/>
                </a:cubicBezTo>
                <a:cubicBezTo>
                  <a:pt x="1466" y="509"/>
                  <a:pt x="1414" y="505"/>
                  <a:pt x="1370" y="486"/>
                </a:cubicBezTo>
                <a:cubicBezTo>
                  <a:pt x="1366" y="484"/>
                  <a:pt x="1362" y="482"/>
                  <a:pt x="1359" y="480"/>
                </a:cubicBezTo>
                <a:cubicBezTo>
                  <a:pt x="1339" y="462"/>
                  <a:pt x="1320" y="443"/>
                  <a:pt x="1301" y="424"/>
                </a:cubicBezTo>
                <a:cubicBezTo>
                  <a:pt x="1303" y="425"/>
                  <a:pt x="1305" y="425"/>
                  <a:pt x="1307" y="425"/>
                </a:cubicBezTo>
                <a:close/>
                <a:moveTo>
                  <a:pt x="1189" y="635"/>
                </a:moveTo>
                <a:cubicBezTo>
                  <a:pt x="1188" y="634"/>
                  <a:pt x="1187" y="634"/>
                  <a:pt x="1187" y="633"/>
                </a:cubicBezTo>
                <a:cubicBezTo>
                  <a:pt x="1187" y="606"/>
                  <a:pt x="1187" y="578"/>
                  <a:pt x="1181" y="550"/>
                </a:cubicBezTo>
                <a:cubicBezTo>
                  <a:pt x="1194" y="571"/>
                  <a:pt x="1207" y="591"/>
                  <a:pt x="1219" y="612"/>
                </a:cubicBezTo>
                <a:cubicBezTo>
                  <a:pt x="1231" y="632"/>
                  <a:pt x="1238" y="653"/>
                  <a:pt x="1246" y="675"/>
                </a:cubicBezTo>
                <a:cubicBezTo>
                  <a:pt x="1227" y="662"/>
                  <a:pt x="1208" y="649"/>
                  <a:pt x="1189" y="635"/>
                </a:cubicBezTo>
                <a:close/>
                <a:moveTo>
                  <a:pt x="1277" y="684"/>
                </a:moveTo>
                <a:cubicBezTo>
                  <a:pt x="1270" y="659"/>
                  <a:pt x="1265" y="635"/>
                  <a:pt x="1255" y="612"/>
                </a:cubicBezTo>
                <a:cubicBezTo>
                  <a:pt x="1244" y="588"/>
                  <a:pt x="1232" y="566"/>
                  <a:pt x="1220" y="544"/>
                </a:cubicBezTo>
                <a:cubicBezTo>
                  <a:pt x="1235" y="554"/>
                  <a:pt x="1250" y="563"/>
                  <a:pt x="1265" y="572"/>
                </a:cubicBezTo>
                <a:cubicBezTo>
                  <a:pt x="1273" y="577"/>
                  <a:pt x="1281" y="581"/>
                  <a:pt x="1289" y="586"/>
                </a:cubicBezTo>
                <a:cubicBezTo>
                  <a:pt x="1298" y="591"/>
                  <a:pt x="1306" y="592"/>
                  <a:pt x="1309" y="602"/>
                </a:cubicBezTo>
                <a:cubicBezTo>
                  <a:pt x="1320" y="633"/>
                  <a:pt x="1323" y="668"/>
                  <a:pt x="1344" y="694"/>
                </a:cubicBezTo>
                <a:cubicBezTo>
                  <a:pt x="1332" y="694"/>
                  <a:pt x="1319" y="694"/>
                  <a:pt x="1306" y="693"/>
                </a:cubicBezTo>
                <a:cubicBezTo>
                  <a:pt x="1301" y="693"/>
                  <a:pt x="1295" y="692"/>
                  <a:pt x="1290" y="691"/>
                </a:cubicBezTo>
                <a:cubicBezTo>
                  <a:pt x="1282" y="690"/>
                  <a:pt x="1279" y="691"/>
                  <a:pt x="1277" y="684"/>
                </a:cubicBezTo>
                <a:close/>
                <a:moveTo>
                  <a:pt x="1425" y="718"/>
                </a:moveTo>
                <a:cubicBezTo>
                  <a:pt x="1428" y="724"/>
                  <a:pt x="1430" y="730"/>
                  <a:pt x="1432" y="736"/>
                </a:cubicBezTo>
                <a:cubicBezTo>
                  <a:pt x="1419" y="731"/>
                  <a:pt x="1406" y="728"/>
                  <a:pt x="1393" y="722"/>
                </a:cubicBezTo>
                <a:cubicBezTo>
                  <a:pt x="1404" y="721"/>
                  <a:pt x="1415" y="720"/>
                  <a:pt x="1425" y="718"/>
                </a:cubicBezTo>
                <a:close/>
                <a:moveTo>
                  <a:pt x="1353" y="694"/>
                </a:moveTo>
                <a:cubicBezTo>
                  <a:pt x="1344" y="683"/>
                  <a:pt x="1339" y="670"/>
                  <a:pt x="1335" y="656"/>
                </a:cubicBezTo>
                <a:cubicBezTo>
                  <a:pt x="1355" y="675"/>
                  <a:pt x="1382" y="677"/>
                  <a:pt x="1405" y="691"/>
                </a:cubicBezTo>
                <a:cubicBezTo>
                  <a:pt x="1388" y="692"/>
                  <a:pt x="1370" y="693"/>
                  <a:pt x="1353" y="694"/>
                </a:cubicBezTo>
                <a:close/>
                <a:moveTo>
                  <a:pt x="1413" y="691"/>
                </a:moveTo>
                <a:cubicBezTo>
                  <a:pt x="1393" y="673"/>
                  <a:pt x="1365" y="669"/>
                  <a:pt x="1345" y="651"/>
                </a:cubicBezTo>
                <a:cubicBezTo>
                  <a:pt x="1333" y="639"/>
                  <a:pt x="1328" y="619"/>
                  <a:pt x="1324" y="603"/>
                </a:cubicBezTo>
                <a:cubicBezTo>
                  <a:pt x="1338" y="610"/>
                  <a:pt x="1353" y="616"/>
                  <a:pt x="1367" y="622"/>
                </a:cubicBezTo>
                <a:cubicBezTo>
                  <a:pt x="1374" y="625"/>
                  <a:pt x="1382" y="627"/>
                  <a:pt x="1389" y="630"/>
                </a:cubicBezTo>
                <a:cubicBezTo>
                  <a:pt x="1395" y="634"/>
                  <a:pt x="1401" y="638"/>
                  <a:pt x="1407" y="641"/>
                </a:cubicBezTo>
                <a:cubicBezTo>
                  <a:pt x="1436" y="657"/>
                  <a:pt x="1468" y="669"/>
                  <a:pt x="1497" y="685"/>
                </a:cubicBezTo>
                <a:cubicBezTo>
                  <a:pt x="1469" y="687"/>
                  <a:pt x="1441" y="689"/>
                  <a:pt x="1413" y="691"/>
                </a:cubicBezTo>
                <a:close/>
                <a:moveTo>
                  <a:pt x="1533" y="790"/>
                </a:moveTo>
                <a:cubicBezTo>
                  <a:pt x="1533" y="795"/>
                  <a:pt x="1533" y="800"/>
                  <a:pt x="1532" y="804"/>
                </a:cubicBezTo>
                <a:cubicBezTo>
                  <a:pt x="1493" y="784"/>
                  <a:pt x="1447" y="776"/>
                  <a:pt x="1404" y="767"/>
                </a:cubicBezTo>
                <a:cubicBezTo>
                  <a:pt x="1383" y="763"/>
                  <a:pt x="1362" y="759"/>
                  <a:pt x="1342" y="753"/>
                </a:cubicBezTo>
                <a:cubicBezTo>
                  <a:pt x="1333" y="750"/>
                  <a:pt x="1324" y="747"/>
                  <a:pt x="1315" y="743"/>
                </a:cubicBezTo>
                <a:cubicBezTo>
                  <a:pt x="1308" y="740"/>
                  <a:pt x="1293" y="736"/>
                  <a:pt x="1290" y="728"/>
                </a:cubicBezTo>
                <a:cubicBezTo>
                  <a:pt x="1322" y="728"/>
                  <a:pt x="1354" y="726"/>
                  <a:pt x="1385" y="723"/>
                </a:cubicBezTo>
                <a:cubicBezTo>
                  <a:pt x="1399" y="728"/>
                  <a:pt x="1412" y="732"/>
                  <a:pt x="1426" y="735"/>
                </a:cubicBezTo>
                <a:cubicBezTo>
                  <a:pt x="1434" y="737"/>
                  <a:pt x="1433" y="740"/>
                  <a:pt x="1435" y="747"/>
                </a:cubicBezTo>
                <a:cubicBezTo>
                  <a:pt x="1436" y="754"/>
                  <a:pt x="1437" y="760"/>
                  <a:pt x="1437" y="766"/>
                </a:cubicBezTo>
                <a:cubicBezTo>
                  <a:pt x="1437" y="756"/>
                  <a:pt x="1436" y="747"/>
                  <a:pt x="1434" y="737"/>
                </a:cubicBezTo>
                <a:cubicBezTo>
                  <a:pt x="1437" y="738"/>
                  <a:pt x="1440" y="739"/>
                  <a:pt x="1443" y="739"/>
                </a:cubicBezTo>
                <a:cubicBezTo>
                  <a:pt x="1440" y="738"/>
                  <a:pt x="1437" y="737"/>
                  <a:pt x="1434" y="736"/>
                </a:cubicBezTo>
                <a:cubicBezTo>
                  <a:pt x="1433" y="730"/>
                  <a:pt x="1431" y="724"/>
                  <a:pt x="1429" y="718"/>
                </a:cubicBezTo>
                <a:cubicBezTo>
                  <a:pt x="1445" y="715"/>
                  <a:pt x="1461" y="713"/>
                  <a:pt x="1477" y="709"/>
                </a:cubicBezTo>
                <a:cubicBezTo>
                  <a:pt x="1483" y="708"/>
                  <a:pt x="1489" y="706"/>
                  <a:pt x="1495" y="705"/>
                </a:cubicBezTo>
                <a:cubicBezTo>
                  <a:pt x="1501" y="708"/>
                  <a:pt x="1506" y="711"/>
                  <a:pt x="1511" y="714"/>
                </a:cubicBezTo>
                <a:cubicBezTo>
                  <a:pt x="1515" y="717"/>
                  <a:pt x="1520" y="721"/>
                  <a:pt x="1524" y="725"/>
                </a:cubicBezTo>
                <a:cubicBezTo>
                  <a:pt x="1527" y="728"/>
                  <a:pt x="1529" y="729"/>
                  <a:pt x="1529" y="734"/>
                </a:cubicBezTo>
                <a:cubicBezTo>
                  <a:pt x="1529" y="738"/>
                  <a:pt x="1530" y="741"/>
                  <a:pt x="1530" y="745"/>
                </a:cubicBezTo>
                <a:cubicBezTo>
                  <a:pt x="1533" y="760"/>
                  <a:pt x="1535" y="774"/>
                  <a:pt x="1534" y="790"/>
                </a:cubicBezTo>
                <a:cubicBezTo>
                  <a:pt x="1534" y="788"/>
                  <a:pt x="1534" y="786"/>
                  <a:pt x="1533" y="790"/>
                </a:cubicBezTo>
                <a:close/>
                <a:moveTo>
                  <a:pt x="1543" y="726"/>
                </a:moveTo>
                <a:cubicBezTo>
                  <a:pt x="1551" y="738"/>
                  <a:pt x="1558" y="751"/>
                  <a:pt x="1563" y="764"/>
                </a:cubicBezTo>
                <a:cubicBezTo>
                  <a:pt x="1561" y="760"/>
                  <a:pt x="1558" y="752"/>
                  <a:pt x="1564" y="766"/>
                </a:cubicBezTo>
                <a:cubicBezTo>
                  <a:pt x="1550" y="742"/>
                  <a:pt x="1535" y="719"/>
                  <a:pt x="1514" y="702"/>
                </a:cubicBezTo>
                <a:cubicBezTo>
                  <a:pt x="1526" y="702"/>
                  <a:pt x="1536" y="717"/>
                  <a:pt x="1543" y="726"/>
                </a:cubicBezTo>
                <a:close/>
                <a:moveTo>
                  <a:pt x="1586" y="695"/>
                </a:moveTo>
                <a:cubicBezTo>
                  <a:pt x="1566" y="686"/>
                  <a:pt x="1544" y="683"/>
                  <a:pt x="1522" y="684"/>
                </a:cubicBezTo>
                <a:cubicBezTo>
                  <a:pt x="1504" y="669"/>
                  <a:pt x="1483" y="658"/>
                  <a:pt x="1462" y="646"/>
                </a:cubicBezTo>
                <a:cubicBezTo>
                  <a:pt x="1490" y="649"/>
                  <a:pt x="1518" y="646"/>
                  <a:pt x="1546" y="643"/>
                </a:cubicBezTo>
                <a:cubicBezTo>
                  <a:pt x="1552" y="642"/>
                  <a:pt x="1558" y="642"/>
                  <a:pt x="1564" y="641"/>
                </a:cubicBezTo>
                <a:cubicBezTo>
                  <a:pt x="1567" y="641"/>
                  <a:pt x="1570" y="640"/>
                  <a:pt x="1573" y="640"/>
                </a:cubicBezTo>
                <a:cubicBezTo>
                  <a:pt x="1574" y="645"/>
                  <a:pt x="1575" y="649"/>
                  <a:pt x="1576" y="654"/>
                </a:cubicBezTo>
                <a:cubicBezTo>
                  <a:pt x="1580" y="668"/>
                  <a:pt x="1583" y="682"/>
                  <a:pt x="1586" y="695"/>
                </a:cubicBezTo>
                <a:close/>
                <a:moveTo>
                  <a:pt x="1592" y="598"/>
                </a:moveTo>
                <a:cubicBezTo>
                  <a:pt x="1589" y="598"/>
                  <a:pt x="1592" y="599"/>
                  <a:pt x="1594" y="599"/>
                </a:cubicBezTo>
                <a:cubicBezTo>
                  <a:pt x="1593" y="599"/>
                  <a:pt x="1593" y="599"/>
                  <a:pt x="1593" y="599"/>
                </a:cubicBezTo>
                <a:cubicBezTo>
                  <a:pt x="1597" y="600"/>
                  <a:pt x="1596" y="600"/>
                  <a:pt x="1594" y="599"/>
                </a:cubicBezTo>
                <a:cubicBezTo>
                  <a:pt x="1614" y="606"/>
                  <a:pt x="1632" y="615"/>
                  <a:pt x="1647" y="631"/>
                </a:cubicBezTo>
                <a:cubicBezTo>
                  <a:pt x="1633" y="626"/>
                  <a:pt x="1618" y="623"/>
                  <a:pt x="1603" y="622"/>
                </a:cubicBezTo>
                <a:cubicBezTo>
                  <a:pt x="1595" y="621"/>
                  <a:pt x="1586" y="621"/>
                  <a:pt x="1578" y="621"/>
                </a:cubicBezTo>
                <a:cubicBezTo>
                  <a:pt x="1576" y="611"/>
                  <a:pt x="1573" y="601"/>
                  <a:pt x="1571" y="592"/>
                </a:cubicBezTo>
                <a:cubicBezTo>
                  <a:pt x="1578" y="594"/>
                  <a:pt x="1585" y="596"/>
                  <a:pt x="1592" y="598"/>
                </a:cubicBezTo>
                <a:close/>
                <a:moveTo>
                  <a:pt x="1568" y="621"/>
                </a:moveTo>
                <a:cubicBezTo>
                  <a:pt x="1533" y="621"/>
                  <a:pt x="1499" y="625"/>
                  <a:pt x="1465" y="619"/>
                </a:cubicBezTo>
                <a:cubicBezTo>
                  <a:pt x="1434" y="615"/>
                  <a:pt x="1404" y="602"/>
                  <a:pt x="1376" y="589"/>
                </a:cubicBezTo>
                <a:cubicBezTo>
                  <a:pt x="1307" y="557"/>
                  <a:pt x="1242" y="509"/>
                  <a:pt x="1186" y="458"/>
                </a:cubicBezTo>
                <a:cubicBezTo>
                  <a:pt x="1216" y="464"/>
                  <a:pt x="1242" y="483"/>
                  <a:pt x="1271" y="495"/>
                </a:cubicBezTo>
                <a:cubicBezTo>
                  <a:pt x="1286" y="502"/>
                  <a:pt x="1302" y="508"/>
                  <a:pt x="1318" y="514"/>
                </a:cubicBezTo>
                <a:cubicBezTo>
                  <a:pt x="1327" y="516"/>
                  <a:pt x="1336" y="519"/>
                  <a:pt x="1344" y="521"/>
                </a:cubicBezTo>
                <a:cubicBezTo>
                  <a:pt x="1353" y="523"/>
                  <a:pt x="1363" y="524"/>
                  <a:pt x="1370" y="529"/>
                </a:cubicBezTo>
                <a:cubicBezTo>
                  <a:pt x="1396" y="544"/>
                  <a:pt x="1416" y="565"/>
                  <a:pt x="1440" y="582"/>
                </a:cubicBezTo>
                <a:cubicBezTo>
                  <a:pt x="1465" y="600"/>
                  <a:pt x="1490" y="600"/>
                  <a:pt x="1520" y="599"/>
                </a:cubicBezTo>
                <a:cubicBezTo>
                  <a:pt x="1493" y="598"/>
                  <a:pt x="1470" y="597"/>
                  <a:pt x="1447" y="580"/>
                </a:cubicBezTo>
                <a:cubicBezTo>
                  <a:pt x="1428" y="565"/>
                  <a:pt x="1412" y="547"/>
                  <a:pt x="1394" y="532"/>
                </a:cubicBezTo>
                <a:cubicBezTo>
                  <a:pt x="1430" y="539"/>
                  <a:pt x="1467" y="543"/>
                  <a:pt x="1504" y="546"/>
                </a:cubicBezTo>
                <a:cubicBezTo>
                  <a:pt x="1514" y="547"/>
                  <a:pt x="1523" y="548"/>
                  <a:pt x="1533" y="549"/>
                </a:cubicBezTo>
                <a:cubicBezTo>
                  <a:pt x="1542" y="550"/>
                  <a:pt x="1545" y="561"/>
                  <a:pt x="1548" y="568"/>
                </a:cubicBezTo>
                <a:cubicBezTo>
                  <a:pt x="1556" y="585"/>
                  <a:pt x="1563" y="603"/>
                  <a:pt x="1568" y="621"/>
                </a:cubicBezTo>
                <a:close/>
                <a:moveTo>
                  <a:pt x="1765" y="554"/>
                </a:moveTo>
                <a:cubicBezTo>
                  <a:pt x="1771" y="575"/>
                  <a:pt x="1772" y="598"/>
                  <a:pt x="1773" y="620"/>
                </a:cubicBezTo>
                <a:cubicBezTo>
                  <a:pt x="1734" y="592"/>
                  <a:pt x="1693" y="567"/>
                  <a:pt x="1649" y="548"/>
                </a:cubicBezTo>
                <a:cubicBezTo>
                  <a:pt x="1620" y="535"/>
                  <a:pt x="1589" y="525"/>
                  <a:pt x="1558" y="519"/>
                </a:cubicBezTo>
                <a:cubicBezTo>
                  <a:pt x="1551" y="518"/>
                  <a:pt x="1543" y="516"/>
                  <a:pt x="1536" y="516"/>
                </a:cubicBezTo>
                <a:cubicBezTo>
                  <a:pt x="1531" y="507"/>
                  <a:pt x="1525" y="499"/>
                  <a:pt x="1519" y="492"/>
                </a:cubicBezTo>
                <a:cubicBezTo>
                  <a:pt x="1509" y="478"/>
                  <a:pt x="1498" y="466"/>
                  <a:pt x="1486" y="455"/>
                </a:cubicBezTo>
                <a:cubicBezTo>
                  <a:pt x="1539" y="467"/>
                  <a:pt x="1591" y="481"/>
                  <a:pt x="1645" y="490"/>
                </a:cubicBezTo>
                <a:cubicBezTo>
                  <a:pt x="1669" y="494"/>
                  <a:pt x="1693" y="498"/>
                  <a:pt x="1717" y="502"/>
                </a:cubicBezTo>
                <a:cubicBezTo>
                  <a:pt x="1723" y="503"/>
                  <a:pt x="1732" y="503"/>
                  <a:pt x="1737" y="506"/>
                </a:cubicBezTo>
                <a:cubicBezTo>
                  <a:pt x="1752" y="517"/>
                  <a:pt x="1761" y="536"/>
                  <a:pt x="1765" y="554"/>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dirty="0"/>
          </a:p>
        </p:txBody>
      </p:sp>
      <p:sp>
        <p:nvSpPr>
          <p:cNvPr id="17" name="Isosceles Triangle 16"/>
          <p:cNvSpPr/>
          <p:nvPr/>
        </p:nvSpPr>
        <p:spPr bwMode="auto">
          <a:xfrm>
            <a:off x="8014735" y="1253450"/>
            <a:ext cx="1625600" cy="651551"/>
          </a:xfrm>
          <a:prstGeom prst="triangle">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grpSp>
        <p:nvGrpSpPr>
          <p:cNvPr id="2" name="Group 21"/>
          <p:cNvGrpSpPr/>
          <p:nvPr/>
        </p:nvGrpSpPr>
        <p:grpSpPr>
          <a:xfrm>
            <a:off x="6389135" y="4252550"/>
            <a:ext cx="2133600" cy="560751"/>
            <a:chOff x="2743200" y="3189412"/>
            <a:chExt cx="1600200" cy="420563"/>
          </a:xfrm>
        </p:grpSpPr>
        <p:sp>
          <p:nvSpPr>
            <p:cNvPr id="10" name="Pentagon 9"/>
            <p:cNvSpPr/>
            <p:nvPr/>
          </p:nvSpPr>
          <p:spPr bwMode="auto">
            <a:xfrm flipH="1">
              <a:off x="2743200" y="3189412"/>
              <a:ext cx="1600200" cy="420563"/>
            </a:xfrm>
            <a:prstGeom prst="homePlate">
              <a:avLst/>
            </a:prstGeom>
            <a:gradFill>
              <a:gsLst>
                <a:gs pos="0">
                  <a:schemeClr val="accent1">
                    <a:lumMod val="75000"/>
                  </a:schemeClr>
                </a:gs>
                <a:gs pos="32000">
                  <a:schemeClr val="accent1"/>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18" name="Rectangle 17"/>
            <p:cNvSpPr/>
            <p:nvPr/>
          </p:nvSpPr>
          <p:spPr>
            <a:xfrm>
              <a:off x="3365368" y="3276583"/>
              <a:ext cx="355867" cy="246173"/>
            </a:xfrm>
            <a:prstGeom prst="rect">
              <a:avLst/>
            </a:prstGeom>
          </p:spPr>
          <p:txBody>
            <a:bodyPr wrap="none" lIns="0" tIns="0" rIns="0" bIns="0">
              <a:spAutoFit/>
            </a:bodyPr>
            <a:lstStyle/>
            <a:p>
              <a:pPr algn="ctr"/>
              <a:r>
                <a:rPr lang="en-US" sz="2135" b="1" dirty="0">
                  <a:solidFill>
                    <a:schemeClr val="bg1"/>
                  </a:solidFill>
                </a:rPr>
                <a:t>50%</a:t>
              </a:r>
            </a:p>
          </p:txBody>
        </p:sp>
      </p:grpSp>
      <p:grpSp>
        <p:nvGrpSpPr>
          <p:cNvPr id="3" name="Group 22"/>
          <p:cNvGrpSpPr/>
          <p:nvPr/>
        </p:nvGrpSpPr>
        <p:grpSpPr>
          <a:xfrm>
            <a:off x="6795535" y="3492501"/>
            <a:ext cx="1727200" cy="560751"/>
            <a:chOff x="3048000" y="2619375"/>
            <a:chExt cx="1295400" cy="420563"/>
          </a:xfrm>
        </p:grpSpPr>
        <p:sp>
          <p:nvSpPr>
            <p:cNvPr id="12" name="Pentagon 11"/>
            <p:cNvSpPr/>
            <p:nvPr/>
          </p:nvSpPr>
          <p:spPr bwMode="auto">
            <a:xfrm flipH="1">
              <a:off x="3048000" y="2619375"/>
              <a:ext cx="1295400" cy="420563"/>
            </a:xfrm>
            <a:prstGeom prst="homePlate">
              <a:avLst/>
            </a:prstGeom>
            <a:gradFill>
              <a:gsLst>
                <a:gs pos="0">
                  <a:schemeClr val="accent2">
                    <a:lumMod val="75000"/>
                  </a:schemeClr>
                </a:gs>
                <a:gs pos="32000">
                  <a:schemeClr val="accent2"/>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19" name="Rectangle 18"/>
            <p:cNvSpPr/>
            <p:nvPr/>
          </p:nvSpPr>
          <p:spPr>
            <a:xfrm>
              <a:off x="3540628" y="2706546"/>
              <a:ext cx="355867" cy="246173"/>
            </a:xfrm>
            <a:prstGeom prst="rect">
              <a:avLst/>
            </a:prstGeom>
          </p:spPr>
          <p:txBody>
            <a:bodyPr wrap="none" lIns="0" tIns="0" rIns="0" bIns="0">
              <a:spAutoFit/>
            </a:bodyPr>
            <a:lstStyle/>
            <a:p>
              <a:pPr algn="ctr"/>
              <a:r>
                <a:rPr lang="en-US" sz="2135" b="1" dirty="0">
                  <a:solidFill>
                    <a:schemeClr val="bg1"/>
                  </a:solidFill>
                </a:rPr>
                <a:t>40%</a:t>
              </a:r>
            </a:p>
          </p:txBody>
        </p:sp>
      </p:grpSp>
      <p:grpSp>
        <p:nvGrpSpPr>
          <p:cNvPr id="4" name="Group 23"/>
          <p:cNvGrpSpPr/>
          <p:nvPr/>
        </p:nvGrpSpPr>
        <p:grpSpPr>
          <a:xfrm>
            <a:off x="7201935" y="2781301"/>
            <a:ext cx="1320800" cy="560751"/>
            <a:chOff x="3352800" y="2085975"/>
            <a:chExt cx="990600" cy="420563"/>
          </a:xfrm>
        </p:grpSpPr>
        <p:sp>
          <p:nvSpPr>
            <p:cNvPr id="14" name="Pentagon 13"/>
            <p:cNvSpPr/>
            <p:nvPr/>
          </p:nvSpPr>
          <p:spPr bwMode="auto">
            <a:xfrm flipH="1">
              <a:off x="3352800" y="2085975"/>
              <a:ext cx="990600" cy="420563"/>
            </a:xfrm>
            <a:prstGeom prst="homePlate">
              <a:avLst/>
            </a:prstGeom>
            <a:gradFill>
              <a:gsLst>
                <a:gs pos="0">
                  <a:schemeClr val="accent3">
                    <a:lumMod val="75000"/>
                  </a:schemeClr>
                </a:gs>
                <a:gs pos="32000">
                  <a:schemeClr val="accent3"/>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20" name="Rectangle 19"/>
            <p:cNvSpPr/>
            <p:nvPr/>
          </p:nvSpPr>
          <p:spPr>
            <a:xfrm>
              <a:off x="3700648" y="2173146"/>
              <a:ext cx="355867" cy="246173"/>
            </a:xfrm>
            <a:prstGeom prst="rect">
              <a:avLst/>
            </a:prstGeom>
          </p:spPr>
          <p:txBody>
            <a:bodyPr wrap="none" lIns="0" tIns="0" rIns="0" bIns="0">
              <a:spAutoFit/>
            </a:bodyPr>
            <a:lstStyle/>
            <a:p>
              <a:pPr algn="ctr"/>
              <a:r>
                <a:rPr lang="en-US" sz="2135" b="1" dirty="0">
                  <a:solidFill>
                    <a:schemeClr val="bg1"/>
                  </a:solidFill>
                </a:rPr>
                <a:t>30%</a:t>
              </a:r>
            </a:p>
          </p:txBody>
        </p:sp>
      </p:grpSp>
      <p:grpSp>
        <p:nvGrpSpPr>
          <p:cNvPr id="5" name="Group 24"/>
          <p:cNvGrpSpPr/>
          <p:nvPr/>
        </p:nvGrpSpPr>
        <p:grpSpPr>
          <a:xfrm>
            <a:off x="7608335" y="2070101"/>
            <a:ext cx="914400" cy="560751"/>
            <a:chOff x="3657600" y="1552575"/>
            <a:chExt cx="685800" cy="420563"/>
          </a:xfrm>
        </p:grpSpPr>
        <p:sp>
          <p:nvSpPr>
            <p:cNvPr id="16" name="Pentagon 15"/>
            <p:cNvSpPr/>
            <p:nvPr/>
          </p:nvSpPr>
          <p:spPr bwMode="auto">
            <a:xfrm flipH="1">
              <a:off x="3657600" y="1552575"/>
              <a:ext cx="685800" cy="420563"/>
            </a:xfrm>
            <a:prstGeom prst="homePlate">
              <a:avLst/>
            </a:prstGeom>
            <a:gradFill>
              <a:gsLst>
                <a:gs pos="0">
                  <a:schemeClr val="accent4">
                    <a:lumMod val="75000"/>
                  </a:schemeClr>
                </a:gs>
                <a:gs pos="32000">
                  <a:schemeClr val="accent4"/>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21" name="Rectangle 20"/>
            <p:cNvSpPr/>
            <p:nvPr/>
          </p:nvSpPr>
          <p:spPr>
            <a:xfrm>
              <a:off x="3873629" y="1639746"/>
              <a:ext cx="355867" cy="246173"/>
            </a:xfrm>
            <a:prstGeom prst="rect">
              <a:avLst/>
            </a:prstGeom>
          </p:spPr>
          <p:txBody>
            <a:bodyPr wrap="none" lIns="0" tIns="0" rIns="0" bIns="0">
              <a:spAutoFit/>
            </a:bodyPr>
            <a:lstStyle/>
            <a:p>
              <a:pPr algn="ctr"/>
              <a:r>
                <a:rPr lang="en-US" sz="2135" b="1" dirty="0">
                  <a:solidFill>
                    <a:schemeClr val="bg1"/>
                  </a:solidFill>
                </a:rPr>
                <a:t>20%</a:t>
              </a:r>
            </a:p>
          </p:txBody>
        </p:sp>
      </p:grpSp>
      <p:grpSp>
        <p:nvGrpSpPr>
          <p:cNvPr id="6" name="Group 26"/>
          <p:cNvGrpSpPr/>
          <p:nvPr/>
        </p:nvGrpSpPr>
        <p:grpSpPr>
          <a:xfrm>
            <a:off x="9172975" y="4252550"/>
            <a:ext cx="2133600" cy="560751"/>
            <a:chOff x="4831080" y="3189412"/>
            <a:chExt cx="1600200" cy="420563"/>
          </a:xfrm>
        </p:grpSpPr>
        <p:sp>
          <p:nvSpPr>
            <p:cNvPr id="9" name="Pentagon 8"/>
            <p:cNvSpPr/>
            <p:nvPr/>
          </p:nvSpPr>
          <p:spPr bwMode="auto">
            <a:xfrm>
              <a:off x="4831080" y="3189412"/>
              <a:ext cx="1600200" cy="420563"/>
            </a:xfrm>
            <a:prstGeom prst="homePlate">
              <a:avLst/>
            </a:prstGeom>
            <a:gradFill>
              <a:gsLst>
                <a:gs pos="0">
                  <a:schemeClr val="accent1">
                    <a:lumMod val="75000"/>
                  </a:schemeClr>
                </a:gs>
                <a:gs pos="32000">
                  <a:schemeClr val="accent1"/>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26" name="Freeform 42"/>
            <p:cNvSpPr>
              <a:spLocks noEditPoints="1"/>
            </p:cNvSpPr>
            <p:nvPr/>
          </p:nvSpPr>
          <p:spPr bwMode="auto">
            <a:xfrm>
              <a:off x="5379618" y="3281543"/>
              <a:ext cx="274524" cy="2363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22" name="Group 28"/>
          <p:cNvGrpSpPr/>
          <p:nvPr/>
        </p:nvGrpSpPr>
        <p:grpSpPr>
          <a:xfrm>
            <a:off x="9172975" y="3492501"/>
            <a:ext cx="1727200" cy="560751"/>
            <a:chOff x="4831080" y="2619375"/>
            <a:chExt cx="1295400" cy="420563"/>
          </a:xfrm>
        </p:grpSpPr>
        <p:sp>
          <p:nvSpPr>
            <p:cNvPr id="11" name="Pentagon 10"/>
            <p:cNvSpPr/>
            <p:nvPr/>
          </p:nvSpPr>
          <p:spPr bwMode="auto">
            <a:xfrm>
              <a:off x="4831080" y="2619375"/>
              <a:ext cx="1295400" cy="420563"/>
            </a:xfrm>
            <a:prstGeom prst="homePlate">
              <a:avLst/>
            </a:prstGeom>
            <a:gradFill>
              <a:gsLst>
                <a:gs pos="0">
                  <a:schemeClr val="accent2">
                    <a:lumMod val="75000"/>
                  </a:schemeClr>
                </a:gs>
                <a:gs pos="32000">
                  <a:schemeClr val="accent2"/>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28" name="Freeform 178"/>
            <p:cNvSpPr>
              <a:spLocks noEditPoints="1"/>
            </p:cNvSpPr>
            <p:nvPr/>
          </p:nvSpPr>
          <p:spPr bwMode="auto">
            <a:xfrm>
              <a:off x="5242356" y="2726276"/>
              <a:ext cx="274524" cy="20676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23" name="Group 31"/>
          <p:cNvGrpSpPr/>
          <p:nvPr/>
        </p:nvGrpSpPr>
        <p:grpSpPr>
          <a:xfrm>
            <a:off x="9172975" y="2781301"/>
            <a:ext cx="1320800" cy="560751"/>
            <a:chOff x="4831080" y="2085975"/>
            <a:chExt cx="990600" cy="420563"/>
          </a:xfrm>
        </p:grpSpPr>
        <p:sp>
          <p:nvSpPr>
            <p:cNvPr id="13" name="Pentagon 12"/>
            <p:cNvSpPr/>
            <p:nvPr/>
          </p:nvSpPr>
          <p:spPr bwMode="auto">
            <a:xfrm>
              <a:off x="4831080" y="2085975"/>
              <a:ext cx="990600" cy="420563"/>
            </a:xfrm>
            <a:prstGeom prst="homePlate">
              <a:avLst/>
            </a:prstGeom>
            <a:gradFill>
              <a:gsLst>
                <a:gs pos="0">
                  <a:schemeClr val="accent3">
                    <a:lumMod val="75000"/>
                  </a:schemeClr>
                </a:gs>
                <a:gs pos="32000">
                  <a:schemeClr val="accent3"/>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31" name="Freeform 52"/>
            <p:cNvSpPr>
              <a:spLocks noEditPoints="1"/>
            </p:cNvSpPr>
            <p:nvPr/>
          </p:nvSpPr>
          <p:spPr bwMode="auto">
            <a:xfrm>
              <a:off x="5086112" y="2160733"/>
              <a:ext cx="251935" cy="27104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grpSp>
        <p:nvGrpSpPr>
          <p:cNvPr id="24" name="Group 33"/>
          <p:cNvGrpSpPr/>
          <p:nvPr/>
        </p:nvGrpSpPr>
        <p:grpSpPr>
          <a:xfrm>
            <a:off x="9172975" y="2070101"/>
            <a:ext cx="914400" cy="560751"/>
            <a:chOff x="4831080" y="1552575"/>
            <a:chExt cx="685800" cy="420563"/>
          </a:xfrm>
        </p:grpSpPr>
        <p:sp>
          <p:nvSpPr>
            <p:cNvPr id="15" name="Pentagon 14"/>
            <p:cNvSpPr/>
            <p:nvPr/>
          </p:nvSpPr>
          <p:spPr bwMode="auto">
            <a:xfrm>
              <a:off x="4831080" y="1552575"/>
              <a:ext cx="685800" cy="420563"/>
            </a:xfrm>
            <a:prstGeom prst="homePlate">
              <a:avLst/>
            </a:prstGeom>
            <a:gradFill>
              <a:gsLst>
                <a:gs pos="0">
                  <a:schemeClr val="accent4">
                    <a:lumMod val="75000"/>
                  </a:schemeClr>
                </a:gs>
                <a:gs pos="32000">
                  <a:schemeClr val="accent4"/>
                </a:gs>
              </a:gsLst>
              <a:lin ang="0" scaled="0"/>
            </a:gradFill>
            <a:ln w="9525">
              <a:noFill/>
              <a:round/>
            </a:ln>
          </p:spPr>
          <p:txBody>
            <a:bodyPr vert="horz" wrap="square" lIns="121920" tIns="60960" rIns="121920" bIns="60960" numCol="1" rtlCol="0" anchor="t" anchorCtr="0" compatLnSpc="1"/>
            <a:lstStyle/>
            <a:p>
              <a:pPr algn="ctr"/>
              <a:endParaRPr lang="en-US" sz="2400"/>
            </a:p>
          </p:txBody>
        </p:sp>
        <p:sp>
          <p:nvSpPr>
            <p:cNvPr id="33" name="Freeform 83"/>
            <p:cNvSpPr>
              <a:spLocks noEditPoints="1"/>
            </p:cNvSpPr>
            <p:nvPr/>
          </p:nvSpPr>
          <p:spPr bwMode="auto">
            <a:xfrm>
              <a:off x="4990606" y="1619598"/>
              <a:ext cx="191011" cy="28651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grpSp>
      <p:sp>
        <p:nvSpPr>
          <p:cNvPr id="35" name="Freeform 45"/>
          <p:cNvSpPr>
            <a:spLocks noEditPoints="1"/>
          </p:cNvSpPr>
          <p:nvPr/>
        </p:nvSpPr>
        <p:spPr bwMode="auto">
          <a:xfrm>
            <a:off x="918807" y="19957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dirty="0"/>
          </a:p>
        </p:txBody>
      </p:sp>
      <p:sp>
        <p:nvSpPr>
          <p:cNvPr id="36" name="Freeform 45"/>
          <p:cNvSpPr>
            <a:spLocks noEditPoints="1"/>
          </p:cNvSpPr>
          <p:nvPr/>
        </p:nvSpPr>
        <p:spPr bwMode="auto">
          <a:xfrm>
            <a:off x="918807" y="297261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p>
        </p:txBody>
      </p:sp>
      <p:sp>
        <p:nvSpPr>
          <p:cNvPr id="37" name="Freeform 45"/>
          <p:cNvSpPr>
            <a:spLocks noEditPoints="1"/>
          </p:cNvSpPr>
          <p:nvPr/>
        </p:nvSpPr>
        <p:spPr bwMode="auto">
          <a:xfrm>
            <a:off x="918807" y="39494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dirty="0"/>
          </a:p>
        </p:txBody>
      </p:sp>
      <p:sp>
        <p:nvSpPr>
          <p:cNvPr id="38" name="Freeform 45"/>
          <p:cNvSpPr>
            <a:spLocks noEditPoints="1"/>
          </p:cNvSpPr>
          <p:nvPr/>
        </p:nvSpPr>
        <p:spPr bwMode="auto">
          <a:xfrm>
            <a:off x="918807" y="492635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dirty="0"/>
          </a:p>
        </p:txBody>
      </p:sp>
      <p:grpSp>
        <p:nvGrpSpPr>
          <p:cNvPr id="25" name="Group 38"/>
          <p:cNvGrpSpPr/>
          <p:nvPr/>
        </p:nvGrpSpPr>
        <p:grpSpPr>
          <a:xfrm>
            <a:off x="1484377" y="1820757"/>
            <a:ext cx="4776655" cy="850358"/>
            <a:chOff x="-450666" y="1923739"/>
            <a:chExt cx="3582491" cy="637768"/>
          </a:xfrm>
        </p:grpSpPr>
        <p:sp>
          <p:nvSpPr>
            <p:cNvPr id="40" name="Footer Text"/>
            <p:cNvSpPr txBox="1"/>
            <p:nvPr/>
          </p:nvSpPr>
          <p:spPr>
            <a:xfrm>
              <a:off x="-450666" y="2099986"/>
              <a:ext cx="3582491" cy="46152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 humour</a:t>
              </a:r>
            </a:p>
          </p:txBody>
        </p:sp>
        <p:sp>
          <p:nvSpPr>
            <p:cNvPr id="41" name="TextBox 40"/>
            <p:cNvSpPr txBox="1"/>
            <p:nvPr/>
          </p:nvSpPr>
          <p:spPr>
            <a:xfrm>
              <a:off x="-450666" y="1923739"/>
              <a:ext cx="930543" cy="184666"/>
            </a:xfrm>
            <a:prstGeom prst="rect">
              <a:avLst/>
            </a:prstGeom>
            <a:noFill/>
          </p:spPr>
          <p:txBody>
            <a:bodyPr wrap="none" lIns="0" tIns="0" rIns="0" bIns="0" rtlCol="0" anchor="ctr">
              <a:spAutoFit/>
            </a:bodyPr>
            <a:lstStyle/>
            <a:p>
              <a:r>
                <a:rPr lang="zh-CN" altLang="en-US" sz="1600" b="1" dirty="0">
                  <a:solidFill>
                    <a:schemeClr val="accent1"/>
                  </a:solidFill>
                </a:rPr>
                <a:t>添加内容文本</a:t>
              </a:r>
              <a:endParaRPr lang="en-US" sz="1600" b="1" dirty="0">
                <a:solidFill>
                  <a:schemeClr val="accent1"/>
                </a:solidFill>
              </a:endParaRPr>
            </a:p>
          </p:txBody>
        </p:sp>
      </p:grpSp>
      <p:grpSp>
        <p:nvGrpSpPr>
          <p:cNvPr id="27" name="Group 50"/>
          <p:cNvGrpSpPr/>
          <p:nvPr/>
        </p:nvGrpSpPr>
        <p:grpSpPr>
          <a:xfrm>
            <a:off x="1484377" y="2808451"/>
            <a:ext cx="4776655" cy="850358"/>
            <a:chOff x="-450666" y="1923739"/>
            <a:chExt cx="3582491" cy="637768"/>
          </a:xfrm>
        </p:grpSpPr>
        <p:sp>
          <p:nvSpPr>
            <p:cNvPr id="52" name="Footer Text"/>
            <p:cNvSpPr txBox="1"/>
            <p:nvPr/>
          </p:nvSpPr>
          <p:spPr>
            <a:xfrm>
              <a:off x="-450666" y="2099986"/>
              <a:ext cx="3582491" cy="46152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 humour</a:t>
              </a:r>
            </a:p>
          </p:txBody>
        </p:sp>
        <p:sp>
          <p:nvSpPr>
            <p:cNvPr id="53" name="TextBox 52"/>
            <p:cNvSpPr txBox="1"/>
            <p:nvPr/>
          </p:nvSpPr>
          <p:spPr>
            <a:xfrm>
              <a:off x="-450666" y="1923739"/>
              <a:ext cx="930543" cy="184666"/>
            </a:xfrm>
            <a:prstGeom prst="rect">
              <a:avLst/>
            </a:prstGeom>
            <a:noFill/>
          </p:spPr>
          <p:txBody>
            <a:bodyPr wrap="none" lIns="0" tIns="0" rIns="0" bIns="0" rtlCol="0" anchor="ctr">
              <a:spAutoFit/>
            </a:bodyPr>
            <a:lstStyle/>
            <a:p>
              <a:r>
                <a:rPr lang="zh-CN" altLang="en-US" sz="1600" b="1" dirty="0">
                  <a:solidFill>
                    <a:schemeClr val="accent2"/>
                  </a:solidFill>
                </a:rPr>
                <a:t>添加内容文本</a:t>
              </a:r>
              <a:endParaRPr lang="en-US" sz="1600" b="1" dirty="0">
                <a:solidFill>
                  <a:schemeClr val="accent2"/>
                </a:solidFill>
              </a:endParaRPr>
            </a:p>
          </p:txBody>
        </p:sp>
      </p:grpSp>
      <p:grpSp>
        <p:nvGrpSpPr>
          <p:cNvPr id="29" name="Group 53"/>
          <p:cNvGrpSpPr/>
          <p:nvPr/>
        </p:nvGrpSpPr>
        <p:grpSpPr>
          <a:xfrm>
            <a:off x="1484377" y="3796146"/>
            <a:ext cx="4776655" cy="850358"/>
            <a:chOff x="-450666" y="1923739"/>
            <a:chExt cx="3582491" cy="637768"/>
          </a:xfrm>
        </p:grpSpPr>
        <p:sp>
          <p:nvSpPr>
            <p:cNvPr id="55" name="Footer Text"/>
            <p:cNvSpPr txBox="1"/>
            <p:nvPr/>
          </p:nvSpPr>
          <p:spPr>
            <a:xfrm>
              <a:off x="-450666" y="2099986"/>
              <a:ext cx="3582491" cy="46152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 humour</a:t>
              </a:r>
            </a:p>
          </p:txBody>
        </p:sp>
        <p:sp>
          <p:nvSpPr>
            <p:cNvPr id="56" name="TextBox 55"/>
            <p:cNvSpPr txBox="1"/>
            <p:nvPr/>
          </p:nvSpPr>
          <p:spPr>
            <a:xfrm>
              <a:off x="-450666" y="1923739"/>
              <a:ext cx="930543" cy="184666"/>
            </a:xfrm>
            <a:prstGeom prst="rect">
              <a:avLst/>
            </a:prstGeom>
            <a:noFill/>
          </p:spPr>
          <p:txBody>
            <a:bodyPr wrap="none" lIns="0" tIns="0" rIns="0" bIns="0" rtlCol="0" anchor="ctr">
              <a:spAutoFit/>
            </a:bodyPr>
            <a:lstStyle/>
            <a:p>
              <a:r>
                <a:rPr lang="zh-CN" altLang="en-US" sz="1600" b="1" dirty="0">
                  <a:solidFill>
                    <a:schemeClr val="accent3"/>
                  </a:solidFill>
                </a:rPr>
                <a:t>添加内容文本</a:t>
              </a:r>
              <a:endParaRPr lang="en-US" sz="1600" b="1" dirty="0">
                <a:solidFill>
                  <a:schemeClr val="accent3"/>
                </a:solidFill>
              </a:endParaRPr>
            </a:p>
          </p:txBody>
        </p:sp>
      </p:grpSp>
      <p:grpSp>
        <p:nvGrpSpPr>
          <p:cNvPr id="32" name="Group 56"/>
          <p:cNvGrpSpPr/>
          <p:nvPr/>
        </p:nvGrpSpPr>
        <p:grpSpPr>
          <a:xfrm>
            <a:off x="1484377" y="4783842"/>
            <a:ext cx="4776655" cy="850358"/>
            <a:chOff x="-450666" y="1923739"/>
            <a:chExt cx="3582491" cy="637768"/>
          </a:xfrm>
        </p:grpSpPr>
        <p:sp>
          <p:nvSpPr>
            <p:cNvPr id="58" name="Footer Text"/>
            <p:cNvSpPr txBox="1"/>
            <p:nvPr/>
          </p:nvSpPr>
          <p:spPr>
            <a:xfrm>
              <a:off x="-450666" y="2099986"/>
              <a:ext cx="3582491" cy="46152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the a passages lorem ipsum available, but the majority have suffered  of the alteration in some form  The humour</a:t>
              </a:r>
            </a:p>
          </p:txBody>
        </p:sp>
        <p:sp>
          <p:nvSpPr>
            <p:cNvPr id="59" name="TextBox 58"/>
            <p:cNvSpPr txBox="1"/>
            <p:nvPr/>
          </p:nvSpPr>
          <p:spPr>
            <a:xfrm>
              <a:off x="-450666" y="1923739"/>
              <a:ext cx="930543" cy="184666"/>
            </a:xfrm>
            <a:prstGeom prst="rect">
              <a:avLst/>
            </a:prstGeom>
            <a:noFill/>
          </p:spPr>
          <p:txBody>
            <a:bodyPr wrap="none" lIns="0" tIns="0" rIns="0" bIns="0" rtlCol="0" anchor="ctr">
              <a:spAutoFit/>
            </a:bodyPr>
            <a:lstStyle/>
            <a:p>
              <a:r>
                <a:rPr lang="zh-CN" altLang="en-US" sz="1600" b="1" dirty="0">
                  <a:solidFill>
                    <a:schemeClr val="accent4"/>
                  </a:solidFill>
                </a:rPr>
                <a:t>添加内容文本</a:t>
              </a:r>
              <a:endParaRPr lang="en-US" sz="1600" b="1" dirty="0">
                <a:solidFill>
                  <a:schemeClr val="accent4"/>
                </a:solidFill>
              </a:endParaRPr>
            </a:p>
          </p:txBody>
        </p:sp>
      </p:grpSp>
      <p:sp>
        <p:nvSpPr>
          <p:cNvPr id="60" name="Rectangle 59"/>
          <p:cNvSpPr/>
          <p:nvPr/>
        </p:nvSpPr>
        <p:spPr>
          <a:xfrm>
            <a:off x="8689129" y="4368778"/>
            <a:ext cx="275717" cy="328231"/>
          </a:xfrm>
          <a:prstGeom prst="rect">
            <a:avLst/>
          </a:prstGeom>
        </p:spPr>
        <p:txBody>
          <a:bodyPr wrap="none" lIns="0" tIns="0" rIns="0" bIns="0">
            <a:spAutoFit/>
          </a:bodyPr>
          <a:lstStyle/>
          <a:p>
            <a:pPr algn="ctr"/>
            <a:r>
              <a:rPr lang="en-US" sz="2135" b="1" dirty="0">
                <a:solidFill>
                  <a:schemeClr val="accent1"/>
                </a:solidFill>
              </a:rPr>
              <a:t>01</a:t>
            </a:r>
          </a:p>
        </p:txBody>
      </p:sp>
      <p:sp>
        <p:nvSpPr>
          <p:cNvPr id="61" name="Rectangle 60"/>
          <p:cNvSpPr/>
          <p:nvPr/>
        </p:nvSpPr>
        <p:spPr>
          <a:xfrm>
            <a:off x="8689129" y="3608729"/>
            <a:ext cx="275717" cy="328231"/>
          </a:xfrm>
          <a:prstGeom prst="rect">
            <a:avLst/>
          </a:prstGeom>
        </p:spPr>
        <p:txBody>
          <a:bodyPr wrap="none" lIns="0" tIns="0" rIns="0" bIns="0">
            <a:spAutoFit/>
          </a:bodyPr>
          <a:lstStyle/>
          <a:p>
            <a:pPr algn="ctr"/>
            <a:r>
              <a:rPr lang="en-US" sz="2135" b="1" dirty="0">
                <a:solidFill>
                  <a:schemeClr val="accent2"/>
                </a:solidFill>
              </a:rPr>
              <a:t>02</a:t>
            </a:r>
          </a:p>
        </p:txBody>
      </p:sp>
      <p:sp>
        <p:nvSpPr>
          <p:cNvPr id="62" name="Rectangle 61"/>
          <p:cNvSpPr/>
          <p:nvPr/>
        </p:nvSpPr>
        <p:spPr>
          <a:xfrm>
            <a:off x="8689129" y="2897529"/>
            <a:ext cx="275717" cy="328231"/>
          </a:xfrm>
          <a:prstGeom prst="rect">
            <a:avLst/>
          </a:prstGeom>
        </p:spPr>
        <p:txBody>
          <a:bodyPr wrap="none" lIns="0" tIns="0" rIns="0" bIns="0">
            <a:spAutoFit/>
          </a:bodyPr>
          <a:lstStyle/>
          <a:p>
            <a:pPr algn="ctr"/>
            <a:r>
              <a:rPr lang="en-US" sz="2135" b="1" dirty="0">
                <a:solidFill>
                  <a:schemeClr val="accent3"/>
                </a:solidFill>
              </a:rPr>
              <a:t>03</a:t>
            </a:r>
          </a:p>
        </p:txBody>
      </p:sp>
      <p:sp>
        <p:nvSpPr>
          <p:cNvPr id="63" name="Rectangle 62"/>
          <p:cNvSpPr/>
          <p:nvPr/>
        </p:nvSpPr>
        <p:spPr>
          <a:xfrm>
            <a:off x="8689129" y="2186329"/>
            <a:ext cx="275717" cy="328231"/>
          </a:xfrm>
          <a:prstGeom prst="rect">
            <a:avLst/>
          </a:prstGeom>
        </p:spPr>
        <p:txBody>
          <a:bodyPr wrap="none" lIns="0" tIns="0" rIns="0" bIns="0">
            <a:spAutoFit/>
          </a:bodyPr>
          <a:lstStyle/>
          <a:p>
            <a:pPr algn="ctr"/>
            <a:r>
              <a:rPr lang="en-US" sz="2135" b="1" dirty="0">
                <a:solidFill>
                  <a:schemeClr val="accent4"/>
                </a:solidFill>
              </a:rPr>
              <a:t>04</a:t>
            </a:r>
          </a:p>
        </p:txBody>
      </p:sp>
      <p:sp>
        <p:nvSpPr>
          <p:cNvPr id="51" name="文本框 50"/>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animEffect transition="in" filter="fade">
                                      <p:cBhvr>
                                        <p:cTn id="52" dur="500"/>
                                        <p:tgtEl>
                                          <p:spTgt spid="63"/>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right)">
                                      <p:cBhvr>
                                        <p:cTn id="56" dur="500"/>
                                        <p:tgtEl>
                                          <p:spTgt spid="5"/>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4500"/>
                            </p:stCondLst>
                            <p:childTnLst>
                              <p:par>
                                <p:cTn id="61" presetID="2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childTnLst>
                          </p:cTn>
                        </p:par>
                        <p:par>
                          <p:cTn id="80" fill="hold">
                            <p:stCondLst>
                              <p:cond delay="6500"/>
                            </p:stCondLst>
                            <p:childTnLst>
                              <p:par>
                                <p:cTn id="81" presetID="22" presetClass="entr" presetSubtype="8"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childTnLst>
                                </p:cTn>
                              </p:par>
                            </p:childTnLst>
                          </p:cTn>
                        </p:par>
                        <p:par>
                          <p:cTn id="100" fill="hold">
                            <p:stCondLst>
                              <p:cond delay="8500"/>
                            </p:stCondLst>
                            <p:childTnLst>
                              <p:par>
                                <p:cTn id="101" presetID="22" presetClass="entr" presetSubtype="8"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7" grpId="0" animBg="1"/>
      <p:bldP spid="35" grpId="0" animBg="1"/>
      <p:bldP spid="36" grpId="0" animBg="1"/>
      <p:bldP spid="37" grpId="0" animBg="1"/>
      <p:bldP spid="38" grpId="0" animBg="1"/>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5</a:t>
            </a:fld>
            <a:endParaRPr lang="en-US" dirty="0"/>
          </a:p>
        </p:txBody>
      </p:sp>
      <p:sp>
        <p:nvSpPr>
          <p:cNvPr id="2053" name="Freeform 5"/>
          <p:cNvSpPr/>
          <p:nvPr/>
        </p:nvSpPr>
        <p:spPr bwMode="auto">
          <a:xfrm rot="680677">
            <a:off x="-136427" y="1128899"/>
            <a:ext cx="10793044" cy="4004749"/>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p>
        </p:txBody>
      </p:sp>
      <p:sp>
        <p:nvSpPr>
          <p:cNvPr id="52" name="Oval 51"/>
          <p:cNvSpPr/>
          <p:nvPr/>
        </p:nvSpPr>
        <p:spPr bwMode="auto">
          <a:xfrm>
            <a:off x="2440640" y="2746979"/>
            <a:ext cx="225779" cy="22577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sp>
        <p:nvSpPr>
          <p:cNvPr id="64" name="Oval 63"/>
          <p:cNvSpPr/>
          <p:nvPr/>
        </p:nvSpPr>
        <p:spPr bwMode="auto">
          <a:xfrm>
            <a:off x="951992" y="2341081"/>
            <a:ext cx="225779" cy="22577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sp>
        <p:nvSpPr>
          <p:cNvPr id="65" name="Oval 64"/>
          <p:cNvSpPr/>
          <p:nvPr/>
        </p:nvSpPr>
        <p:spPr bwMode="auto">
          <a:xfrm>
            <a:off x="3413440" y="3138693"/>
            <a:ext cx="225779" cy="22577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sp>
        <p:nvSpPr>
          <p:cNvPr id="66" name="Oval 65"/>
          <p:cNvSpPr/>
          <p:nvPr/>
        </p:nvSpPr>
        <p:spPr bwMode="auto">
          <a:xfrm>
            <a:off x="5338332" y="3642359"/>
            <a:ext cx="225779" cy="22577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sp>
        <p:nvSpPr>
          <p:cNvPr id="67" name="Oval 66"/>
          <p:cNvSpPr/>
          <p:nvPr/>
        </p:nvSpPr>
        <p:spPr bwMode="auto">
          <a:xfrm>
            <a:off x="7135909" y="3057556"/>
            <a:ext cx="112889" cy="11288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sp>
        <p:nvSpPr>
          <p:cNvPr id="68" name="Oval 67"/>
          <p:cNvSpPr/>
          <p:nvPr/>
        </p:nvSpPr>
        <p:spPr bwMode="auto">
          <a:xfrm>
            <a:off x="8734209" y="3138694"/>
            <a:ext cx="112889" cy="112889"/>
          </a:xfrm>
          <a:prstGeom prst="ellipse">
            <a:avLst/>
          </a:prstGeom>
          <a:solidFill>
            <a:schemeClr val="bg1"/>
          </a:solidFill>
          <a:ln w="9525">
            <a:noFill/>
            <a:round/>
          </a:ln>
        </p:spPr>
        <p:txBody>
          <a:bodyPr vert="horz" wrap="square" lIns="121920" tIns="60960" rIns="121920" bIns="60960" numCol="1" rtlCol="0" anchor="t" anchorCtr="0" compatLnSpc="1"/>
          <a:lstStyle/>
          <a:p>
            <a:pPr algn="ctr"/>
            <a:endParaRPr lang="en-US" sz="2400"/>
          </a:p>
        </p:txBody>
      </p:sp>
      <p:grpSp>
        <p:nvGrpSpPr>
          <p:cNvPr id="2" name="Group 76"/>
          <p:cNvGrpSpPr/>
          <p:nvPr/>
        </p:nvGrpSpPr>
        <p:grpSpPr>
          <a:xfrm>
            <a:off x="2215313" y="1407416"/>
            <a:ext cx="2665732" cy="1153153"/>
            <a:chOff x="1426011" y="1587375"/>
            <a:chExt cx="1722710" cy="745217"/>
          </a:xfrm>
        </p:grpSpPr>
        <p:sp>
          <p:nvSpPr>
            <p:cNvPr id="5"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121920" tIns="60960" rIns="121920" bIns="60960" numCol="1" anchor="t" anchorCtr="0" compatLnSpc="1"/>
            <a:lstStyle/>
            <a:p>
              <a:endParaRPr lang="en-US" sz="2400"/>
            </a:p>
          </p:txBody>
        </p:sp>
        <p:sp>
          <p:nvSpPr>
            <p:cNvPr id="69" name="Text Placeholder 3"/>
            <p:cNvSpPr txBox="1"/>
            <p:nvPr/>
          </p:nvSpPr>
          <p:spPr>
            <a:xfrm rot="19102985">
              <a:off x="1801844" y="1885982"/>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3" name="Group 77"/>
          <p:cNvGrpSpPr/>
          <p:nvPr/>
        </p:nvGrpSpPr>
        <p:grpSpPr>
          <a:xfrm>
            <a:off x="5592476" y="1606630"/>
            <a:ext cx="1018115" cy="2353567"/>
            <a:chOff x="3608479" y="1716116"/>
            <a:chExt cx="657949" cy="1520975"/>
          </a:xfrm>
        </p:grpSpPr>
        <p:sp>
          <p:nvSpPr>
            <p:cNvPr id="13" name="Freeform 5"/>
            <p:cNvSpPr/>
            <p:nvPr/>
          </p:nvSpPr>
          <p:spPr bwMode="auto">
            <a:xfrm rot="7494101">
              <a:off x="3176966" y="2147629"/>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121920" tIns="60960" rIns="121920" bIns="60960" numCol="1" anchor="t" anchorCtr="0" compatLnSpc="1"/>
            <a:lstStyle/>
            <a:p>
              <a:endParaRPr lang="en-US" sz="2400"/>
            </a:p>
          </p:txBody>
        </p:sp>
        <p:sp>
          <p:nvSpPr>
            <p:cNvPr id="72" name="Text Placeholder 3"/>
            <p:cNvSpPr txBox="1"/>
            <p:nvPr/>
          </p:nvSpPr>
          <p:spPr>
            <a:xfrm rot="18355109">
              <a:off x="3475339" y="2385184"/>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4" name="Group 79"/>
          <p:cNvGrpSpPr/>
          <p:nvPr/>
        </p:nvGrpSpPr>
        <p:grpSpPr>
          <a:xfrm>
            <a:off x="8898545" y="1080962"/>
            <a:ext cx="987561" cy="2282933"/>
            <a:chOff x="5745001" y="1376407"/>
            <a:chExt cx="638204" cy="1475329"/>
          </a:xfrm>
        </p:grpSpPr>
        <p:sp>
          <p:nvSpPr>
            <p:cNvPr id="15" name="Freeform 5"/>
            <p:cNvSpPr/>
            <p:nvPr/>
          </p:nvSpPr>
          <p:spPr bwMode="auto">
            <a:xfrm rot="7358619">
              <a:off x="5326438" y="1794970"/>
              <a:ext cx="1475329"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121920" tIns="60960" rIns="121920" bIns="60960" numCol="1" anchor="t" anchorCtr="0" compatLnSpc="1"/>
            <a:lstStyle/>
            <a:p>
              <a:endParaRPr lang="en-US" sz="2400" baseline="-25000" dirty="0"/>
            </a:p>
          </p:txBody>
        </p:sp>
        <p:sp>
          <p:nvSpPr>
            <p:cNvPr id="73" name="Text Placeholder 3"/>
            <p:cNvSpPr txBox="1"/>
            <p:nvPr/>
          </p:nvSpPr>
          <p:spPr>
            <a:xfrm rot="18148933">
              <a:off x="5605707" y="2002985"/>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6" name="Group 81"/>
          <p:cNvGrpSpPr/>
          <p:nvPr/>
        </p:nvGrpSpPr>
        <p:grpSpPr>
          <a:xfrm>
            <a:off x="1231792" y="2215165"/>
            <a:ext cx="1153153" cy="2665732"/>
            <a:chOff x="790418" y="2109377"/>
            <a:chExt cx="745217" cy="1722710"/>
          </a:xfrm>
        </p:grpSpPr>
        <p:sp>
          <p:nvSpPr>
            <p:cNvPr id="12" name="Freeform 5"/>
            <p:cNvSpPr/>
            <p:nvPr/>
          </p:nvSpPr>
          <p:spPr bwMode="auto">
            <a:xfrm rot="3380677">
              <a:off x="301672" y="2598123"/>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121920" tIns="60960" rIns="121920" bIns="60960" numCol="1" anchor="t" anchorCtr="0" compatLnSpc="1"/>
            <a:lstStyle/>
            <a:p>
              <a:endParaRPr lang="en-US" sz="2400"/>
            </a:p>
          </p:txBody>
        </p:sp>
        <p:sp>
          <p:nvSpPr>
            <p:cNvPr id="74" name="Text Placeholder 3"/>
            <p:cNvSpPr txBox="1"/>
            <p:nvPr/>
          </p:nvSpPr>
          <p:spPr>
            <a:xfrm rot="3449402">
              <a:off x="688432" y="2910275"/>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9" name="Group 80"/>
          <p:cNvGrpSpPr/>
          <p:nvPr/>
        </p:nvGrpSpPr>
        <p:grpSpPr>
          <a:xfrm rot="21187006">
            <a:off x="3634278" y="3047242"/>
            <a:ext cx="1018115" cy="2353567"/>
            <a:chOff x="2279505" y="2730923"/>
            <a:chExt cx="657949" cy="1520975"/>
          </a:xfrm>
        </p:grpSpPr>
        <p:sp>
          <p:nvSpPr>
            <p:cNvPr id="14" name="Freeform 5"/>
            <p:cNvSpPr/>
            <p:nvPr/>
          </p:nvSpPr>
          <p:spPr bwMode="auto">
            <a:xfrm rot="3880404">
              <a:off x="1847992" y="3162436"/>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121920" tIns="60960" rIns="121920" bIns="60960" numCol="1" anchor="t" anchorCtr="0" compatLnSpc="1"/>
            <a:lstStyle/>
            <a:p>
              <a:endParaRPr lang="en-US" sz="2400"/>
            </a:p>
          </p:txBody>
        </p:sp>
        <p:sp>
          <p:nvSpPr>
            <p:cNvPr id="75" name="Text Placeholder 3"/>
            <p:cNvSpPr txBox="1"/>
            <p:nvPr/>
          </p:nvSpPr>
          <p:spPr>
            <a:xfrm rot="3828910">
              <a:off x="2131765" y="3413396"/>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10" name="Group 78"/>
          <p:cNvGrpSpPr/>
          <p:nvPr/>
        </p:nvGrpSpPr>
        <p:grpSpPr>
          <a:xfrm>
            <a:off x="6964200" y="3307908"/>
            <a:ext cx="2282935" cy="987561"/>
            <a:chOff x="4494944" y="2815554"/>
            <a:chExt cx="1475330" cy="638204"/>
          </a:xfrm>
        </p:grpSpPr>
        <p:sp>
          <p:nvSpPr>
            <p:cNvPr id="16" name="Freeform 5"/>
            <p:cNvSpPr/>
            <p:nvPr/>
          </p:nvSpPr>
          <p:spPr bwMode="auto">
            <a:xfrm rot="2257082">
              <a:off x="4494944" y="2815554"/>
              <a:ext cx="1475330"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6"/>
                </a:gs>
                <a:gs pos="50000">
                  <a:schemeClr val="accent6">
                    <a:lumMod val="75000"/>
                  </a:schemeClr>
                </a:gs>
              </a:gsLst>
              <a:lin ang="5400000" scaled="0"/>
            </a:gradFill>
            <a:ln w="9525">
              <a:noFill/>
              <a:round/>
            </a:ln>
          </p:spPr>
          <p:txBody>
            <a:bodyPr vert="horz" wrap="square" lIns="121920" tIns="60960" rIns="121920" bIns="60960" numCol="1" anchor="t" anchorCtr="0" compatLnSpc="1"/>
            <a:lstStyle/>
            <a:p>
              <a:endParaRPr lang="en-US" sz="2400"/>
            </a:p>
          </p:txBody>
        </p:sp>
        <p:sp>
          <p:nvSpPr>
            <p:cNvPr id="76" name="Text Placeholder 3"/>
            <p:cNvSpPr txBox="1"/>
            <p:nvPr/>
          </p:nvSpPr>
          <p:spPr>
            <a:xfrm rot="2359004">
              <a:off x="4768953" y="3046880"/>
              <a:ext cx="932336" cy="1856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865" b="1" dirty="0">
                  <a:solidFill>
                    <a:schemeClr val="bg1"/>
                  </a:solidFill>
                </a:rPr>
                <a:t>添加内容文本</a:t>
              </a:r>
              <a:endParaRPr lang="en-US" sz="2400" b="1" dirty="0">
                <a:solidFill>
                  <a:schemeClr val="bg1"/>
                </a:solidFill>
              </a:endParaRPr>
            </a:p>
          </p:txBody>
        </p:sp>
      </p:grpSp>
      <p:grpSp>
        <p:nvGrpSpPr>
          <p:cNvPr id="11" name="Group 25"/>
          <p:cNvGrpSpPr/>
          <p:nvPr/>
        </p:nvGrpSpPr>
        <p:grpSpPr>
          <a:xfrm>
            <a:off x="814388" y="5195114"/>
            <a:ext cx="1972137" cy="946116"/>
            <a:chOff x="764014" y="1586048"/>
            <a:chExt cx="1544637" cy="709587"/>
          </a:xfrm>
        </p:grpSpPr>
        <p:sp>
          <p:nvSpPr>
            <p:cNvPr id="98" name="Text Placeholder 3"/>
            <p:cNvSpPr txBox="1"/>
            <p:nvPr/>
          </p:nvSpPr>
          <p:spPr>
            <a:xfrm>
              <a:off x="1050448" y="158604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1"/>
                  </a:solidFill>
                </a:rPr>
                <a:t>添加内容文本</a:t>
              </a:r>
              <a:endParaRPr lang="en-US" sz="2135" b="1" dirty="0">
                <a:solidFill>
                  <a:schemeClr val="accent1"/>
                </a:solidFill>
              </a:endParaRPr>
            </a:p>
          </p:txBody>
        </p:sp>
        <p:sp>
          <p:nvSpPr>
            <p:cNvPr id="99"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a:t>
              </a:r>
            </a:p>
            <a:p>
              <a:pPr defTabSz="1219200">
                <a:spcBef>
                  <a:spcPct val="20000"/>
                </a:spcBef>
                <a:defRPr/>
              </a:pPr>
              <a:r>
                <a:rPr lang="en-US" sz="1335" dirty="0">
                  <a:solidFill>
                    <a:schemeClr val="tx1">
                      <a:lumMod val="50000"/>
                      <a:lumOff val="50000"/>
                    </a:schemeClr>
                  </a:solidFill>
                </a:rPr>
                <a:t> of passages of lorem</a:t>
              </a:r>
            </a:p>
            <a:p>
              <a:pPr defTabSz="1219200">
                <a:spcBef>
                  <a:spcPct val="20000"/>
                </a:spcBef>
                <a:defRPr/>
              </a:pPr>
              <a:r>
                <a:rPr lang="en-US" sz="1335" dirty="0">
                  <a:solidFill>
                    <a:schemeClr val="tx1">
                      <a:lumMod val="50000"/>
                      <a:lumOff val="50000"/>
                    </a:schemeClr>
                  </a:solidFill>
                </a:rPr>
                <a:t> ipsum available</a:t>
              </a:r>
            </a:p>
          </p:txBody>
        </p:sp>
      </p:grpSp>
      <p:grpSp>
        <p:nvGrpSpPr>
          <p:cNvPr id="17" name="Group 25"/>
          <p:cNvGrpSpPr/>
          <p:nvPr/>
        </p:nvGrpSpPr>
        <p:grpSpPr>
          <a:xfrm>
            <a:off x="2937553" y="5195114"/>
            <a:ext cx="1972137" cy="946116"/>
            <a:chOff x="764014" y="1586048"/>
            <a:chExt cx="1544637" cy="709587"/>
          </a:xfrm>
        </p:grpSpPr>
        <p:sp>
          <p:nvSpPr>
            <p:cNvPr id="101" name="Text Placeholder 3"/>
            <p:cNvSpPr txBox="1"/>
            <p:nvPr/>
          </p:nvSpPr>
          <p:spPr>
            <a:xfrm>
              <a:off x="1050448" y="158604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2"/>
                  </a:solidFill>
                </a:rPr>
                <a:t>添加内容文本</a:t>
              </a:r>
              <a:endParaRPr lang="en-US" sz="2135" b="1" dirty="0">
                <a:solidFill>
                  <a:schemeClr val="accent2"/>
                </a:solidFill>
              </a:endParaRPr>
            </a:p>
          </p:txBody>
        </p:sp>
        <p:sp>
          <p:nvSpPr>
            <p:cNvPr id="102"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a:t>
              </a:r>
            </a:p>
            <a:p>
              <a:pPr defTabSz="1219200">
                <a:spcBef>
                  <a:spcPct val="20000"/>
                </a:spcBef>
                <a:defRPr/>
              </a:pPr>
              <a:r>
                <a:rPr lang="en-US" sz="1335" dirty="0">
                  <a:solidFill>
                    <a:schemeClr val="tx1">
                      <a:lumMod val="50000"/>
                      <a:lumOff val="50000"/>
                    </a:schemeClr>
                  </a:solidFill>
                </a:rPr>
                <a:t> of passages of lorem</a:t>
              </a:r>
            </a:p>
            <a:p>
              <a:pPr defTabSz="1219200">
                <a:spcBef>
                  <a:spcPct val="20000"/>
                </a:spcBef>
                <a:defRPr/>
              </a:pPr>
              <a:r>
                <a:rPr lang="en-US" sz="1335" dirty="0">
                  <a:solidFill>
                    <a:schemeClr val="tx1">
                      <a:lumMod val="50000"/>
                      <a:lumOff val="50000"/>
                    </a:schemeClr>
                  </a:solidFill>
                </a:rPr>
                <a:t> ipsum available</a:t>
              </a:r>
            </a:p>
          </p:txBody>
        </p:sp>
      </p:grpSp>
      <p:grpSp>
        <p:nvGrpSpPr>
          <p:cNvPr id="18" name="Group 25"/>
          <p:cNvGrpSpPr/>
          <p:nvPr/>
        </p:nvGrpSpPr>
        <p:grpSpPr>
          <a:xfrm>
            <a:off x="5060719" y="5195114"/>
            <a:ext cx="1972137" cy="946116"/>
            <a:chOff x="764014" y="1586048"/>
            <a:chExt cx="1544637" cy="709587"/>
          </a:xfrm>
        </p:grpSpPr>
        <p:sp>
          <p:nvSpPr>
            <p:cNvPr id="104" name="Text Placeholder 3"/>
            <p:cNvSpPr txBox="1"/>
            <p:nvPr/>
          </p:nvSpPr>
          <p:spPr>
            <a:xfrm>
              <a:off x="1050448" y="158604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3"/>
                  </a:solidFill>
                </a:rPr>
                <a:t>添加内容文本</a:t>
              </a:r>
              <a:endParaRPr lang="en-US" sz="2135" b="1" dirty="0">
                <a:solidFill>
                  <a:schemeClr val="accent3"/>
                </a:solidFill>
              </a:endParaRPr>
            </a:p>
          </p:txBody>
        </p:sp>
        <p:sp>
          <p:nvSpPr>
            <p:cNvPr id="105"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a:t>
              </a:r>
            </a:p>
            <a:p>
              <a:pPr defTabSz="1219200">
                <a:spcBef>
                  <a:spcPct val="20000"/>
                </a:spcBef>
                <a:defRPr/>
              </a:pPr>
              <a:r>
                <a:rPr lang="en-US" sz="1335" dirty="0">
                  <a:solidFill>
                    <a:schemeClr val="tx1">
                      <a:lumMod val="50000"/>
                      <a:lumOff val="50000"/>
                    </a:schemeClr>
                  </a:solidFill>
                </a:rPr>
                <a:t> of passages of lorem</a:t>
              </a:r>
            </a:p>
            <a:p>
              <a:pPr defTabSz="1219200">
                <a:spcBef>
                  <a:spcPct val="20000"/>
                </a:spcBef>
                <a:defRPr/>
              </a:pPr>
              <a:r>
                <a:rPr lang="en-US" sz="1335" dirty="0">
                  <a:solidFill>
                    <a:schemeClr val="tx1">
                      <a:lumMod val="50000"/>
                      <a:lumOff val="50000"/>
                    </a:schemeClr>
                  </a:solidFill>
                </a:rPr>
                <a:t> ipsum available</a:t>
              </a:r>
            </a:p>
          </p:txBody>
        </p:sp>
      </p:grpSp>
      <p:grpSp>
        <p:nvGrpSpPr>
          <p:cNvPr id="19" name="Group 25"/>
          <p:cNvGrpSpPr/>
          <p:nvPr/>
        </p:nvGrpSpPr>
        <p:grpSpPr>
          <a:xfrm>
            <a:off x="7183884" y="5195114"/>
            <a:ext cx="1972137" cy="946116"/>
            <a:chOff x="764014" y="1586048"/>
            <a:chExt cx="1544637" cy="709587"/>
          </a:xfrm>
        </p:grpSpPr>
        <p:sp>
          <p:nvSpPr>
            <p:cNvPr id="107" name="Text Placeholder 3"/>
            <p:cNvSpPr txBox="1"/>
            <p:nvPr/>
          </p:nvSpPr>
          <p:spPr>
            <a:xfrm>
              <a:off x="1050448" y="158604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solidFill>
                </a:rPr>
                <a:t>添加内容文本</a:t>
              </a:r>
              <a:endParaRPr lang="en-US" sz="2135" b="1" dirty="0">
                <a:solidFill>
                  <a:schemeClr val="accent4"/>
                </a:solidFill>
              </a:endParaRPr>
            </a:p>
          </p:txBody>
        </p:sp>
        <p:sp>
          <p:nvSpPr>
            <p:cNvPr id="10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a:t>
              </a:r>
            </a:p>
            <a:p>
              <a:pPr defTabSz="1219200">
                <a:spcBef>
                  <a:spcPct val="20000"/>
                </a:spcBef>
                <a:defRPr/>
              </a:pPr>
              <a:r>
                <a:rPr lang="en-US" sz="1335" dirty="0">
                  <a:solidFill>
                    <a:schemeClr val="tx1">
                      <a:lumMod val="50000"/>
                      <a:lumOff val="50000"/>
                    </a:schemeClr>
                  </a:solidFill>
                </a:rPr>
                <a:t> of passages of lorem</a:t>
              </a:r>
            </a:p>
            <a:p>
              <a:pPr defTabSz="1219200">
                <a:spcBef>
                  <a:spcPct val="20000"/>
                </a:spcBef>
                <a:defRPr/>
              </a:pPr>
              <a:r>
                <a:rPr lang="en-US" sz="1335" dirty="0">
                  <a:solidFill>
                    <a:schemeClr val="tx1">
                      <a:lumMod val="50000"/>
                      <a:lumOff val="50000"/>
                    </a:schemeClr>
                  </a:solidFill>
                </a:rPr>
                <a:t> ipsum available</a:t>
              </a:r>
            </a:p>
          </p:txBody>
        </p:sp>
      </p:grpSp>
      <p:grpSp>
        <p:nvGrpSpPr>
          <p:cNvPr id="20" name="Group 25"/>
          <p:cNvGrpSpPr/>
          <p:nvPr/>
        </p:nvGrpSpPr>
        <p:grpSpPr>
          <a:xfrm>
            <a:off x="9307051" y="5195114"/>
            <a:ext cx="1972137" cy="946116"/>
            <a:chOff x="764014" y="1586048"/>
            <a:chExt cx="1544637" cy="709587"/>
          </a:xfrm>
        </p:grpSpPr>
        <p:sp>
          <p:nvSpPr>
            <p:cNvPr id="110" name="Text Placeholder 3"/>
            <p:cNvSpPr txBox="1"/>
            <p:nvPr/>
          </p:nvSpPr>
          <p:spPr>
            <a:xfrm>
              <a:off x="1050448" y="158604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5"/>
                  </a:solidFill>
                </a:rPr>
                <a:t>添加内容文本</a:t>
              </a:r>
              <a:endParaRPr lang="en-US" sz="2135" b="1" dirty="0">
                <a:solidFill>
                  <a:schemeClr val="accent5"/>
                </a:solidFill>
              </a:endParaRPr>
            </a:p>
          </p:txBody>
        </p:sp>
        <p:sp>
          <p:nvSpPr>
            <p:cNvPr id="11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rPr>
                <a:t>There are many variations</a:t>
              </a:r>
            </a:p>
            <a:p>
              <a:pPr defTabSz="1219200">
                <a:spcBef>
                  <a:spcPct val="20000"/>
                </a:spcBef>
                <a:defRPr/>
              </a:pPr>
              <a:r>
                <a:rPr lang="en-US" sz="1335" dirty="0">
                  <a:solidFill>
                    <a:schemeClr val="tx1">
                      <a:lumMod val="50000"/>
                      <a:lumOff val="50000"/>
                    </a:schemeClr>
                  </a:solidFill>
                </a:rPr>
                <a:t> of passages of lorem</a:t>
              </a:r>
            </a:p>
            <a:p>
              <a:pPr defTabSz="1219200">
                <a:spcBef>
                  <a:spcPct val="20000"/>
                </a:spcBef>
                <a:defRPr/>
              </a:pPr>
              <a:r>
                <a:rPr lang="en-US" sz="1335" dirty="0">
                  <a:solidFill>
                    <a:schemeClr val="tx1">
                      <a:lumMod val="50000"/>
                      <a:lumOff val="50000"/>
                    </a:schemeClr>
                  </a:solidFill>
                </a:rPr>
                <a:t> ipsum available</a:t>
              </a:r>
            </a:p>
          </p:txBody>
        </p:sp>
      </p:grpSp>
      <p:sp>
        <p:nvSpPr>
          <p:cNvPr id="45" name="文本框 44"/>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left)">
                                      <p:cBhvr>
                                        <p:cTn id="7" dur="1000"/>
                                        <p:tgtEl>
                                          <p:spTgt spid="205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17"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ppt_h/2"/>
                                          </p:val>
                                        </p:tav>
                                        <p:tav tm="100000">
                                          <p:val>
                                            <p:strVal val="#ppt_y"/>
                                          </p:val>
                                        </p:tav>
                                      </p:tavLst>
                                    </p:anim>
                                    <p:anim calcmode="lin" valueType="num">
                                      <p:cBhvr>
                                        <p:cTn id="18" dur="500" fill="hold"/>
                                        <p:tgtEl>
                                          <p:spTgt spid="6"/>
                                        </p:tgtEl>
                                        <p:attrNameLst>
                                          <p:attrName>ppt_w</p:attrName>
                                        </p:attrNameLst>
                                      </p:cBhvr>
                                      <p:tavLst>
                                        <p:tav tm="0">
                                          <p:val>
                                            <p:strVal val="#ppt_w"/>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par>
                                <p:cTn id="26" presetID="17"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ppt_h/2"/>
                                          </p:val>
                                        </p:tav>
                                        <p:tav tm="100000">
                                          <p:val>
                                            <p:strVal val="#ppt_y"/>
                                          </p:val>
                                        </p:tav>
                                      </p:tavLst>
                                    </p:anim>
                                    <p:anim calcmode="lin" valueType="num">
                                      <p:cBhvr>
                                        <p:cTn id="30" dur="500" fill="hold"/>
                                        <p:tgtEl>
                                          <p:spTgt spid="2"/>
                                        </p:tgtEl>
                                        <p:attrNameLst>
                                          <p:attrName>ppt_w</p:attrName>
                                        </p:attrNameLst>
                                      </p:cBhvr>
                                      <p:tavLst>
                                        <p:tav tm="0">
                                          <p:val>
                                            <p:strVal val="#ppt_w"/>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17" presetClass="entr" presetSubtype="1"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ppt_h/2"/>
                                          </p:val>
                                        </p:tav>
                                        <p:tav tm="100000">
                                          <p:val>
                                            <p:strVal val="#ppt_y"/>
                                          </p:val>
                                        </p:tav>
                                      </p:tavLst>
                                    </p:anim>
                                    <p:anim calcmode="lin" valueType="num">
                                      <p:cBhvr>
                                        <p:cTn id="42" dur="500" fill="hold"/>
                                        <p:tgtEl>
                                          <p:spTgt spid="9"/>
                                        </p:tgtEl>
                                        <p:attrNameLst>
                                          <p:attrName>ppt_w</p:attrName>
                                        </p:attrNameLst>
                                      </p:cBhvr>
                                      <p:tavLst>
                                        <p:tav tm="0">
                                          <p:val>
                                            <p:strVal val="#ppt_w"/>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17" presetClass="entr" presetSubtype="4"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ppt_x</p:attrName>
                                        </p:attrNameLst>
                                      </p:cBhvr>
                                      <p:tavLst>
                                        <p:tav tm="0">
                                          <p:val>
                                            <p:strVal val="#ppt_x"/>
                                          </p:val>
                                        </p:tav>
                                        <p:tav tm="100000">
                                          <p:val>
                                            <p:strVal val="#ppt_x"/>
                                          </p:val>
                                        </p:tav>
                                      </p:tavLst>
                                    </p:anim>
                                    <p:anim calcmode="lin" valueType="num">
                                      <p:cBhvr>
                                        <p:cTn id="53" dur="500" fill="hold"/>
                                        <p:tgtEl>
                                          <p:spTgt spid="3"/>
                                        </p:tgtEl>
                                        <p:attrNameLst>
                                          <p:attrName>ppt_y</p:attrName>
                                        </p:attrNameLst>
                                      </p:cBhvr>
                                      <p:tavLst>
                                        <p:tav tm="0">
                                          <p:val>
                                            <p:strVal val="#ppt_y+#ppt_h/2"/>
                                          </p:val>
                                        </p:tav>
                                        <p:tav tm="100000">
                                          <p:val>
                                            <p:strVal val="#ppt_y"/>
                                          </p:val>
                                        </p:tav>
                                      </p:tavLst>
                                    </p:anim>
                                    <p:anim calcmode="lin" valueType="num">
                                      <p:cBhvr>
                                        <p:cTn id="54" dur="500" fill="hold"/>
                                        <p:tgtEl>
                                          <p:spTgt spid="3"/>
                                        </p:tgtEl>
                                        <p:attrNameLst>
                                          <p:attrName>ppt_w</p:attrName>
                                        </p:attrNameLst>
                                      </p:cBhvr>
                                      <p:tavLst>
                                        <p:tav tm="0">
                                          <p:val>
                                            <p:strVal val="#ppt_w"/>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p:cTn id="59" dur="500" fill="hold"/>
                                        <p:tgtEl>
                                          <p:spTgt spid="67"/>
                                        </p:tgtEl>
                                        <p:attrNameLst>
                                          <p:attrName>ppt_w</p:attrName>
                                        </p:attrNameLst>
                                      </p:cBhvr>
                                      <p:tavLst>
                                        <p:tav tm="0">
                                          <p:val>
                                            <p:fltVal val="0"/>
                                          </p:val>
                                        </p:tav>
                                        <p:tav tm="100000">
                                          <p:val>
                                            <p:strVal val="#ppt_w"/>
                                          </p:val>
                                        </p:tav>
                                      </p:tavLst>
                                    </p:anim>
                                    <p:anim calcmode="lin" valueType="num">
                                      <p:cBhvr>
                                        <p:cTn id="60" dur="500" fill="hold"/>
                                        <p:tgtEl>
                                          <p:spTgt spid="67"/>
                                        </p:tgtEl>
                                        <p:attrNameLst>
                                          <p:attrName>ppt_h</p:attrName>
                                        </p:attrNameLst>
                                      </p:cBhvr>
                                      <p:tavLst>
                                        <p:tav tm="0">
                                          <p:val>
                                            <p:fltVal val="0"/>
                                          </p:val>
                                        </p:tav>
                                        <p:tav tm="100000">
                                          <p:val>
                                            <p:strVal val="#ppt_h"/>
                                          </p:val>
                                        </p:tav>
                                      </p:tavLst>
                                    </p:anim>
                                    <p:animEffect transition="in" filter="fade">
                                      <p:cBhvr>
                                        <p:cTn id="61" dur="500"/>
                                        <p:tgtEl>
                                          <p:spTgt spid="67"/>
                                        </p:tgtEl>
                                      </p:cBhvr>
                                    </p:animEffect>
                                  </p:childTnLst>
                                </p:cTn>
                              </p:par>
                              <p:par>
                                <p:cTn id="62" presetID="17" presetClass="entr" presetSubtype="1"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ppt_x</p:attrName>
                                        </p:attrNameLst>
                                      </p:cBhvr>
                                      <p:tavLst>
                                        <p:tav tm="0">
                                          <p:val>
                                            <p:strVal val="#ppt_x"/>
                                          </p:val>
                                        </p:tav>
                                        <p:tav tm="100000">
                                          <p:val>
                                            <p:strVal val="#ppt_x"/>
                                          </p:val>
                                        </p:tav>
                                      </p:tavLst>
                                    </p:anim>
                                    <p:anim calcmode="lin" valueType="num">
                                      <p:cBhvr>
                                        <p:cTn id="65" dur="500" fill="hold"/>
                                        <p:tgtEl>
                                          <p:spTgt spid="10"/>
                                        </p:tgtEl>
                                        <p:attrNameLst>
                                          <p:attrName>ppt_y</p:attrName>
                                        </p:attrNameLst>
                                      </p:cBhvr>
                                      <p:tavLst>
                                        <p:tav tm="0">
                                          <p:val>
                                            <p:strVal val="#ppt_y-#ppt_h/2"/>
                                          </p:val>
                                        </p:tav>
                                        <p:tav tm="100000">
                                          <p:val>
                                            <p:strVal val="#ppt_y"/>
                                          </p:val>
                                        </p:tav>
                                      </p:tavLst>
                                    </p:anim>
                                    <p:anim calcmode="lin" valueType="num">
                                      <p:cBhvr>
                                        <p:cTn id="66" dur="500" fill="hold"/>
                                        <p:tgtEl>
                                          <p:spTgt spid="10"/>
                                        </p:tgtEl>
                                        <p:attrNameLst>
                                          <p:attrName>ppt_w</p:attrName>
                                        </p:attrNameLst>
                                      </p:cBhvr>
                                      <p:tavLst>
                                        <p:tav tm="0">
                                          <p:val>
                                            <p:strVal val="#ppt_w"/>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17" presetClass="entr" presetSubtype="4"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500" fill="hold"/>
                                        <p:tgtEl>
                                          <p:spTgt spid="4"/>
                                        </p:tgtEl>
                                        <p:attrNameLst>
                                          <p:attrName>ppt_x</p:attrName>
                                        </p:attrNameLst>
                                      </p:cBhvr>
                                      <p:tavLst>
                                        <p:tav tm="0">
                                          <p:val>
                                            <p:strVal val="#ppt_x"/>
                                          </p:val>
                                        </p:tav>
                                        <p:tav tm="100000">
                                          <p:val>
                                            <p:strVal val="#ppt_x"/>
                                          </p:val>
                                        </p:tav>
                                      </p:tavLst>
                                    </p:anim>
                                    <p:anim calcmode="lin" valueType="num">
                                      <p:cBhvr>
                                        <p:cTn id="77" dur="500" fill="hold"/>
                                        <p:tgtEl>
                                          <p:spTgt spid="4"/>
                                        </p:tgtEl>
                                        <p:attrNameLst>
                                          <p:attrName>ppt_y</p:attrName>
                                        </p:attrNameLst>
                                      </p:cBhvr>
                                      <p:tavLst>
                                        <p:tav tm="0">
                                          <p:val>
                                            <p:strVal val="#ppt_y+#ppt_h/2"/>
                                          </p:val>
                                        </p:tav>
                                        <p:tav tm="100000">
                                          <p:val>
                                            <p:strVal val="#ppt_y"/>
                                          </p:val>
                                        </p:tav>
                                      </p:tavLst>
                                    </p:anim>
                                    <p:anim calcmode="lin" valueType="num">
                                      <p:cBhvr>
                                        <p:cTn id="78" dur="500" fill="hold"/>
                                        <p:tgtEl>
                                          <p:spTgt spid="4"/>
                                        </p:tgtEl>
                                        <p:attrNameLst>
                                          <p:attrName>ppt_w</p:attrName>
                                        </p:attrNameLst>
                                      </p:cBhvr>
                                      <p:tavLst>
                                        <p:tav tm="0">
                                          <p:val>
                                            <p:strVal val="#ppt_w"/>
                                          </p:val>
                                        </p:tav>
                                        <p:tav tm="100000">
                                          <p:val>
                                            <p:strVal val="#ppt_w"/>
                                          </p:val>
                                        </p:tav>
                                      </p:tavLst>
                                    </p:anim>
                                    <p:anim calcmode="lin" valueType="num">
                                      <p:cBhvr>
                                        <p:cTn id="79" dur="500" fill="hold"/>
                                        <p:tgtEl>
                                          <p:spTgt spid="4"/>
                                        </p:tgtEl>
                                        <p:attrNameLst>
                                          <p:attrName>ppt_h</p:attrName>
                                        </p:attrNameLst>
                                      </p:cBhvr>
                                      <p:tavLst>
                                        <p:tav tm="0">
                                          <p:val>
                                            <p:fltVal val="0"/>
                                          </p:val>
                                        </p:tav>
                                        <p:tav tm="100000">
                                          <p:val>
                                            <p:strVal val="#ppt_h"/>
                                          </p:val>
                                        </p:tav>
                                      </p:tavLst>
                                    </p:anim>
                                  </p:childTnLst>
                                </p:cTn>
                              </p:par>
                            </p:childTnLst>
                          </p:cTn>
                        </p:par>
                        <p:par>
                          <p:cTn id="80" fill="hold">
                            <p:stCondLst>
                              <p:cond delay="4000"/>
                            </p:stCondLst>
                            <p:childTnLst>
                              <p:par>
                                <p:cTn id="81" presetID="22" presetClass="entr" presetSubtype="4"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00"/>
                                        <p:tgtEl>
                                          <p:spTgt spid="11"/>
                                        </p:tgtEl>
                                      </p:cBhvr>
                                    </p:animEffect>
                                  </p:childTnLst>
                                </p:cTn>
                              </p:par>
                            </p:childTnLst>
                          </p:cTn>
                        </p:par>
                        <p:par>
                          <p:cTn id="84" fill="hold">
                            <p:stCondLst>
                              <p:cond delay="4500"/>
                            </p:stCondLst>
                            <p:childTnLst>
                              <p:par>
                                <p:cTn id="85" presetID="22" presetClass="entr" presetSubtype="4"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par>
                          <p:cTn id="88" fill="hold">
                            <p:stCondLst>
                              <p:cond delay="5000"/>
                            </p:stCondLst>
                            <p:childTnLst>
                              <p:par>
                                <p:cTn id="89" presetID="22" presetClass="entr" presetSubtype="4"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par>
                          <p:cTn id="92" fill="hold">
                            <p:stCondLst>
                              <p:cond delay="5500"/>
                            </p:stCondLst>
                            <p:childTnLst>
                              <p:par>
                                <p:cTn id="93" presetID="22" presetClass="entr" presetSubtype="4"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down)">
                                      <p:cBhvr>
                                        <p:cTn id="95" dur="500"/>
                                        <p:tgtEl>
                                          <p:spTgt spid="19"/>
                                        </p:tgtEl>
                                      </p:cBhvr>
                                    </p:animEffect>
                                  </p:childTnLst>
                                </p:cTn>
                              </p:par>
                            </p:childTnLst>
                          </p:cTn>
                        </p:par>
                        <p:par>
                          <p:cTn id="96" fill="hold">
                            <p:stCondLst>
                              <p:cond delay="6000"/>
                            </p:stCondLst>
                            <p:childTnLst>
                              <p:par>
                                <p:cTn id="97" presetID="22" presetClass="entr" presetSubtype="4"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52" grpId="0" animBg="1"/>
      <p:bldP spid="64" grpId="0" animBg="1"/>
      <p:bldP spid="65" grpId="0" animBg="1"/>
      <p:bldP spid="66" grpId="0" animBg="1"/>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62"/>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6</a:t>
            </a:fld>
            <a:endParaRPr lang="en-US" dirty="0"/>
          </a:p>
        </p:txBody>
      </p:sp>
      <p:grpSp>
        <p:nvGrpSpPr>
          <p:cNvPr id="2" name="Group 129"/>
          <p:cNvGrpSpPr/>
          <p:nvPr/>
        </p:nvGrpSpPr>
        <p:grpSpPr>
          <a:xfrm>
            <a:off x="5843587" y="5796704"/>
            <a:ext cx="527051" cy="1067352"/>
            <a:chOff x="4381500" y="4347528"/>
            <a:chExt cx="395288" cy="800514"/>
          </a:xfrm>
        </p:grpSpPr>
        <p:sp>
          <p:nvSpPr>
            <p:cNvPr id="3149" name="Freeform 121"/>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chemeClr val="accent3">
                <a:lumMod val="75000"/>
              </a:schemeClr>
            </a:solidFill>
            <a:ln>
              <a:noFill/>
            </a:ln>
          </p:spPr>
          <p:txBody>
            <a:bodyPr vert="horz" wrap="square" lIns="121920" tIns="60960" rIns="121920" bIns="60960" numCol="1" anchor="t" anchorCtr="0" compatLnSpc="1"/>
            <a:lstStyle/>
            <a:p>
              <a:endParaRPr lang="en-US" sz="2400"/>
            </a:p>
          </p:txBody>
        </p:sp>
        <p:sp>
          <p:nvSpPr>
            <p:cNvPr id="3169" name="Rectangle 126"/>
            <p:cNvSpPr>
              <a:spLocks noChangeArrowheads="1"/>
            </p:cNvSpPr>
            <p:nvPr/>
          </p:nvSpPr>
          <p:spPr bwMode="auto">
            <a:xfrm>
              <a:off x="4381500" y="4681698"/>
              <a:ext cx="395288" cy="466344"/>
            </a:xfrm>
            <a:prstGeom prst="rect">
              <a:avLst/>
            </a:prstGeom>
            <a:solidFill>
              <a:schemeClr val="accent3"/>
            </a:solidFill>
            <a:ln>
              <a:noFill/>
            </a:ln>
          </p:spPr>
          <p:txBody>
            <a:bodyPr vert="horz" wrap="square" lIns="121920" tIns="60960" rIns="121920" bIns="60960" numCol="1" anchor="t" anchorCtr="0" compatLnSpc="1"/>
            <a:lstStyle/>
            <a:p>
              <a:endParaRPr lang="en-US" sz="2400"/>
            </a:p>
          </p:txBody>
        </p:sp>
      </p:grpSp>
      <p:grpSp>
        <p:nvGrpSpPr>
          <p:cNvPr id="3" name="Group 130"/>
          <p:cNvGrpSpPr/>
          <p:nvPr/>
        </p:nvGrpSpPr>
        <p:grpSpPr>
          <a:xfrm>
            <a:off x="6235171" y="5786121"/>
            <a:ext cx="1032933" cy="1072092"/>
            <a:chOff x="4675188" y="4339590"/>
            <a:chExt cx="774700" cy="804069"/>
          </a:xfrm>
        </p:grpSpPr>
        <p:sp>
          <p:nvSpPr>
            <p:cNvPr id="3150" name="Freeform 122"/>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chemeClr val="accent4">
                <a:lumMod val="75000"/>
              </a:schemeClr>
            </a:solidFill>
            <a:ln>
              <a:noFill/>
            </a:ln>
          </p:spPr>
          <p:txBody>
            <a:bodyPr vert="horz" wrap="square" lIns="121920" tIns="60960" rIns="121920" bIns="60960" numCol="1" anchor="t" anchorCtr="0" compatLnSpc="1"/>
            <a:lstStyle/>
            <a:p>
              <a:endParaRPr lang="en-US" sz="2400"/>
            </a:p>
          </p:txBody>
        </p:sp>
        <p:sp>
          <p:nvSpPr>
            <p:cNvPr id="3170" name="Rectangle 127"/>
            <p:cNvSpPr>
              <a:spLocks noChangeArrowheads="1"/>
            </p:cNvSpPr>
            <p:nvPr/>
          </p:nvSpPr>
          <p:spPr bwMode="auto">
            <a:xfrm>
              <a:off x="5053013" y="4683284"/>
              <a:ext cx="392113" cy="460375"/>
            </a:xfrm>
            <a:prstGeom prst="rect">
              <a:avLst/>
            </a:prstGeom>
            <a:solidFill>
              <a:schemeClr val="accent4"/>
            </a:solidFill>
            <a:ln>
              <a:noFill/>
            </a:ln>
          </p:spPr>
          <p:txBody>
            <a:bodyPr vert="horz" wrap="square" lIns="121920" tIns="60960" rIns="121920" bIns="60960" numCol="1" anchor="t" anchorCtr="0" compatLnSpc="1"/>
            <a:lstStyle/>
            <a:p>
              <a:endParaRPr lang="en-US" sz="2400"/>
            </a:p>
          </p:txBody>
        </p:sp>
      </p:grpSp>
      <p:grpSp>
        <p:nvGrpSpPr>
          <p:cNvPr id="4" name="Group 131"/>
          <p:cNvGrpSpPr/>
          <p:nvPr/>
        </p:nvGrpSpPr>
        <p:grpSpPr>
          <a:xfrm>
            <a:off x="6385454" y="5781887"/>
            <a:ext cx="1780117" cy="1092328"/>
            <a:chOff x="4787900" y="4336415"/>
            <a:chExt cx="1335088" cy="819246"/>
          </a:xfrm>
        </p:grpSpPr>
        <p:sp>
          <p:nvSpPr>
            <p:cNvPr id="3151" name="Freeform 123"/>
            <p:cNvSpPr/>
            <p:nvPr/>
          </p:nvSpPr>
          <p:spPr bwMode="auto">
            <a:xfrm>
              <a:off x="4787900" y="4336415"/>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chemeClr val="accent5">
                <a:lumMod val="75000"/>
              </a:schemeClr>
            </a:solidFill>
            <a:ln>
              <a:noFill/>
            </a:ln>
          </p:spPr>
          <p:txBody>
            <a:bodyPr vert="horz" wrap="square" lIns="121920" tIns="60960" rIns="121920" bIns="60960" numCol="1" anchor="t" anchorCtr="0" compatLnSpc="1"/>
            <a:lstStyle/>
            <a:p>
              <a:endParaRPr lang="en-US" sz="2400"/>
            </a:p>
          </p:txBody>
        </p:sp>
        <p:sp>
          <p:nvSpPr>
            <p:cNvPr id="3171" name="Rectangle 128"/>
            <p:cNvSpPr>
              <a:spLocks noChangeArrowheads="1"/>
            </p:cNvSpPr>
            <p:nvPr/>
          </p:nvSpPr>
          <p:spPr bwMode="auto">
            <a:xfrm>
              <a:off x="5719763" y="4689317"/>
              <a:ext cx="403225" cy="466344"/>
            </a:xfrm>
            <a:prstGeom prst="rect">
              <a:avLst/>
            </a:prstGeom>
            <a:solidFill>
              <a:schemeClr val="accent5"/>
            </a:solidFill>
            <a:ln>
              <a:noFill/>
            </a:ln>
          </p:spPr>
          <p:txBody>
            <a:bodyPr vert="horz" wrap="square" lIns="121920" tIns="60960" rIns="121920" bIns="60960" numCol="1" anchor="t" anchorCtr="0" compatLnSpc="1"/>
            <a:lstStyle/>
            <a:p>
              <a:endParaRPr lang="en-US" sz="2400"/>
            </a:p>
          </p:txBody>
        </p:sp>
      </p:grpSp>
      <p:grpSp>
        <p:nvGrpSpPr>
          <p:cNvPr id="5" name="Group 128"/>
          <p:cNvGrpSpPr/>
          <p:nvPr/>
        </p:nvGrpSpPr>
        <p:grpSpPr>
          <a:xfrm>
            <a:off x="4954587" y="5786120"/>
            <a:ext cx="1035051" cy="1077936"/>
            <a:chOff x="3714750" y="4339590"/>
            <a:chExt cx="776288" cy="808452"/>
          </a:xfrm>
        </p:grpSpPr>
        <p:sp>
          <p:nvSpPr>
            <p:cNvPr id="3148" name="Freeform 120"/>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chemeClr val="accent2">
                <a:lumMod val="75000"/>
              </a:schemeClr>
            </a:solidFill>
            <a:ln>
              <a:noFill/>
            </a:ln>
          </p:spPr>
          <p:txBody>
            <a:bodyPr vert="horz" wrap="square" lIns="121920" tIns="60960" rIns="121920" bIns="60960" numCol="1" anchor="t" anchorCtr="0" compatLnSpc="1"/>
            <a:lstStyle/>
            <a:p>
              <a:endParaRPr lang="en-US" sz="2400"/>
            </a:p>
          </p:txBody>
        </p:sp>
        <p:sp>
          <p:nvSpPr>
            <p:cNvPr id="3168" name="Rectangle 125"/>
            <p:cNvSpPr>
              <a:spLocks noChangeArrowheads="1"/>
            </p:cNvSpPr>
            <p:nvPr/>
          </p:nvSpPr>
          <p:spPr bwMode="auto">
            <a:xfrm>
              <a:off x="3717131" y="4681698"/>
              <a:ext cx="396875" cy="466344"/>
            </a:xfrm>
            <a:prstGeom prst="rect">
              <a:avLst/>
            </a:pr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6" name="Group 127"/>
          <p:cNvGrpSpPr/>
          <p:nvPr/>
        </p:nvGrpSpPr>
        <p:grpSpPr>
          <a:xfrm>
            <a:off x="4065587" y="5797763"/>
            <a:ext cx="1769533" cy="1066293"/>
            <a:chOff x="3048000" y="4344353"/>
            <a:chExt cx="1327150" cy="799720"/>
          </a:xfrm>
        </p:grpSpPr>
        <p:sp>
          <p:nvSpPr>
            <p:cNvPr id="3147" name="Freeform 119"/>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chemeClr val="accent1">
                <a:lumMod val="75000"/>
              </a:schemeClr>
            </a:solidFill>
            <a:ln>
              <a:noFill/>
            </a:ln>
          </p:spPr>
          <p:txBody>
            <a:bodyPr vert="horz" wrap="square" lIns="121920" tIns="60960" rIns="121920" bIns="60960" numCol="1" anchor="t" anchorCtr="0" compatLnSpc="1"/>
            <a:lstStyle/>
            <a:p>
              <a:endParaRPr lang="en-US" sz="2400"/>
            </a:p>
          </p:txBody>
        </p:sp>
        <p:sp>
          <p:nvSpPr>
            <p:cNvPr id="3152" name="Rectangle 124"/>
            <p:cNvSpPr>
              <a:spLocks noChangeArrowheads="1"/>
            </p:cNvSpPr>
            <p:nvPr/>
          </p:nvSpPr>
          <p:spPr bwMode="auto">
            <a:xfrm>
              <a:off x="3048000" y="4677729"/>
              <a:ext cx="387350" cy="466344"/>
            </a:xfrm>
            <a:prstGeom prst="rect">
              <a:avLst/>
            </a:prstGeom>
            <a:solidFill>
              <a:schemeClr val="accent1"/>
            </a:solidFill>
            <a:ln>
              <a:noFill/>
            </a:ln>
          </p:spPr>
          <p:txBody>
            <a:bodyPr vert="horz" wrap="square" lIns="121920" tIns="60960" rIns="121920" bIns="60960" numCol="1" anchor="t" anchorCtr="0" compatLnSpc="1"/>
            <a:lstStyle/>
            <a:p>
              <a:endParaRPr lang="en-US" sz="2400"/>
            </a:p>
          </p:txBody>
        </p:sp>
      </p:grpSp>
      <p:sp>
        <p:nvSpPr>
          <p:cNvPr id="81" name="Bent Arrow 80"/>
          <p:cNvSpPr/>
          <p:nvPr/>
        </p:nvSpPr>
        <p:spPr bwMode="auto">
          <a:xfrm>
            <a:off x="6385454" y="3225801"/>
            <a:ext cx="1439333" cy="2556087"/>
          </a:xfrm>
          <a:prstGeom prst="bentArrow">
            <a:avLst>
              <a:gd name="adj1" fmla="val 6018"/>
              <a:gd name="adj2" fmla="val 5605"/>
              <a:gd name="adj3" fmla="val 0"/>
              <a:gd name="adj4" fmla="val 28597"/>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sp>
        <p:nvSpPr>
          <p:cNvPr id="82" name="Bent Arrow 81"/>
          <p:cNvSpPr/>
          <p:nvPr/>
        </p:nvSpPr>
        <p:spPr bwMode="auto">
          <a:xfrm flipH="1">
            <a:off x="4395787" y="3247603"/>
            <a:ext cx="1439333" cy="2556087"/>
          </a:xfrm>
          <a:prstGeom prst="bentArrow">
            <a:avLst>
              <a:gd name="adj1" fmla="val 6018"/>
              <a:gd name="adj2" fmla="val 5605"/>
              <a:gd name="adj3" fmla="val 0"/>
              <a:gd name="adj4" fmla="val 27891"/>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83" name="Bent Arrow 82"/>
          <p:cNvSpPr/>
          <p:nvPr/>
        </p:nvSpPr>
        <p:spPr bwMode="auto">
          <a:xfrm flipH="1">
            <a:off x="3354387" y="2616199"/>
            <a:ext cx="2635251" cy="3172039"/>
          </a:xfrm>
          <a:prstGeom prst="bentArrow">
            <a:avLst>
              <a:gd name="adj1" fmla="val 3084"/>
              <a:gd name="adj2" fmla="val 5605"/>
              <a:gd name="adj3" fmla="val 0"/>
              <a:gd name="adj4" fmla="val 19440"/>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sp>
        <p:nvSpPr>
          <p:cNvPr id="84" name="Bent Arrow 83"/>
          <p:cNvSpPr/>
          <p:nvPr/>
        </p:nvSpPr>
        <p:spPr bwMode="auto">
          <a:xfrm>
            <a:off x="6240463" y="2616199"/>
            <a:ext cx="2635251" cy="3172039"/>
          </a:xfrm>
          <a:prstGeom prst="bentArrow">
            <a:avLst>
              <a:gd name="adj1" fmla="val 3084"/>
              <a:gd name="adj2" fmla="val 5605"/>
              <a:gd name="adj3" fmla="val 0"/>
              <a:gd name="adj4" fmla="val 19440"/>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sp>
        <p:nvSpPr>
          <p:cNvPr id="85" name="Rectangle 84"/>
          <p:cNvSpPr/>
          <p:nvPr/>
        </p:nvSpPr>
        <p:spPr bwMode="auto">
          <a:xfrm>
            <a:off x="6068802" y="2423160"/>
            <a:ext cx="85344" cy="3381587"/>
          </a:xfrm>
          <a:prstGeom prst="rect">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sp>
        <p:nvSpPr>
          <p:cNvPr id="90" name="Oval 89"/>
          <p:cNvSpPr/>
          <p:nvPr/>
        </p:nvSpPr>
        <p:spPr bwMode="auto">
          <a:xfrm>
            <a:off x="3151187" y="2576443"/>
            <a:ext cx="406400" cy="406400"/>
          </a:xfrm>
          <a:prstGeom prst="ellipse">
            <a:avLst/>
          </a:prstGeom>
          <a:solidFill>
            <a:schemeClr val="accent2"/>
          </a:solidFill>
          <a:ln w="9525">
            <a:noFill/>
            <a:round/>
          </a:ln>
        </p:spPr>
        <p:txBody>
          <a:bodyPr vert="horz" wrap="square" lIns="121920" tIns="60960" rIns="121920" bIns="60960" numCol="1" rtlCol="0" anchor="t" anchorCtr="0" compatLnSpc="1"/>
          <a:lstStyle/>
          <a:p>
            <a:pPr algn="ctr"/>
            <a:endParaRPr lang="en-US" sz="2400"/>
          </a:p>
        </p:txBody>
      </p:sp>
      <p:sp>
        <p:nvSpPr>
          <p:cNvPr id="91" name="Oval 90"/>
          <p:cNvSpPr/>
          <p:nvPr/>
        </p:nvSpPr>
        <p:spPr bwMode="auto">
          <a:xfrm>
            <a:off x="4192587" y="3118623"/>
            <a:ext cx="406400" cy="406400"/>
          </a:xfrm>
          <a:prstGeom prst="ellipse">
            <a:avLst/>
          </a:prstGeom>
          <a:solidFill>
            <a:schemeClr val="accent1"/>
          </a:solidFill>
          <a:ln w="9525">
            <a:noFill/>
            <a:round/>
          </a:ln>
        </p:spPr>
        <p:txBody>
          <a:bodyPr vert="horz" wrap="square" lIns="121920" tIns="60960" rIns="121920" bIns="60960" numCol="1" rtlCol="0" anchor="t" anchorCtr="0" compatLnSpc="1"/>
          <a:lstStyle/>
          <a:p>
            <a:pPr algn="ctr"/>
            <a:endParaRPr lang="en-US" sz="2400"/>
          </a:p>
        </p:txBody>
      </p:sp>
      <p:sp>
        <p:nvSpPr>
          <p:cNvPr id="92" name="Oval 91"/>
          <p:cNvSpPr/>
          <p:nvPr/>
        </p:nvSpPr>
        <p:spPr bwMode="auto">
          <a:xfrm>
            <a:off x="7621587" y="3108463"/>
            <a:ext cx="406400" cy="406400"/>
          </a:xfrm>
          <a:prstGeom prst="ellipse">
            <a:avLst/>
          </a:prstGeom>
          <a:solidFill>
            <a:schemeClr val="accent5"/>
          </a:solidFill>
          <a:ln w="9525">
            <a:noFill/>
            <a:round/>
          </a:ln>
        </p:spPr>
        <p:txBody>
          <a:bodyPr vert="horz" wrap="square" lIns="121920" tIns="60960" rIns="121920" bIns="60960" numCol="1" rtlCol="0" anchor="t" anchorCtr="0" compatLnSpc="1"/>
          <a:lstStyle/>
          <a:p>
            <a:pPr algn="ctr"/>
            <a:endParaRPr lang="en-US" sz="2400"/>
          </a:p>
        </p:txBody>
      </p:sp>
      <p:sp>
        <p:nvSpPr>
          <p:cNvPr id="93" name="Oval 92"/>
          <p:cNvSpPr/>
          <p:nvPr/>
        </p:nvSpPr>
        <p:spPr bwMode="auto">
          <a:xfrm>
            <a:off x="8672514" y="2576443"/>
            <a:ext cx="406400" cy="406400"/>
          </a:xfrm>
          <a:prstGeom prst="ellipse">
            <a:avLst/>
          </a:prstGeom>
          <a:solidFill>
            <a:schemeClr val="accent4"/>
          </a:solidFill>
          <a:ln w="9525">
            <a:noFill/>
            <a:round/>
          </a:ln>
        </p:spPr>
        <p:txBody>
          <a:bodyPr vert="horz" wrap="square" lIns="121920" tIns="60960" rIns="121920" bIns="60960" numCol="1" rtlCol="0" anchor="t" anchorCtr="0" compatLnSpc="1"/>
          <a:lstStyle/>
          <a:p>
            <a:pPr algn="ctr"/>
            <a:endParaRPr lang="en-US" sz="2400"/>
          </a:p>
        </p:txBody>
      </p:sp>
      <p:sp>
        <p:nvSpPr>
          <p:cNvPr id="94" name="Oval 93"/>
          <p:cNvSpPr/>
          <p:nvPr/>
        </p:nvSpPr>
        <p:spPr bwMode="auto">
          <a:xfrm>
            <a:off x="5911190" y="2240723"/>
            <a:ext cx="406400" cy="406400"/>
          </a:xfrm>
          <a:prstGeom prst="ellipse">
            <a:avLst/>
          </a:prstGeom>
          <a:solidFill>
            <a:schemeClr val="accent3"/>
          </a:solidFill>
          <a:ln w="9525">
            <a:noFill/>
            <a:round/>
          </a:ln>
        </p:spPr>
        <p:txBody>
          <a:bodyPr vert="horz" wrap="square" lIns="121920" tIns="60960" rIns="121920" bIns="60960" numCol="1" rtlCol="0" anchor="t" anchorCtr="0" compatLnSpc="1"/>
          <a:lstStyle/>
          <a:p>
            <a:pPr algn="ctr"/>
            <a:endParaRPr lang="en-US" sz="2400"/>
          </a:p>
        </p:txBody>
      </p:sp>
      <p:grpSp>
        <p:nvGrpSpPr>
          <p:cNvPr id="7" name="Group 113"/>
          <p:cNvGrpSpPr/>
          <p:nvPr/>
        </p:nvGrpSpPr>
        <p:grpSpPr>
          <a:xfrm>
            <a:off x="980573" y="2407409"/>
            <a:ext cx="2056676" cy="674423"/>
            <a:chOff x="5839354" y="1336688"/>
            <a:chExt cx="1542507" cy="505817"/>
          </a:xfrm>
        </p:grpSpPr>
        <p:sp>
          <p:nvSpPr>
            <p:cNvPr id="96" name="TextBox 95"/>
            <p:cNvSpPr txBox="1"/>
            <p:nvPr/>
          </p:nvSpPr>
          <p:spPr>
            <a:xfrm>
              <a:off x="5839355" y="1336688"/>
              <a:ext cx="1542506" cy="184666"/>
            </a:xfrm>
            <a:prstGeom prst="rect">
              <a:avLst/>
            </a:prstGeom>
            <a:noFill/>
          </p:spPr>
          <p:txBody>
            <a:bodyPr wrap="square" lIns="0" tIns="0" rIns="0" bIns="0" rtlCol="0" anchor="t">
              <a:spAutoFit/>
            </a:bodyPr>
            <a:lstStyle/>
            <a:p>
              <a:pPr algn="r"/>
              <a:r>
                <a:rPr lang="zh-CN" altLang="en-US" sz="1600" b="1" dirty="0">
                  <a:solidFill>
                    <a:schemeClr val="accent2"/>
                  </a:solidFill>
                </a:rPr>
                <a:t>添加内容文本</a:t>
              </a:r>
              <a:endParaRPr lang="en-US" sz="1600" b="1" dirty="0">
                <a:solidFill>
                  <a:schemeClr val="accent2"/>
                </a:solidFill>
              </a:endParaRPr>
            </a:p>
          </p:txBody>
        </p:sp>
        <p:sp>
          <p:nvSpPr>
            <p:cNvPr id="97" name="TextBox 96"/>
            <p:cNvSpPr txBox="1"/>
            <p:nvPr/>
          </p:nvSpPr>
          <p:spPr>
            <a:xfrm>
              <a:off x="5839354" y="1534824"/>
              <a:ext cx="1542507" cy="307681"/>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lorem available</a:t>
              </a:r>
            </a:p>
          </p:txBody>
        </p:sp>
      </p:grpSp>
      <p:grpSp>
        <p:nvGrpSpPr>
          <p:cNvPr id="8" name="Group 117"/>
          <p:cNvGrpSpPr/>
          <p:nvPr/>
        </p:nvGrpSpPr>
        <p:grpSpPr>
          <a:xfrm>
            <a:off x="2008912" y="3153137"/>
            <a:ext cx="2056676" cy="683049"/>
            <a:chOff x="5863395" y="2079109"/>
            <a:chExt cx="1542507" cy="512287"/>
          </a:xfrm>
        </p:grpSpPr>
        <p:sp>
          <p:nvSpPr>
            <p:cNvPr id="99" name="TextBox 98"/>
            <p:cNvSpPr txBox="1"/>
            <p:nvPr/>
          </p:nvSpPr>
          <p:spPr>
            <a:xfrm>
              <a:off x="5863396" y="2079109"/>
              <a:ext cx="1542506" cy="184666"/>
            </a:xfrm>
            <a:prstGeom prst="rect">
              <a:avLst/>
            </a:prstGeom>
            <a:noFill/>
          </p:spPr>
          <p:txBody>
            <a:bodyPr wrap="square" lIns="0" tIns="0" rIns="0" bIns="0" rtlCol="0" anchor="t">
              <a:spAutoFit/>
            </a:bodyPr>
            <a:lstStyle/>
            <a:p>
              <a:pPr algn="r"/>
              <a:r>
                <a:rPr lang="zh-CN" altLang="en-US" sz="1600" b="1" dirty="0">
                  <a:solidFill>
                    <a:schemeClr val="accent1"/>
                  </a:solidFill>
                </a:rPr>
                <a:t>添加内容文本</a:t>
              </a:r>
              <a:endParaRPr lang="en-US" sz="1600" b="1" dirty="0">
                <a:solidFill>
                  <a:schemeClr val="accent1"/>
                </a:solidFill>
              </a:endParaRPr>
            </a:p>
          </p:txBody>
        </p:sp>
        <p:sp>
          <p:nvSpPr>
            <p:cNvPr id="100" name="TextBox 99"/>
            <p:cNvSpPr txBox="1"/>
            <p:nvPr/>
          </p:nvSpPr>
          <p:spPr>
            <a:xfrm>
              <a:off x="5863395" y="2283715"/>
              <a:ext cx="1542507" cy="307681"/>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lorem available</a:t>
              </a:r>
            </a:p>
          </p:txBody>
        </p:sp>
      </p:grpSp>
      <p:grpSp>
        <p:nvGrpSpPr>
          <p:cNvPr id="9" name="Group 130"/>
          <p:cNvGrpSpPr/>
          <p:nvPr/>
        </p:nvGrpSpPr>
        <p:grpSpPr>
          <a:xfrm>
            <a:off x="8112564" y="3113382"/>
            <a:ext cx="2056676" cy="640669"/>
            <a:chOff x="1762139" y="1304396"/>
            <a:chExt cx="1542507" cy="480502"/>
          </a:xfrm>
        </p:grpSpPr>
        <p:sp>
          <p:nvSpPr>
            <p:cNvPr id="102" name="TextBox 101"/>
            <p:cNvSpPr txBox="1"/>
            <p:nvPr/>
          </p:nvSpPr>
          <p:spPr>
            <a:xfrm>
              <a:off x="1762140" y="1304396"/>
              <a:ext cx="1542506" cy="184666"/>
            </a:xfrm>
            <a:prstGeom prst="rect">
              <a:avLst/>
            </a:prstGeom>
            <a:noFill/>
          </p:spPr>
          <p:txBody>
            <a:bodyPr wrap="square" lIns="0" tIns="0" rIns="0" bIns="0" rtlCol="0" anchor="t">
              <a:spAutoFit/>
            </a:bodyPr>
            <a:lstStyle/>
            <a:p>
              <a:r>
                <a:rPr lang="zh-CN" altLang="en-US" sz="1600" b="1" dirty="0">
                  <a:solidFill>
                    <a:schemeClr val="accent5"/>
                  </a:solidFill>
                </a:rPr>
                <a:t>添加内容文本</a:t>
              </a:r>
              <a:endParaRPr lang="en-US" sz="1600" b="1" dirty="0">
                <a:solidFill>
                  <a:schemeClr val="accent5"/>
                </a:solidFill>
              </a:endParaRPr>
            </a:p>
          </p:txBody>
        </p:sp>
        <p:sp>
          <p:nvSpPr>
            <p:cNvPr id="103" name="TextBox 102"/>
            <p:cNvSpPr txBox="1"/>
            <p:nvPr/>
          </p:nvSpPr>
          <p:spPr>
            <a:xfrm>
              <a:off x="1762139" y="1477217"/>
              <a:ext cx="1542507" cy="30768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lorem available</a:t>
              </a:r>
            </a:p>
          </p:txBody>
        </p:sp>
      </p:grpSp>
      <p:grpSp>
        <p:nvGrpSpPr>
          <p:cNvPr id="10" name="Group 130"/>
          <p:cNvGrpSpPr/>
          <p:nvPr/>
        </p:nvGrpSpPr>
        <p:grpSpPr>
          <a:xfrm>
            <a:off x="9140902" y="2441162"/>
            <a:ext cx="2056676" cy="640669"/>
            <a:chOff x="1762139" y="1304396"/>
            <a:chExt cx="1542507" cy="480502"/>
          </a:xfrm>
        </p:grpSpPr>
        <p:sp>
          <p:nvSpPr>
            <p:cNvPr id="105" name="TextBox 104"/>
            <p:cNvSpPr txBox="1"/>
            <p:nvPr/>
          </p:nvSpPr>
          <p:spPr>
            <a:xfrm>
              <a:off x="1762140" y="1304396"/>
              <a:ext cx="1542506" cy="184666"/>
            </a:xfrm>
            <a:prstGeom prst="rect">
              <a:avLst/>
            </a:prstGeom>
            <a:noFill/>
          </p:spPr>
          <p:txBody>
            <a:bodyPr wrap="square" lIns="0" tIns="0" rIns="0" bIns="0" rtlCol="0" anchor="t">
              <a:spAutoFit/>
            </a:bodyPr>
            <a:lstStyle/>
            <a:p>
              <a:r>
                <a:rPr lang="zh-CN" altLang="en-US" sz="1600" b="1" dirty="0">
                  <a:solidFill>
                    <a:schemeClr val="accent4"/>
                  </a:solidFill>
                </a:rPr>
                <a:t>添加内容文本</a:t>
              </a:r>
              <a:endParaRPr lang="en-US" sz="1600" b="1" dirty="0">
                <a:solidFill>
                  <a:schemeClr val="accent4"/>
                </a:solidFill>
              </a:endParaRPr>
            </a:p>
          </p:txBody>
        </p:sp>
        <p:sp>
          <p:nvSpPr>
            <p:cNvPr id="106" name="TextBox 105"/>
            <p:cNvSpPr txBox="1"/>
            <p:nvPr/>
          </p:nvSpPr>
          <p:spPr>
            <a:xfrm>
              <a:off x="1762139" y="1477217"/>
              <a:ext cx="1542507" cy="307681"/>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lorem available</a:t>
              </a:r>
            </a:p>
          </p:txBody>
        </p:sp>
      </p:grpSp>
      <p:grpSp>
        <p:nvGrpSpPr>
          <p:cNvPr id="11" name="Group 113"/>
          <p:cNvGrpSpPr/>
          <p:nvPr/>
        </p:nvGrpSpPr>
        <p:grpSpPr>
          <a:xfrm>
            <a:off x="5069250" y="1498601"/>
            <a:ext cx="2056676" cy="674423"/>
            <a:chOff x="5839354" y="1336688"/>
            <a:chExt cx="1542507" cy="505817"/>
          </a:xfrm>
        </p:grpSpPr>
        <p:sp>
          <p:nvSpPr>
            <p:cNvPr id="108" name="TextBox 107"/>
            <p:cNvSpPr txBox="1"/>
            <p:nvPr/>
          </p:nvSpPr>
          <p:spPr>
            <a:xfrm>
              <a:off x="5839354" y="1336688"/>
              <a:ext cx="1542506" cy="184666"/>
            </a:xfrm>
            <a:prstGeom prst="rect">
              <a:avLst/>
            </a:prstGeom>
            <a:noFill/>
          </p:spPr>
          <p:txBody>
            <a:bodyPr wrap="square" lIns="0" tIns="0" rIns="0" bIns="0" rtlCol="0" anchor="t">
              <a:spAutoFit/>
            </a:bodyPr>
            <a:lstStyle/>
            <a:p>
              <a:pPr algn="ctr"/>
              <a:r>
                <a:rPr lang="zh-CN" altLang="en-US" sz="1600" b="1" dirty="0">
                  <a:solidFill>
                    <a:schemeClr val="accent3"/>
                  </a:solidFill>
                </a:rPr>
                <a:t>添加内容文本</a:t>
              </a:r>
              <a:endParaRPr lang="en-US" sz="1600" b="1" dirty="0">
                <a:solidFill>
                  <a:schemeClr val="accent3"/>
                </a:solidFill>
              </a:endParaRPr>
            </a:p>
          </p:txBody>
        </p:sp>
        <p:sp>
          <p:nvSpPr>
            <p:cNvPr id="109" name="TextBox 108"/>
            <p:cNvSpPr txBox="1"/>
            <p:nvPr/>
          </p:nvSpPr>
          <p:spPr>
            <a:xfrm>
              <a:off x="5839354" y="1534824"/>
              <a:ext cx="1542507" cy="307681"/>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lorem available</a:t>
              </a:r>
            </a:p>
          </p:txBody>
        </p:sp>
      </p:grpSp>
      <p:grpSp>
        <p:nvGrpSpPr>
          <p:cNvPr id="12" name="Group 43"/>
          <p:cNvGrpSpPr/>
          <p:nvPr/>
        </p:nvGrpSpPr>
        <p:grpSpPr>
          <a:xfrm rot="16200000">
            <a:off x="5595935" y="5138978"/>
            <a:ext cx="393704" cy="393701"/>
            <a:chOff x="618873" y="1239440"/>
            <a:chExt cx="650476" cy="650470"/>
          </a:xfrm>
        </p:grpSpPr>
        <p:sp>
          <p:nvSpPr>
            <p:cNvPr id="111" name="Oval 110"/>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solidFill>
                  <a:schemeClr val="accent1"/>
                </a:solidFill>
              </a:endParaRPr>
            </a:p>
          </p:txBody>
        </p:sp>
        <p:sp>
          <p:nvSpPr>
            <p:cNvPr id="112"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3" name="Group 43"/>
          <p:cNvGrpSpPr/>
          <p:nvPr/>
        </p:nvGrpSpPr>
        <p:grpSpPr>
          <a:xfrm rot="16200000">
            <a:off x="5768543" y="4660898"/>
            <a:ext cx="393704" cy="393701"/>
            <a:chOff x="618873" y="1239440"/>
            <a:chExt cx="650476" cy="650470"/>
          </a:xfrm>
        </p:grpSpPr>
        <p:sp>
          <p:nvSpPr>
            <p:cNvPr id="114" name="Oval 113"/>
            <p:cNvSpPr/>
            <p:nvPr/>
          </p:nvSpPr>
          <p:spPr>
            <a:xfrm>
              <a:off x="618873" y="1239440"/>
              <a:ext cx="650476" cy="65047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solidFill>
                  <a:schemeClr val="accent1"/>
                </a:solidFill>
              </a:endParaRPr>
            </a:p>
          </p:txBody>
        </p:sp>
        <p:sp>
          <p:nvSpPr>
            <p:cNvPr id="115"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Group 43"/>
          <p:cNvGrpSpPr/>
          <p:nvPr/>
        </p:nvGrpSpPr>
        <p:grpSpPr>
          <a:xfrm rot="16200000">
            <a:off x="5926135" y="3692966"/>
            <a:ext cx="393704" cy="393701"/>
            <a:chOff x="618873" y="1239440"/>
            <a:chExt cx="650476" cy="650470"/>
          </a:xfrm>
        </p:grpSpPr>
        <p:sp>
          <p:nvSpPr>
            <p:cNvPr id="117" name="Oval 116"/>
            <p:cNvSpPr/>
            <p:nvPr/>
          </p:nvSpPr>
          <p:spPr>
            <a:xfrm>
              <a:off x="618873" y="1239440"/>
              <a:ext cx="650476" cy="650470"/>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solidFill>
                  <a:schemeClr val="accent1"/>
                </a:solidFill>
              </a:endParaRPr>
            </a:p>
          </p:txBody>
        </p:sp>
        <p:sp>
          <p:nvSpPr>
            <p:cNvPr id="118"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5" name="Group 43"/>
          <p:cNvGrpSpPr/>
          <p:nvPr/>
        </p:nvGrpSpPr>
        <p:grpSpPr>
          <a:xfrm rot="16200000">
            <a:off x="6240462" y="5138978"/>
            <a:ext cx="393704" cy="393701"/>
            <a:chOff x="618873" y="1239440"/>
            <a:chExt cx="650476" cy="650470"/>
          </a:xfrm>
        </p:grpSpPr>
        <p:sp>
          <p:nvSpPr>
            <p:cNvPr id="123" name="Oval 122"/>
            <p:cNvSpPr/>
            <p:nvPr/>
          </p:nvSpPr>
          <p:spPr>
            <a:xfrm>
              <a:off x="618873" y="1239440"/>
              <a:ext cx="650476" cy="65047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solidFill>
                  <a:schemeClr val="accent1"/>
                </a:solidFill>
              </a:endParaRPr>
            </a:p>
          </p:txBody>
        </p:sp>
        <p:sp>
          <p:nvSpPr>
            <p:cNvPr id="124"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Group 43"/>
          <p:cNvGrpSpPr/>
          <p:nvPr/>
        </p:nvGrpSpPr>
        <p:grpSpPr>
          <a:xfrm rot="16200000">
            <a:off x="6085734" y="4267194"/>
            <a:ext cx="393704" cy="393701"/>
            <a:chOff x="618873" y="1239440"/>
            <a:chExt cx="650476" cy="650470"/>
          </a:xfrm>
        </p:grpSpPr>
        <p:sp>
          <p:nvSpPr>
            <p:cNvPr id="126" name="Oval 125"/>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solidFill>
                  <a:schemeClr val="accent1"/>
                </a:solidFill>
              </a:endParaRPr>
            </a:p>
          </p:txBody>
        </p:sp>
        <p:sp>
          <p:nvSpPr>
            <p:cNvPr id="127"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33" name="Text Placeholder 3"/>
          <p:cNvSpPr txBox="1"/>
          <p:nvPr/>
        </p:nvSpPr>
        <p:spPr>
          <a:xfrm>
            <a:off x="1393384" y="4998621"/>
            <a:ext cx="3535803" cy="6773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465" dirty="0">
                <a:solidFill>
                  <a:schemeClr val="tx1">
                    <a:lumMod val="75000"/>
                    <a:lumOff val="25000"/>
                  </a:schemeClr>
                </a:solidFill>
                <a:cs typeface="+mj-cs"/>
              </a:rPr>
              <a:t>There are many variations of passages but the majority have  suffered alteration in some form by injected </a:t>
            </a:r>
            <a:r>
              <a:rPr lang="en-US" sz="1465" dirty="0">
                <a:solidFill>
                  <a:schemeClr val="tx1">
                    <a:lumMod val="75000"/>
                    <a:lumOff val="25000"/>
                  </a:schemeClr>
                </a:solidFill>
              </a:rPr>
              <a:t> are many variations of </a:t>
            </a:r>
            <a:r>
              <a:rPr lang="en-US" sz="1465" dirty="0">
                <a:solidFill>
                  <a:schemeClr val="tx1">
                    <a:lumMod val="75000"/>
                    <a:lumOff val="25000"/>
                  </a:schemeClr>
                </a:solidFill>
                <a:cs typeface="+mj-cs"/>
              </a:rPr>
              <a:t>.</a:t>
            </a:r>
          </a:p>
        </p:txBody>
      </p:sp>
      <p:sp>
        <p:nvSpPr>
          <p:cNvPr id="134" name="Freeform 45"/>
          <p:cNvSpPr>
            <a:spLocks noEditPoints="1"/>
          </p:cNvSpPr>
          <p:nvPr/>
        </p:nvSpPr>
        <p:spPr bwMode="auto">
          <a:xfrm>
            <a:off x="865187" y="512986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dirty="0"/>
          </a:p>
        </p:txBody>
      </p:sp>
      <p:sp>
        <p:nvSpPr>
          <p:cNvPr id="135" name="Text Placeholder 3"/>
          <p:cNvSpPr txBox="1"/>
          <p:nvPr/>
        </p:nvSpPr>
        <p:spPr>
          <a:xfrm>
            <a:off x="7265260" y="4998621"/>
            <a:ext cx="3535803" cy="6773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465" dirty="0">
                <a:solidFill>
                  <a:schemeClr val="tx1">
                    <a:lumMod val="75000"/>
                    <a:lumOff val="25000"/>
                  </a:schemeClr>
                </a:solidFill>
                <a:cs typeface="+mj-cs"/>
              </a:rPr>
              <a:t>There are many variations of passages but the majority have  suffered alteration in some form by injected </a:t>
            </a:r>
            <a:r>
              <a:rPr lang="en-US" sz="1465" dirty="0">
                <a:solidFill>
                  <a:schemeClr val="tx1">
                    <a:lumMod val="75000"/>
                    <a:lumOff val="25000"/>
                  </a:schemeClr>
                </a:solidFill>
              </a:rPr>
              <a:t> are many variations of </a:t>
            </a:r>
            <a:r>
              <a:rPr lang="en-US" sz="1465" dirty="0">
                <a:solidFill>
                  <a:schemeClr val="tx1">
                    <a:lumMod val="75000"/>
                    <a:lumOff val="25000"/>
                  </a:schemeClr>
                </a:solidFill>
                <a:cs typeface="+mj-cs"/>
              </a:rPr>
              <a:t>.</a:t>
            </a:r>
          </a:p>
        </p:txBody>
      </p:sp>
      <p:sp>
        <p:nvSpPr>
          <p:cNvPr id="136" name="Freeform 45"/>
          <p:cNvSpPr>
            <a:spLocks noEditPoints="1"/>
          </p:cNvSpPr>
          <p:nvPr/>
        </p:nvSpPr>
        <p:spPr bwMode="auto">
          <a:xfrm>
            <a:off x="10915363" y="512986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dirty="0"/>
          </a:p>
        </p:txBody>
      </p:sp>
      <p:sp>
        <p:nvSpPr>
          <p:cNvPr id="64" name="文本框 63"/>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0"/>
                                        <p:tgtEl>
                                          <p:spTgt spid="8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500"/>
                                        <p:tgtEl>
                                          <p:spTgt spid="8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animEffect transition="in" filter="fade">
                                      <p:cBhvr>
                                        <p:cTn id="41" dur="500"/>
                                        <p:tgtEl>
                                          <p:spTgt spid="9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par>
                          <p:cTn id="52" fill="hold">
                            <p:stCondLst>
                              <p:cond delay="5000"/>
                            </p:stCondLst>
                            <p:childTnLst>
                              <p:par>
                                <p:cTn id="53" presetID="22" presetClass="entr" presetSubtype="4"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down)">
                                      <p:cBhvr>
                                        <p:cTn id="59" dur="500"/>
                                        <p:tgtEl>
                                          <p:spTgt spid="85"/>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par>
                          <p:cTn id="72" fill="hold">
                            <p:stCondLst>
                              <p:cond delay="7000"/>
                            </p:stCondLst>
                            <p:childTnLst>
                              <p:par>
                                <p:cTn id="73" presetID="22" presetClass="entr" presetSubtype="4"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down)">
                                      <p:cBhvr>
                                        <p:cTn id="83" dur="500"/>
                                        <p:tgtEl>
                                          <p:spTgt spid="84"/>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p:cTn id="87" dur="500" fill="hold"/>
                                        <p:tgtEl>
                                          <p:spTgt spid="93"/>
                                        </p:tgtEl>
                                        <p:attrNameLst>
                                          <p:attrName>ppt_w</p:attrName>
                                        </p:attrNameLst>
                                      </p:cBhvr>
                                      <p:tavLst>
                                        <p:tav tm="0">
                                          <p:val>
                                            <p:fltVal val="0"/>
                                          </p:val>
                                        </p:tav>
                                        <p:tav tm="100000">
                                          <p:val>
                                            <p:strVal val="#ppt_w"/>
                                          </p:val>
                                        </p:tav>
                                      </p:tavLst>
                                    </p:anim>
                                    <p:anim calcmode="lin" valueType="num">
                                      <p:cBhvr>
                                        <p:cTn id="88" dur="500" fill="hold"/>
                                        <p:tgtEl>
                                          <p:spTgt spid="93"/>
                                        </p:tgtEl>
                                        <p:attrNameLst>
                                          <p:attrName>ppt_h</p:attrName>
                                        </p:attrNameLst>
                                      </p:cBhvr>
                                      <p:tavLst>
                                        <p:tav tm="0">
                                          <p:val>
                                            <p:fltVal val="0"/>
                                          </p:val>
                                        </p:tav>
                                        <p:tav tm="100000">
                                          <p:val>
                                            <p:strVal val="#ppt_h"/>
                                          </p:val>
                                        </p:tav>
                                      </p:tavLst>
                                    </p:anim>
                                    <p:animEffect transition="in" filter="fade">
                                      <p:cBhvr>
                                        <p:cTn id="89" dur="500"/>
                                        <p:tgtEl>
                                          <p:spTgt spid="93"/>
                                        </p:tgtEl>
                                      </p:cBhvr>
                                    </p:animEffect>
                                  </p:childTnLst>
                                </p:cTn>
                              </p:par>
                            </p:childTnLst>
                          </p:cTn>
                        </p:par>
                        <p:par>
                          <p:cTn id="90" fill="hold">
                            <p:stCondLst>
                              <p:cond delay="9000"/>
                            </p:stCondLst>
                            <p:childTnLst>
                              <p:par>
                                <p:cTn id="91" presetID="53" presetClass="entr" presetSubtype="16"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9500"/>
                            </p:stCondLst>
                            <p:childTnLst>
                              <p:par>
                                <p:cTn id="97" presetID="22" presetClass="entr" presetSubtype="8"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down)">
                                      <p:cBhvr>
                                        <p:cTn id="103" dur="500"/>
                                        <p:tgtEl>
                                          <p:spTgt spid="4"/>
                                        </p:tgtEl>
                                      </p:cBhvr>
                                    </p:animEffect>
                                  </p:childTnLst>
                                </p:cTn>
                              </p:par>
                            </p:childTnLst>
                          </p:cTn>
                        </p:par>
                        <p:par>
                          <p:cTn id="104" fill="hold">
                            <p:stCondLst>
                              <p:cond delay="10500"/>
                            </p:stCondLst>
                            <p:childTnLst>
                              <p:par>
                                <p:cTn id="105" presetID="22" presetClass="entr" presetSubtype="4"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wipe(down)">
                                      <p:cBhvr>
                                        <p:cTn id="107" dur="500"/>
                                        <p:tgtEl>
                                          <p:spTgt spid="81"/>
                                        </p:tgtEl>
                                      </p:cBhvr>
                                    </p:animEffect>
                                  </p:childTnLst>
                                </p:cTn>
                              </p:par>
                            </p:childTnLst>
                          </p:cTn>
                        </p:par>
                        <p:par>
                          <p:cTn id="108" fill="hold">
                            <p:stCondLst>
                              <p:cond delay="11000"/>
                            </p:stCondLst>
                            <p:childTnLst>
                              <p:par>
                                <p:cTn id="109" presetID="53" presetClass="entr" presetSubtype="16"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p:cTn id="111" dur="500" fill="hold"/>
                                        <p:tgtEl>
                                          <p:spTgt spid="92"/>
                                        </p:tgtEl>
                                        <p:attrNameLst>
                                          <p:attrName>ppt_w</p:attrName>
                                        </p:attrNameLst>
                                      </p:cBhvr>
                                      <p:tavLst>
                                        <p:tav tm="0">
                                          <p:val>
                                            <p:fltVal val="0"/>
                                          </p:val>
                                        </p:tav>
                                        <p:tav tm="100000">
                                          <p:val>
                                            <p:strVal val="#ppt_w"/>
                                          </p:val>
                                        </p:tav>
                                      </p:tavLst>
                                    </p:anim>
                                    <p:anim calcmode="lin" valueType="num">
                                      <p:cBhvr>
                                        <p:cTn id="112" dur="500" fill="hold"/>
                                        <p:tgtEl>
                                          <p:spTgt spid="92"/>
                                        </p:tgtEl>
                                        <p:attrNameLst>
                                          <p:attrName>ppt_h</p:attrName>
                                        </p:attrNameLst>
                                      </p:cBhvr>
                                      <p:tavLst>
                                        <p:tav tm="0">
                                          <p:val>
                                            <p:fltVal val="0"/>
                                          </p:val>
                                        </p:tav>
                                        <p:tav tm="100000">
                                          <p:val>
                                            <p:strVal val="#ppt_h"/>
                                          </p:val>
                                        </p:tav>
                                      </p:tavLst>
                                    </p:anim>
                                    <p:animEffect transition="in" filter="fade">
                                      <p:cBhvr>
                                        <p:cTn id="113" dur="500"/>
                                        <p:tgtEl>
                                          <p:spTgt spid="92"/>
                                        </p:tgtEl>
                                      </p:cBhvr>
                                    </p:animEffect>
                                  </p:childTnLst>
                                </p:cTn>
                              </p:par>
                            </p:childTnLst>
                          </p:cTn>
                        </p:par>
                        <p:par>
                          <p:cTn id="114" fill="hold">
                            <p:stCondLst>
                              <p:cond delay="11500"/>
                            </p:stCondLst>
                            <p:childTnLst>
                              <p:par>
                                <p:cTn id="115" presetID="53" presetClass="entr" presetSubtype="16" fill="hold" nodeType="after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ppt_w</p:attrName>
                                        </p:attrNameLst>
                                      </p:cBhvr>
                                      <p:tavLst>
                                        <p:tav tm="0">
                                          <p:val>
                                            <p:fltVal val="0"/>
                                          </p:val>
                                        </p:tav>
                                        <p:tav tm="100000">
                                          <p:val>
                                            <p:strVal val="#ppt_w"/>
                                          </p:val>
                                        </p:tav>
                                      </p:tavLst>
                                    </p:anim>
                                    <p:anim calcmode="lin" valueType="num">
                                      <p:cBhvr>
                                        <p:cTn id="118" dur="500" fill="hold"/>
                                        <p:tgtEl>
                                          <p:spTgt spid="15"/>
                                        </p:tgtEl>
                                        <p:attrNameLst>
                                          <p:attrName>ppt_h</p:attrName>
                                        </p:attrNameLst>
                                      </p:cBhvr>
                                      <p:tavLst>
                                        <p:tav tm="0">
                                          <p:val>
                                            <p:fltVal val="0"/>
                                          </p:val>
                                        </p:tav>
                                        <p:tav tm="100000">
                                          <p:val>
                                            <p:strVal val="#ppt_h"/>
                                          </p:val>
                                        </p:tav>
                                      </p:tavLst>
                                    </p:anim>
                                    <p:animEffect transition="in" filter="fade">
                                      <p:cBhvr>
                                        <p:cTn id="119" dur="500"/>
                                        <p:tgtEl>
                                          <p:spTgt spid="15"/>
                                        </p:tgtEl>
                                      </p:cBhvr>
                                    </p:animEffect>
                                  </p:childTnLst>
                                </p:cTn>
                              </p:par>
                            </p:childTnLst>
                          </p:cTn>
                        </p:par>
                        <p:par>
                          <p:cTn id="120" fill="hold">
                            <p:stCondLst>
                              <p:cond delay="12000"/>
                            </p:stCondLst>
                            <p:childTnLst>
                              <p:par>
                                <p:cTn id="121" presetID="22" presetClass="entr" presetSubtype="8" fill="hold" nodeType="after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wipe(left)">
                                      <p:cBhvr>
                                        <p:cTn id="123" dur="500"/>
                                        <p:tgtEl>
                                          <p:spTgt spid="9"/>
                                        </p:tgtEl>
                                      </p:cBhvr>
                                    </p:animEffect>
                                  </p:childTnLst>
                                </p:cTn>
                              </p:par>
                            </p:childTnLst>
                          </p:cTn>
                        </p:par>
                        <p:par>
                          <p:cTn id="124" fill="hold">
                            <p:stCondLst>
                              <p:cond delay="12500"/>
                            </p:stCondLst>
                            <p:childTnLst>
                              <p:par>
                                <p:cTn id="125" presetID="53" presetClass="entr" presetSubtype="16"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anim calcmode="lin" valueType="num">
                                      <p:cBhvr>
                                        <p:cTn id="127" dur="500" fill="hold"/>
                                        <p:tgtEl>
                                          <p:spTgt spid="134"/>
                                        </p:tgtEl>
                                        <p:attrNameLst>
                                          <p:attrName>ppt_w</p:attrName>
                                        </p:attrNameLst>
                                      </p:cBhvr>
                                      <p:tavLst>
                                        <p:tav tm="0">
                                          <p:val>
                                            <p:fltVal val="0"/>
                                          </p:val>
                                        </p:tav>
                                        <p:tav tm="100000">
                                          <p:val>
                                            <p:strVal val="#ppt_w"/>
                                          </p:val>
                                        </p:tav>
                                      </p:tavLst>
                                    </p:anim>
                                    <p:anim calcmode="lin" valueType="num">
                                      <p:cBhvr>
                                        <p:cTn id="128" dur="500" fill="hold"/>
                                        <p:tgtEl>
                                          <p:spTgt spid="134"/>
                                        </p:tgtEl>
                                        <p:attrNameLst>
                                          <p:attrName>ppt_h</p:attrName>
                                        </p:attrNameLst>
                                      </p:cBhvr>
                                      <p:tavLst>
                                        <p:tav tm="0">
                                          <p:val>
                                            <p:fltVal val="0"/>
                                          </p:val>
                                        </p:tav>
                                        <p:tav tm="100000">
                                          <p:val>
                                            <p:strVal val="#ppt_h"/>
                                          </p:val>
                                        </p:tav>
                                      </p:tavLst>
                                    </p:anim>
                                    <p:animEffect transition="in" filter="fade">
                                      <p:cBhvr>
                                        <p:cTn id="129" dur="500"/>
                                        <p:tgtEl>
                                          <p:spTgt spid="134"/>
                                        </p:tgtEl>
                                      </p:cBhvr>
                                    </p:animEffect>
                                  </p:childTnLst>
                                </p:cTn>
                              </p:par>
                            </p:childTnLst>
                          </p:cTn>
                        </p:par>
                        <p:par>
                          <p:cTn id="130" fill="hold">
                            <p:stCondLst>
                              <p:cond delay="13000"/>
                            </p:stCondLst>
                            <p:childTnLst>
                              <p:par>
                                <p:cTn id="131" presetID="22" presetClass="entr" presetSubtype="8" fill="hold" grpId="0" nodeType="afterEffect">
                                  <p:stCondLst>
                                    <p:cond delay="0"/>
                                  </p:stCondLst>
                                  <p:childTnLst>
                                    <p:set>
                                      <p:cBhvr>
                                        <p:cTn id="132" dur="1" fill="hold">
                                          <p:stCondLst>
                                            <p:cond delay="0"/>
                                          </p:stCondLst>
                                        </p:cTn>
                                        <p:tgtEl>
                                          <p:spTgt spid="133"/>
                                        </p:tgtEl>
                                        <p:attrNameLst>
                                          <p:attrName>style.visibility</p:attrName>
                                        </p:attrNameLst>
                                      </p:cBhvr>
                                      <p:to>
                                        <p:strVal val="visible"/>
                                      </p:to>
                                    </p:set>
                                    <p:animEffect transition="in" filter="wipe(left)">
                                      <p:cBhvr>
                                        <p:cTn id="133" dur="500"/>
                                        <p:tgtEl>
                                          <p:spTgt spid="133"/>
                                        </p:tgtEl>
                                      </p:cBhvr>
                                    </p:animEffect>
                                  </p:childTnLst>
                                </p:cTn>
                              </p:par>
                            </p:childTnLst>
                          </p:cTn>
                        </p:par>
                        <p:par>
                          <p:cTn id="134" fill="hold">
                            <p:stCondLst>
                              <p:cond delay="13500"/>
                            </p:stCondLst>
                            <p:childTnLst>
                              <p:par>
                                <p:cTn id="135" presetID="53" presetClass="entr" presetSubtype="16" fill="hold" grpId="0" nodeType="afterEffect">
                                  <p:stCondLst>
                                    <p:cond delay="0"/>
                                  </p:stCondLst>
                                  <p:childTnLst>
                                    <p:set>
                                      <p:cBhvr>
                                        <p:cTn id="136" dur="1" fill="hold">
                                          <p:stCondLst>
                                            <p:cond delay="0"/>
                                          </p:stCondLst>
                                        </p:cTn>
                                        <p:tgtEl>
                                          <p:spTgt spid="136"/>
                                        </p:tgtEl>
                                        <p:attrNameLst>
                                          <p:attrName>style.visibility</p:attrName>
                                        </p:attrNameLst>
                                      </p:cBhvr>
                                      <p:to>
                                        <p:strVal val="visible"/>
                                      </p:to>
                                    </p:set>
                                    <p:anim calcmode="lin" valueType="num">
                                      <p:cBhvr>
                                        <p:cTn id="137" dur="500" fill="hold"/>
                                        <p:tgtEl>
                                          <p:spTgt spid="136"/>
                                        </p:tgtEl>
                                        <p:attrNameLst>
                                          <p:attrName>ppt_w</p:attrName>
                                        </p:attrNameLst>
                                      </p:cBhvr>
                                      <p:tavLst>
                                        <p:tav tm="0">
                                          <p:val>
                                            <p:fltVal val="0"/>
                                          </p:val>
                                        </p:tav>
                                        <p:tav tm="100000">
                                          <p:val>
                                            <p:strVal val="#ppt_w"/>
                                          </p:val>
                                        </p:tav>
                                      </p:tavLst>
                                    </p:anim>
                                    <p:anim calcmode="lin" valueType="num">
                                      <p:cBhvr>
                                        <p:cTn id="138" dur="500" fill="hold"/>
                                        <p:tgtEl>
                                          <p:spTgt spid="136"/>
                                        </p:tgtEl>
                                        <p:attrNameLst>
                                          <p:attrName>ppt_h</p:attrName>
                                        </p:attrNameLst>
                                      </p:cBhvr>
                                      <p:tavLst>
                                        <p:tav tm="0">
                                          <p:val>
                                            <p:fltVal val="0"/>
                                          </p:val>
                                        </p:tav>
                                        <p:tav tm="100000">
                                          <p:val>
                                            <p:strVal val="#ppt_h"/>
                                          </p:val>
                                        </p:tav>
                                      </p:tavLst>
                                    </p:anim>
                                    <p:animEffect transition="in" filter="fade">
                                      <p:cBhvr>
                                        <p:cTn id="139" dur="500"/>
                                        <p:tgtEl>
                                          <p:spTgt spid="136"/>
                                        </p:tgtEl>
                                      </p:cBhvr>
                                    </p:animEffect>
                                  </p:childTnLst>
                                </p:cTn>
                              </p:par>
                            </p:childTnLst>
                          </p:cTn>
                        </p:par>
                        <p:par>
                          <p:cTn id="140" fill="hold">
                            <p:stCondLst>
                              <p:cond delay="14000"/>
                            </p:stCondLst>
                            <p:childTnLst>
                              <p:par>
                                <p:cTn id="141" presetID="22" presetClass="entr" presetSubtype="2" fill="hold" grpId="0" nodeType="after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wipe(right)">
                                      <p:cBhvr>
                                        <p:cTn id="14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90" grpId="0" animBg="1"/>
      <p:bldP spid="91" grpId="0" animBg="1"/>
      <p:bldP spid="92" grpId="0" animBg="1"/>
      <p:bldP spid="93" grpId="0" animBg="1"/>
      <p:bldP spid="94" grpId="0" animBg="1"/>
      <p:bldP spid="133" grpId="0"/>
      <p:bldP spid="134" grpId="0" animBg="1"/>
      <p:bldP spid="135" grpId="0"/>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p:cNvSpPr/>
          <p:nvPr/>
        </p:nvSpPr>
        <p:spPr bwMode="auto">
          <a:xfrm>
            <a:off x="1587" y="4677835"/>
            <a:ext cx="12192000" cy="2180165"/>
          </a:xfrm>
          <a:prstGeom prst="rect">
            <a:avLst/>
          </a:prstGeom>
          <a:solidFill>
            <a:schemeClr val="tx1">
              <a:lumMod val="75000"/>
              <a:lumOff val="25000"/>
            </a:schemeClr>
          </a:solidFill>
          <a:ln w="9525">
            <a:noFill/>
            <a:round/>
          </a:ln>
        </p:spPr>
        <p:txBody>
          <a:bodyPr vert="horz" wrap="square" lIns="121920" tIns="60960" rIns="121920" bIns="60960" numCol="1" rtlCol="0" anchor="t" anchorCtr="0" compatLnSpc="1"/>
          <a:lstStyle/>
          <a:p>
            <a:pPr algn="ctr"/>
            <a:endParaRPr lang="en-US" sz="2400"/>
          </a:p>
        </p:txBody>
      </p:sp>
      <p:sp>
        <p:nvSpPr>
          <p:cNvPr id="1121" name="Freeform 97"/>
          <p:cNvSpPr/>
          <p:nvPr/>
        </p:nvSpPr>
        <p:spPr bwMode="auto">
          <a:xfrm>
            <a:off x="2960686" y="4402669"/>
            <a:ext cx="833967" cy="275167"/>
          </a:xfrm>
          <a:custGeom>
            <a:avLst/>
            <a:gdLst/>
            <a:ahLst/>
            <a:cxnLst>
              <a:cxn ang="0">
                <a:pos x="82" y="9"/>
              </a:cxn>
              <a:cxn ang="0">
                <a:pos x="127" y="27"/>
              </a:cxn>
              <a:cxn ang="0">
                <a:pos x="151" y="50"/>
              </a:cxn>
              <a:cxn ang="0">
                <a:pos x="0" y="50"/>
              </a:cxn>
              <a:cxn ang="0">
                <a:pos x="35" y="18"/>
              </a:cxn>
              <a:cxn ang="0">
                <a:pos x="82" y="9"/>
              </a:cxn>
            </a:cxnLst>
            <a:rect l="0" t="0" r="r" b="b"/>
            <a:pathLst>
              <a:path w="151" h="50">
                <a:moveTo>
                  <a:pt x="82" y="9"/>
                </a:moveTo>
                <a:cubicBezTo>
                  <a:pt x="98" y="4"/>
                  <a:pt x="113" y="9"/>
                  <a:pt x="127" y="27"/>
                </a:cubicBezTo>
                <a:cubicBezTo>
                  <a:pt x="139" y="26"/>
                  <a:pt x="147" y="33"/>
                  <a:pt x="151" y="50"/>
                </a:cubicBezTo>
                <a:cubicBezTo>
                  <a:pt x="0" y="50"/>
                  <a:pt x="0" y="50"/>
                  <a:pt x="0" y="50"/>
                </a:cubicBezTo>
                <a:cubicBezTo>
                  <a:pt x="3" y="33"/>
                  <a:pt x="15" y="22"/>
                  <a:pt x="35" y="18"/>
                </a:cubicBezTo>
                <a:cubicBezTo>
                  <a:pt x="49" y="3"/>
                  <a:pt x="65" y="0"/>
                  <a:pt x="82" y="9"/>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nvGrpSpPr>
          <p:cNvPr id="2" name="Group 193"/>
          <p:cNvGrpSpPr/>
          <p:nvPr/>
        </p:nvGrpSpPr>
        <p:grpSpPr>
          <a:xfrm>
            <a:off x="2804053" y="3733801"/>
            <a:ext cx="1058335" cy="740833"/>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192"/>
          <p:cNvGrpSpPr/>
          <p:nvPr/>
        </p:nvGrpSpPr>
        <p:grpSpPr>
          <a:xfrm>
            <a:off x="4471987" y="3158159"/>
            <a:ext cx="1480029" cy="1530351"/>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4" name="Group 191"/>
          <p:cNvGrpSpPr/>
          <p:nvPr/>
        </p:nvGrpSpPr>
        <p:grpSpPr>
          <a:xfrm>
            <a:off x="6300787" y="1945216"/>
            <a:ext cx="1909235" cy="2906184"/>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140" name="Freeform 116"/>
            <p:cNvSpPr/>
            <p:nvPr/>
          </p:nvSpPr>
          <p:spPr bwMode="auto">
            <a:xfrm>
              <a:off x="4430713" y="2208213"/>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sp>
        <p:nvSpPr>
          <p:cNvPr id="196" name="Freeform 97"/>
          <p:cNvSpPr/>
          <p:nvPr/>
        </p:nvSpPr>
        <p:spPr bwMode="auto">
          <a:xfrm rot="10800000">
            <a:off x="1199621" y="4667251"/>
            <a:ext cx="833967" cy="275167"/>
          </a:xfrm>
          <a:custGeom>
            <a:avLst/>
            <a:gdLst/>
            <a:ahLst/>
            <a:cxnLst>
              <a:cxn ang="0">
                <a:pos x="82" y="9"/>
              </a:cxn>
              <a:cxn ang="0">
                <a:pos x="127" y="27"/>
              </a:cxn>
              <a:cxn ang="0">
                <a:pos x="151" y="50"/>
              </a:cxn>
              <a:cxn ang="0">
                <a:pos x="0" y="50"/>
              </a:cxn>
              <a:cxn ang="0">
                <a:pos x="35" y="18"/>
              </a:cxn>
              <a:cxn ang="0">
                <a:pos x="82" y="9"/>
              </a:cxn>
            </a:cxnLst>
            <a:rect l="0" t="0" r="r" b="b"/>
            <a:pathLst>
              <a:path w="151" h="50">
                <a:moveTo>
                  <a:pt x="82" y="9"/>
                </a:moveTo>
                <a:cubicBezTo>
                  <a:pt x="98" y="4"/>
                  <a:pt x="113" y="9"/>
                  <a:pt x="127" y="27"/>
                </a:cubicBezTo>
                <a:cubicBezTo>
                  <a:pt x="139" y="26"/>
                  <a:pt x="147" y="33"/>
                  <a:pt x="151" y="50"/>
                </a:cubicBezTo>
                <a:cubicBezTo>
                  <a:pt x="0" y="50"/>
                  <a:pt x="0" y="50"/>
                  <a:pt x="0" y="50"/>
                </a:cubicBezTo>
                <a:cubicBezTo>
                  <a:pt x="3" y="33"/>
                  <a:pt x="15" y="22"/>
                  <a:pt x="35" y="18"/>
                </a:cubicBezTo>
                <a:cubicBezTo>
                  <a:pt x="49" y="3"/>
                  <a:pt x="65" y="0"/>
                  <a:pt x="82" y="9"/>
                </a:cubicBezTo>
                <a:close/>
              </a:path>
            </a:pathLst>
          </a:custGeom>
          <a:solidFill>
            <a:srgbClr val="091E2D"/>
          </a:solidFill>
          <a:ln w="9525">
            <a:noFill/>
            <a:round/>
          </a:ln>
        </p:spPr>
        <p:txBody>
          <a:bodyPr vert="horz" wrap="square" lIns="121920" tIns="60960" rIns="121920" bIns="60960" numCol="1" anchor="t" anchorCtr="0" compatLnSpc="1"/>
          <a:lstStyle/>
          <a:p>
            <a:endParaRPr lang="en-US" sz="2400"/>
          </a:p>
        </p:txBody>
      </p:sp>
      <p:grpSp>
        <p:nvGrpSpPr>
          <p:cNvPr id="5" name="Group 234"/>
          <p:cNvGrpSpPr/>
          <p:nvPr/>
        </p:nvGrpSpPr>
        <p:grpSpPr>
          <a:xfrm>
            <a:off x="7962371" y="698499"/>
            <a:ext cx="3824817" cy="4254501"/>
            <a:chOff x="5818187" y="438150"/>
            <a:chExt cx="2868613" cy="3190876"/>
          </a:xfrm>
        </p:grpSpPr>
        <p:grpSp>
          <p:nvGrpSpPr>
            <p:cNvPr id="6" name="Group 198"/>
            <p:cNvGrpSpPr/>
            <p:nvPr/>
          </p:nvGrpSpPr>
          <p:grpSpPr>
            <a:xfrm>
              <a:off x="6153150" y="604838"/>
              <a:ext cx="2290763" cy="3024188"/>
              <a:chOff x="6153150" y="604838"/>
              <a:chExt cx="2290763" cy="3024188"/>
            </a:xfrm>
            <a:solidFill>
              <a:schemeClr val="tx1">
                <a:lumMod val="75000"/>
                <a:lumOff val="25000"/>
              </a:scheme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9" name="Group 199"/>
            <p:cNvGrpSpPr/>
            <p:nvPr/>
          </p:nvGrpSpPr>
          <p:grpSpPr>
            <a:xfrm>
              <a:off x="5818187" y="438150"/>
              <a:ext cx="2868613" cy="1981201"/>
              <a:chOff x="5818187" y="438150"/>
              <a:chExt cx="2868613" cy="1981201"/>
            </a:xfrm>
            <a:solidFill>
              <a:schemeClr val="accent5"/>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7" name="Freeform 168"/>
              <p:cNvSpPr/>
              <p:nvPr/>
            </p:nvSpPr>
            <p:spPr bwMode="auto">
              <a:xfrm>
                <a:off x="8377237" y="1387476"/>
                <a:ext cx="309563" cy="269875"/>
              </a:xfrm>
              <a:custGeom>
                <a:avLst/>
                <a:gdLst/>
                <a:ahLst/>
                <a:cxnLst>
                  <a:cxn ang="0">
                    <a:pos x="2" y="41"/>
                  </a:cxn>
                  <a:cxn ang="0">
                    <a:pos x="4" y="35"/>
                  </a:cxn>
                  <a:cxn ang="0">
                    <a:pos x="4" y="34"/>
                  </a:cxn>
                  <a:cxn ang="0">
                    <a:pos x="5" y="30"/>
                  </a:cxn>
                  <a:cxn ang="0">
                    <a:pos x="15" y="16"/>
                  </a:cxn>
                  <a:cxn ang="0">
                    <a:pos x="26" y="8"/>
                  </a:cxn>
                  <a:cxn ang="0">
                    <a:pos x="38" y="3"/>
                  </a:cxn>
                  <a:cxn ang="0">
                    <a:pos x="61" y="0"/>
                  </a:cxn>
                  <a:cxn ang="0">
                    <a:pos x="75" y="0"/>
                  </a:cxn>
                  <a:cxn ang="0">
                    <a:pos x="75" y="0"/>
                  </a:cxn>
                  <a:cxn ang="0">
                    <a:pos x="67" y="12"/>
                  </a:cxn>
                  <a:cxn ang="0">
                    <a:pos x="61" y="29"/>
                  </a:cxn>
                  <a:cxn ang="0">
                    <a:pos x="58" y="38"/>
                  </a:cxn>
                  <a:cxn ang="0">
                    <a:pos x="49" y="50"/>
                  </a:cxn>
                  <a:cxn ang="0">
                    <a:pos x="37" y="60"/>
                  </a:cxn>
                  <a:cxn ang="0">
                    <a:pos x="23" y="64"/>
                  </a:cxn>
                  <a:cxn ang="0">
                    <a:pos x="7" y="64"/>
                  </a:cxn>
                  <a:cxn ang="0">
                    <a:pos x="41" y="28"/>
                  </a:cxn>
                  <a:cxn ang="0">
                    <a:pos x="0" y="62"/>
                  </a:cxn>
                  <a:cxn ang="0">
                    <a:pos x="2" y="41"/>
                  </a:cxn>
                </a:cxnLst>
                <a:rect l="0" t="0" r="r" b="b"/>
                <a:pathLst>
                  <a:path w="75" h="65">
                    <a:moveTo>
                      <a:pt x="2" y="41"/>
                    </a:moveTo>
                    <a:cubicBezTo>
                      <a:pt x="3" y="39"/>
                      <a:pt x="3" y="37"/>
                      <a:pt x="4" y="35"/>
                    </a:cubicBezTo>
                    <a:cubicBezTo>
                      <a:pt x="4" y="35"/>
                      <a:pt x="4" y="34"/>
                      <a:pt x="4" y="34"/>
                    </a:cubicBezTo>
                    <a:cubicBezTo>
                      <a:pt x="4" y="33"/>
                      <a:pt x="5" y="32"/>
                      <a:pt x="5" y="30"/>
                    </a:cubicBezTo>
                    <a:cubicBezTo>
                      <a:pt x="8" y="25"/>
                      <a:pt x="11" y="20"/>
                      <a:pt x="15" y="16"/>
                    </a:cubicBezTo>
                    <a:cubicBezTo>
                      <a:pt x="18" y="13"/>
                      <a:pt x="22" y="10"/>
                      <a:pt x="26" y="8"/>
                    </a:cubicBezTo>
                    <a:cubicBezTo>
                      <a:pt x="30" y="6"/>
                      <a:pt x="34" y="4"/>
                      <a:pt x="38" y="3"/>
                    </a:cubicBezTo>
                    <a:cubicBezTo>
                      <a:pt x="42" y="1"/>
                      <a:pt x="50" y="1"/>
                      <a:pt x="61" y="0"/>
                    </a:cubicBezTo>
                    <a:cubicBezTo>
                      <a:pt x="75" y="0"/>
                      <a:pt x="75" y="0"/>
                      <a:pt x="75" y="0"/>
                    </a:cubicBezTo>
                    <a:cubicBezTo>
                      <a:pt x="75" y="0"/>
                      <a:pt x="75" y="0"/>
                      <a:pt x="75" y="0"/>
                    </a:cubicBezTo>
                    <a:cubicBezTo>
                      <a:pt x="71" y="3"/>
                      <a:pt x="68" y="7"/>
                      <a:pt x="67" y="12"/>
                    </a:cubicBezTo>
                    <a:cubicBezTo>
                      <a:pt x="65" y="18"/>
                      <a:pt x="63" y="24"/>
                      <a:pt x="61" y="29"/>
                    </a:cubicBezTo>
                    <a:cubicBezTo>
                      <a:pt x="60" y="32"/>
                      <a:pt x="59" y="35"/>
                      <a:pt x="58" y="38"/>
                    </a:cubicBezTo>
                    <a:cubicBezTo>
                      <a:pt x="56" y="42"/>
                      <a:pt x="53" y="46"/>
                      <a:pt x="49" y="50"/>
                    </a:cubicBezTo>
                    <a:cubicBezTo>
                      <a:pt x="46" y="54"/>
                      <a:pt x="42" y="57"/>
                      <a:pt x="37" y="60"/>
                    </a:cubicBezTo>
                    <a:cubicBezTo>
                      <a:pt x="33" y="62"/>
                      <a:pt x="28" y="64"/>
                      <a:pt x="23" y="64"/>
                    </a:cubicBezTo>
                    <a:cubicBezTo>
                      <a:pt x="17" y="65"/>
                      <a:pt x="12" y="65"/>
                      <a:pt x="7" y="64"/>
                    </a:cubicBezTo>
                    <a:cubicBezTo>
                      <a:pt x="16" y="50"/>
                      <a:pt x="27" y="38"/>
                      <a:pt x="41" y="28"/>
                    </a:cubicBezTo>
                    <a:cubicBezTo>
                      <a:pt x="22" y="36"/>
                      <a:pt x="9" y="47"/>
                      <a:pt x="0" y="62"/>
                    </a:cubicBezTo>
                    <a:cubicBezTo>
                      <a:pt x="0" y="53"/>
                      <a:pt x="1" y="46"/>
                      <a:pt x="2" y="4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1"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grpFill/>
              <a:ln w="9525">
                <a:noFill/>
                <a:round/>
              </a:ln>
            </p:spPr>
            <p:txBody>
              <a:bodyPr vert="horz" wrap="square" lIns="121920" tIns="60960" rIns="121920" bIns="60960" numCol="1" anchor="t" anchorCtr="0" compatLnSpc="1"/>
              <a:lstStyle/>
              <a:p>
                <a:endParaRPr lang="en-US" sz="2400"/>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grpFill/>
              <a:ln w="9525">
                <a:noFill/>
                <a:round/>
              </a:ln>
            </p:spPr>
            <p:txBody>
              <a:bodyPr vert="horz" wrap="square" lIns="121920" tIns="60960" rIns="121920" bIns="60960" numCol="1" anchor="t" anchorCtr="0" compatLnSpc="1"/>
              <a:lstStyle/>
              <a:p>
                <a:endParaRPr lang="en-US" sz="2400"/>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10" name="Group 196"/>
          <p:cNvGrpSpPr/>
          <p:nvPr/>
        </p:nvGrpSpPr>
        <p:grpSpPr>
          <a:xfrm>
            <a:off x="1438806" y="3945467"/>
            <a:ext cx="364067" cy="829733"/>
            <a:chOff x="825500" y="2846388"/>
            <a:chExt cx="273050" cy="622300"/>
          </a:xfrm>
          <a:solidFill>
            <a:schemeClr val="accent1"/>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 name="Group 25"/>
          <p:cNvGrpSpPr/>
          <p:nvPr/>
        </p:nvGrpSpPr>
        <p:grpSpPr>
          <a:xfrm>
            <a:off x="1006750" y="5320815"/>
            <a:ext cx="1798869" cy="935956"/>
            <a:chOff x="764014" y="1593668"/>
            <a:chExt cx="1408928" cy="701967"/>
          </a:xfrm>
        </p:grpSpPr>
        <p:sp>
          <p:nvSpPr>
            <p:cNvPr id="237" name="Text Placeholder 3"/>
            <p:cNvSpPr txBox="1"/>
            <p:nvPr/>
          </p:nvSpPr>
          <p:spPr>
            <a:xfrm>
              <a:off x="982592" y="159366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tx2"/>
                  </a:solidFill>
                </a:rPr>
                <a:t>添加内容文本</a:t>
              </a:r>
              <a:endParaRPr lang="en-US" sz="2135" b="1" dirty="0">
                <a:solidFill>
                  <a:schemeClr val="tx2"/>
                </a:solidFill>
              </a:endParaRPr>
            </a:p>
          </p:txBody>
        </p:sp>
        <p:sp>
          <p:nvSpPr>
            <p:cNvPr id="238" name="Text Placeholder 3"/>
            <p:cNvSpPr txBox="1"/>
            <p:nvPr/>
          </p:nvSpPr>
          <p:spPr>
            <a:xfrm>
              <a:off x="764014" y="1772559"/>
              <a:ext cx="1408928"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2"/>
                  </a:solidFill>
                </a:rPr>
                <a:t>There are many variations</a:t>
              </a:r>
            </a:p>
            <a:p>
              <a:pPr defTabSz="1219200">
                <a:spcBef>
                  <a:spcPct val="20000"/>
                </a:spcBef>
                <a:defRPr/>
              </a:pPr>
              <a:r>
                <a:rPr lang="en-US" sz="1335" dirty="0">
                  <a:solidFill>
                    <a:schemeClr val="tx2"/>
                  </a:solidFill>
                </a:rPr>
                <a:t> of passages of lorem</a:t>
              </a:r>
            </a:p>
            <a:p>
              <a:pPr defTabSz="1219200">
                <a:spcBef>
                  <a:spcPct val="20000"/>
                </a:spcBef>
                <a:defRPr/>
              </a:pPr>
              <a:r>
                <a:rPr lang="en-US" sz="1335" dirty="0">
                  <a:solidFill>
                    <a:schemeClr val="tx2"/>
                  </a:solidFill>
                </a:rPr>
                <a:t> ipsum available</a:t>
              </a:r>
            </a:p>
          </p:txBody>
        </p:sp>
      </p:grpSp>
      <p:grpSp>
        <p:nvGrpSpPr>
          <p:cNvPr id="12" name="Group 25"/>
          <p:cNvGrpSpPr/>
          <p:nvPr/>
        </p:nvGrpSpPr>
        <p:grpSpPr>
          <a:xfrm>
            <a:off x="3096429" y="5320815"/>
            <a:ext cx="1798869" cy="935956"/>
            <a:chOff x="764014" y="1593668"/>
            <a:chExt cx="1408928" cy="701967"/>
          </a:xfrm>
        </p:grpSpPr>
        <p:sp>
          <p:nvSpPr>
            <p:cNvPr id="240" name="Text Placeholder 3"/>
            <p:cNvSpPr txBox="1"/>
            <p:nvPr/>
          </p:nvSpPr>
          <p:spPr>
            <a:xfrm>
              <a:off x="982592" y="159366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tx2"/>
                  </a:solidFill>
                </a:rPr>
                <a:t>添加内容文本</a:t>
              </a:r>
              <a:endParaRPr lang="en-US" sz="2135" b="1" dirty="0">
                <a:solidFill>
                  <a:schemeClr val="tx2"/>
                </a:solidFill>
              </a:endParaRPr>
            </a:p>
          </p:txBody>
        </p:sp>
        <p:sp>
          <p:nvSpPr>
            <p:cNvPr id="241" name="Text Placeholder 3"/>
            <p:cNvSpPr txBox="1"/>
            <p:nvPr/>
          </p:nvSpPr>
          <p:spPr>
            <a:xfrm>
              <a:off x="764014" y="1772559"/>
              <a:ext cx="1408928"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2"/>
                  </a:solidFill>
                </a:rPr>
                <a:t>There are many variations</a:t>
              </a:r>
            </a:p>
            <a:p>
              <a:pPr defTabSz="1219200">
                <a:spcBef>
                  <a:spcPct val="20000"/>
                </a:spcBef>
                <a:defRPr/>
              </a:pPr>
              <a:r>
                <a:rPr lang="en-US" sz="1335" dirty="0">
                  <a:solidFill>
                    <a:schemeClr val="tx2"/>
                  </a:solidFill>
                </a:rPr>
                <a:t> of passages of lorem</a:t>
              </a:r>
            </a:p>
            <a:p>
              <a:pPr defTabSz="1219200">
                <a:spcBef>
                  <a:spcPct val="20000"/>
                </a:spcBef>
                <a:defRPr/>
              </a:pPr>
              <a:r>
                <a:rPr lang="en-US" sz="1335" dirty="0">
                  <a:solidFill>
                    <a:schemeClr val="tx2"/>
                  </a:solidFill>
                </a:rPr>
                <a:t> ipsum available</a:t>
              </a:r>
            </a:p>
          </p:txBody>
        </p:sp>
      </p:grpSp>
      <p:grpSp>
        <p:nvGrpSpPr>
          <p:cNvPr id="13" name="Group 25"/>
          <p:cNvGrpSpPr/>
          <p:nvPr/>
        </p:nvGrpSpPr>
        <p:grpSpPr>
          <a:xfrm>
            <a:off x="5186107" y="5320815"/>
            <a:ext cx="1798869" cy="935956"/>
            <a:chOff x="764014" y="1593668"/>
            <a:chExt cx="1408928" cy="701967"/>
          </a:xfrm>
        </p:grpSpPr>
        <p:sp>
          <p:nvSpPr>
            <p:cNvPr id="243" name="Text Placeholder 3"/>
            <p:cNvSpPr txBox="1"/>
            <p:nvPr/>
          </p:nvSpPr>
          <p:spPr>
            <a:xfrm>
              <a:off x="982592" y="159366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tx2"/>
                  </a:solidFill>
                </a:rPr>
                <a:t>添加内容文本</a:t>
              </a:r>
              <a:endParaRPr lang="en-US" sz="2135" b="1" dirty="0">
                <a:solidFill>
                  <a:schemeClr val="tx2"/>
                </a:solidFill>
              </a:endParaRPr>
            </a:p>
          </p:txBody>
        </p:sp>
        <p:sp>
          <p:nvSpPr>
            <p:cNvPr id="244" name="Text Placeholder 3"/>
            <p:cNvSpPr txBox="1"/>
            <p:nvPr/>
          </p:nvSpPr>
          <p:spPr>
            <a:xfrm>
              <a:off x="764014" y="1772559"/>
              <a:ext cx="1408928"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2"/>
                  </a:solidFill>
                </a:rPr>
                <a:t>There are many variations</a:t>
              </a:r>
            </a:p>
            <a:p>
              <a:pPr defTabSz="1219200">
                <a:spcBef>
                  <a:spcPct val="20000"/>
                </a:spcBef>
                <a:defRPr/>
              </a:pPr>
              <a:r>
                <a:rPr lang="en-US" sz="1335" dirty="0">
                  <a:solidFill>
                    <a:schemeClr val="tx2"/>
                  </a:solidFill>
                </a:rPr>
                <a:t> of passages of lorem</a:t>
              </a:r>
            </a:p>
            <a:p>
              <a:pPr defTabSz="1219200">
                <a:spcBef>
                  <a:spcPct val="20000"/>
                </a:spcBef>
                <a:defRPr/>
              </a:pPr>
              <a:r>
                <a:rPr lang="en-US" sz="1335" dirty="0">
                  <a:solidFill>
                    <a:schemeClr val="tx2"/>
                  </a:solidFill>
                </a:rPr>
                <a:t> ipsum available</a:t>
              </a:r>
            </a:p>
          </p:txBody>
        </p:sp>
      </p:grpSp>
      <p:grpSp>
        <p:nvGrpSpPr>
          <p:cNvPr id="14" name="Group 25"/>
          <p:cNvGrpSpPr/>
          <p:nvPr/>
        </p:nvGrpSpPr>
        <p:grpSpPr>
          <a:xfrm>
            <a:off x="7275786" y="5320815"/>
            <a:ext cx="1798869" cy="935956"/>
            <a:chOff x="764014" y="1593668"/>
            <a:chExt cx="1408928" cy="701967"/>
          </a:xfrm>
        </p:grpSpPr>
        <p:sp>
          <p:nvSpPr>
            <p:cNvPr id="246" name="Text Placeholder 3"/>
            <p:cNvSpPr txBox="1"/>
            <p:nvPr/>
          </p:nvSpPr>
          <p:spPr>
            <a:xfrm>
              <a:off x="982592" y="159366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tx2"/>
                  </a:solidFill>
                </a:rPr>
                <a:t>添加内容文本</a:t>
              </a:r>
              <a:endParaRPr lang="en-US" sz="2135" b="1" dirty="0">
                <a:solidFill>
                  <a:schemeClr val="tx2"/>
                </a:solidFill>
              </a:endParaRPr>
            </a:p>
          </p:txBody>
        </p:sp>
        <p:sp>
          <p:nvSpPr>
            <p:cNvPr id="247" name="Text Placeholder 3"/>
            <p:cNvSpPr txBox="1"/>
            <p:nvPr/>
          </p:nvSpPr>
          <p:spPr>
            <a:xfrm>
              <a:off x="764014" y="1772559"/>
              <a:ext cx="1408928"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2"/>
                  </a:solidFill>
                </a:rPr>
                <a:t>There are many variations</a:t>
              </a:r>
            </a:p>
            <a:p>
              <a:pPr defTabSz="1219200">
                <a:spcBef>
                  <a:spcPct val="20000"/>
                </a:spcBef>
                <a:defRPr/>
              </a:pPr>
              <a:r>
                <a:rPr lang="en-US" sz="1335" dirty="0">
                  <a:solidFill>
                    <a:schemeClr val="tx2"/>
                  </a:solidFill>
                </a:rPr>
                <a:t> of passages of lorem</a:t>
              </a:r>
            </a:p>
            <a:p>
              <a:pPr defTabSz="1219200">
                <a:spcBef>
                  <a:spcPct val="20000"/>
                </a:spcBef>
                <a:defRPr/>
              </a:pPr>
              <a:r>
                <a:rPr lang="en-US" sz="1335" dirty="0">
                  <a:solidFill>
                    <a:schemeClr val="tx2"/>
                  </a:solidFill>
                </a:rPr>
                <a:t> ipsum available</a:t>
              </a:r>
            </a:p>
          </p:txBody>
        </p:sp>
      </p:grpSp>
      <p:grpSp>
        <p:nvGrpSpPr>
          <p:cNvPr id="15" name="Group 25"/>
          <p:cNvGrpSpPr/>
          <p:nvPr/>
        </p:nvGrpSpPr>
        <p:grpSpPr>
          <a:xfrm>
            <a:off x="9365466" y="5320815"/>
            <a:ext cx="1798869" cy="935956"/>
            <a:chOff x="764014" y="1593668"/>
            <a:chExt cx="1408928" cy="701967"/>
          </a:xfrm>
        </p:grpSpPr>
        <p:sp>
          <p:nvSpPr>
            <p:cNvPr id="249" name="Text Placeholder 3"/>
            <p:cNvSpPr txBox="1"/>
            <p:nvPr/>
          </p:nvSpPr>
          <p:spPr>
            <a:xfrm>
              <a:off x="982592" y="1593668"/>
              <a:ext cx="971772"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tx2"/>
                  </a:solidFill>
                </a:rPr>
                <a:t>添加内容文本</a:t>
              </a:r>
              <a:endParaRPr lang="en-US" sz="2135" b="1" dirty="0">
                <a:solidFill>
                  <a:schemeClr val="tx2"/>
                </a:solidFill>
              </a:endParaRPr>
            </a:p>
          </p:txBody>
        </p:sp>
        <p:sp>
          <p:nvSpPr>
            <p:cNvPr id="250" name="Text Placeholder 3"/>
            <p:cNvSpPr txBox="1"/>
            <p:nvPr/>
          </p:nvSpPr>
          <p:spPr>
            <a:xfrm>
              <a:off x="764014" y="1772559"/>
              <a:ext cx="1408928"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2"/>
                  </a:solidFill>
                </a:rPr>
                <a:t>There are many variations</a:t>
              </a:r>
            </a:p>
            <a:p>
              <a:pPr defTabSz="1219200">
                <a:spcBef>
                  <a:spcPct val="20000"/>
                </a:spcBef>
                <a:defRPr/>
              </a:pPr>
              <a:r>
                <a:rPr lang="en-US" sz="1335" dirty="0">
                  <a:solidFill>
                    <a:schemeClr val="tx2"/>
                  </a:solidFill>
                </a:rPr>
                <a:t> of passages of lorem</a:t>
              </a:r>
            </a:p>
            <a:p>
              <a:pPr defTabSz="1219200">
                <a:spcBef>
                  <a:spcPct val="20000"/>
                </a:spcBef>
                <a:defRPr/>
              </a:pPr>
              <a:r>
                <a:rPr lang="en-US" sz="1335" dirty="0">
                  <a:solidFill>
                    <a:schemeClr val="tx2"/>
                  </a:solidFill>
                </a:rPr>
                <a:t> ipsum available</a:t>
              </a:r>
            </a:p>
          </p:txBody>
        </p:sp>
      </p:grpSp>
      <p:sp>
        <p:nvSpPr>
          <p:cNvPr id="114" name="文本框 113"/>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down)">
                                      <p:cBhvr>
                                        <p:cTn id="11" dur="500"/>
                                        <p:tgtEl>
                                          <p:spTgt spid="19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121"/>
                                        </p:tgtEl>
                                        <p:attrNameLst>
                                          <p:attrName>style.visibility</p:attrName>
                                        </p:attrNameLst>
                                      </p:cBhvr>
                                      <p:to>
                                        <p:strVal val="visible"/>
                                      </p:to>
                                    </p:set>
                                    <p:animEffect transition="in" filter="wipe(down)">
                                      <p:cBhvr>
                                        <p:cTn id="19" dur="500"/>
                                        <p:tgtEl>
                                          <p:spTgt spid="1121"/>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4500"/>
                            </p:stCondLst>
                            <p:childTnLst>
                              <p:par>
                                <p:cTn id="37" presetID="2" presetClass="entr" presetSubtype="4" accel="50000" decel="5000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accel="50000" decel="5000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accel="50000" decel="5000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accel="50000" decel="5000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accel="50000" decel="5000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121" grpId="0" animBg="1"/>
      <p:bldP spid="1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5175" cy="6858000"/>
          </a:xfrm>
          <a:prstGeom prst="rect">
            <a:avLst/>
          </a:prstGeom>
          <a:solidFill>
            <a:srgbClr val="1111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a:stretch>
            <a:fillRect/>
          </a:stretch>
        </p:blipFill>
        <p:spPr>
          <a:xfrm>
            <a:off x="4225379" y="764704"/>
            <a:ext cx="3403688" cy="3403688"/>
          </a:xfrm>
          <a:prstGeom prst="rect">
            <a:avLst/>
          </a:prstGeom>
        </p:spPr>
      </p:pic>
      <p:sp>
        <p:nvSpPr>
          <p:cNvPr id="24" name="文本框 23"/>
          <p:cNvSpPr txBox="1"/>
          <p:nvPr/>
        </p:nvSpPr>
        <p:spPr>
          <a:xfrm>
            <a:off x="5070890" y="1820601"/>
            <a:ext cx="2016224" cy="1323439"/>
          </a:xfrm>
          <a:prstGeom prst="rect">
            <a:avLst/>
          </a:prstGeom>
          <a:noFill/>
        </p:spPr>
        <p:txBody>
          <a:bodyPr wrap="square" rtlCol="0">
            <a:spAutoFit/>
          </a:bodyPr>
          <a:lstStyle/>
          <a:p>
            <a:pPr algn="ctr"/>
            <a:r>
              <a:rPr lang="en-US" altLang="zh-CN" sz="80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02</a:t>
            </a:r>
            <a:endParaRPr lang="zh-CN" altLang="en-US" sz="80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7" name="文本框 26"/>
          <p:cNvSpPr txBox="1"/>
          <p:nvPr/>
        </p:nvSpPr>
        <p:spPr>
          <a:xfrm>
            <a:off x="2209155" y="4138549"/>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
        <p:nvSpPr>
          <p:cNvPr id="28" name="文本框 27"/>
          <p:cNvSpPr txBox="1"/>
          <p:nvPr/>
        </p:nvSpPr>
        <p:spPr>
          <a:xfrm>
            <a:off x="3127821" y="5117122"/>
            <a:ext cx="5651500" cy="40011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rPr>
              <a:t>More than I can see Beyond imagination</a:t>
            </a:r>
            <a:endParaRPr lang="zh-CN" altLang="en-US" sz="2000" b="1" dirty="0">
              <a:solidFill>
                <a:schemeClr val="bg1"/>
              </a:solidFill>
              <a:effectLst>
                <a:outerShdw blurRad="38100" dist="38100" dir="2700000" algn="tl">
                  <a:srgbClr val="000000">
                    <a:alpha val="43137"/>
                  </a:srgbClr>
                </a:outerShdw>
              </a:effectLst>
              <a:latin typeface="张海山锐线体简" panose="02000000000000000000" charset="-122"/>
              <a:ea typeface="张海山锐线体简"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049"/>
                            </p:stCondLst>
                            <p:childTnLst>
                              <p:par>
                                <p:cTn id="17" presetID="26" presetClass="emph" presetSubtype="0" fill="hold" grpId="1" nodeType="afterEffect">
                                  <p:stCondLst>
                                    <p:cond delay="0"/>
                                  </p:stCondLst>
                                  <p:iterate type="lt">
                                    <p:tmPct val="0"/>
                                  </p:iterate>
                                  <p:childTnLst>
                                    <p:animEffect transition="out" filter="fade">
                                      <p:cBhvr>
                                        <p:cTn id="18" dur="1000" tmFilter="0, 0; .2, .5; .8, .5; 1, 0"/>
                                        <p:tgtEl>
                                          <p:spTgt spid="24"/>
                                        </p:tgtEl>
                                      </p:cBhvr>
                                    </p:animEffect>
                                    <p:animScale>
                                      <p:cBhvr>
                                        <p:cTn id="19" dur="500" autoRev="1" fill="hold"/>
                                        <p:tgtEl>
                                          <p:spTgt spid="24"/>
                                        </p:tgtEl>
                                      </p:cBhvr>
                                      <p:by x="105000" y="105000"/>
                                    </p:animScale>
                                  </p:childTnLst>
                                </p:cTn>
                              </p:par>
                            </p:childTnLst>
                          </p:cTn>
                        </p:par>
                        <p:par>
                          <p:cTn id="20" fill="hold">
                            <p:stCondLst>
                              <p:cond delay="20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anim calcmode="lin" valueType="num">
                                      <p:cBhvr>
                                        <p:cTn id="2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7"/>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1000" tmFilter="0, 0; .2, .5; .8, .5; 1, 0"/>
                                        <p:tgtEl>
                                          <p:spTgt spid="27"/>
                                        </p:tgtEl>
                                      </p:cBhvr>
                                    </p:animEffect>
                                    <p:animScale>
                                      <p:cBhvr>
                                        <p:cTn id="31" dur="500" autoRev="1" fill="hold"/>
                                        <p:tgtEl>
                                          <p:spTgt spid="27"/>
                                        </p:tgtEl>
                                      </p:cBhvr>
                                      <p:by x="105000" y="105000"/>
                                    </p:animScale>
                                  </p:childTnLst>
                                </p:cTn>
                              </p:par>
                            </p:childTnLst>
                          </p:cTn>
                        </p:par>
                        <p:par>
                          <p:cTn id="32" fill="hold">
                            <p:stCondLst>
                              <p:cond delay="3799"/>
                            </p:stCondLst>
                            <p:childTnLst>
                              <p:par>
                                <p:cTn id="33" presetID="3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900" decel="100000" fill="hold"/>
                                        <p:tgtEl>
                                          <p:spTgt spid="2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687175" y="6408738"/>
            <a:ext cx="508000" cy="366712"/>
          </a:xfrm>
          <a:prstGeom prst="rect">
            <a:avLst/>
          </a:prstGeom>
        </p:spPr>
        <p:txBody>
          <a:bodyPr/>
          <a:lstStyle/>
          <a:p>
            <a:fld id="{C136B7D2-B98C-44FD-8D04-7EC62A564975}" type="slidenum">
              <a:rPr lang="en-US" smtClean="0"/>
              <a:t>9</a:t>
            </a:fld>
            <a:endParaRPr lang="en-US" dirty="0"/>
          </a:p>
        </p:txBody>
      </p:sp>
      <p:grpSp>
        <p:nvGrpSpPr>
          <p:cNvPr id="2" name="Group 27"/>
          <p:cNvGrpSpPr/>
          <p:nvPr/>
        </p:nvGrpSpPr>
        <p:grpSpPr>
          <a:xfrm>
            <a:off x="3466571" y="2689277"/>
            <a:ext cx="5069416" cy="3889323"/>
            <a:chOff x="2417763" y="1577976"/>
            <a:chExt cx="4164012" cy="3194684"/>
          </a:xfrm>
        </p:grpSpPr>
        <p:sp>
          <p:nvSpPr>
            <p:cNvPr id="7181" name="Freeform 13"/>
            <p:cNvSpPr/>
            <p:nvPr/>
          </p:nvSpPr>
          <p:spPr bwMode="auto">
            <a:xfrm>
              <a:off x="2417763" y="1577976"/>
              <a:ext cx="4164012" cy="2617787"/>
            </a:xfrm>
            <a:custGeom>
              <a:avLst/>
              <a:gdLst/>
              <a:ahLst/>
              <a:cxnLst>
                <a:cxn ang="0">
                  <a:pos x="353" y="0"/>
                </a:cxn>
                <a:cxn ang="0">
                  <a:pos x="357" y="540"/>
                </a:cxn>
                <a:cxn ang="0">
                  <a:pos x="353" y="0"/>
                </a:cxn>
              </a:cxnLst>
              <a:rect l="0" t="0" r="r" b="b"/>
              <a:pathLst>
                <a:path w="693" h="540">
                  <a:moveTo>
                    <a:pt x="353" y="0"/>
                  </a:moveTo>
                  <a:cubicBezTo>
                    <a:pt x="353" y="0"/>
                    <a:pt x="0" y="540"/>
                    <a:pt x="357" y="540"/>
                  </a:cubicBezTo>
                  <a:cubicBezTo>
                    <a:pt x="693" y="540"/>
                    <a:pt x="353" y="0"/>
                    <a:pt x="353" y="0"/>
                  </a:cubicBezTo>
                  <a:close/>
                </a:path>
              </a:pathLst>
            </a:custGeom>
            <a:gradFill>
              <a:gsLst>
                <a:gs pos="49000">
                  <a:schemeClr val="accent3"/>
                </a:gs>
                <a:gs pos="50000">
                  <a:schemeClr val="accent3">
                    <a:lumMod val="75000"/>
                  </a:schemeClr>
                </a:gs>
              </a:gsLst>
              <a:lin ang="0" scaled="0"/>
            </a:gradFill>
            <a:ln w="9525">
              <a:noFill/>
              <a:round/>
            </a:ln>
          </p:spPr>
          <p:txBody>
            <a:bodyPr vert="horz" wrap="square" lIns="121920" tIns="60960" rIns="121920" bIns="60960" numCol="1" anchor="t" anchorCtr="0" compatLnSpc="1"/>
            <a:lstStyle/>
            <a:p>
              <a:endParaRPr lang="en-US" sz="2400"/>
            </a:p>
          </p:txBody>
        </p:sp>
        <p:grpSp>
          <p:nvGrpSpPr>
            <p:cNvPr id="3" name="Group 4"/>
            <p:cNvGrpSpPr/>
            <p:nvPr/>
          </p:nvGrpSpPr>
          <p:grpSpPr>
            <a:xfrm>
              <a:off x="3894147" y="2136523"/>
              <a:ext cx="1306494" cy="2636137"/>
              <a:chOff x="2933700" y="2201863"/>
              <a:chExt cx="336550" cy="949326"/>
            </a:xfrm>
          </p:grpSpPr>
          <p:sp>
            <p:nvSpPr>
              <p:cNvPr id="10"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6"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2400"/>
              </a:p>
            </p:txBody>
          </p:sp>
          <p:sp>
            <p:nvSpPr>
              <p:cNvPr id="11"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6"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25000"/>
                  <a:lumOff val="75000"/>
                </a:schemeClr>
              </a:solidFill>
              <a:ln w="9525">
                <a:noFill/>
                <a:round/>
              </a:ln>
            </p:spPr>
            <p:txBody>
              <a:bodyPr vert="horz" wrap="square" lIns="121920" tIns="60960" rIns="121920" bIns="60960" numCol="1" anchor="t" anchorCtr="0" compatLnSpc="1"/>
              <a:lstStyle/>
              <a:p>
                <a:endParaRPr lang="en-US" sz="2400"/>
              </a:p>
            </p:txBody>
          </p:sp>
        </p:grpSp>
      </p:grpSp>
      <p:grpSp>
        <p:nvGrpSpPr>
          <p:cNvPr id="4" name="Group 28"/>
          <p:cNvGrpSpPr/>
          <p:nvPr/>
        </p:nvGrpSpPr>
        <p:grpSpPr>
          <a:xfrm>
            <a:off x="1571022" y="3388348"/>
            <a:ext cx="4095043" cy="3141771"/>
            <a:chOff x="2417763" y="1577976"/>
            <a:chExt cx="4164012" cy="3194684"/>
          </a:xfrm>
        </p:grpSpPr>
        <p:sp>
          <p:nvSpPr>
            <p:cNvPr id="31" name="Freeform 13"/>
            <p:cNvSpPr/>
            <p:nvPr/>
          </p:nvSpPr>
          <p:spPr bwMode="auto">
            <a:xfrm>
              <a:off x="2417763" y="1577976"/>
              <a:ext cx="4164012" cy="2617787"/>
            </a:xfrm>
            <a:custGeom>
              <a:avLst/>
              <a:gdLst/>
              <a:ahLst/>
              <a:cxnLst>
                <a:cxn ang="0">
                  <a:pos x="353" y="0"/>
                </a:cxn>
                <a:cxn ang="0">
                  <a:pos x="357" y="540"/>
                </a:cxn>
                <a:cxn ang="0">
                  <a:pos x="353" y="0"/>
                </a:cxn>
              </a:cxnLst>
              <a:rect l="0" t="0" r="r" b="b"/>
              <a:pathLst>
                <a:path w="693" h="540">
                  <a:moveTo>
                    <a:pt x="353" y="0"/>
                  </a:moveTo>
                  <a:cubicBezTo>
                    <a:pt x="353" y="0"/>
                    <a:pt x="0" y="540"/>
                    <a:pt x="357" y="540"/>
                  </a:cubicBezTo>
                  <a:cubicBezTo>
                    <a:pt x="693" y="540"/>
                    <a:pt x="353" y="0"/>
                    <a:pt x="353" y="0"/>
                  </a:cubicBezTo>
                  <a:close/>
                </a:path>
              </a:pathLst>
            </a:custGeom>
            <a:gradFill>
              <a:gsLst>
                <a:gs pos="49000">
                  <a:schemeClr val="accent2"/>
                </a:gs>
                <a:gs pos="50000">
                  <a:schemeClr val="accent2">
                    <a:lumMod val="75000"/>
                  </a:schemeClr>
                </a:gs>
              </a:gsLst>
              <a:lin ang="0" scaled="0"/>
            </a:gradFill>
            <a:ln w="9525">
              <a:noFill/>
              <a:round/>
            </a:ln>
          </p:spPr>
          <p:txBody>
            <a:bodyPr vert="horz" wrap="square" lIns="121920" tIns="60960" rIns="121920" bIns="60960" numCol="1" anchor="t" anchorCtr="0" compatLnSpc="1"/>
            <a:lstStyle/>
            <a:p>
              <a:endParaRPr lang="en-US" sz="2400"/>
            </a:p>
          </p:txBody>
        </p:sp>
        <p:grpSp>
          <p:nvGrpSpPr>
            <p:cNvPr id="5" name="Group 31"/>
            <p:cNvGrpSpPr/>
            <p:nvPr/>
          </p:nvGrpSpPr>
          <p:grpSpPr>
            <a:xfrm>
              <a:off x="3894147" y="2136523"/>
              <a:ext cx="1306494" cy="2636137"/>
              <a:chOff x="2933700" y="2201863"/>
              <a:chExt cx="336550" cy="949326"/>
            </a:xfrm>
          </p:grpSpPr>
          <p:sp>
            <p:nvSpPr>
              <p:cNvPr id="33"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6"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2400"/>
              </a:p>
            </p:txBody>
          </p:sp>
          <p:sp>
            <p:nvSpPr>
              <p:cNvPr id="34"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6"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25000"/>
                  <a:lumOff val="75000"/>
                </a:schemeClr>
              </a:solidFill>
              <a:ln w="9525">
                <a:noFill/>
                <a:round/>
              </a:ln>
            </p:spPr>
            <p:txBody>
              <a:bodyPr vert="horz" wrap="square" lIns="121920" tIns="60960" rIns="121920" bIns="60960" numCol="1" anchor="t" anchorCtr="0" compatLnSpc="1"/>
              <a:lstStyle/>
              <a:p>
                <a:endParaRPr lang="en-US" sz="2400"/>
              </a:p>
            </p:txBody>
          </p:sp>
        </p:grpSp>
      </p:grpSp>
      <p:grpSp>
        <p:nvGrpSpPr>
          <p:cNvPr id="6" name="Group 34"/>
          <p:cNvGrpSpPr/>
          <p:nvPr/>
        </p:nvGrpSpPr>
        <p:grpSpPr>
          <a:xfrm>
            <a:off x="6371344" y="3388348"/>
            <a:ext cx="4095043" cy="3141771"/>
            <a:chOff x="2417763" y="1577976"/>
            <a:chExt cx="4164012" cy="3194684"/>
          </a:xfrm>
        </p:grpSpPr>
        <p:sp>
          <p:nvSpPr>
            <p:cNvPr id="36" name="Freeform 13"/>
            <p:cNvSpPr/>
            <p:nvPr/>
          </p:nvSpPr>
          <p:spPr bwMode="auto">
            <a:xfrm>
              <a:off x="2417763" y="1577976"/>
              <a:ext cx="4164012" cy="2617787"/>
            </a:xfrm>
            <a:custGeom>
              <a:avLst/>
              <a:gdLst/>
              <a:ahLst/>
              <a:cxnLst>
                <a:cxn ang="0">
                  <a:pos x="353" y="0"/>
                </a:cxn>
                <a:cxn ang="0">
                  <a:pos x="357" y="540"/>
                </a:cxn>
                <a:cxn ang="0">
                  <a:pos x="353" y="0"/>
                </a:cxn>
              </a:cxnLst>
              <a:rect l="0" t="0" r="r" b="b"/>
              <a:pathLst>
                <a:path w="693" h="540">
                  <a:moveTo>
                    <a:pt x="353" y="0"/>
                  </a:moveTo>
                  <a:cubicBezTo>
                    <a:pt x="353" y="0"/>
                    <a:pt x="0" y="540"/>
                    <a:pt x="357" y="540"/>
                  </a:cubicBezTo>
                  <a:cubicBezTo>
                    <a:pt x="693" y="540"/>
                    <a:pt x="353" y="0"/>
                    <a:pt x="353" y="0"/>
                  </a:cubicBezTo>
                  <a:close/>
                </a:path>
              </a:pathLst>
            </a:custGeom>
            <a:gradFill>
              <a:gsLst>
                <a:gs pos="49000">
                  <a:schemeClr val="accent4"/>
                </a:gs>
                <a:gs pos="50000">
                  <a:schemeClr val="accent4">
                    <a:lumMod val="75000"/>
                  </a:schemeClr>
                </a:gs>
              </a:gsLst>
              <a:lin ang="0" scaled="0"/>
            </a:gradFill>
            <a:ln w="9525">
              <a:noFill/>
              <a:round/>
            </a:ln>
          </p:spPr>
          <p:txBody>
            <a:bodyPr vert="horz" wrap="square" lIns="121920" tIns="60960" rIns="121920" bIns="60960" numCol="1" anchor="t" anchorCtr="0" compatLnSpc="1"/>
            <a:lstStyle/>
            <a:p>
              <a:endParaRPr lang="en-US" sz="2400"/>
            </a:p>
          </p:txBody>
        </p:sp>
        <p:grpSp>
          <p:nvGrpSpPr>
            <p:cNvPr id="9" name="Group 36"/>
            <p:cNvGrpSpPr/>
            <p:nvPr/>
          </p:nvGrpSpPr>
          <p:grpSpPr>
            <a:xfrm>
              <a:off x="3894147" y="2136523"/>
              <a:ext cx="1306494" cy="2636137"/>
              <a:chOff x="2933700" y="2201863"/>
              <a:chExt cx="336550" cy="949326"/>
            </a:xfrm>
          </p:grpSpPr>
          <p:sp>
            <p:nvSpPr>
              <p:cNvPr id="38"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6"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2400"/>
              </a:p>
            </p:txBody>
          </p:sp>
          <p:sp>
            <p:nvSpPr>
              <p:cNvPr id="39"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6"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25000"/>
                  <a:lumOff val="75000"/>
                </a:schemeClr>
              </a:solidFill>
              <a:ln w="9525">
                <a:noFill/>
                <a:round/>
              </a:ln>
            </p:spPr>
            <p:txBody>
              <a:bodyPr vert="horz" wrap="square" lIns="121920" tIns="60960" rIns="121920" bIns="60960" numCol="1" anchor="t" anchorCtr="0" compatLnSpc="1"/>
              <a:lstStyle/>
              <a:p>
                <a:endParaRPr lang="en-US" sz="2400"/>
              </a:p>
            </p:txBody>
          </p:sp>
        </p:grpSp>
      </p:grpSp>
      <p:grpSp>
        <p:nvGrpSpPr>
          <p:cNvPr id="12" name="Group 39"/>
          <p:cNvGrpSpPr/>
          <p:nvPr/>
        </p:nvGrpSpPr>
        <p:grpSpPr>
          <a:xfrm>
            <a:off x="1587" y="4282392"/>
            <a:ext cx="3251200" cy="2494363"/>
            <a:chOff x="2417763" y="1577976"/>
            <a:chExt cx="4164012" cy="3194684"/>
          </a:xfrm>
        </p:grpSpPr>
        <p:sp>
          <p:nvSpPr>
            <p:cNvPr id="41" name="Freeform 13"/>
            <p:cNvSpPr/>
            <p:nvPr/>
          </p:nvSpPr>
          <p:spPr bwMode="auto">
            <a:xfrm>
              <a:off x="2417763" y="1577976"/>
              <a:ext cx="4164012" cy="2617787"/>
            </a:xfrm>
            <a:custGeom>
              <a:avLst/>
              <a:gdLst/>
              <a:ahLst/>
              <a:cxnLst>
                <a:cxn ang="0">
                  <a:pos x="353" y="0"/>
                </a:cxn>
                <a:cxn ang="0">
                  <a:pos x="357" y="540"/>
                </a:cxn>
                <a:cxn ang="0">
                  <a:pos x="353" y="0"/>
                </a:cxn>
              </a:cxnLst>
              <a:rect l="0" t="0" r="r" b="b"/>
              <a:pathLst>
                <a:path w="693" h="540">
                  <a:moveTo>
                    <a:pt x="353" y="0"/>
                  </a:moveTo>
                  <a:cubicBezTo>
                    <a:pt x="353" y="0"/>
                    <a:pt x="0" y="540"/>
                    <a:pt x="357" y="540"/>
                  </a:cubicBezTo>
                  <a:cubicBezTo>
                    <a:pt x="693" y="540"/>
                    <a:pt x="353" y="0"/>
                    <a:pt x="353" y="0"/>
                  </a:cubicBezTo>
                  <a:close/>
                </a:path>
              </a:pathLst>
            </a:custGeom>
            <a:gradFill>
              <a:gsLst>
                <a:gs pos="49000">
                  <a:schemeClr val="accent1"/>
                </a:gs>
                <a:gs pos="50000">
                  <a:schemeClr val="accent1">
                    <a:lumMod val="75000"/>
                  </a:schemeClr>
                </a:gs>
              </a:gsLst>
              <a:lin ang="0" scaled="0"/>
            </a:gradFill>
            <a:ln w="9525">
              <a:noFill/>
              <a:round/>
            </a:ln>
          </p:spPr>
          <p:txBody>
            <a:bodyPr vert="horz" wrap="square" lIns="121920" tIns="60960" rIns="121920" bIns="60960" numCol="1" anchor="t" anchorCtr="0" compatLnSpc="1"/>
            <a:lstStyle/>
            <a:p>
              <a:endParaRPr lang="en-US" sz="2400"/>
            </a:p>
          </p:txBody>
        </p:sp>
        <p:grpSp>
          <p:nvGrpSpPr>
            <p:cNvPr id="13" name="Group 41"/>
            <p:cNvGrpSpPr/>
            <p:nvPr/>
          </p:nvGrpSpPr>
          <p:grpSpPr>
            <a:xfrm>
              <a:off x="3894147" y="2136523"/>
              <a:ext cx="1306494" cy="2636137"/>
              <a:chOff x="2933700" y="2201863"/>
              <a:chExt cx="336550" cy="949326"/>
            </a:xfrm>
          </p:grpSpPr>
          <p:sp>
            <p:nvSpPr>
              <p:cNvPr id="43"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6"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2400"/>
              </a:p>
            </p:txBody>
          </p:sp>
          <p:sp>
            <p:nvSpPr>
              <p:cNvPr id="44"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6"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25000"/>
                  <a:lumOff val="75000"/>
                </a:schemeClr>
              </a:solidFill>
              <a:ln w="9525">
                <a:noFill/>
                <a:round/>
              </a:ln>
            </p:spPr>
            <p:txBody>
              <a:bodyPr vert="horz" wrap="square" lIns="121920" tIns="60960" rIns="121920" bIns="60960" numCol="1" anchor="t" anchorCtr="0" compatLnSpc="1"/>
              <a:lstStyle/>
              <a:p>
                <a:endParaRPr lang="en-US" sz="2400"/>
              </a:p>
            </p:txBody>
          </p:sp>
        </p:grpSp>
      </p:grpSp>
      <p:grpSp>
        <p:nvGrpSpPr>
          <p:cNvPr id="14" name="Group 44"/>
          <p:cNvGrpSpPr/>
          <p:nvPr/>
        </p:nvGrpSpPr>
        <p:grpSpPr>
          <a:xfrm>
            <a:off x="8840787" y="4282392"/>
            <a:ext cx="3251200" cy="2494363"/>
            <a:chOff x="2417763" y="1577976"/>
            <a:chExt cx="4164012" cy="3194684"/>
          </a:xfrm>
        </p:grpSpPr>
        <p:sp>
          <p:nvSpPr>
            <p:cNvPr id="46" name="Freeform 13"/>
            <p:cNvSpPr/>
            <p:nvPr/>
          </p:nvSpPr>
          <p:spPr bwMode="auto">
            <a:xfrm>
              <a:off x="2417763" y="1577976"/>
              <a:ext cx="4164012" cy="2617787"/>
            </a:xfrm>
            <a:custGeom>
              <a:avLst/>
              <a:gdLst/>
              <a:ahLst/>
              <a:cxnLst>
                <a:cxn ang="0">
                  <a:pos x="353" y="0"/>
                </a:cxn>
                <a:cxn ang="0">
                  <a:pos x="357" y="540"/>
                </a:cxn>
                <a:cxn ang="0">
                  <a:pos x="353" y="0"/>
                </a:cxn>
              </a:cxnLst>
              <a:rect l="0" t="0" r="r" b="b"/>
              <a:pathLst>
                <a:path w="693" h="540">
                  <a:moveTo>
                    <a:pt x="353" y="0"/>
                  </a:moveTo>
                  <a:cubicBezTo>
                    <a:pt x="353" y="0"/>
                    <a:pt x="0" y="540"/>
                    <a:pt x="357" y="540"/>
                  </a:cubicBezTo>
                  <a:cubicBezTo>
                    <a:pt x="693" y="540"/>
                    <a:pt x="353" y="0"/>
                    <a:pt x="353" y="0"/>
                  </a:cubicBezTo>
                  <a:close/>
                </a:path>
              </a:pathLst>
            </a:custGeom>
            <a:gradFill>
              <a:gsLst>
                <a:gs pos="49000">
                  <a:schemeClr val="accent5"/>
                </a:gs>
                <a:gs pos="50000">
                  <a:schemeClr val="accent5">
                    <a:lumMod val="75000"/>
                  </a:schemeClr>
                </a:gs>
              </a:gsLst>
              <a:lin ang="0" scaled="0"/>
            </a:gradFill>
            <a:ln w="9525">
              <a:noFill/>
              <a:round/>
            </a:ln>
          </p:spPr>
          <p:txBody>
            <a:bodyPr vert="horz" wrap="square" lIns="121920" tIns="60960" rIns="121920" bIns="60960" numCol="1" anchor="t" anchorCtr="0" compatLnSpc="1"/>
            <a:lstStyle/>
            <a:p>
              <a:endParaRPr lang="en-US" sz="2400"/>
            </a:p>
          </p:txBody>
        </p:sp>
        <p:grpSp>
          <p:nvGrpSpPr>
            <p:cNvPr id="15" name="Group 46"/>
            <p:cNvGrpSpPr/>
            <p:nvPr/>
          </p:nvGrpSpPr>
          <p:grpSpPr>
            <a:xfrm>
              <a:off x="3894147" y="2136523"/>
              <a:ext cx="1306494" cy="2636137"/>
              <a:chOff x="2933700" y="2201863"/>
              <a:chExt cx="336550" cy="949326"/>
            </a:xfrm>
          </p:grpSpPr>
          <p:sp>
            <p:nvSpPr>
              <p:cNvPr id="48" name="Freeform 208"/>
              <p:cNvSpPr/>
              <p:nvPr/>
            </p:nvSpPr>
            <p:spPr bwMode="auto">
              <a:xfrm>
                <a:off x="2933700" y="2201863"/>
                <a:ext cx="168275" cy="949325"/>
              </a:xfrm>
              <a:custGeom>
                <a:avLst/>
                <a:gdLst/>
                <a:ahLst/>
                <a:cxnLst>
                  <a:cxn ang="0">
                    <a:pos x="106" y="0"/>
                  </a:cxn>
                  <a:cxn ang="0">
                    <a:pos x="101" y="167"/>
                  </a:cxn>
                  <a:cxn ang="0">
                    <a:pos x="51" y="117"/>
                  </a:cxn>
                  <a:cxn ang="0">
                    <a:pos x="99" y="186"/>
                  </a:cxn>
                  <a:cxn ang="0">
                    <a:pos x="99" y="260"/>
                  </a:cxn>
                  <a:cxn ang="0">
                    <a:pos x="19" y="184"/>
                  </a:cxn>
                  <a:cxn ang="0">
                    <a:pos x="97" y="286"/>
                  </a:cxn>
                  <a:cxn ang="0">
                    <a:pos x="94" y="365"/>
                  </a:cxn>
                  <a:cxn ang="0">
                    <a:pos x="0" y="272"/>
                  </a:cxn>
                  <a:cxn ang="0">
                    <a:pos x="94" y="391"/>
                  </a:cxn>
                  <a:cxn ang="0">
                    <a:pos x="87" y="598"/>
                  </a:cxn>
                  <a:cxn ang="0">
                    <a:pos x="106" y="598"/>
                  </a:cxn>
                  <a:cxn ang="0">
                    <a:pos x="106" y="39"/>
                  </a:cxn>
                  <a:cxn ang="0">
                    <a:pos x="106" y="0"/>
                  </a:cxn>
                </a:cxnLst>
                <a:rect l="0" t="0" r="r" b="b"/>
                <a:pathLst>
                  <a:path w="106" h="598">
                    <a:moveTo>
                      <a:pt x="106" y="0"/>
                    </a:moveTo>
                    <a:lnTo>
                      <a:pt x="101" y="167"/>
                    </a:lnTo>
                    <a:lnTo>
                      <a:pt x="51" y="117"/>
                    </a:lnTo>
                    <a:lnTo>
                      <a:pt x="99" y="186"/>
                    </a:lnTo>
                    <a:lnTo>
                      <a:pt x="99" y="260"/>
                    </a:lnTo>
                    <a:lnTo>
                      <a:pt x="19" y="184"/>
                    </a:lnTo>
                    <a:lnTo>
                      <a:pt x="97" y="286"/>
                    </a:lnTo>
                    <a:lnTo>
                      <a:pt x="94" y="365"/>
                    </a:lnTo>
                    <a:lnTo>
                      <a:pt x="0" y="272"/>
                    </a:lnTo>
                    <a:lnTo>
                      <a:pt x="94" y="391"/>
                    </a:lnTo>
                    <a:lnTo>
                      <a:pt x="87" y="598"/>
                    </a:lnTo>
                    <a:lnTo>
                      <a:pt x="106" y="598"/>
                    </a:lnTo>
                    <a:lnTo>
                      <a:pt x="106" y="39"/>
                    </a:lnTo>
                    <a:lnTo>
                      <a:pt x="106" y="0"/>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2400"/>
              </a:p>
            </p:txBody>
          </p:sp>
          <p:sp>
            <p:nvSpPr>
              <p:cNvPr id="49" name="Freeform 209"/>
              <p:cNvSpPr/>
              <p:nvPr/>
            </p:nvSpPr>
            <p:spPr bwMode="auto">
              <a:xfrm>
                <a:off x="3101975" y="2263776"/>
                <a:ext cx="168275" cy="887413"/>
              </a:xfrm>
              <a:custGeom>
                <a:avLst/>
                <a:gdLst/>
                <a:ahLst/>
                <a:cxnLst>
                  <a:cxn ang="0">
                    <a:pos x="12" y="354"/>
                  </a:cxn>
                  <a:cxn ang="0">
                    <a:pos x="106" y="233"/>
                  </a:cxn>
                  <a:cxn ang="0">
                    <a:pos x="10" y="326"/>
                  </a:cxn>
                  <a:cxn ang="0">
                    <a:pos x="7" y="250"/>
                  </a:cxn>
                  <a:cxn ang="0">
                    <a:pos x="87" y="145"/>
                  </a:cxn>
                  <a:cxn ang="0">
                    <a:pos x="7" y="221"/>
                  </a:cxn>
                  <a:cxn ang="0">
                    <a:pos x="5" y="145"/>
                  </a:cxn>
                  <a:cxn ang="0">
                    <a:pos x="53" y="76"/>
                  </a:cxn>
                  <a:cxn ang="0">
                    <a:pos x="5" y="128"/>
                  </a:cxn>
                  <a:cxn ang="0">
                    <a:pos x="0" y="0"/>
                  </a:cxn>
                  <a:cxn ang="0">
                    <a:pos x="0" y="559"/>
                  </a:cxn>
                  <a:cxn ang="0">
                    <a:pos x="20" y="559"/>
                  </a:cxn>
                  <a:cxn ang="0">
                    <a:pos x="12" y="354"/>
                  </a:cxn>
                </a:cxnLst>
                <a:rect l="0" t="0" r="r" b="b"/>
                <a:pathLst>
                  <a:path w="106" h="559">
                    <a:moveTo>
                      <a:pt x="12" y="354"/>
                    </a:moveTo>
                    <a:lnTo>
                      <a:pt x="106" y="233"/>
                    </a:lnTo>
                    <a:lnTo>
                      <a:pt x="10" y="326"/>
                    </a:lnTo>
                    <a:lnTo>
                      <a:pt x="7" y="250"/>
                    </a:lnTo>
                    <a:lnTo>
                      <a:pt x="87" y="145"/>
                    </a:lnTo>
                    <a:lnTo>
                      <a:pt x="7" y="221"/>
                    </a:lnTo>
                    <a:lnTo>
                      <a:pt x="5" y="145"/>
                    </a:lnTo>
                    <a:lnTo>
                      <a:pt x="53" y="76"/>
                    </a:lnTo>
                    <a:lnTo>
                      <a:pt x="5" y="128"/>
                    </a:lnTo>
                    <a:lnTo>
                      <a:pt x="0" y="0"/>
                    </a:lnTo>
                    <a:lnTo>
                      <a:pt x="0" y="559"/>
                    </a:lnTo>
                    <a:lnTo>
                      <a:pt x="20" y="559"/>
                    </a:lnTo>
                    <a:lnTo>
                      <a:pt x="12" y="354"/>
                    </a:lnTo>
                    <a:close/>
                  </a:path>
                </a:pathLst>
              </a:custGeom>
              <a:solidFill>
                <a:schemeClr val="tx2">
                  <a:lumMod val="25000"/>
                  <a:lumOff val="75000"/>
                </a:schemeClr>
              </a:solidFill>
              <a:ln w="9525">
                <a:noFill/>
                <a:round/>
              </a:ln>
            </p:spPr>
            <p:txBody>
              <a:bodyPr vert="horz" wrap="square" lIns="121920" tIns="60960" rIns="121920" bIns="60960" numCol="1" anchor="t" anchorCtr="0" compatLnSpc="1"/>
              <a:lstStyle/>
              <a:p>
                <a:endParaRPr lang="en-US" sz="2400"/>
              </a:p>
            </p:txBody>
          </p:sp>
        </p:grpSp>
      </p:grpSp>
      <p:sp>
        <p:nvSpPr>
          <p:cNvPr id="27" name="Freeform 201"/>
          <p:cNvSpPr/>
          <p:nvPr/>
        </p:nvSpPr>
        <p:spPr bwMode="auto">
          <a:xfrm>
            <a:off x="748770" y="6363544"/>
            <a:ext cx="10632019" cy="494457"/>
          </a:xfrm>
          <a:custGeom>
            <a:avLst/>
            <a:gdLst/>
            <a:ahLst/>
            <a:cxnLst>
              <a:cxn ang="0">
                <a:pos x="2171" y="556"/>
              </a:cxn>
              <a:cxn ang="0">
                <a:pos x="0" y="556"/>
              </a:cxn>
              <a:cxn ang="0">
                <a:pos x="1113" y="0"/>
              </a:cxn>
              <a:cxn ang="0">
                <a:pos x="2171" y="556"/>
              </a:cxn>
            </a:cxnLst>
            <a:rect l="0" t="0" r="r" b="b"/>
            <a:pathLst>
              <a:path w="2171" h="556">
                <a:moveTo>
                  <a:pt x="2171" y="556"/>
                </a:moveTo>
                <a:cubicBezTo>
                  <a:pt x="0" y="556"/>
                  <a:pt x="0" y="556"/>
                  <a:pt x="0" y="556"/>
                </a:cubicBezTo>
                <a:cubicBezTo>
                  <a:pt x="0" y="556"/>
                  <a:pt x="514" y="0"/>
                  <a:pt x="1113" y="0"/>
                </a:cubicBezTo>
                <a:cubicBezTo>
                  <a:pt x="1713" y="0"/>
                  <a:pt x="2171" y="556"/>
                  <a:pt x="2171" y="55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dirty="0"/>
          </a:p>
        </p:txBody>
      </p:sp>
      <p:sp>
        <p:nvSpPr>
          <p:cNvPr id="50" name="TextBox 49"/>
          <p:cNvSpPr txBox="1"/>
          <p:nvPr/>
        </p:nvSpPr>
        <p:spPr>
          <a:xfrm>
            <a:off x="319149" y="2998719"/>
            <a:ext cx="2633453" cy="1200137"/>
          </a:xfrm>
          <a:prstGeom prst="rect">
            <a:avLst/>
          </a:prstGeom>
          <a:noFill/>
        </p:spPr>
        <p:txBody>
          <a:bodyPr wrap="square" rtlCol="0">
            <a:spAutoFit/>
          </a:bodyPr>
          <a:lstStyle/>
          <a:p>
            <a:pPr algn="ctr"/>
            <a:r>
              <a:rPr lang="zh-CN" altLang="en-US" sz="1865" b="1" dirty="0">
                <a:solidFill>
                  <a:schemeClr val="accent1"/>
                </a:solidFill>
                <a:latin typeface="+mj-lt"/>
              </a:rPr>
              <a:t>添加内容文本</a:t>
            </a:r>
            <a:r>
              <a:rPr lang="en-US" sz="1865" b="1" dirty="0" smtClean="0">
                <a:solidFill>
                  <a:schemeClr val="accent1"/>
                </a:solidFill>
                <a:latin typeface="+mj-lt"/>
              </a:rPr>
              <a:t/>
            </a:r>
            <a:br>
              <a:rPr lang="en-US" sz="1865" b="1" dirty="0" smtClean="0">
                <a:solidFill>
                  <a:schemeClr val="accent1"/>
                </a:solidFill>
                <a:latin typeface="+mj-lt"/>
              </a:rPr>
            </a:br>
            <a:r>
              <a:rPr lang="en-US" sz="1335" dirty="0" smtClean="0">
                <a:solidFill>
                  <a:schemeClr val="bg1"/>
                </a:solidFill>
              </a:rPr>
              <a:t>There are many variations of Lorem Ipsum available, but the majority have suffered  There are many variations of Lorem</a:t>
            </a:r>
            <a:endParaRPr lang="en-US" sz="1335" dirty="0">
              <a:solidFill>
                <a:schemeClr val="bg1"/>
              </a:solidFill>
            </a:endParaRPr>
          </a:p>
        </p:txBody>
      </p:sp>
      <p:sp>
        <p:nvSpPr>
          <p:cNvPr id="51" name="TextBox 50"/>
          <p:cNvSpPr txBox="1"/>
          <p:nvPr/>
        </p:nvSpPr>
        <p:spPr>
          <a:xfrm>
            <a:off x="2346534" y="2129684"/>
            <a:ext cx="2633453" cy="1200137"/>
          </a:xfrm>
          <a:prstGeom prst="rect">
            <a:avLst/>
          </a:prstGeom>
          <a:noFill/>
        </p:spPr>
        <p:txBody>
          <a:bodyPr wrap="square" rtlCol="0">
            <a:spAutoFit/>
          </a:bodyPr>
          <a:lstStyle/>
          <a:p>
            <a:pPr algn="ctr"/>
            <a:r>
              <a:rPr lang="zh-CN" altLang="en-US" sz="1865" b="1" dirty="0">
                <a:solidFill>
                  <a:schemeClr val="accent2"/>
                </a:solidFill>
                <a:latin typeface="+mj-lt"/>
              </a:rPr>
              <a:t>添加内容文本</a:t>
            </a:r>
            <a:r>
              <a:rPr lang="en-US" sz="1865" b="1" dirty="0">
                <a:solidFill>
                  <a:schemeClr val="accent1"/>
                </a:solidFill>
                <a:latin typeface="+mj-lt"/>
              </a:rPr>
              <a:t/>
            </a:r>
            <a:br>
              <a:rPr lang="en-US" sz="1865" b="1" dirty="0">
                <a:solidFill>
                  <a:schemeClr val="accent1"/>
                </a:solidFill>
                <a:latin typeface="+mj-lt"/>
              </a:rPr>
            </a:br>
            <a:r>
              <a:rPr lang="en-US" sz="1335" dirty="0">
                <a:solidFill>
                  <a:schemeClr val="bg1"/>
                </a:solidFill>
              </a:rPr>
              <a:t>There are many variations of Lorem Ipsum available, but the majority have suffered  There are many variations of Lorem</a:t>
            </a:r>
          </a:p>
        </p:txBody>
      </p:sp>
      <p:sp>
        <p:nvSpPr>
          <p:cNvPr id="52" name="TextBox 51"/>
          <p:cNvSpPr txBox="1"/>
          <p:nvPr/>
        </p:nvSpPr>
        <p:spPr>
          <a:xfrm>
            <a:off x="7100990" y="2129684"/>
            <a:ext cx="2633453" cy="1200137"/>
          </a:xfrm>
          <a:prstGeom prst="rect">
            <a:avLst/>
          </a:prstGeom>
          <a:noFill/>
        </p:spPr>
        <p:txBody>
          <a:bodyPr wrap="square" rtlCol="0">
            <a:spAutoFit/>
          </a:bodyPr>
          <a:lstStyle/>
          <a:p>
            <a:pPr algn="ctr"/>
            <a:r>
              <a:rPr lang="zh-CN" altLang="en-US" sz="1865" b="1" dirty="0">
                <a:solidFill>
                  <a:schemeClr val="accent4"/>
                </a:solidFill>
                <a:latin typeface="+mj-lt"/>
              </a:rPr>
              <a:t>添加内容文本</a:t>
            </a:r>
            <a:r>
              <a:rPr lang="en-US" sz="1335" dirty="0" smtClean="0">
                <a:solidFill>
                  <a:schemeClr val="bg1"/>
                </a:solidFill>
              </a:rPr>
              <a:t>There </a:t>
            </a:r>
            <a:r>
              <a:rPr lang="en-US" sz="1335" dirty="0">
                <a:solidFill>
                  <a:schemeClr val="bg1"/>
                </a:solidFill>
              </a:rPr>
              <a:t>are many variations of Lorem Ipsum available, but the majority have suffered  There are many variations of Lorem</a:t>
            </a:r>
          </a:p>
        </p:txBody>
      </p:sp>
      <p:sp>
        <p:nvSpPr>
          <p:cNvPr id="53" name="TextBox 52"/>
          <p:cNvSpPr txBox="1"/>
          <p:nvPr/>
        </p:nvSpPr>
        <p:spPr>
          <a:xfrm>
            <a:off x="9177510" y="3011689"/>
            <a:ext cx="2633453" cy="1200137"/>
          </a:xfrm>
          <a:prstGeom prst="rect">
            <a:avLst/>
          </a:prstGeom>
          <a:noFill/>
        </p:spPr>
        <p:txBody>
          <a:bodyPr wrap="square" rtlCol="0">
            <a:spAutoFit/>
          </a:bodyPr>
          <a:lstStyle/>
          <a:p>
            <a:pPr algn="ctr"/>
            <a:r>
              <a:rPr lang="zh-CN" altLang="en-US" sz="1865" b="1" dirty="0">
                <a:solidFill>
                  <a:schemeClr val="accent5"/>
                </a:solidFill>
                <a:latin typeface="+mj-lt"/>
              </a:rPr>
              <a:t>添加内容文本</a:t>
            </a:r>
            <a:r>
              <a:rPr lang="en-US" sz="1865" b="1" dirty="0">
                <a:solidFill>
                  <a:schemeClr val="accent1"/>
                </a:solidFill>
                <a:latin typeface="+mj-lt"/>
              </a:rPr>
              <a:t/>
            </a:r>
            <a:br>
              <a:rPr lang="en-US" sz="1865" b="1" dirty="0">
                <a:solidFill>
                  <a:schemeClr val="accent1"/>
                </a:solidFill>
                <a:latin typeface="+mj-lt"/>
              </a:rPr>
            </a:br>
            <a:r>
              <a:rPr lang="en-US" sz="1335" dirty="0">
                <a:solidFill>
                  <a:schemeClr val="bg1"/>
                </a:solidFill>
              </a:rPr>
              <a:t>There are many variations of Lorem Ipsum available, but the majority have suffered  There are many variations of Lorem</a:t>
            </a:r>
          </a:p>
        </p:txBody>
      </p:sp>
      <p:sp>
        <p:nvSpPr>
          <p:cNvPr id="54" name="TextBox 53"/>
          <p:cNvSpPr txBox="1"/>
          <p:nvPr/>
        </p:nvSpPr>
        <p:spPr>
          <a:xfrm>
            <a:off x="4683334" y="1344057"/>
            <a:ext cx="2633453" cy="1200137"/>
          </a:xfrm>
          <a:prstGeom prst="rect">
            <a:avLst/>
          </a:prstGeom>
          <a:noFill/>
        </p:spPr>
        <p:txBody>
          <a:bodyPr wrap="square" rtlCol="0">
            <a:spAutoFit/>
          </a:bodyPr>
          <a:lstStyle/>
          <a:p>
            <a:pPr algn="ctr"/>
            <a:r>
              <a:rPr lang="zh-CN" altLang="en-US" sz="1865" b="1" dirty="0">
                <a:solidFill>
                  <a:schemeClr val="accent3"/>
                </a:solidFill>
                <a:latin typeface="+mj-lt"/>
              </a:rPr>
              <a:t>添加内容文本</a:t>
            </a:r>
            <a:r>
              <a:rPr lang="en-US" sz="1865" b="1" dirty="0">
                <a:solidFill>
                  <a:schemeClr val="accent1"/>
                </a:solidFill>
                <a:latin typeface="+mj-lt"/>
              </a:rPr>
              <a:t/>
            </a:r>
            <a:br>
              <a:rPr lang="en-US" sz="1865" b="1" dirty="0">
                <a:solidFill>
                  <a:schemeClr val="accent1"/>
                </a:solidFill>
                <a:latin typeface="+mj-lt"/>
              </a:rPr>
            </a:br>
            <a:r>
              <a:rPr lang="en-US" sz="1335" dirty="0">
                <a:solidFill>
                  <a:schemeClr val="bg1"/>
                </a:solidFill>
              </a:rPr>
              <a:t>There are many variations of Lorem Ipsum available, but the majority have suffered  There are many variations of Lorem</a:t>
            </a:r>
          </a:p>
        </p:txBody>
      </p:sp>
      <p:sp>
        <p:nvSpPr>
          <p:cNvPr id="37" name="文本框 36"/>
          <p:cNvSpPr txBox="1"/>
          <p:nvPr/>
        </p:nvSpPr>
        <p:spPr>
          <a:xfrm>
            <a:off x="2328892" y="177217"/>
            <a:ext cx="7056784" cy="769441"/>
          </a:xfrm>
          <a:prstGeom prst="rect">
            <a:avLst/>
          </a:prstGeom>
          <a:noFill/>
        </p:spPr>
        <p:txBody>
          <a:bodyPr wrap="square" rtlCol="0">
            <a:spAutoFit/>
          </a:bodyPr>
          <a:lstStyle/>
          <a:p>
            <a:pPr algn="ctr"/>
            <a:r>
              <a:rPr lang="zh-CN" altLang="en-US" sz="4400" b="1" dirty="0" smtClean="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rPr>
              <a:t>添加您的标题</a:t>
            </a:r>
            <a:endParaRPr lang="zh-CN" altLang="en-US" sz="4400" b="1" dirty="0">
              <a:solidFill>
                <a:schemeClr val="bg1"/>
              </a:solidFill>
              <a:effectLst>
                <a:outerShdw blurRad="38100" dist="38100" dir="2700000" algn="tl">
                  <a:srgbClr val="000000">
                    <a:alpha val="43137"/>
                  </a:srgbClr>
                </a:outerShdw>
              </a:effectLst>
              <a:latin typeface="张海山草泥马体" panose="02000000000000000000" pitchFamily="2" charset="-122"/>
              <a:ea typeface="张海山草泥马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Bottom)">
                                      <p:cBhvr>
                                        <p:cTn id="43" dur="500"/>
                                        <p:tgtEl>
                                          <p:spTgt spid="1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0" grpId="0"/>
      <p:bldP spid="51" grpId="0"/>
      <p:bldP spid="52" grpId="0"/>
      <p:bldP spid="53" grpId="0"/>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424">
      <a:dk1>
        <a:srgbClr val="FFFFFF"/>
      </a:dk1>
      <a:lt1>
        <a:sysClr val="window" lastClr="FFFFFF"/>
      </a:lt1>
      <a:dk2>
        <a:srgbClr val="39302A"/>
      </a:dk2>
      <a:lt2>
        <a:srgbClr val="7F7F7F"/>
      </a:lt2>
      <a:accent1>
        <a:srgbClr val="1BDEC0"/>
      </a:accent1>
      <a:accent2>
        <a:srgbClr val="1574A8"/>
      </a:accent2>
      <a:accent3>
        <a:srgbClr val="536AE9"/>
      </a:accent3>
      <a:accent4>
        <a:srgbClr val="15A892"/>
      </a:accent4>
      <a:accent5>
        <a:srgbClr val="1574A8"/>
      </a:accent5>
      <a:accent6>
        <a:srgbClr val="152BA8"/>
      </a:accent6>
      <a:hlink>
        <a:srgbClr val="3E7C86"/>
      </a:hlink>
      <a:folHlink>
        <a:srgbClr val="162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自定义</PresentationFormat>
  <Paragraphs>292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Arial</vt:lpstr>
      <vt:lpstr>Calibri</vt:lpstr>
      <vt:lpstr>FontAwesome</vt:lpstr>
      <vt:lpstr>张海山草泥马体</vt:lpstr>
      <vt:lpstr>张海山锐线体简</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2022-03-16T02:10:08Z</dcterms:created>
  <dcterms:modified xsi:type="dcterms:W3CDTF">2023-01-10T05:43:03Z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B1452B0874F8449DA7DE20DC599A6606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