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08" r:id="rId2"/>
    <p:sldId id="256" r:id="rId3"/>
    <p:sldId id="258" r:id="rId4"/>
    <p:sldId id="310" r:id="rId5"/>
    <p:sldId id="262" r:id="rId6"/>
    <p:sldId id="266" r:id="rId7"/>
    <p:sldId id="309" r:id="rId8"/>
    <p:sldId id="267" r:id="rId9"/>
    <p:sldId id="311" r:id="rId10"/>
    <p:sldId id="268" r:id="rId11"/>
    <p:sldId id="275" r:id="rId12"/>
    <p:sldId id="314" r:id="rId13"/>
    <p:sldId id="315" r:id="rId14"/>
    <p:sldId id="276" r:id="rId15"/>
    <p:sldId id="317" r:id="rId16"/>
    <p:sldId id="305" r:id="rId17"/>
    <p:sldId id="316" r:id="rId18"/>
    <p:sldId id="312" r:id="rId19"/>
    <p:sldId id="277" r:id="rId20"/>
    <p:sldId id="327" r:id="rId21"/>
    <p:sldId id="328" r:id="rId22"/>
    <p:sldId id="313" r:id="rId23"/>
    <p:sldId id="323" r:id="rId24"/>
    <p:sldId id="324" r:id="rId25"/>
    <p:sldId id="325" r:id="rId26"/>
    <p:sldId id="326" r:id="rId27"/>
    <p:sldId id="302" r:id="rId28"/>
    <p:sldId id="322" r:id="rId29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3991" autoAdjust="0"/>
  </p:normalViewPr>
  <p:slideViewPr>
    <p:cSldViewPr snapToGrid="0" snapToObjects="1">
      <p:cViewPr varScale="1">
        <p:scale>
          <a:sx n="77" d="100"/>
          <a:sy n="77" d="100"/>
        </p:scale>
        <p:origin x="-102" y="-13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C0AC8C84-932E-41EC-969B-1FCFCDACA4F3}" type="datetimeFigureOut">
              <a:rPr lang="zh-CN" altLang="en-US"/>
              <a:t>2023-01-10</a:t>
            </a:fld>
            <a:endParaRPr lang="en-US" altLang="zh-CN"/>
          </a:p>
        </p:txBody>
      </p:sp>
      <p:sp>
        <p:nvSpPr>
          <p:cNvPr id="3174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2432AEFE-D698-4179-948F-84FCE0716B4F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AEFE-D698-4179-948F-84FCE0716B4F}" type="slidenum">
              <a:rPr lang="zh-CN" altLang="en-US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AEFE-D698-4179-948F-84FCE0716B4F}" type="slidenum">
              <a:rPr lang="zh-CN" altLang="en-US" smtClean="0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AEFE-D698-4179-948F-84FCE0716B4F}" type="slidenum">
              <a:rPr lang="zh-CN" altLang="en-US" smtClean="0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AEFE-D698-4179-948F-84FCE0716B4F}" type="slidenum">
              <a:rPr lang="zh-CN" altLang="en-US" smtClean="0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AEFE-D698-4179-948F-84FCE0716B4F}" type="slidenum">
              <a:rPr lang="zh-CN" altLang="en-US" smtClean="0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AEFE-D698-4179-948F-84FCE0716B4F}" type="slidenum">
              <a:rPr lang="zh-CN" altLang="en-US" smtClean="0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AEFE-D698-4179-948F-84FCE0716B4F}" type="slidenum">
              <a:rPr lang="zh-CN" altLang="en-US" smtClean="0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AEFE-D698-4179-948F-84FCE0716B4F}" type="slidenum">
              <a:rPr lang="zh-CN" altLang="en-US" smtClean="0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AEFE-D698-4179-948F-84FCE0716B4F}" type="slidenum">
              <a:rPr lang="zh-CN" altLang="en-US" smtClean="0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AEFE-D698-4179-948F-84FCE0716B4F}" type="slidenum">
              <a:rPr lang="zh-CN" altLang="en-US" smtClean="0"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AEFE-D698-4179-948F-84FCE0716B4F}" type="slidenum">
              <a:rPr lang="zh-CN" altLang="en-US" smtClean="0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AEFE-D698-4179-948F-84FCE0716B4F}" type="slidenum">
              <a:rPr lang="zh-CN" altLang="en-US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AEFE-D698-4179-948F-84FCE0716B4F}" type="slidenum">
              <a:rPr lang="zh-CN" altLang="en-US" smtClean="0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AEFE-D698-4179-948F-84FCE0716B4F}" type="slidenum">
              <a:rPr lang="zh-CN" altLang="en-US" smtClean="0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AEFE-D698-4179-948F-84FCE0716B4F}" type="slidenum">
              <a:rPr lang="zh-CN" altLang="en-US" smtClean="0"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AEFE-D698-4179-948F-84FCE0716B4F}" type="slidenum">
              <a:rPr lang="zh-CN" altLang="en-US" smtClean="0"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AEFE-D698-4179-948F-84FCE0716B4F}" type="slidenum">
              <a:rPr lang="zh-CN" altLang="en-US" smtClean="0"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AEFE-D698-4179-948F-84FCE0716B4F}" type="slidenum">
              <a:rPr lang="zh-CN" altLang="en-US" smtClean="0"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AEFE-D698-4179-948F-84FCE0716B4F}" type="slidenum">
              <a:rPr lang="zh-CN" altLang="en-US" smtClean="0"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AEFE-D698-4179-948F-84FCE0716B4F}" type="slidenum">
              <a:rPr lang="zh-CN" altLang="en-US" smtClean="0"/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AEFE-D698-4179-948F-84FCE0716B4F}" type="slidenum">
              <a:rPr lang="zh-CN" altLang="en-US" smtClean="0"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AEFE-D698-4179-948F-84FCE0716B4F}" type="slidenum">
              <a:rPr lang="zh-CN" altLang="en-US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AEFE-D698-4179-948F-84FCE0716B4F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AEFE-D698-4179-948F-84FCE0716B4F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AEFE-D698-4179-948F-84FCE0716B4F}" type="slidenum">
              <a:rPr lang="zh-CN" altLang="en-US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AEFE-D698-4179-948F-84FCE0716B4F}" type="slidenum">
              <a:rPr lang="zh-CN" altLang="en-US" smtClean="0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AEFE-D698-4179-948F-84FCE0716B4F}" type="slidenum">
              <a:rPr lang="zh-CN" altLang="en-US" smtClean="0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2AEFE-D698-4179-948F-84FCE0716B4F}" type="slidenum">
              <a:rPr lang="zh-CN" altLang="en-US" smtClean="0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27"/>
          <p:cNvSpPr/>
          <p:nvPr/>
        </p:nvSpPr>
        <p:spPr bwMode="auto">
          <a:xfrm>
            <a:off x="0" y="53975"/>
            <a:ext cx="9131300" cy="158750"/>
          </a:xfrm>
          <a:custGeom>
            <a:avLst/>
            <a:gdLst>
              <a:gd name="T0" fmla="*/ 0 w 9131643"/>
              <a:gd name="T1" fmla="*/ 65802 h 213133"/>
              <a:gd name="T2" fmla="*/ 2470886 w 9131643"/>
              <a:gd name="T3" fmla="*/ 27652 h 213133"/>
              <a:gd name="T4" fmla="*/ 5942485 w 9131643"/>
              <a:gd name="T5" fmla="*/ 947 h 213133"/>
              <a:gd name="T6" fmla="*/ 9129928 w 9131643"/>
              <a:gd name="T7" fmla="*/ 61987 h 2131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31643" h="213133">
                <a:moveTo>
                  <a:pt x="0" y="213133"/>
                </a:moveTo>
                <a:lnTo>
                  <a:pt x="2471351" y="89566"/>
                </a:lnTo>
                <a:cubicBezTo>
                  <a:pt x="3461951" y="54555"/>
                  <a:pt x="4833551" y="-15466"/>
                  <a:pt x="5943600" y="3069"/>
                </a:cubicBezTo>
                <a:cubicBezTo>
                  <a:pt x="7053649" y="21604"/>
                  <a:pt x="8437605" y="169885"/>
                  <a:pt x="9131643" y="200777"/>
                </a:cubicBezTo>
              </a:path>
            </a:pathLst>
          </a:custGeom>
          <a:noFill/>
          <a:ln w="25400" cap="flat" cmpd="sng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" name="任意多边形 28"/>
          <p:cNvSpPr/>
          <p:nvPr/>
        </p:nvSpPr>
        <p:spPr bwMode="auto">
          <a:xfrm flipV="1">
            <a:off x="11113" y="4959350"/>
            <a:ext cx="9132887" cy="158750"/>
          </a:xfrm>
          <a:custGeom>
            <a:avLst/>
            <a:gdLst>
              <a:gd name="T0" fmla="*/ 0 w 9131643"/>
              <a:gd name="T1" fmla="*/ 65802 h 213133"/>
              <a:gd name="T2" fmla="*/ 2473036 w 9131643"/>
              <a:gd name="T3" fmla="*/ 27652 h 213133"/>
              <a:gd name="T4" fmla="*/ 5947650 w 9131643"/>
              <a:gd name="T5" fmla="*/ 947 h 213133"/>
              <a:gd name="T6" fmla="*/ 9137865 w 9131643"/>
              <a:gd name="T7" fmla="*/ 61987 h 2131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31643" h="213133">
                <a:moveTo>
                  <a:pt x="0" y="213133"/>
                </a:moveTo>
                <a:lnTo>
                  <a:pt x="2471351" y="89566"/>
                </a:lnTo>
                <a:cubicBezTo>
                  <a:pt x="3461951" y="54555"/>
                  <a:pt x="4833551" y="-15466"/>
                  <a:pt x="5943600" y="3069"/>
                </a:cubicBezTo>
                <a:cubicBezTo>
                  <a:pt x="7053649" y="21604"/>
                  <a:pt x="8437605" y="169885"/>
                  <a:pt x="9131643" y="200777"/>
                </a:cubicBezTo>
              </a:path>
            </a:pathLst>
          </a:custGeom>
          <a:noFill/>
          <a:ln w="25400" cap="flat" cmpd="sng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80" name="KSO_BT1"/>
          <p:cNvSpPr>
            <a:spLocks noGrp="1" noChangeArrowheads="1"/>
          </p:cNvSpPr>
          <p:nvPr>
            <p:ph type="ctrTitle"/>
          </p:nvPr>
        </p:nvSpPr>
        <p:spPr>
          <a:xfrm>
            <a:off x="1968500" y="778669"/>
            <a:ext cx="5511800" cy="1102519"/>
          </a:xfrm>
        </p:spPr>
        <p:txBody>
          <a:bodyPr/>
          <a:lstStyle>
            <a:lvl1pPr algn="ctr">
              <a:lnSpc>
                <a:spcPct val="100000"/>
              </a:lnSpc>
              <a:defRPr sz="3600"/>
            </a:lvl1pPr>
          </a:lstStyle>
          <a:p>
            <a:pPr lvl="0"/>
            <a:r>
              <a:rPr lang="zh-CN" altLang="zh-CN" noProof="0"/>
              <a:t>单击此处编辑母版标题样式</a:t>
            </a:r>
          </a:p>
        </p:txBody>
      </p:sp>
      <p:sp>
        <p:nvSpPr>
          <p:cNvPr id="3081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1968500" y="1924050"/>
            <a:ext cx="54991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zh-CN" noProof="0"/>
              <a:t>单击此处编辑母版副标题样式</a:t>
            </a:r>
          </a:p>
        </p:txBody>
      </p:sp>
      <p:sp>
        <p:nvSpPr>
          <p:cNvPr id="6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6389A-78DF-4DF7-BD68-8E733569E82A}" type="datetime1">
              <a:rPr lang="zh-CN" altLang="en-US"/>
              <a:t>2023-01-10</a:t>
            </a:fld>
            <a:endParaRPr lang="en-US" altLang="zh-CN"/>
          </a:p>
        </p:txBody>
      </p:sp>
      <p:sp>
        <p:nvSpPr>
          <p:cNvPr id="7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DE3DE-64E5-469A-952F-D9893B8751A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Tm="4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5A7BC-4CCC-44DC-9DD0-EE0B69D378E5}" type="datetime1">
              <a:rPr lang="zh-CN" altLang="en-US"/>
              <a:t>2023-01-10</a:t>
            </a:fld>
            <a:endParaRPr lang="en-US" altLang="zh-C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31F4C-2E20-4A18-9C40-B718B28A9EA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Tm="4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19101" y="1000126"/>
            <a:ext cx="4068763" cy="37754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0263" y="1000126"/>
            <a:ext cx="4070350" cy="37754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99B8-5766-4065-A253-606F57909EA3}" type="datetime1">
              <a:rPr lang="zh-CN" altLang="en-US"/>
              <a:t>2023-01-10</a:t>
            </a:fld>
            <a:endParaRPr lang="en-US" altLang="zh-C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29F54-BEC4-40C8-8F83-253153738AD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Tm="4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FAE9-6F30-4343-832F-8A97F0D5FFF2}" type="datetime1">
              <a:rPr lang="zh-CN" altLang="en-US"/>
              <a:t>2023-01-10</a:t>
            </a:fld>
            <a:endParaRPr lang="en-US" altLang="zh-C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F1F16-A8DF-4575-8465-30B3D6647236}" type="slidenum">
              <a:rPr lang="zh-CN" altLang="en-US"/>
              <a:t>‹#›</a:t>
            </a:fld>
            <a:endParaRPr lang="en-US" altLang="zh-CN"/>
          </a:p>
        </p:txBody>
      </p:sp>
      <p:sp>
        <p:nvSpPr>
          <p:cNvPr id="11" name="矩形 10"/>
          <p:cNvSpPr/>
          <p:nvPr userDrawn="1"/>
        </p:nvSpPr>
        <p:spPr>
          <a:xfrm>
            <a:off x="5631923" y="3851652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 spd="slow" advTm="4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A1AF7-386F-4DCA-BA69-91E85932BE09}" type="datetime1">
              <a:rPr lang="zh-CN" altLang="en-US"/>
              <a:t>2023-01-10</a:t>
            </a:fld>
            <a:endParaRPr lang="en-US" altLang="zh-C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914F0-1260-4DD4-8824-B4CC87D4BEB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Tm="4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86AB7-3846-4040-B2F7-A03DD3825606}" type="datetime1">
              <a:rPr lang="zh-CN" altLang="en-US"/>
              <a:t>2023-01-10</a:t>
            </a:fld>
            <a:endParaRPr lang="en-US" altLang="zh-CN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0EB1A-5C17-48BA-972F-FE2A3127EC8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Tm="4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ADE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:\其他工作\【策    划】\兼职 我图网\觅知网\2018\小学生安全教育日.ppt\素材\5342.jp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任意多边形 27"/>
          <p:cNvSpPr/>
          <p:nvPr/>
        </p:nvSpPr>
        <p:spPr bwMode="auto">
          <a:xfrm>
            <a:off x="0" y="53975"/>
            <a:ext cx="9131300" cy="158750"/>
          </a:xfrm>
          <a:custGeom>
            <a:avLst/>
            <a:gdLst>
              <a:gd name="T0" fmla="*/ 0 w 9131643"/>
              <a:gd name="T1" fmla="*/ 65802 h 213133"/>
              <a:gd name="T2" fmla="*/ 2470886 w 9131643"/>
              <a:gd name="T3" fmla="*/ 27652 h 213133"/>
              <a:gd name="T4" fmla="*/ 5942485 w 9131643"/>
              <a:gd name="T5" fmla="*/ 947 h 213133"/>
              <a:gd name="T6" fmla="*/ 9129928 w 9131643"/>
              <a:gd name="T7" fmla="*/ 61987 h 2131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31643" h="213133">
                <a:moveTo>
                  <a:pt x="0" y="213133"/>
                </a:moveTo>
                <a:lnTo>
                  <a:pt x="2471351" y="89566"/>
                </a:lnTo>
                <a:cubicBezTo>
                  <a:pt x="3461951" y="54555"/>
                  <a:pt x="4833551" y="-15466"/>
                  <a:pt x="5943600" y="3069"/>
                </a:cubicBezTo>
                <a:cubicBezTo>
                  <a:pt x="7053649" y="21604"/>
                  <a:pt x="8437605" y="169885"/>
                  <a:pt x="9131643" y="200777"/>
                </a:cubicBezTo>
              </a:path>
            </a:pathLst>
          </a:custGeom>
          <a:noFill/>
          <a:ln w="25400" cap="flat" cmpd="sng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8" name="任意多边形 28"/>
          <p:cNvSpPr/>
          <p:nvPr/>
        </p:nvSpPr>
        <p:spPr bwMode="auto">
          <a:xfrm flipV="1">
            <a:off x="11113" y="4959350"/>
            <a:ext cx="9132887" cy="158750"/>
          </a:xfrm>
          <a:custGeom>
            <a:avLst/>
            <a:gdLst>
              <a:gd name="T0" fmla="*/ 0 w 9131643"/>
              <a:gd name="T1" fmla="*/ 65802 h 213133"/>
              <a:gd name="T2" fmla="*/ 2473036 w 9131643"/>
              <a:gd name="T3" fmla="*/ 27652 h 213133"/>
              <a:gd name="T4" fmla="*/ 5947650 w 9131643"/>
              <a:gd name="T5" fmla="*/ 947 h 213133"/>
              <a:gd name="T6" fmla="*/ 9137865 w 9131643"/>
              <a:gd name="T7" fmla="*/ 61987 h 2131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31643" h="213133">
                <a:moveTo>
                  <a:pt x="0" y="213133"/>
                </a:moveTo>
                <a:lnTo>
                  <a:pt x="2471351" y="89566"/>
                </a:lnTo>
                <a:cubicBezTo>
                  <a:pt x="3461951" y="54555"/>
                  <a:pt x="4833551" y="-15466"/>
                  <a:pt x="5943600" y="3069"/>
                </a:cubicBezTo>
                <a:cubicBezTo>
                  <a:pt x="7053649" y="21604"/>
                  <a:pt x="8437605" y="169885"/>
                  <a:pt x="9131643" y="200777"/>
                </a:cubicBezTo>
              </a:path>
            </a:pathLst>
          </a:custGeom>
          <a:noFill/>
          <a:ln w="25400" cap="flat" cmpd="sng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54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E1B7F060-BA64-4D8D-B390-2FA781B96A20}" type="datetime1">
              <a:rPr lang="zh-CN" altLang="en-US"/>
              <a:t>2023-01-10</a:t>
            </a:fld>
            <a:endParaRPr lang="en-US" altLang="zh-CN"/>
          </a:p>
        </p:txBody>
      </p:sp>
      <p:sp>
        <p:nvSpPr>
          <p:cNvPr id="2055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6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7EA28E8D-CE61-4732-B7EF-20039426AFCC}" type="slidenum">
              <a:rPr lang="zh-CN" altLang="en-US"/>
              <a:t>‹#›</a:t>
            </a:fld>
            <a:endParaRPr lang="en-US" altLang="zh-CN"/>
          </a:p>
        </p:txBody>
      </p:sp>
      <p:sp>
        <p:nvSpPr>
          <p:cNvPr id="1032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415925" y="312738"/>
            <a:ext cx="8291513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33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000125"/>
            <a:ext cx="8291513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Tm="4000">
    <p:cove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方正剪纸简体" pitchFamily="65" charset="-122"/>
          <a:ea typeface="方正卡通简体" pitchFamily="65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方正剪纸简体" pitchFamily="65" charset="-122"/>
          <a:ea typeface="方正卡通简体" pitchFamily="65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方正剪纸简体" pitchFamily="65" charset="-122"/>
          <a:ea typeface="方正卡通简体" pitchFamily="65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方正剪纸简体" pitchFamily="65" charset="-122"/>
          <a:ea typeface="方正卡通简体" pitchFamily="65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m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just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37F6FF"/>
        </a:buClr>
        <a:buFont typeface="幼圆" panose="02010509060101010101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file:///D:\KuGou\&#27146;&#31481;&#38738;&#12289;&#21271;&#20140;&#24066;&#23569;&#24180;&#23467;&#21512;&#21809;&#22242;%20-%20&#21681;&#20204;&#20174;&#23567;&#35762;&#31036;&#35980;.mp3" TargetMode="External"/><Relationship Id="rId16" Type="http://schemas.openxmlformats.org/officeDocument/2006/relationships/image" Target="../media/image14.png"/><Relationship Id="rId1" Type="http://schemas.microsoft.com/office/2007/relationships/media" Target="file:///D:\KuGou\&#27146;&#31481;&#38738;&#12289;&#21271;&#20140;&#24066;&#23569;&#24180;&#23467;&#21512;&#21809;&#22242;%20-%20&#21681;&#20204;&#20174;&#23567;&#35762;&#31036;&#35980;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D:\2017PPT 素材\卡  通 儿 童\PNG 儿童素材\家长会背景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6" descr="E:\其他工作\【策    划】\兼职 我图网\觅知网\2018\小学生安全教育日.ppt\素材\536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23863"/>
            <a:ext cx="9144000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 descr="E:\其他工作\【策    划】\兼职 我图网\觅知网\2018\小学生安全教育日.ppt\素材\4款可爱校园儿童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54538" y="2803525"/>
            <a:ext cx="1774825" cy="20018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E:\其他工作\【策    划】\兼职 我图网\觅知网\2018\小学生安全教育日.ppt\素材\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997075" y="2724150"/>
            <a:ext cx="1839913" cy="21034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 descr="E:\其他工作\【策    划】\兼职 我图网\觅知网\2018\小学生安全教育日.ppt\素材\2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733800" y="2724150"/>
            <a:ext cx="976313" cy="226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KSO_Shape"/>
          <p:cNvSpPr/>
          <p:nvPr/>
        </p:nvSpPr>
        <p:spPr>
          <a:xfrm>
            <a:off x="155575" y="173038"/>
            <a:ext cx="403225" cy="196850"/>
          </a:xfrm>
          <a:custGeom>
            <a:avLst/>
            <a:gdLst>
              <a:gd name="connsiteX0" fmla="*/ 4109878 w 7991396"/>
              <a:gd name="connsiteY0" fmla="*/ 0 h 4172540"/>
              <a:gd name="connsiteX1" fmla="*/ 5415487 w 7991396"/>
              <a:gd name="connsiteY1" fmla="*/ 816050 h 4172540"/>
              <a:gd name="connsiteX2" fmla="*/ 6027418 w 7991396"/>
              <a:gd name="connsiteY2" fmla="*/ 677951 h 4172540"/>
              <a:gd name="connsiteX3" fmla="*/ 7489804 w 7991396"/>
              <a:gd name="connsiteY3" fmla="*/ 2140332 h 4172540"/>
              <a:gd name="connsiteX4" fmla="*/ 7483396 w 7991396"/>
              <a:gd name="connsiteY4" fmla="*/ 2203898 h 4172540"/>
              <a:gd name="connsiteX5" fmla="*/ 7991396 w 7991396"/>
              <a:gd name="connsiteY5" fmla="*/ 3146665 h 4172540"/>
              <a:gd name="connsiteX6" fmla="*/ 7456648 w 7991396"/>
              <a:gd name="connsiteY6" fmla="*/ 4106801 h 4172540"/>
              <a:gd name="connsiteX7" fmla="*/ 7330940 w 7991396"/>
              <a:gd name="connsiteY7" fmla="*/ 4172540 h 4172540"/>
              <a:gd name="connsiteX8" fmla="*/ 1079370 w 7991396"/>
              <a:gd name="connsiteY8" fmla="*/ 4172540 h 4172540"/>
              <a:gd name="connsiteX9" fmla="*/ 1015130 w 7991396"/>
              <a:gd name="connsiteY9" fmla="*/ 4169296 h 4172540"/>
              <a:gd name="connsiteX10" fmla="*/ 0 w 7991396"/>
              <a:gd name="connsiteY10" fmla="*/ 3044397 h 4172540"/>
              <a:gd name="connsiteX11" fmla="*/ 1130742 w 7991396"/>
              <a:gd name="connsiteY11" fmla="*/ 1913659 h 4172540"/>
              <a:gd name="connsiteX12" fmla="*/ 1346871 w 7991396"/>
              <a:gd name="connsiteY12" fmla="*/ 1935445 h 4172540"/>
              <a:gd name="connsiteX13" fmla="*/ 2261481 w 7991396"/>
              <a:gd name="connsiteY13" fmla="*/ 1462386 h 4172540"/>
              <a:gd name="connsiteX14" fmla="*/ 2653668 w 7991396"/>
              <a:gd name="connsiteY14" fmla="*/ 1536361 h 4172540"/>
              <a:gd name="connsiteX15" fmla="*/ 2647492 w 7991396"/>
              <a:gd name="connsiteY15" fmla="*/ 1462386 h 4172540"/>
              <a:gd name="connsiteX16" fmla="*/ 4109878 w 7991396"/>
              <a:gd name="connsiteY16" fmla="*/ 0 h 417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91396" h="4172540">
                <a:moveTo>
                  <a:pt x="4109878" y="0"/>
                </a:moveTo>
                <a:cubicBezTo>
                  <a:pt x="4684462" y="0"/>
                  <a:pt x="5181648" y="331374"/>
                  <a:pt x="5415487" y="816050"/>
                </a:cubicBezTo>
                <a:cubicBezTo>
                  <a:pt x="5600435" y="726143"/>
                  <a:pt x="5808299" y="677951"/>
                  <a:pt x="6027418" y="677951"/>
                </a:cubicBezTo>
                <a:cubicBezTo>
                  <a:pt x="6835073" y="677951"/>
                  <a:pt x="7489804" y="1332682"/>
                  <a:pt x="7489804" y="2140332"/>
                </a:cubicBezTo>
                <a:lnTo>
                  <a:pt x="7483396" y="2203898"/>
                </a:lnTo>
                <a:cubicBezTo>
                  <a:pt x="7789726" y="2405463"/>
                  <a:pt x="7991396" y="2752511"/>
                  <a:pt x="7991396" y="3146665"/>
                </a:cubicBezTo>
                <a:cubicBezTo>
                  <a:pt x="7991396" y="3552291"/>
                  <a:pt x="7777816" y="3908032"/>
                  <a:pt x="7456648" y="4106801"/>
                </a:cubicBezTo>
                <a:lnTo>
                  <a:pt x="7330940" y="4172540"/>
                </a:lnTo>
                <a:lnTo>
                  <a:pt x="1079370" y="4172540"/>
                </a:lnTo>
                <a:lnTo>
                  <a:pt x="1015130" y="4169296"/>
                </a:lnTo>
                <a:cubicBezTo>
                  <a:pt x="444946" y="4111392"/>
                  <a:pt x="0" y="3629859"/>
                  <a:pt x="0" y="3044397"/>
                </a:cubicBezTo>
                <a:cubicBezTo>
                  <a:pt x="0" y="2419908"/>
                  <a:pt x="506249" y="1913659"/>
                  <a:pt x="1130742" y="1913659"/>
                </a:cubicBezTo>
                <a:lnTo>
                  <a:pt x="1346871" y="1935445"/>
                </a:lnTo>
                <a:cubicBezTo>
                  <a:pt x="1548513" y="1648023"/>
                  <a:pt x="1883314" y="1462386"/>
                  <a:pt x="2261481" y="1462386"/>
                </a:cubicBezTo>
                <a:cubicBezTo>
                  <a:pt x="2399871" y="1462386"/>
                  <a:pt x="2532456" y="1487244"/>
                  <a:pt x="2653668" y="1536361"/>
                </a:cubicBezTo>
                <a:cubicBezTo>
                  <a:pt x="2648116" y="1512003"/>
                  <a:pt x="2647492" y="1487266"/>
                  <a:pt x="2647492" y="1462386"/>
                </a:cubicBezTo>
                <a:cubicBezTo>
                  <a:pt x="2647492" y="654731"/>
                  <a:pt x="3302223" y="0"/>
                  <a:pt x="4109878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81" name="AutoShape 10" descr="http://pic28.photophoto.cn/20130912/0011024091734717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82" name="Picture 14" descr="E:\其他工作\【策    划】\兼职 我图网\觅知网\2018\小学生安全教育日.ppt\素材\743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999587">
            <a:off x="8343900" y="2998788"/>
            <a:ext cx="4730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KSO_Shape"/>
          <p:cNvSpPr/>
          <p:nvPr/>
        </p:nvSpPr>
        <p:spPr>
          <a:xfrm>
            <a:off x="8180388" y="1465263"/>
            <a:ext cx="696912" cy="357187"/>
          </a:xfrm>
          <a:custGeom>
            <a:avLst/>
            <a:gdLst>
              <a:gd name="connsiteX0" fmla="*/ 4109878 w 7991396"/>
              <a:gd name="connsiteY0" fmla="*/ 0 h 4172540"/>
              <a:gd name="connsiteX1" fmla="*/ 5415487 w 7991396"/>
              <a:gd name="connsiteY1" fmla="*/ 816050 h 4172540"/>
              <a:gd name="connsiteX2" fmla="*/ 6027418 w 7991396"/>
              <a:gd name="connsiteY2" fmla="*/ 677951 h 4172540"/>
              <a:gd name="connsiteX3" fmla="*/ 7489804 w 7991396"/>
              <a:gd name="connsiteY3" fmla="*/ 2140332 h 4172540"/>
              <a:gd name="connsiteX4" fmla="*/ 7483396 w 7991396"/>
              <a:gd name="connsiteY4" fmla="*/ 2203898 h 4172540"/>
              <a:gd name="connsiteX5" fmla="*/ 7991396 w 7991396"/>
              <a:gd name="connsiteY5" fmla="*/ 3146665 h 4172540"/>
              <a:gd name="connsiteX6" fmla="*/ 7456648 w 7991396"/>
              <a:gd name="connsiteY6" fmla="*/ 4106801 h 4172540"/>
              <a:gd name="connsiteX7" fmla="*/ 7330940 w 7991396"/>
              <a:gd name="connsiteY7" fmla="*/ 4172540 h 4172540"/>
              <a:gd name="connsiteX8" fmla="*/ 1079370 w 7991396"/>
              <a:gd name="connsiteY8" fmla="*/ 4172540 h 4172540"/>
              <a:gd name="connsiteX9" fmla="*/ 1015130 w 7991396"/>
              <a:gd name="connsiteY9" fmla="*/ 4169296 h 4172540"/>
              <a:gd name="connsiteX10" fmla="*/ 0 w 7991396"/>
              <a:gd name="connsiteY10" fmla="*/ 3044397 h 4172540"/>
              <a:gd name="connsiteX11" fmla="*/ 1130742 w 7991396"/>
              <a:gd name="connsiteY11" fmla="*/ 1913659 h 4172540"/>
              <a:gd name="connsiteX12" fmla="*/ 1346871 w 7991396"/>
              <a:gd name="connsiteY12" fmla="*/ 1935445 h 4172540"/>
              <a:gd name="connsiteX13" fmla="*/ 2261481 w 7991396"/>
              <a:gd name="connsiteY13" fmla="*/ 1462386 h 4172540"/>
              <a:gd name="connsiteX14" fmla="*/ 2653668 w 7991396"/>
              <a:gd name="connsiteY14" fmla="*/ 1536361 h 4172540"/>
              <a:gd name="connsiteX15" fmla="*/ 2647492 w 7991396"/>
              <a:gd name="connsiteY15" fmla="*/ 1462386 h 4172540"/>
              <a:gd name="connsiteX16" fmla="*/ 4109878 w 7991396"/>
              <a:gd name="connsiteY16" fmla="*/ 0 h 417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91396" h="4172540">
                <a:moveTo>
                  <a:pt x="4109878" y="0"/>
                </a:moveTo>
                <a:cubicBezTo>
                  <a:pt x="4684462" y="0"/>
                  <a:pt x="5181648" y="331374"/>
                  <a:pt x="5415487" y="816050"/>
                </a:cubicBezTo>
                <a:cubicBezTo>
                  <a:pt x="5600435" y="726143"/>
                  <a:pt x="5808299" y="677951"/>
                  <a:pt x="6027418" y="677951"/>
                </a:cubicBezTo>
                <a:cubicBezTo>
                  <a:pt x="6835073" y="677951"/>
                  <a:pt x="7489804" y="1332682"/>
                  <a:pt x="7489804" y="2140332"/>
                </a:cubicBezTo>
                <a:lnTo>
                  <a:pt x="7483396" y="2203898"/>
                </a:lnTo>
                <a:cubicBezTo>
                  <a:pt x="7789726" y="2405463"/>
                  <a:pt x="7991396" y="2752511"/>
                  <a:pt x="7991396" y="3146665"/>
                </a:cubicBezTo>
                <a:cubicBezTo>
                  <a:pt x="7991396" y="3552291"/>
                  <a:pt x="7777816" y="3908032"/>
                  <a:pt x="7456648" y="4106801"/>
                </a:cubicBezTo>
                <a:lnTo>
                  <a:pt x="7330940" y="4172540"/>
                </a:lnTo>
                <a:lnTo>
                  <a:pt x="1079370" y="4172540"/>
                </a:lnTo>
                <a:lnTo>
                  <a:pt x="1015130" y="4169296"/>
                </a:lnTo>
                <a:cubicBezTo>
                  <a:pt x="444946" y="4111392"/>
                  <a:pt x="0" y="3629859"/>
                  <a:pt x="0" y="3044397"/>
                </a:cubicBezTo>
                <a:cubicBezTo>
                  <a:pt x="0" y="2419908"/>
                  <a:pt x="506249" y="1913659"/>
                  <a:pt x="1130742" y="1913659"/>
                </a:cubicBezTo>
                <a:lnTo>
                  <a:pt x="1346871" y="1935445"/>
                </a:lnTo>
                <a:cubicBezTo>
                  <a:pt x="1548513" y="1648023"/>
                  <a:pt x="1883314" y="1462386"/>
                  <a:pt x="2261481" y="1462386"/>
                </a:cubicBezTo>
                <a:cubicBezTo>
                  <a:pt x="2399871" y="1462386"/>
                  <a:pt x="2532456" y="1487244"/>
                  <a:pt x="2653668" y="1536361"/>
                </a:cubicBezTo>
                <a:cubicBezTo>
                  <a:pt x="2648116" y="1512003"/>
                  <a:pt x="2647492" y="1487266"/>
                  <a:pt x="2647492" y="1462386"/>
                </a:cubicBezTo>
                <a:cubicBezTo>
                  <a:pt x="2647492" y="654731"/>
                  <a:pt x="3302223" y="0"/>
                  <a:pt x="4109878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" name="KSO_Shape"/>
          <p:cNvSpPr/>
          <p:nvPr/>
        </p:nvSpPr>
        <p:spPr>
          <a:xfrm>
            <a:off x="4084638" y="612775"/>
            <a:ext cx="635000" cy="361950"/>
          </a:xfrm>
          <a:custGeom>
            <a:avLst/>
            <a:gdLst>
              <a:gd name="connsiteX0" fmla="*/ 4109878 w 7991396"/>
              <a:gd name="connsiteY0" fmla="*/ 0 h 4172540"/>
              <a:gd name="connsiteX1" fmla="*/ 5415487 w 7991396"/>
              <a:gd name="connsiteY1" fmla="*/ 816050 h 4172540"/>
              <a:gd name="connsiteX2" fmla="*/ 6027418 w 7991396"/>
              <a:gd name="connsiteY2" fmla="*/ 677951 h 4172540"/>
              <a:gd name="connsiteX3" fmla="*/ 7489804 w 7991396"/>
              <a:gd name="connsiteY3" fmla="*/ 2140332 h 4172540"/>
              <a:gd name="connsiteX4" fmla="*/ 7483396 w 7991396"/>
              <a:gd name="connsiteY4" fmla="*/ 2203898 h 4172540"/>
              <a:gd name="connsiteX5" fmla="*/ 7991396 w 7991396"/>
              <a:gd name="connsiteY5" fmla="*/ 3146665 h 4172540"/>
              <a:gd name="connsiteX6" fmla="*/ 7456648 w 7991396"/>
              <a:gd name="connsiteY6" fmla="*/ 4106801 h 4172540"/>
              <a:gd name="connsiteX7" fmla="*/ 7330940 w 7991396"/>
              <a:gd name="connsiteY7" fmla="*/ 4172540 h 4172540"/>
              <a:gd name="connsiteX8" fmla="*/ 1079370 w 7991396"/>
              <a:gd name="connsiteY8" fmla="*/ 4172540 h 4172540"/>
              <a:gd name="connsiteX9" fmla="*/ 1015130 w 7991396"/>
              <a:gd name="connsiteY9" fmla="*/ 4169296 h 4172540"/>
              <a:gd name="connsiteX10" fmla="*/ 0 w 7991396"/>
              <a:gd name="connsiteY10" fmla="*/ 3044397 h 4172540"/>
              <a:gd name="connsiteX11" fmla="*/ 1130742 w 7991396"/>
              <a:gd name="connsiteY11" fmla="*/ 1913659 h 4172540"/>
              <a:gd name="connsiteX12" fmla="*/ 1346871 w 7991396"/>
              <a:gd name="connsiteY12" fmla="*/ 1935445 h 4172540"/>
              <a:gd name="connsiteX13" fmla="*/ 2261481 w 7991396"/>
              <a:gd name="connsiteY13" fmla="*/ 1462386 h 4172540"/>
              <a:gd name="connsiteX14" fmla="*/ 2653668 w 7991396"/>
              <a:gd name="connsiteY14" fmla="*/ 1536361 h 4172540"/>
              <a:gd name="connsiteX15" fmla="*/ 2647492 w 7991396"/>
              <a:gd name="connsiteY15" fmla="*/ 1462386 h 4172540"/>
              <a:gd name="connsiteX16" fmla="*/ 4109878 w 7991396"/>
              <a:gd name="connsiteY16" fmla="*/ 0 h 417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91396" h="4172540">
                <a:moveTo>
                  <a:pt x="4109878" y="0"/>
                </a:moveTo>
                <a:cubicBezTo>
                  <a:pt x="4684462" y="0"/>
                  <a:pt x="5181648" y="331374"/>
                  <a:pt x="5415487" y="816050"/>
                </a:cubicBezTo>
                <a:cubicBezTo>
                  <a:pt x="5600435" y="726143"/>
                  <a:pt x="5808299" y="677951"/>
                  <a:pt x="6027418" y="677951"/>
                </a:cubicBezTo>
                <a:cubicBezTo>
                  <a:pt x="6835073" y="677951"/>
                  <a:pt x="7489804" y="1332682"/>
                  <a:pt x="7489804" y="2140332"/>
                </a:cubicBezTo>
                <a:lnTo>
                  <a:pt x="7483396" y="2203898"/>
                </a:lnTo>
                <a:cubicBezTo>
                  <a:pt x="7789726" y="2405463"/>
                  <a:pt x="7991396" y="2752511"/>
                  <a:pt x="7991396" y="3146665"/>
                </a:cubicBezTo>
                <a:cubicBezTo>
                  <a:pt x="7991396" y="3552291"/>
                  <a:pt x="7777816" y="3908032"/>
                  <a:pt x="7456648" y="4106801"/>
                </a:cubicBezTo>
                <a:lnTo>
                  <a:pt x="7330940" y="4172540"/>
                </a:lnTo>
                <a:lnTo>
                  <a:pt x="1079370" y="4172540"/>
                </a:lnTo>
                <a:lnTo>
                  <a:pt x="1015130" y="4169296"/>
                </a:lnTo>
                <a:cubicBezTo>
                  <a:pt x="444946" y="4111392"/>
                  <a:pt x="0" y="3629859"/>
                  <a:pt x="0" y="3044397"/>
                </a:cubicBezTo>
                <a:cubicBezTo>
                  <a:pt x="0" y="2419908"/>
                  <a:pt x="506249" y="1913659"/>
                  <a:pt x="1130742" y="1913659"/>
                </a:cubicBezTo>
                <a:lnTo>
                  <a:pt x="1346871" y="1935445"/>
                </a:lnTo>
                <a:cubicBezTo>
                  <a:pt x="1548513" y="1648023"/>
                  <a:pt x="1883314" y="1462386"/>
                  <a:pt x="2261481" y="1462386"/>
                </a:cubicBezTo>
                <a:cubicBezTo>
                  <a:pt x="2399871" y="1462386"/>
                  <a:pt x="2532456" y="1487244"/>
                  <a:pt x="2653668" y="1536361"/>
                </a:cubicBezTo>
                <a:cubicBezTo>
                  <a:pt x="2648116" y="1512003"/>
                  <a:pt x="2647492" y="1487266"/>
                  <a:pt x="2647492" y="1462386"/>
                </a:cubicBezTo>
                <a:cubicBezTo>
                  <a:pt x="2647492" y="654731"/>
                  <a:pt x="3302223" y="0"/>
                  <a:pt x="4109878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3085" name="Picture 19" descr="E:\其他工作\【策    划】\兼职 我图网\觅知网\2018\小学生安全教育日.ppt\素材\8956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19063" y="204788"/>
            <a:ext cx="28162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8" descr="E:\其他工作\【策    划】\兼职 我图网\觅知网\2018\小学生安全教育日.ppt\素材\64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27138" y="1150352"/>
            <a:ext cx="6472535" cy="1735723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3" descr="E:\其他工作\【策    划】\兼职 我图网\觅知网\2018\小学生安全教育日.ppt\素材\5643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 rot="-2521578">
            <a:off x="923925" y="984250"/>
            <a:ext cx="141446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9" descr="E:\其他工作\【策    划】\兼职 我图网\觅知网\2018\小学生安全教育日.ppt\素材\8956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111500" y="98425"/>
            <a:ext cx="281463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9" descr="E:\其他工作\【策    划】\兼职 我图网\觅知网\2018\小学生安全教育日.ppt\素材\8956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102350" y="160338"/>
            <a:ext cx="281463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7" descr="E:\其他工作\【策    划】\兼职 我图网\觅知网\2018\小学生安全教育日.ppt\素材\56342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5397500" y="1044575"/>
            <a:ext cx="7889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8" descr="E:\其他工作\【策    划】\兼职 我图网\觅知网\2018\小学生安全教育日.ppt\素材\632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356475" y="2471738"/>
            <a:ext cx="140811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樊竹青、北京市少年宫合唱团 - 咱们从小讲礼貌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25" y="184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9">
                <p:cTn id="1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2638" y="635303"/>
            <a:ext cx="5476875" cy="390336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6286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交通安全</a:t>
            </a:r>
            <a:endParaRPr lang="en-US" altLang="zh-CN" sz="1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22563" y="4538663"/>
            <a:ext cx="413702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zh-CN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在大街小路上踢足球、捉迷藏很危险。</a:t>
            </a: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" y="6286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交通安全</a:t>
            </a:r>
            <a:endParaRPr lang="en-US" altLang="zh-CN" sz="1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42963" y="3962400"/>
            <a:ext cx="7458075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 在较窄的街区马路上行走，一定要靠右边走，不要几个小朋友横着走，</a:t>
            </a:r>
            <a:endParaRPr lang="en-US" altLang="zh-CN" sz="18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以免妨碍他 人行走和车辆行驶。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2297" name="Picture 9" descr="E:\其他工作\【策    划】\兼职 我图网\觅知网\2018\小学生安全教育日.ppt\素材\203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3975" y="812800"/>
            <a:ext cx="6324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" y="6286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交通安全</a:t>
            </a:r>
            <a:endParaRPr lang="en-US" altLang="zh-CN" sz="1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Picture 4" descr="F:\Ft-rCEL4zNpF5h99SLCic_i6sF_a.pn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2913063" y="1438275"/>
            <a:ext cx="3105150" cy="255111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未标题-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51450" y="1292225"/>
            <a:ext cx="2844800" cy="28448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图片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77950" y="631825"/>
            <a:ext cx="3357563" cy="335756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42963" y="4017963"/>
            <a:ext cx="7458075" cy="6477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 骑车上下学一群并排行驶，这样既妨碍交通，又不文明，互相挤道，也容易摔跤或撞人。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" y="6286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交通安全</a:t>
            </a:r>
            <a:endParaRPr lang="en-US" altLang="zh-CN" sz="1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03763" y="1492250"/>
            <a:ext cx="36115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357505" indent="-357505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骑车安全 ：</a:t>
            </a:r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）不满</a:t>
            </a:r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en-US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周岁的孩子，不能在道路上骑车。   </a:t>
            </a:r>
            <a:endParaRPr lang="en-US" altLang="zh-CN" sz="1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）不打伞骑车。 </a:t>
            </a:r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）不脱手骑车。 </a:t>
            </a:r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）不骑车带人。 </a:t>
            </a:r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）不骑</a:t>
            </a:r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病</a:t>
            </a:r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车。 </a:t>
            </a:r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）不骑快车。 </a:t>
            </a:r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）不与机动车抢道</a:t>
            </a:r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）不平行骑车。 </a:t>
            </a:r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sz="1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3" descr="F:\未标题-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25538" y="1196975"/>
            <a:ext cx="3225800" cy="32258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4213" y="1492250"/>
            <a:ext cx="35496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357505" indent="-357505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乘车安全</a:t>
            </a:r>
            <a:r>
              <a:rPr lang="en-US" altLang="zh-CN" sz="16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sz="16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zh-CN" altLang="en-US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11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1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）上车前先看清公共汽车是哪一路，因为公共汽车停靠站，往往是几路公共汽车同一个站台，慌忙上车，容易乘错车。 </a:t>
            </a:r>
            <a:br>
              <a:rPr lang="zh-CN" altLang="en-US" sz="11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11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1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）待车子停稳后再上车或下车，上车时将书包置于胸前，以免书包被挤掉，或被车门轧住。 </a:t>
            </a:r>
            <a:br>
              <a:rPr lang="zh-CN" altLang="en-US" sz="11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11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1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）乘车要尊老爱幼讲礼貌，见老弱病残及孕妇要主动让座。 </a:t>
            </a:r>
            <a:br>
              <a:rPr lang="zh-CN" altLang="en-US" sz="11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11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11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）乘车时不要看书，否则会损害眼睛。 </a:t>
            </a:r>
            <a:br>
              <a:rPr lang="zh-CN" altLang="en-US" sz="11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zh-CN" altLang="en-US" sz="11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sz="11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11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sz="9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2" descr="C:\Users\apple\Desktop\7\6\素材\等车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1925" y="2455863"/>
            <a:ext cx="502285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6286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交通安全</a:t>
            </a:r>
            <a:endParaRPr lang="en-US" altLang="zh-CN" sz="1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751 0.86666 C 1.2724 0.83981 1.25816 0.81141 1.24376 0.78333 C 1.23924 0.77468 1.23612 0.76357 1.23126 0.75555 C 1.22257 0.74135 1.2106 0.73302 1.20313 0.71666 C 1.19792 0.70493 1.18872 0.6824 1.18126 0.67221 C 1.15382 0.63425 1.12362 0.60308 1.09376 0.57221 C 1.07691 0.55462 1.07466 0.54505 1.05626 0.53333 C 0.98438 0.48703 0.90973 0.45956 0.83733 0.41666 C 0.80226 0.33333 0.85139 0.44752 0.81876 0.37777 C 0.81094 0.36141 0.79688 0.32777 0.79688 0.32777 C 0.79132 0.28888 0.79827 0.31944 0.78126 0.28888 C 0.76893 0.26697 0.76771 0.25493 0.75001 0.24444 C 0.73803 0.21265 0.7507 0.24135 0.72813 0.2111 C 0.70938 0.18641 0.72882 0.19907 0.70626 0.18888 C 0.67501 0.14444 0.70626 0.18209 0.67501 0.1611 C 0.67153 0.15863 0.66928 0.15184 0.66563 0.14999 C 0.65851 0.14629 0.65105 0.14629 0.64376 0.14444 C 0.62848 0.12808 0.61389 0.11975 0.59688 0.1111 C 0.59219 0.10863 0.58004 0.10431 0.57501 0.09999 C 0.57171 0.09691 0.5691 0.09135 0.56563 0.08888 C 0.54584 0.07437 0.52553 0.07067 0.50626 0.05555 C 0.49358 0.04536 0.48334 0.03024 0.47188 0.01666 C 0.4599 -0.01513 0.42987 -0.05186 0.40938 -0.06112 C 0.37483 -0.05711 0.34063 -0.05309 0.30626 -0.04445 C 0.29132 -0.0355 0.27796 -0.02346 0.26251 -0.01667 C 0.25938 -0.01112 0.2573 -0.00279 0.25313 -5.30864E-6 C 0.23438 0.01203 0.18091 0.00092 0.17188 -5.30864E-6 C 0.13872 -0.01482 0.11389 -0.00896 0.07813 -0.00556 C 0.04445 0.00956 0.06997 -5.30864E-6 9.44444E-6 -5.30864E-6 " pathEditMode="relative" ptsTypes="ffffffffffffffffffffffff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图片 5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14634">
            <a:off x="7548563" y="3324225"/>
            <a:ext cx="9429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E:\其他工作\【策    划】\兼职 我图网\觅知网\2018\小学生安全教育日.ppt\素材\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72150" y="1522413"/>
            <a:ext cx="102711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9" name="组合 165"/>
          <p:cNvGrpSpPr/>
          <p:nvPr/>
        </p:nvGrpSpPr>
        <p:grpSpPr bwMode="auto">
          <a:xfrm>
            <a:off x="295275" y="3857625"/>
            <a:ext cx="4095750" cy="1033463"/>
            <a:chOff x="0" y="0"/>
            <a:chExt cx="10951969" cy="2985668"/>
          </a:xfrm>
        </p:grpSpPr>
        <p:grpSp>
          <p:nvGrpSpPr>
            <p:cNvPr id="17417" name="组合 21"/>
            <p:cNvGrpSpPr/>
            <p:nvPr/>
          </p:nvGrpSpPr>
          <p:grpSpPr bwMode="auto">
            <a:xfrm>
              <a:off x="3714371" y="0"/>
              <a:ext cx="2535131" cy="2625007"/>
              <a:chOff x="0" y="0"/>
              <a:chExt cx="3895725" cy="4033837"/>
            </a:xfrm>
          </p:grpSpPr>
          <p:sp>
            <p:nvSpPr>
              <p:cNvPr id="17493" name="Freeform 5"/>
              <p:cNvSpPr/>
              <p:nvPr/>
            </p:nvSpPr>
            <p:spPr bwMode="auto">
              <a:xfrm>
                <a:off x="1903413" y="0"/>
                <a:ext cx="419100" cy="1600200"/>
              </a:xfrm>
              <a:custGeom>
                <a:avLst/>
                <a:gdLst>
                  <a:gd name="T0" fmla="*/ 0 w 264"/>
                  <a:gd name="T1" fmla="*/ 2147483647 h 1008"/>
                  <a:gd name="T2" fmla="*/ 0 w 264"/>
                  <a:gd name="T3" fmla="*/ 0 h 1008"/>
                  <a:gd name="T4" fmla="*/ 2147483647 w 264"/>
                  <a:gd name="T5" fmla="*/ 2147483647 h 1008"/>
                  <a:gd name="T6" fmla="*/ 2147483647 w 264"/>
                  <a:gd name="T7" fmla="*/ 2147483647 h 1008"/>
                  <a:gd name="T8" fmla="*/ 2147483647 w 264"/>
                  <a:gd name="T9" fmla="*/ 2147483647 h 1008"/>
                  <a:gd name="T10" fmla="*/ 2147483647 w 264"/>
                  <a:gd name="T11" fmla="*/ 2147483647 h 1008"/>
                  <a:gd name="T12" fmla="*/ 0 w 264"/>
                  <a:gd name="T13" fmla="*/ 2147483647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4"/>
                  <a:gd name="T22" fmla="*/ 0 h 1008"/>
                  <a:gd name="T23" fmla="*/ 264 w 264"/>
                  <a:gd name="T24" fmla="*/ 1008 h 10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4" h="1008">
                    <a:moveTo>
                      <a:pt x="0" y="1008"/>
                    </a:moveTo>
                    <a:lnTo>
                      <a:pt x="0" y="0"/>
                    </a:lnTo>
                    <a:lnTo>
                      <a:pt x="264" y="832"/>
                    </a:lnTo>
                    <a:lnTo>
                      <a:pt x="165" y="678"/>
                    </a:lnTo>
                    <a:lnTo>
                      <a:pt x="147" y="832"/>
                    </a:lnTo>
                    <a:lnTo>
                      <a:pt x="70" y="630"/>
                    </a:lnTo>
                    <a:lnTo>
                      <a:pt x="0" y="10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94" name="Freeform 6"/>
              <p:cNvSpPr/>
              <p:nvPr/>
            </p:nvSpPr>
            <p:spPr bwMode="auto">
              <a:xfrm>
                <a:off x="1903413" y="1000125"/>
                <a:ext cx="1009650" cy="2584450"/>
              </a:xfrm>
              <a:custGeom>
                <a:avLst/>
                <a:gdLst>
                  <a:gd name="T0" fmla="*/ 2147483647 w 636"/>
                  <a:gd name="T1" fmla="*/ 2147483647 h 1628"/>
                  <a:gd name="T2" fmla="*/ 2147483647 w 636"/>
                  <a:gd name="T3" fmla="*/ 2147483647 h 1628"/>
                  <a:gd name="T4" fmla="*/ 0 w 636"/>
                  <a:gd name="T5" fmla="*/ 2147483647 h 1628"/>
                  <a:gd name="T6" fmla="*/ 0 w 636"/>
                  <a:gd name="T7" fmla="*/ 2147483647 h 1628"/>
                  <a:gd name="T8" fmla="*/ 2147483647 w 636"/>
                  <a:gd name="T9" fmla="*/ 0 h 1628"/>
                  <a:gd name="T10" fmla="*/ 2147483647 w 636"/>
                  <a:gd name="T11" fmla="*/ 2147483647 h 1628"/>
                  <a:gd name="T12" fmla="*/ 2147483647 w 636"/>
                  <a:gd name="T13" fmla="*/ 2147483647 h 1628"/>
                  <a:gd name="T14" fmla="*/ 2147483647 w 636"/>
                  <a:gd name="T15" fmla="*/ 2147483647 h 16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6"/>
                  <a:gd name="T25" fmla="*/ 0 h 1628"/>
                  <a:gd name="T26" fmla="*/ 636 w 636"/>
                  <a:gd name="T27" fmla="*/ 1628 h 16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6" h="1628">
                    <a:moveTo>
                      <a:pt x="264" y="202"/>
                    </a:moveTo>
                    <a:lnTo>
                      <a:pt x="636" y="1385"/>
                    </a:lnTo>
                    <a:lnTo>
                      <a:pt x="0" y="1628"/>
                    </a:lnTo>
                    <a:lnTo>
                      <a:pt x="0" y="378"/>
                    </a:lnTo>
                    <a:lnTo>
                      <a:pt x="70" y="0"/>
                    </a:lnTo>
                    <a:lnTo>
                      <a:pt x="147" y="202"/>
                    </a:lnTo>
                    <a:lnTo>
                      <a:pt x="165" y="48"/>
                    </a:lnTo>
                    <a:lnTo>
                      <a:pt x="264" y="202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95" name="Freeform 7"/>
              <p:cNvSpPr/>
              <p:nvPr/>
            </p:nvSpPr>
            <p:spPr bwMode="auto">
              <a:xfrm>
                <a:off x="895350" y="1062037"/>
                <a:ext cx="1008063" cy="2522537"/>
              </a:xfrm>
              <a:custGeom>
                <a:avLst/>
                <a:gdLst>
                  <a:gd name="T0" fmla="*/ 2147483647 w 635"/>
                  <a:gd name="T1" fmla="*/ 2147483647 h 1589"/>
                  <a:gd name="T2" fmla="*/ 2147483647 w 635"/>
                  <a:gd name="T3" fmla="*/ 2147483647 h 1589"/>
                  <a:gd name="T4" fmla="*/ 0 w 635"/>
                  <a:gd name="T5" fmla="*/ 2147483647 h 1589"/>
                  <a:gd name="T6" fmla="*/ 2147483647 w 635"/>
                  <a:gd name="T7" fmla="*/ 2147483647 h 1589"/>
                  <a:gd name="T8" fmla="*/ 2147483647 w 635"/>
                  <a:gd name="T9" fmla="*/ 0 h 1589"/>
                  <a:gd name="T10" fmla="*/ 2147483647 w 635"/>
                  <a:gd name="T11" fmla="*/ 2147483647 h 1589"/>
                  <a:gd name="T12" fmla="*/ 2147483647 w 635"/>
                  <a:gd name="T13" fmla="*/ 2147483647 h 1589"/>
                  <a:gd name="T14" fmla="*/ 2147483647 w 635"/>
                  <a:gd name="T15" fmla="*/ 2147483647 h 15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5"/>
                  <a:gd name="T25" fmla="*/ 0 h 1589"/>
                  <a:gd name="T26" fmla="*/ 635 w 635"/>
                  <a:gd name="T27" fmla="*/ 1589 h 15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5" h="1589">
                    <a:moveTo>
                      <a:pt x="635" y="339"/>
                    </a:moveTo>
                    <a:lnTo>
                      <a:pt x="635" y="1589"/>
                    </a:lnTo>
                    <a:lnTo>
                      <a:pt x="0" y="1346"/>
                    </a:lnTo>
                    <a:lnTo>
                      <a:pt x="319" y="339"/>
                    </a:lnTo>
                    <a:lnTo>
                      <a:pt x="494" y="0"/>
                    </a:lnTo>
                    <a:lnTo>
                      <a:pt x="508" y="163"/>
                    </a:lnTo>
                    <a:lnTo>
                      <a:pt x="562" y="43"/>
                    </a:lnTo>
                    <a:lnTo>
                      <a:pt x="635" y="339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96" name="Freeform 8"/>
              <p:cNvSpPr/>
              <p:nvPr/>
            </p:nvSpPr>
            <p:spPr bwMode="auto">
              <a:xfrm>
                <a:off x="1401763" y="0"/>
                <a:ext cx="501650" cy="1600200"/>
              </a:xfrm>
              <a:custGeom>
                <a:avLst/>
                <a:gdLst>
                  <a:gd name="T0" fmla="*/ 0 w 316"/>
                  <a:gd name="T1" fmla="*/ 2147483647 h 1008"/>
                  <a:gd name="T2" fmla="*/ 2147483647 w 316"/>
                  <a:gd name="T3" fmla="*/ 0 h 1008"/>
                  <a:gd name="T4" fmla="*/ 2147483647 w 316"/>
                  <a:gd name="T5" fmla="*/ 2147483647 h 1008"/>
                  <a:gd name="T6" fmla="*/ 2147483647 w 316"/>
                  <a:gd name="T7" fmla="*/ 2147483647 h 1008"/>
                  <a:gd name="T8" fmla="*/ 2147483647 w 316"/>
                  <a:gd name="T9" fmla="*/ 2147483647 h 1008"/>
                  <a:gd name="T10" fmla="*/ 2147483647 w 316"/>
                  <a:gd name="T11" fmla="*/ 2147483647 h 1008"/>
                  <a:gd name="T12" fmla="*/ 0 w 316"/>
                  <a:gd name="T13" fmla="*/ 2147483647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1008"/>
                  <a:gd name="T23" fmla="*/ 316 w 316"/>
                  <a:gd name="T24" fmla="*/ 1008 h 10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1008">
                    <a:moveTo>
                      <a:pt x="0" y="1008"/>
                    </a:moveTo>
                    <a:lnTo>
                      <a:pt x="316" y="0"/>
                    </a:lnTo>
                    <a:lnTo>
                      <a:pt x="316" y="1008"/>
                    </a:lnTo>
                    <a:lnTo>
                      <a:pt x="243" y="712"/>
                    </a:lnTo>
                    <a:lnTo>
                      <a:pt x="189" y="832"/>
                    </a:lnTo>
                    <a:lnTo>
                      <a:pt x="175" y="669"/>
                    </a:lnTo>
                    <a:lnTo>
                      <a:pt x="0" y="1008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97" name="Freeform 9"/>
              <p:cNvSpPr/>
              <p:nvPr/>
            </p:nvSpPr>
            <p:spPr bwMode="auto">
              <a:xfrm>
                <a:off x="809625" y="1795462"/>
                <a:ext cx="812800" cy="2206625"/>
              </a:xfrm>
              <a:custGeom>
                <a:avLst/>
                <a:gdLst>
                  <a:gd name="T0" fmla="*/ 0 w 512"/>
                  <a:gd name="T1" fmla="*/ 2147483647 h 1390"/>
                  <a:gd name="T2" fmla="*/ 0 w 512"/>
                  <a:gd name="T3" fmla="*/ 2147483647 h 1390"/>
                  <a:gd name="T4" fmla="*/ 2147483647 w 512"/>
                  <a:gd name="T5" fmla="*/ 2147483647 h 1390"/>
                  <a:gd name="T6" fmla="*/ 2147483647 w 512"/>
                  <a:gd name="T7" fmla="*/ 0 h 1390"/>
                  <a:gd name="T8" fmla="*/ 2147483647 w 512"/>
                  <a:gd name="T9" fmla="*/ 2147483647 h 1390"/>
                  <a:gd name="T10" fmla="*/ 2147483647 w 512"/>
                  <a:gd name="T11" fmla="*/ 2147483647 h 1390"/>
                  <a:gd name="T12" fmla="*/ 0 w 512"/>
                  <a:gd name="T13" fmla="*/ 2147483647 h 13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2"/>
                  <a:gd name="T22" fmla="*/ 0 h 1390"/>
                  <a:gd name="T23" fmla="*/ 512 w 512"/>
                  <a:gd name="T24" fmla="*/ 1390 h 13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2" h="1390">
                    <a:moveTo>
                      <a:pt x="0" y="1390"/>
                    </a:moveTo>
                    <a:lnTo>
                      <a:pt x="0" y="326"/>
                    </a:lnTo>
                    <a:lnTo>
                      <a:pt x="36" y="186"/>
                    </a:lnTo>
                    <a:lnTo>
                      <a:pt x="75" y="0"/>
                    </a:lnTo>
                    <a:lnTo>
                      <a:pt x="194" y="186"/>
                    </a:lnTo>
                    <a:lnTo>
                      <a:pt x="512" y="1194"/>
                    </a:lnTo>
                    <a:lnTo>
                      <a:pt x="0" y="1390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98" name="Freeform 10"/>
              <p:cNvSpPr/>
              <p:nvPr/>
            </p:nvSpPr>
            <p:spPr bwMode="auto">
              <a:xfrm>
                <a:off x="809625" y="1119187"/>
                <a:ext cx="307975" cy="1193800"/>
              </a:xfrm>
              <a:custGeom>
                <a:avLst/>
                <a:gdLst>
                  <a:gd name="T0" fmla="*/ 0 w 194"/>
                  <a:gd name="T1" fmla="*/ 2147483647 h 752"/>
                  <a:gd name="T2" fmla="*/ 0 w 194"/>
                  <a:gd name="T3" fmla="*/ 0 h 752"/>
                  <a:gd name="T4" fmla="*/ 2147483647 w 194"/>
                  <a:gd name="T5" fmla="*/ 2147483647 h 752"/>
                  <a:gd name="T6" fmla="*/ 2147483647 w 194"/>
                  <a:gd name="T7" fmla="*/ 2147483647 h 752"/>
                  <a:gd name="T8" fmla="*/ 2147483647 w 194"/>
                  <a:gd name="T9" fmla="*/ 2147483647 h 752"/>
                  <a:gd name="T10" fmla="*/ 0 w 194"/>
                  <a:gd name="T11" fmla="*/ 2147483647 h 7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4"/>
                  <a:gd name="T19" fmla="*/ 0 h 752"/>
                  <a:gd name="T20" fmla="*/ 194 w 194"/>
                  <a:gd name="T21" fmla="*/ 752 h 7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4" h="752">
                    <a:moveTo>
                      <a:pt x="0" y="752"/>
                    </a:moveTo>
                    <a:lnTo>
                      <a:pt x="0" y="0"/>
                    </a:lnTo>
                    <a:lnTo>
                      <a:pt x="194" y="612"/>
                    </a:lnTo>
                    <a:lnTo>
                      <a:pt x="75" y="426"/>
                    </a:lnTo>
                    <a:lnTo>
                      <a:pt x="36" y="612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99" name="Freeform 11"/>
              <p:cNvSpPr/>
              <p:nvPr/>
            </p:nvSpPr>
            <p:spPr bwMode="auto">
              <a:xfrm>
                <a:off x="434975" y="1119187"/>
                <a:ext cx="374650" cy="1193800"/>
              </a:xfrm>
              <a:custGeom>
                <a:avLst/>
                <a:gdLst>
                  <a:gd name="T0" fmla="*/ 2147483647 w 236"/>
                  <a:gd name="T1" fmla="*/ 0 h 752"/>
                  <a:gd name="T2" fmla="*/ 2147483647 w 236"/>
                  <a:gd name="T3" fmla="*/ 2147483647 h 752"/>
                  <a:gd name="T4" fmla="*/ 2147483647 w 236"/>
                  <a:gd name="T5" fmla="*/ 2147483647 h 752"/>
                  <a:gd name="T6" fmla="*/ 2147483647 w 236"/>
                  <a:gd name="T7" fmla="*/ 2147483647 h 752"/>
                  <a:gd name="T8" fmla="*/ 2147483647 w 236"/>
                  <a:gd name="T9" fmla="*/ 2147483647 h 752"/>
                  <a:gd name="T10" fmla="*/ 0 w 236"/>
                  <a:gd name="T11" fmla="*/ 2147483647 h 752"/>
                  <a:gd name="T12" fmla="*/ 2147483647 w 236"/>
                  <a:gd name="T13" fmla="*/ 0 h 7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6"/>
                  <a:gd name="T22" fmla="*/ 0 h 752"/>
                  <a:gd name="T23" fmla="*/ 236 w 236"/>
                  <a:gd name="T24" fmla="*/ 752 h 7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6" h="752">
                    <a:moveTo>
                      <a:pt x="236" y="0"/>
                    </a:moveTo>
                    <a:lnTo>
                      <a:pt x="236" y="752"/>
                    </a:lnTo>
                    <a:lnTo>
                      <a:pt x="190" y="533"/>
                    </a:lnTo>
                    <a:lnTo>
                      <a:pt x="149" y="612"/>
                    </a:lnTo>
                    <a:lnTo>
                      <a:pt x="136" y="498"/>
                    </a:lnTo>
                    <a:lnTo>
                      <a:pt x="0" y="75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500" name="Freeform 12"/>
              <p:cNvSpPr/>
              <p:nvPr/>
            </p:nvSpPr>
            <p:spPr bwMode="auto">
              <a:xfrm>
                <a:off x="0" y="1909762"/>
                <a:ext cx="809625" cy="2092325"/>
              </a:xfrm>
              <a:custGeom>
                <a:avLst/>
                <a:gdLst>
                  <a:gd name="T0" fmla="*/ 2147483647 w 510"/>
                  <a:gd name="T1" fmla="*/ 2147483647 h 1318"/>
                  <a:gd name="T2" fmla="*/ 2147483647 w 510"/>
                  <a:gd name="T3" fmla="*/ 2147483647 h 1318"/>
                  <a:gd name="T4" fmla="*/ 0 w 510"/>
                  <a:gd name="T5" fmla="*/ 2147483647 h 1318"/>
                  <a:gd name="T6" fmla="*/ 2147483647 w 510"/>
                  <a:gd name="T7" fmla="*/ 2147483647 h 1318"/>
                  <a:gd name="T8" fmla="*/ 2147483647 w 510"/>
                  <a:gd name="T9" fmla="*/ 0 h 1318"/>
                  <a:gd name="T10" fmla="*/ 2147483647 w 510"/>
                  <a:gd name="T11" fmla="*/ 2147483647 h 1318"/>
                  <a:gd name="T12" fmla="*/ 2147483647 w 510"/>
                  <a:gd name="T13" fmla="*/ 2147483647 h 1318"/>
                  <a:gd name="T14" fmla="*/ 2147483647 w 510"/>
                  <a:gd name="T15" fmla="*/ 2147483647 h 13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0"/>
                  <a:gd name="T25" fmla="*/ 0 h 1318"/>
                  <a:gd name="T26" fmla="*/ 510 w 510"/>
                  <a:gd name="T27" fmla="*/ 1318 h 13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0" h="1318">
                    <a:moveTo>
                      <a:pt x="510" y="254"/>
                    </a:moveTo>
                    <a:lnTo>
                      <a:pt x="510" y="1318"/>
                    </a:lnTo>
                    <a:lnTo>
                      <a:pt x="0" y="1122"/>
                    </a:lnTo>
                    <a:lnTo>
                      <a:pt x="274" y="254"/>
                    </a:lnTo>
                    <a:lnTo>
                      <a:pt x="410" y="0"/>
                    </a:lnTo>
                    <a:lnTo>
                      <a:pt x="423" y="114"/>
                    </a:lnTo>
                    <a:lnTo>
                      <a:pt x="464" y="35"/>
                    </a:lnTo>
                    <a:lnTo>
                      <a:pt x="510" y="254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501" name="Freeform 13"/>
              <p:cNvSpPr/>
              <p:nvPr/>
            </p:nvSpPr>
            <p:spPr bwMode="auto">
              <a:xfrm>
                <a:off x="2847975" y="1154112"/>
                <a:ext cx="238125" cy="760412"/>
              </a:xfrm>
              <a:custGeom>
                <a:avLst/>
                <a:gdLst>
                  <a:gd name="T0" fmla="*/ 0 w 150"/>
                  <a:gd name="T1" fmla="*/ 2147483647 h 479"/>
                  <a:gd name="T2" fmla="*/ 2147483647 w 150"/>
                  <a:gd name="T3" fmla="*/ 0 h 479"/>
                  <a:gd name="T4" fmla="*/ 2147483647 w 150"/>
                  <a:gd name="T5" fmla="*/ 2147483647 h 479"/>
                  <a:gd name="T6" fmla="*/ 2147483647 w 150"/>
                  <a:gd name="T7" fmla="*/ 2147483647 h 479"/>
                  <a:gd name="T8" fmla="*/ 0 w 150"/>
                  <a:gd name="T9" fmla="*/ 2147483647 h 4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479"/>
                  <a:gd name="T17" fmla="*/ 150 w 150"/>
                  <a:gd name="T18" fmla="*/ 479 h 4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479">
                    <a:moveTo>
                      <a:pt x="0" y="479"/>
                    </a:moveTo>
                    <a:lnTo>
                      <a:pt x="150" y="0"/>
                    </a:lnTo>
                    <a:lnTo>
                      <a:pt x="150" y="400"/>
                    </a:lnTo>
                    <a:lnTo>
                      <a:pt x="93" y="318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502" name="Freeform 15"/>
              <p:cNvSpPr/>
              <p:nvPr/>
            </p:nvSpPr>
            <p:spPr bwMode="auto">
              <a:xfrm>
                <a:off x="3086100" y="1154112"/>
                <a:ext cx="238125" cy="760412"/>
              </a:xfrm>
              <a:custGeom>
                <a:avLst/>
                <a:gdLst>
                  <a:gd name="T0" fmla="*/ 0 w 150"/>
                  <a:gd name="T1" fmla="*/ 2147483647 h 479"/>
                  <a:gd name="T2" fmla="*/ 0 w 150"/>
                  <a:gd name="T3" fmla="*/ 0 h 479"/>
                  <a:gd name="T4" fmla="*/ 2147483647 w 150"/>
                  <a:gd name="T5" fmla="*/ 2147483647 h 479"/>
                  <a:gd name="T6" fmla="*/ 2147483647 w 150"/>
                  <a:gd name="T7" fmla="*/ 2147483647 h 479"/>
                  <a:gd name="T8" fmla="*/ 2147483647 w 150"/>
                  <a:gd name="T9" fmla="*/ 2147483647 h 479"/>
                  <a:gd name="T10" fmla="*/ 2147483647 w 150"/>
                  <a:gd name="T11" fmla="*/ 2147483647 h 479"/>
                  <a:gd name="T12" fmla="*/ 0 w 150"/>
                  <a:gd name="T13" fmla="*/ 2147483647 h 4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479"/>
                  <a:gd name="T23" fmla="*/ 150 w 150"/>
                  <a:gd name="T24" fmla="*/ 479 h 4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479">
                    <a:moveTo>
                      <a:pt x="0" y="400"/>
                    </a:moveTo>
                    <a:lnTo>
                      <a:pt x="0" y="0"/>
                    </a:lnTo>
                    <a:lnTo>
                      <a:pt x="150" y="479"/>
                    </a:lnTo>
                    <a:lnTo>
                      <a:pt x="63" y="299"/>
                    </a:lnTo>
                    <a:lnTo>
                      <a:pt x="54" y="400"/>
                    </a:lnTo>
                    <a:lnTo>
                      <a:pt x="27" y="333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503" name="Freeform 16"/>
              <p:cNvSpPr/>
              <p:nvPr/>
            </p:nvSpPr>
            <p:spPr bwMode="auto">
              <a:xfrm>
                <a:off x="3086100" y="1628775"/>
                <a:ext cx="809625" cy="2405062"/>
              </a:xfrm>
              <a:custGeom>
                <a:avLst/>
                <a:gdLst>
                  <a:gd name="T0" fmla="*/ 0 w 510"/>
                  <a:gd name="T1" fmla="*/ 2147483647 h 1515"/>
                  <a:gd name="T2" fmla="*/ 0 w 510"/>
                  <a:gd name="T3" fmla="*/ 2147483647 h 1515"/>
                  <a:gd name="T4" fmla="*/ 2147483647 w 510"/>
                  <a:gd name="T5" fmla="*/ 2147483647 h 1515"/>
                  <a:gd name="T6" fmla="*/ 2147483647 w 510"/>
                  <a:gd name="T7" fmla="*/ 2147483647 h 1515"/>
                  <a:gd name="T8" fmla="*/ 2147483647 w 510"/>
                  <a:gd name="T9" fmla="*/ 0 h 1515"/>
                  <a:gd name="T10" fmla="*/ 2147483647 w 510"/>
                  <a:gd name="T11" fmla="*/ 2147483647 h 1515"/>
                  <a:gd name="T12" fmla="*/ 2147483647 w 510"/>
                  <a:gd name="T13" fmla="*/ 2147483647 h 1515"/>
                  <a:gd name="T14" fmla="*/ 0 w 510"/>
                  <a:gd name="T15" fmla="*/ 2147483647 h 15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0"/>
                  <a:gd name="T25" fmla="*/ 0 h 1515"/>
                  <a:gd name="T26" fmla="*/ 510 w 510"/>
                  <a:gd name="T27" fmla="*/ 1515 h 15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0" h="1515">
                    <a:moveTo>
                      <a:pt x="0" y="1515"/>
                    </a:moveTo>
                    <a:lnTo>
                      <a:pt x="0" y="101"/>
                    </a:lnTo>
                    <a:lnTo>
                      <a:pt x="27" y="34"/>
                    </a:lnTo>
                    <a:lnTo>
                      <a:pt x="54" y="101"/>
                    </a:lnTo>
                    <a:lnTo>
                      <a:pt x="63" y="0"/>
                    </a:lnTo>
                    <a:lnTo>
                      <a:pt x="150" y="180"/>
                    </a:lnTo>
                    <a:lnTo>
                      <a:pt x="510" y="1320"/>
                    </a:lnTo>
                    <a:lnTo>
                      <a:pt x="0" y="1515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504" name="Freeform 14"/>
              <p:cNvSpPr/>
              <p:nvPr/>
            </p:nvSpPr>
            <p:spPr bwMode="auto">
              <a:xfrm>
                <a:off x="2276475" y="1658937"/>
                <a:ext cx="809625" cy="2374900"/>
              </a:xfrm>
              <a:custGeom>
                <a:avLst/>
                <a:gdLst>
                  <a:gd name="T0" fmla="*/ 2147483647 w 510"/>
                  <a:gd name="T1" fmla="*/ 2147483647 h 1496"/>
                  <a:gd name="T2" fmla="*/ 2147483647 w 510"/>
                  <a:gd name="T3" fmla="*/ 2147483647 h 1496"/>
                  <a:gd name="T4" fmla="*/ 0 w 510"/>
                  <a:gd name="T5" fmla="*/ 2147483647 h 1496"/>
                  <a:gd name="T6" fmla="*/ 2147483647 w 510"/>
                  <a:gd name="T7" fmla="*/ 2147483647 h 1496"/>
                  <a:gd name="T8" fmla="*/ 2147483647 w 510"/>
                  <a:gd name="T9" fmla="*/ 0 h 1496"/>
                  <a:gd name="T10" fmla="*/ 2147483647 w 510"/>
                  <a:gd name="T11" fmla="*/ 2147483647 h 14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0"/>
                  <a:gd name="T19" fmla="*/ 0 h 1496"/>
                  <a:gd name="T20" fmla="*/ 510 w 510"/>
                  <a:gd name="T21" fmla="*/ 1496 h 14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0" h="1496">
                    <a:moveTo>
                      <a:pt x="510" y="82"/>
                    </a:moveTo>
                    <a:lnTo>
                      <a:pt x="510" y="1496"/>
                    </a:lnTo>
                    <a:lnTo>
                      <a:pt x="0" y="1301"/>
                    </a:lnTo>
                    <a:lnTo>
                      <a:pt x="360" y="161"/>
                    </a:lnTo>
                    <a:lnTo>
                      <a:pt x="453" y="0"/>
                    </a:lnTo>
                    <a:lnTo>
                      <a:pt x="510" y="82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7418" name="组合 157"/>
            <p:cNvGrpSpPr/>
            <p:nvPr/>
          </p:nvGrpSpPr>
          <p:grpSpPr bwMode="auto">
            <a:xfrm>
              <a:off x="10357228" y="1600973"/>
              <a:ext cx="302951" cy="436793"/>
              <a:chOff x="0" y="0"/>
              <a:chExt cx="411371" cy="593113"/>
            </a:xfrm>
          </p:grpSpPr>
          <p:sp>
            <p:nvSpPr>
              <p:cNvPr id="17491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92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7419" name="组合 103"/>
            <p:cNvGrpSpPr/>
            <p:nvPr/>
          </p:nvGrpSpPr>
          <p:grpSpPr bwMode="auto">
            <a:xfrm>
              <a:off x="6356637" y="1682486"/>
              <a:ext cx="234434" cy="338006"/>
              <a:chOff x="0" y="0"/>
              <a:chExt cx="411371" cy="593113"/>
            </a:xfrm>
          </p:grpSpPr>
          <p:sp>
            <p:nvSpPr>
              <p:cNvPr id="17489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90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7420" name="组合 66"/>
            <p:cNvGrpSpPr/>
            <p:nvPr/>
          </p:nvGrpSpPr>
          <p:grpSpPr bwMode="auto">
            <a:xfrm>
              <a:off x="2568902" y="1600973"/>
              <a:ext cx="276552" cy="398732"/>
              <a:chOff x="0" y="0"/>
              <a:chExt cx="411371" cy="593113"/>
            </a:xfrm>
          </p:grpSpPr>
          <p:sp>
            <p:nvSpPr>
              <p:cNvPr id="17487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88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7421" name="组合 72"/>
            <p:cNvGrpSpPr/>
            <p:nvPr/>
          </p:nvGrpSpPr>
          <p:grpSpPr bwMode="auto">
            <a:xfrm>
              <a:off x="9015145" y="1557665"/>
              <a:ext cx="301245" cy="434334"/>
              <a:chOff x="0" y="0"/>
              <a:chExt cx="411371" cy="593113"/>
            </a:xfrm>
          </p:grpSpPr>
          <p:sp>
            <p:nvSpPr>
              <p:cNvPr id="17485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86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7422" name="组合 69"/>
            <p:cNvGrpSpPr/>
            <p:nvPr/>
          </p:nvGrpSpPr>
          <p:grpSpPr bwMode="auto">
            <a:xfrm>
              <a:off x="7498266" y="1416360"/>
              <a:ext cx="411371" cy="593113"/>
              <a:chOff x="0" y="0"/>
              <a:chExt cx="411371" cy="593113"/>
            </a:xfrm>
          </p:grpSpPr>
          <p:sp>
            <p:nvSpPr>
              <p:cNvPr id="17483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84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7423" name="组合 61"/>
            <p:cNvGrpSpPr/>
            <p:nvPr/>
          </p:nvGrpSpPr>
          <p:grpSpPr bwMode="auto">
            <a:xfrm>
              <a:off x="3108073" y="1386796"/>
              <a:ext cx="411371" cy="593113"/>
              <a:chOff x="0" y="0"/>
              <a:chExt cx="411371" cy="593113"/>
            </a:xfrm>
          </p:grpSpPr>
          <p:sp>
            <p:nvSpPr>
              <p:cNvPr id="17481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82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7424" name="等腰三角形 3"/>
            <p:cNvSpPr/>
            <p:nvPr/>
          </p:nvSpPr>
          <p:spPr bwMode="auto">
            <a:xfrm>
              <a:off x="4241725" y="2406312"/>
              <a:ext cx="1289027" cy="203171"/>
            </a:xfrm>
            <a:custGeom>
              <a:avLst/>
              <a:gdLst>
                <a:gd name="T0" fmla="*/ 0 w 1329908"/>
                <a:gd name="T1" fmla="*/ 207102 h 202523"/>
                <a:gd name="T2" fmla="*/ 422509 w 1329908"/>
                <a:gd name="T3" fmla="*/ 0 h 202523"/>
                <a:gd name="T4" fmla="*/ 1068821 w 1329908"/>
                <a:gd name="T5" fmla="*/ 182752 h 202523"/>
                <a:gd name="T6" fmla="*/ 0 w 1329908"/>
                <a:gd name="T7" fmla="*/ 207102 h 2025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9908"/>
                <a:gd name="T13" fmla="*/ 0 h 202523"/>
                <a:gd name="T14" fmla="*/ 1329908 w 1329908"/>
                <a:gd name="T15" fmla="*/ 202523 h 2025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9908" h="202523">
                  <a:moveTo>
                    <a:pt x="0" y="202523"/>
                  </a:moveTo>
                  <a:lnTo>
                    <a:pt x="525719" y="0"/>
                  </a:lnTo>
                  <a:lnTo>
                    <a:pt x="1329908" y="178711"/>
                  </a:lnTo>
                  <a:lnTo>
                    <a:pt x="0" y="2025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25" name="等腰三角形 3"/>
            <p:cNvSpPr/>
            <p:nvPr/>
          </p:nvSpPr>
          <p:spPr bwMode="auto">
            <a:xfrm>
              <a:off x="5722836" y="2430121"/>
              <a:ext cx="1581122" cy="193648"/>
            </a:xfrm>
            <a:custGeom>
              <a:avLst/>
              <a:gdLst>
                <a:gd name="T0" fmla="*/ 0 w 1329908"/>
                <a:gd name="T1" fmla="*/ 186286 h 194903"/>
                <a:gd name="T2" fmla="*/ 1463763 w 1329908"/>
                <a:gd name="T3" fmla="*/ 0 h 194903"/>
                <a:gd name="T4" fmla="*/ 4465067 w 1329908"/>
                <a:gd name="T5" fmla="*/ 163524 h 194903"/>
                <a:gd name="T6" fmla="*/ 0 w 1329908"/>
                <a:gd name="T7" fmla="*/ 186286 h 1949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9908"/>
                <a:gd name="T13" fmla="*/ 0 h 194903"/>
                <a:gd name="T14" fmla="*/ 1329908 w 1329908"/>
                <a:gd name="T15" fmla="*/ 194903 h 1949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9908" h="194903">
                  <a:moveTo>
                    <a:pt x="0" y="194903"/>
                  </a:moveTo>
                  <a:lnTo>
                    <a:pt x="435978" y="0"/>
                  </a:lnTo>
                  <a:lnTo>
                    <a:pt x="1329908" y="171091"/>
                  </a:lnTo>
                  <a:lnTo>
                    <a:pt x="0" y="19490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26" name="等腰三角形 3"/>
            <p:cNvSpPr/>
            <p:nvPr/>
          </p:nvSpPr>
          <p:spPr bwMode="auto">
            <a:xfrm>
              <a:off x="4944975" y="2212664"/>
              <a:ext cx="328607" cy="120633"/>
            </a:xfrm>
            <a:custGeom>
              <a:avLst/>
              <a:gdLst>
                <a:gd name="T0" fmla="*/ 0 w 329783"/>
                <a:gd name="T1" fmla="*/ 115218 h 121560"/>
                <a:gd name="T2" fmla="*/ 310682 w 329783"/>
                <a:gd name="T3" fmla="*/ 0 h 121560"/>
                <a:gd name="T4" fmla="*/ 321639 w 329783"/>
                <a:gd name="T5" fmla="*/ 110704 h 121560"/>
                <a:gd name="T6" fmla="*/ 0 w 329783"/>
                <a:gd name="T7" fmla="*/ 115218 h 1215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783"/>
                <a:gd name="T13" fmla="*/ 0 h 121560"/>
                <a:gd name="T14" fmla="*/ 329783 w 329783"/>
                <a:gd name="T15" fmla="*/ 121560 h 1215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783" h="121560">
                  <a:moveTo>
                    <a:pt x="0" y="121560"/>
                  </a:moveTo>
                  <a:lnTo>
                    <a:pt x="318550" y="0"/>
                  </a:lnTo>
                  <a:lnTo>
                    <a:pt x="329783" y="116798"/>
                  </a:lnTo>
                  <a:lnTo>
                    <a:pt x="0" y="121560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27" name="等腰三角形 3"/>
            <p:cNvSpPr/>
            <p:nvPr/>
          </p:nvSpPr>
          <p:spPr bwMode="auto">
            <a:xfrm>
              <a:off x="8634260" y="2222188"/>
              <a:ext cx="795324" cy="106347"/>
            </a:xfrm>
            <a:custGeom>
              <a:avLst/>
              <a:gdLst>
                <a:gd name="T0" fmla="*/ 0 w 571182"/>
                <a:gd name="T1" fmla="*/ 115510 h 104892"/>
                <a:gd name="T2" fmla="*/ 1970873 w 571182"/>
                <a:gd name="T3" fmla="*/ 0 h 104892"/>
                <a:gd name="T4" fmla="*/ 5796442 w 571182"/>
                <a:gd name="T5" fmla="*/ 102400 h 104892"/>
                <a:gd name="T6" fmla="*/ 0 w 571182"/>
                <a:gd name="T7" fmla="*/ 115510 h 1048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1182"/>
                <a:gd name="T13" fmla="*/ 0 h 104892"/>
                <a:gd name="T14" fmla="*/ 571182 w 571182"/>
                <a:gd name="T15" fmla="*/ 104892 h 1048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1182" h="104892">
                  <a:moveTo>
                    <a:pt x="0" y="104892"/>
                  </a:moveTo>
                  <a:lnTo>
                    <a:pt x="194210" y="0"/>
                  </a:lnTo>
                  <a:lnTo>
                    <a:pt x="571182" y="92986"/>
                  </a:lnTo>
                  <a:lnTo>
                    <a:pt x="0" y="104892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28" name="等腰三角形 3"/>
            <p:cNvSpPr/>
            <p:nvPr/>
          </p:nvSpPr>
          <p:spPr bwMode="auto">
            <a:xfrm>
              <a:off x="1076306" y="2619007"/>
              <a:ext cx="885809" cy="126982"/>
            </a:xfrm>
            <a:custGeom>
              <a:avLst/>
              <a:gdLst>
                <a:gd name="T0" fmla="*/ 0 w 913468"/>
                <a:gd name="T1" fmla="*/ 131008 h 126323"/>
                <a:gd name="T2" fmla="*/ 265521 w 913468"/>
                <a:gd name="T3" fmla="*/ 0 h 126323"/>
                <a:gd name="T4" fmla="*/ 736581 w 913468"/>
                <a:gd name="T5" fmla="*/ 114219 h 126323"/>
                <a:gd name="T6" fmla="*/ 0 w 913468"/>
                <a:gd name="T7" fmla="*/ 131008 h 126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3468"/>
                <a:gd name="T13" fmla="*/ 0 h 126323"/>
                <a:gd name="T14" fmla="*/ 913468 w 913468"/>
                <a:gd name="T15" fmla="*/ 126323 h 126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3468" h="126323">
                  <a:moveTo>
                    <a:pt x="0" y="126323"/>
                  </a:moveTo>
                  <a:lnTo>
                    <a:pt x="329286" y="0"/>
                  </a:lnTo>
                  <a:lnTo>
                    <a:pt x="913468" y="110131"/>
                  </a:lnTo>
                  <a:lnTo>
                    <a:pt x="0" y="1263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7429" name="组合 164"/>
            <p:cNvGrpSpPr/>
            <p:nvPr/>
          </p:nvGrpSpPr>
          <p:grpSpPr bwMode="auto">
            <a:xfrm>
              <a:off x="0" y="1277639"/>
              <a:ext cx="1618771" cy="1708029"/>
              <a:chOff x="0" y="0"/>
              <a:chExt cx="1618771" cy="1708029"/>
            </a:xfrm>
          </p:grpSpPr>
          <p:grpSp>
            <p:nvGrpSpPr>
              <p:cNvPr id="17461" name="组合 154"/>
              <p:cNvGrpSpPr/>
              <p:nvPr/>
            </p:nvGrpSpPr>
            <p:grpSpPr bwMode="auto">
              <a:xfrm>
                <a:off x="1357015" y="316962"/>
                <a:ext cx="261756" cy="377398"/>
                <a:chOff x="0" y="0"/>
                <a:chExt cx="411371" cy="593113"/>
              </a:xfrm>
            </p:grpSpPr>
            <p:sp>
              <p:nvSpPr>
                <p:cNvPr id="17479" name="Freeform 51"/>
                <p:cNvSpPr/>
                <p:nvPr/>
              </p:nvSpPr>
              <p:spPr bwMode="auto">
                <a:xfrm>
                  <a:off x="169460" y="405232"/>
                  <a:ext cx="79818" cy="187881"/>
                </a:xfrm>
                <a:custGeom>
                  <a:avLst/>
                  <a:gdLst>
                    <a:gd name="T0" fmla="*/ 0 w 27"/>
                    <a:gd name="T1" fmla="*/ 0 h 64"/>
                    <a:gd name="T2" fmla="*/ 2147483647 w 27"/>
                    <a:gd name="T3" fmla="*/ 2147483647 h 64"/>
                    <a:gd name="T4" fmla="*/ 2147483647 w 27"/>
                    <a:gd name="T5" fmla="*/ 0 h 64"/>
                    <a:gd name="T6" fmla="*/ 2147483647 w 27"/>
                    <a:gd name="T7" fmla="*/ 2147483647 h 64"/>
                    <a:gd name="T8" fmla="*/ 0 w 27"/>
                    <a:gd name="T9" fmla="*/ 2147483647 h 64"/>
                    <a:gd name="T10" fmla="*/ 0 w 27"/>
                    <a:gd name="T11" fmla="*/ 0 h 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64"/>
                    <a:gd name="T20" fmla="*/ 27 w 27"/>
                    <a:gd name="T21" fmla="*/ 64 h 6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64">
                      <a:moveTo>
                        <a:pt x="0" y="0"/>
                      </a:moveTo>
                      <a:cubicBezTo>
                        <a:pt x="4" y="1"/>
                        <a:pt x="8" y="1"/>
                        <a:pt x="12" y="1"/>
                      </a:cubicBezTo>
                      <a:cubicBezTo>
                        <a:pt x="17" y="1"/>
                        <a:pt x="22" y="1"/>
                        <a:pt x="27" y="0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0" y="64"/>
                        <a:pt x="0" y="64"/>
                        <a:pt x="0" y="6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B5D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480" name="Freeform 52"/>
                <p:cNvSpPr/>
                <p:nvPr/>
              </p:nvSpPr>
              <p:spPr bwMode="auto">
                <a:xfrm>
                  <a:off x="0" y="0"/>
                  <a:ext cx="411371" cy="408916"/>
                </a:xfrm>
                <a:custGeom>
                  <a:avLst/>
                  <a:gdLst>
                    <a:gd name="T0" fmla="*/ 2147483647 w 139"/>
                    <a:gd name="T1" fmla="*/ 2147483647 h 139"/>
                    <a:gd name="T2" fmla="*/ 2147483647 w 139"/>
                    <a:gd name="T3" fmla="*/ 2147483647 h 139"/>
                    <a:gd name="T4" fmla="*/ 2147483647 w 139"/>
                    <a:gd name="T5" fmla="*/ 2147483647 h 139"/>
                    <a:gd name="T6" fmla="*/ 2147483647 w 139"/>
                    <a:gd name="T7" fmla="*/ 2147483647 h 139"/>
                    <a:gd name="T8" fmla="*/ 0 w 139"/>
                    <a:gd name="T9" fmla="*/ 2147483647 h 139"/>
                    <a:gd name="T10" fmla="*/ 2147483647 w 139"/>
                    <a:gd name="T11" fmla="*/ 2147483647 h 139"/>
                    <a:gd name="T12" fmla="*/ 2147483647 w 139"/>
                    <a:gd name="T13" fmla="*/ 0 h 139"/>
                    <a:gd name="T14" fmla="*/ 2147483647 w 139"/>
                    <a:gd name="T15" fmla="*/ 2147483647 h 139"/>
                    <a:gd name="T16" fmla="*/ 2147483647 w 139"/>
                    <a:gd name="T17" fmla="*/ 2147483647 h 139"/>
                    <a:gd name="T18" fmla="*/ 2147483647 w 139"/>
                    <a:gd name="T19" fmla="*/ 2147483647 h 139"/>
                    <a:gd name="T20" fmla="*/ 2147483647 w 139"/>
                    <a:gd name="T21" fmla="*/ 2147483647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9"/>
                    <a:gd name="T34" fmla="*/ 0 h 139"/>
                    <a:gd name="T35" fmla="*/ 139 w 139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9" h="139">
                      <a:moveTo>
                        <a:pt x="84" y="138"/>
                      </a:moveTo>
                      <a:cubicBezTo>
                        <a:pt x="79" y="139"/>
                        <a:pt x="74" y="139"/>
                        <a:pt x="69" y="139"/>
                      </a:cubicBezTo>
                      <a:cubicBezTo>
                        <a:pt x="65" y="139"/>
                        <a:pt x="61" y="139"/>
                        <a:pt x="57" y="138"/>
                      </a:cubicBezTo>
                      <a:cubicBezTo>
                        <a:pt x="43" y="136"/>
                        <a:pt x="31" y="129"/>
                        <a:pt x="20" y="119"/>
                      </a:cubicBezTo>
                      <a:cubicBezTo>
                        <a:pt x="7" y="105"/>
                        <a:pt x="0" y="89"/>
                        <a:pt x="0" y="70"/>
                      </a:cubicBezTo>
                      <a:cubicBezTo>
                        <a:pt x="0" y="51"/>
                        <a:pt x="7" y="34"/>
                        <a:pt x="20" y="21"/>
                      </a:cubicBezTo>
                      <a:cubicBezTo>
                        <a:pt x="34" y="7"/>
                        <a:pt x="50" y="0"/>
                        <a:pt x="69" y="0"/>
                      </a:cubicBezTo>
                      <a:cubicBezTo>
                        <a:pt x="89" y="0"/>
                        <a:pt x="105" y="7"/>
                        <a:pt x="119" y="21"/>
                      </a:cubicBezTo>
                      <a:cubicBezTo>
                        <a:pt x="132" y="34"/>
                        <a:pt x="139" y="51"/>
                        <a:pt x="139" y="70"/>
                      </a:cubicBezTo>
                      <a:cubicBezTo>
                        <a:pt x="139" y="89"/>
                        <a:pt x="132" y="105"/>
                        <a:pt x="119" y="119"/>
                      </a:cubicBezTo>
                      <a:cubicBezTo>
                        <a:pt x="109" y="129"/>
                        <a:pt x="97" y="135"/>
                        <a:pt x="84" y="138"/>
                      </a:cubicBezTo>
                      <a:close/>
                    </a:path>
                  </a:pathLst>
                </a:custGeom>
                <a:solidFill>
                  <a:srgbClr val="5B95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462" name="等腰三角形 3"/>
              <p:cNvSpPr/>
              <p:nvPr/>
            </p:nvSpPr>
            <p:spPr bwMode="auto">
              <a:xfrm>
                <a:off x="633401" y="1319147"/>
                <a:ext cx="620702" cy="58729"/>
              </a:xfrm>
              <a:custGeom>
                <a:avLst/>
                <a:gdLst>
                  <a:gd name="T0" fmla="*/ 0 w 913468"/>
                  <a:gd name="T1" fmla="*/ 30900 h 65363"/>
                  <a:gd name="T2" fmla="*/ 8886 w 913468"/>
                  <a:gd name="T3" fmla="*/ 0 h 65363"/>
                  <a:gd name="T4" fmla="*/ 61097 w 913468"/>
                  <a:gd name="T5" fmla="*/ 23246 h 65363"/>
                  <a:gd name="T6" fmla="*/ 0 w 913468"/>
                  <a:gd name="T7" fmla="*/ 30900 h 653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3468"/>
                  <a:gd name="T13" fmla="*/ 0 h 65363"/>
                  <a:gd name="T14" fmla="*/ 913468 w 913468"/>
                  <a:gd name="T15" fmla="*/ 65363 h 653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3468" h="65363">
                    <a:moveTo>
                      <a:pt x="0" y="65363"/>
                    </a:moveTo>
                    <a:lnTo>
                      <a:pt x="132852" y="0"/>
                    </a:lnTo>
                    <a:lnTo>
                      <a:pt x="913468" y="49171"/>
                    </a:lnTo>
                    <a:lnTo>
                      <a:pt x="0" y="6536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63" name="Freeform 20"/>
              <p:cNvSpPr/>
              <p:nvPr/>
            </p:nvSpPr>
            <p:spPr bwMode="auto">
              <a:xfrm>
                <a:off x="543179" y="1236018"/>
                <a:ext cx="108845" cy="142336"/>
              </a:xfrm>
              <a:custGeom>
                <a:avLst/>
                <a:gdLst>
                  <a:gd name="T0" fmla="*/ 2147483647 w 104"/>
                  <a:gd name="T1" fmla="*/ 2147483647 h 136"/>
                  <a:gd name="T2" fmla="*/ 0 w 104"/>
                  <a:gd name="T3" fmla="*/ 2147483647 h 136"/>
                  <a:gd name="T4" fmla="*/ 0 w 104"/>
                  <a:gd name="T5" fmla="*/ 0 h 136"/>
                  <a:gd name="T6" fmla="*/ 2147483647 w 104"/>
                  <a:gd name="T7" fmla="*/ 2147483647 h 136"/>
                  <a:gd name="T8" fmla="*/ 2147483647 w 104"/>
                  <a:gd name="T9" fmla="*/ 2147483647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36"/>
                  <a:gd name="T17" fmla="*/ 104 w 104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36">
                    <a:moveTo>
                      <a:pt x="104" y="136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104" y="41"/>
                    </a:lnTo>
                    <a:lnTo>
                      <a:pt x="104" y="136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64" name="Freeform 21"/>
              <p:cNvSpPr/>
              <p:nvPr/>
            </p:nvSpPr>
            <p:spPr bwMode="auto">
              <a:xfrm>
                <a:off x="652024" y="1236018"/>
                <a:ext cx="110938" cy="142336"/>
              </a:xfrm>
              <a:custGeom>
                <a:avLst/>
                <a:gdLst>
                  <a:gd name="T0" fmla="*/ 0 w 106"/>
                  <a:gd name="T1" fmla="*/ 2147483647 h 136"/>
                  <a:gd name="T2" fmla="*/ 0 w 106"/>
                  <a:gd name="T3" fmla="*/ 2147483647 h 136"/>
                  <a:gd name="T4" fmla="*/ 2147483647 w 106"/>
                  <a:gd name="T5" fmla="*/ 0 h 136"/>
                  <a:gd name="T6" fmla="*/ 2147483647 w 106"/>
                  <a:gd name="T7" fmla="*/ 2147483647 h 136"/>
                  <a:gd name="T8" fmla="*/ 0 w 106"/>
                  <a:gd name="T9" fmla="*/ 2147483647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6"/>
                  <a:gd name="T17" fmla="*/ 106 w 106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6">
                    <a:moveTo>
                      <a:pt x="0" y="136"/>
                    </a:moveTo>
                    <a:lnTo>
                      <a:pt x="0" y="41"/>
                    </a:lnTo>
                    <a:lnTo>
                      <a:pt x="106" y="0"/>
                    </a:lnTo>
                    <a:lnTo>
                      <a:pt x="106" y="9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65" name="Freeform 22"/>
              <p:cNvSpPr>
                <a:spLocks noEditPoints="1"/>
              </p:cNvSpPr>
              <p:nvPr/>
            </p:nvSpPr>
            <p:spPr bwMode="auto">
              <a:xfrm>
                <a:off x="280485" y="211410"/>
                <a:ext cx="371538" cy="1114614"/>
              </a:xfrm>
              <a:custGeom>
                <a:avLst/>
                <a:gdLst>
                  <a:gd name="T0" fmla="*/ 2147483647 w 355"/>
                  <a:gd name="T1" fmla="*/ 2147483647 h 1065"/>
                  <a:gd name="T2" fmla="*/ 2147483647 w 355"/>
                  <a:gd name="T3" fmla="*/ 2147483647 h 1065"/>
                  <a:gd name="T4" fmla="*/ 2147483647 w 355"/>
                  <a:gd name="T5" fmla="*/ 2147483647 h 1065"/>
                  <a:gd name="T6" fmla="*/ 0 w 355"/>
                  <a:gd name="T7" fmla="*/ 2147483647 h 1065"/>
                  <a:gd name="T8" fmla="*/ 2147483647 w 355"/>
                  <a:gd name="T9" fmla="*/ 2147483647 h 1065"/>
                  <a:gd name="T10" fmla="*/ 2147483647 w 355"/>
                  <a:gd name="T11" fmla="*/ 2147483647 h 1065"/>
                  <a:gd name="T12" fmla="*/ 2147483647 w 355"/>
                  <a:gd name="T13" fmla="*/ 2147483647 h 1065"/>
                  <a:gd name="T14" fmla="*/ 2147483647 w 355"/>
                  <a:gd name="T15" fmla="*/ 2147483647 h 1065"/>
                  <a:gd name="T16" fmla="*/ 2147483647 w 355"/>
                  <a:gd name="T17" fmla="*/ 2147483647 h 1065"/>
                  <a:gd name="T18" fmla="*/ 2147483647 w 355"/>
                  <a:gd name="T19" fmla="*/ 2147483647 h 1065"/>
                  <a:gd name="T20" fmla="*/ 2147483647 w 355"/>
                  <a:gd name="T21" fmla="*/ 2147483647 h 1065"/>
                  <a:gd name="T22" fmla="*/ 2147483647 w 355"/>
                  <a:gd name="T23" fmla="*/ 2147483647 h 1065"/>
                  <a:gd name="T24" fmla="*/ 2147483647 w 355"/>
                  <a:gd name="T25" fmla="*/ 2147483647 h 1065"/>
                  <a:gd name="T26" fmla="*/ 2147483647 w 355"/>
                  <a:gd name="T27" fmla="*/ 2147483647 h 1065"/>
                  <a:gd name="T28" fmla="*/ 2147483647 w 355"/>
                  <a:gd name="T29" fmla="*/ 2147483647 h 1065"/>
                  <a:gd name="T30" fmla="*/ 2147483647 w 355"/>
                  <a:gd name="T31" fmla="*/ 2147483647 h 1065"/>
                  <a:gd name="T32" fmla="*/ 2147483647 w 355"/>
                  <a:gd name="T33" fmla="*/ 2147483647 h 1065"/>
                  <a:gd name="T34" fmla="*/ 2147483647 w 355"/>
                  <a:gd name="T35" fmla="*/ 2147483647 h 1065"/>
                  <a:gd name="T36" fmla="*/ 2147483647 w 355"/>
                  <a:gd name="T37" fmla="*/ 2147483647 h 1065"/>
                  <a:gd name="T38" fmla="*/ 2147483647 w 355"/>
                  <a:gd name="T39" fmla="*/ 2147483647 h 1065"/>
                  <a:gd name="T40" fmla="*/ 2147483647 w 355"/>
                  <a:gd name="T41" fmla="*/ 2147483647 h 1065"/>
                  <a:gd name="T42" fmla="*/ 2147483647 w 355"/>
                  <a:gd name="T43" fmla="*/ 2147483647 h 1065"/>
                  <a:gd name="T44" fmla="*/ 2147483647 w 355"/>
                  <a:gd name="T45" fmla="*/ 2147483647 h 1065"/>
                  <a:gd name="T46" fmla="*/ 2147483647 w 355"/>
                  <a:gd name="T47" fmla="*/ 2147483647 h 1065"/>
                  <a:gd name="T48" fmla="*/ 2147483647 w 355"/>
                  <a:gd name="T49" fmla="*/ 2147483647 h 1065"/>
                  <a:gd name="T50" fmla="*/ 2147483647 w 355"/>
                  <a:gd name="T51" fmla="*/ 2147483647 h 1065"/>
                  <a:gd name="T52" fmla="*/ 2147483647 w 355"/>
                  <a:gd name="T53" fmla="*/ 2147483647 h 1065"/>
                  <a:gd name="T54" fmla="*/ 2147483647 w 355"/>
                  <a:gd name="T55" fmla="*/ 2147483647 h 1065"/>
                  <a:gd name="T56" fmla="*/ 2147483647 w 355"/>
                  <a:gd name="T57" fmla="*/ 2147483647 h 1065"/>
                  <a:gd name="T58" fmla="*/ 2147483647 w 355"/>
                  <a:gd name="T59" fmla="*/ 2147483647 h 1065"/>
                  <a:gd name="T60" fmla="*/ 2147483647 w 355"/>
                  <a:gd name="T61" fmla="*/ 2147483647 h 1065"/>
                  <a:gd name="T62" fmla="*/ 2147483647 w 355"/>
                  <a:gd name="T63" fmla="*/ 2147483647 h 1065"/>
                  <a:gd name="T64" fmla="*/ 2147483647 w 355"/>
                  <a:gd name="T65" fmla="*/ 2147483647 h 1065"/>
                  <a:gd name="T66" fmla="*/ 2147483647 w 355"/>
                  <a:gd name="T67" fmla="*/ 2147483647 h 1065"/>
                  <a:gd name="T68" fmla="*/ 2147483647 w 355"/>
                  <a:gd name="T69" fmla="*/ 2147483647 h 1065"/>
                  <a:gd name="T70" fmla="*/ 2147483647 w 355"/>
                  <a:gd name="T71" fmla="*/ 2147483647 h 1065"/>
                  <a:gd name="T72" fmla="*/ 2147483647 w 355"/>
                  <a:gd name="T73" fmla="*/ 2147483647 h 1065"/>
                  <a:gd name="T74" fmla="*/ 2147483647 w 355"/>
                  <a:gd name="T75" fmla="*/ 2147483647 h 1065"/>
                  <a:gd name="T76" fmla="*/ 2147483647 w 355"/>
                  <a:gd name="T77" fmla="*/ 2147483647 h 1065"/>
                  <a:gd name="T78" fmla="*/ 2147483647 w 355"/>
                  <a:gd name="T79" fmla="*/ 2147483647 h 1065"/>
                  <a:gd name="T80" fmla="*/ 2147483647 w 355"/>
                  <a:gd name="T81" fmla="*/ 2147483647 h 1065"/>
                  <a:gd name="T82" fmla="*/ 2147483647 w 355"/>
                  <a:gd name="T83" fmla="*/ 2147483647 h 1065"/>
                  <a:gd name="T84" fmla="*/ 2147483647 w 355"/>
                  <a:gd name="T85" fmla="*/ 2147483647 h 1065"/>
                  <a:gd name="T86" fmla="*/ 2147483647 w 355"/>
                  <a:gd name="T87" fmla="*/ 2147483647 h 1065"/>
                  <a:gd name="T88" fmla="*/ 2147483647 w 355"/>
                  <a:gd name="T89" fmla="*/ 2147483647 h 1065"/>
                  <a:gd name="T90" fmla="*/ 2147483647 w 355"/>
                  <a:gd name="T91" fmla="*/ 0 h 1065"/>
                  <a:gd name="T92" fmla="*/ 2147483647 w 355"/>
                  <a:gd name="T93" fmla="*/ 2147483647 h 1065"/>
                  <a:gd name="T94" fmla="*/ 2147483647 w 355"/>
                  <a:gd name="T95" fmla="*/ 2147483647 h 1065"/>
                  <a:gd name="T96" fmla="*/ 2147483647 w 355"/>
                  <a:gd name="T97" fmla="*/ 2147483647 h 1065"/>
                  <a:gd name="T98" fmla="*/ 2147483647 w 355"/>
                  <a:gd name="T99" fmla="*/ 0 h 106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55"/>
                  <a:gd name="T151" fmla="*/ 0 h 1065"/>
                  <a:gd name="T152" fmla="*/ 355 w 355"/>
                  <a:gd name="T153" fmla="*/ 1065 h 106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55" h="1065">
                    <a:moveTo>
                      <a:pt x="14" y="877"/>
                    </a:moveTo>
                    <a:lnTo>
                      <a:pt x="355" y="1008"/>
                    </a:lnTo>
                    <a:lnTo>
                      <a:pt x="355" y="1065"/>
                    </a:lnTo>
                    <a:lnTo>
                      <a:pt x="0" y="927"/>
                    </a:lnTo>
                    <a:lnTo>
                      <a:pt x="14" y="877"/>
                    </a:lnTo>
                    <a:close/>
                    <a:moveTo>
                      <a:pt x="355" y="956"/>
                    </a:moveTo>
                    <a:lnTo>
                      <a:pt x="31" y="830"/>
                    </a:lnTo>
                    <a:lnTo>
                      <a:pt x="45" y="780"/>
                    </a:lnTo>
                    <a:lnTo>
                      <a:pt x="355" y="899"/>
                    </a:lnTo>
                    <a:lnTo>
                      <a:pt x="355" y="956"/>
                    </a:lnTo>
                    <a:close/>
                    <a:moveTo>
                      <a:pt x="75" y="683"/>
                    </a:moveTo>
                    <a:lnTo>
                      <a:pt x="355" y="790"/>
                    </a:lnTo>
                    <a:lnTo>
                      <a:pt x="355" y="844"/>
                    </a:lnTo>
                    <a:lnTo>
                      <a:pt x="61" y="733"/>
                    </a:lnTo>
                    <a:lnTo>
                      <a:pt x="75" y="683"/>
                    </a:lnTo>
                    <a:close/>
                    <a:moveTo>
                      <a:pt x="106" y="586"/>
                    </a:moveTo>
                    <a:lnTo>
                      <a:pt x="355" y="681"/>
                    </a:lnTo>
                    <a:lnTo>
                      <a:pt x="355" y="735"/>
                    </a:lnTo>
                    <a:lnTo>
                      <a:pt x="92" y="633"/>
                    </a:lnTo>
                    <a:lnTo>
                      <a:pt x="106" y="586"/>
                    </a:lnTo>
                    <a:close/>
                    <a:moveTo>
                      <a:pt x="355" y="571"/>
                    </a:moveTo>
                    <a:lnTo>
                      <a:pt x="355" y="626"/>
                    </a:lnTo>
                    <a:lnTo>
                      <a:pt x="123" y="536"/>
                    </a:lnTo>
                    <a:lnTo>
                      <a:pt x="137" y="488"/>
                    </a:lnTo>
                    <a:lnTo>
                      <a:pt x="355" y="571"/>
                    </a:lnTo>
                    <a:close/>
                    <a:moveTo>
                      <a:pt x="168" y="389"/>
                    </a:moveTo>
                    <a:lnTo>
                      <a:pt x="355" y="462"/>
                    </a:lnTo>
                    <a:lnTo>
                      <a:pt x="355" y="514"/>
                    </a:lnTo>
                    <a:lnTo>
                      <a:pt x="154" y="439"/>
                    </a:lnTo>
                    <a:lnTo>
                      <a:pt x="168" y="389"/>
                    </a:lnTo>
                    <a:close/>
                    <a:moveTo>
                      <a:pt x="355" y="351"/>
                    </a:moveTo>
                    <a:lnTo>
                      <a:pt x="355" y="405"/>
                    </a:lnTo>
                    <a:lnTo>
                      <a:pt x="184" y="341"/>
                    </a:lnTo>
                    <a:lnTo>
                      <a:pt x="198" y="291"/>
                    </a:lnTo>
                    <a:lnTo>
                      <a:pt x="355" y="351"/>
                    </a:lnTo>
                    <a:close/>
                    <a:moveTo>
                      <a:pt x="355" y="242"/>
                    </a:moveTo>
                    <a:lnTo>
                      <a:pt x="355" y="296"/>
                    </a:lnTo>
                    <a:lnTo>
                      <a:pt x="215" y="244"/>
                    </a:lnTo>
                    <a:lnTo>
                      <a:pt x="229" y="194"/>
                    </a:lnTo>
                    <a:lnTo>
                      <a:pt x="355" y="242"/>
                    </a:lnTo>
                    <a:close/>
                    <a:moveTo>
                      <a:pt x="355" y="187"/>
                    </a:moveTo>
                    <a:lnTo>
                      <a:pt x="243" y="147"/>
                    </a:lnTo>
                    <a:lnTo>
                      <a:pt x="260" y="97"/>
                    </a:lnTo>
                    <a:lnTo>
                      <a:pt x="355" y="133"/>
                    </a:lnTo>
                    <a:lnTo>
                      <a:pt x="355" y="187"/>
                    </a:lnTo>
                    <a:close/>
                    <a:moveTo>
                      <a:pt x="291" y="0"/>
                    </a:moveTo>
                    <a:lnTo>
                      <a:pt x="355" y="23"/>
                    </a:lnTo>
                    <a:lnTo>
                      <a:pt x="355" y="78"/>
                    </a:lnTo>
                    <a:lnTo>
                      <a:pt x="274" y="47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66" name="Freeform 23"/>
              <p:cNvSpPr>
                <a:spLocks noEditPoints="1"/>
              </p:cNvSpPr>
              <p:nvPr/>
            </p:nvSpPr>
            <p:spPr bwMode="auto">
              <a:xfrm>
                <a:off x="295137" y="0"/>
                <a:ext cx="356886" cy="1266369"/>
              </a:xfrm>
              <a:custGeom>
                <a:avLst/>
                <a:gdLst>
                  <a:gd name="T0" fmla="*/ 2147483647 w 341"/>
                  <a:gd name="T1" fmla="*/ 2147483647 h 1210"/>
                  <a:gd name="T2" fmla="*/ 2147483647 w 341"/>
                  <a:gd name="T3" fmla="*/ 2147483647 h 1210"/>
                  <a:gd name="T4" fmla="*/ 2147483647 w 341"/>
                  <a:gd name="T5" fmla="*/ 0 h 1210"/>
                  <a:gd name="T6" fmla="*/ 2147483647 w 341"/>
                  <a:gd name="T7" fmla="*/ 2147483647 h 1210"/>
                  <a:gd name="T8" fmla="*/ 2147483647 w 341"/>
                  <a:gd name="T9" fmla="*/ 2147483647 h 1210"/>
                  <a:gd name="T10" fmla="*/ 2147483647 w 341"/>
                  <a:gd name="T11" fmla="*/ 2147483647 h 1210"/>
                  <a:gd name="T12" fmla="*/ 2147483647 w 341"/>
                  <a:gd name="T13" fmla="*/ 2147483647 h 1210"/>
                  <a:gd name="T14" fmla="*/ 0 w 341"/>
                  <a:gd name="T15" fmla="*/ 2147483647 h 1210"/>
                  <a:gd name="T16" fmla="*/ 2147483647 w 341"/>
                  <a:gd name="T17" fmla="*/ 2147483647 h 1210"/>
                  <a:gd name="T18" fmla="*/ 2147483647 w 341"/>
                  <a:gd name="T19" fmla="*/ 2147483647 h 1210"/>
                  <a:gd name="T20" fmla="*/ 2147483647 w 341"/>
                  <a:gd name="T21" fmla="*/ 2147483647 h 1210"/>
                  <a:gd name="T22" fmla="*/ 2147483647 w 341"/>
                  <a:gd name="T23" fmla="*/ 2147483647 h 1210"/>
                  <a:gd name="T24" fmla="*/ 2147483647 w 341"/>
                  <a:gd name="T25" fmla="*/ 2147483647 h 1210"/>
                  <a:gd name="T26" fmla="*/ 2147483647 w 341"/>
                  <a:gd name="T27" fmla="*/ 2147483647 h 1210"/>
                  <a:gd name="T28" fmla="*/ 2147483647 w 341"/>
                  <a:gd name="T29" fmla="*/ 2147483647 h 1210"/>
                  <a:gd name="T30" fmla="*/ 2147483647 w 341"/>
                  <a:gd name="T31" fmla="*/ 2147483647 h 1210"/>
                  <a:gd name="T32" fmla="*/ 2147483647 w 341"/>
                  <a:gd name="T33" fmla="*/ 2147483647 h 1210"/>
                  <a:gd name="T34" fmla="*/ 2147483647 w 341"/>
                  <a:gd name="T35" fmla="*/ 2147483647 h 1210"/>
                  <a:gd name="T36" fmla="*/ 2147483647 w 341"/>
                  <a:gd name="T37" fmla="*/ 2147483647 h 1210"/>
                  <a:gd name="T38" fmla="*/ 2147483647 w 341"/>
                  <a:gd name="T39" fmla="*/ 2147483647 h 1210"/>
                  <a:gd name="T40" fmla="*/ 2147483647 w 341"/>
                  <a:gd name="T41" fmla="*/ 2147483647 h 1210"/>
                  <a:gd name="T42" fmla="*/ 2147483647 w 341"/>
                  <a:gd name="T43" fmla="*/ 2147483647 h 1210"/>
                  <a:gd name="T44" fmla="*/ 2147483647 w 341"/>
                  <a:gd name="T45" fmla="*/ 2147483647 h 1210"/>
                  <a:gd name="T46" fmla="*/ 2147483647 w 341"/>
                  <a:gd name="T47" fmla="*/ 2147483647 h 1210"/>
                  <a:gd name="T48" fmla="*/ 2147483647 w 341"/>
                  <a:gd name="T49" fmla="*/ 2147483647 h 1210"/>
                  <a:gd name="T50" fmla="*/ 2147483647 w 341"/>
                  <a:gd name="T51" fmla="*/ 2147483647 h 1210"/>
                  <a:gd name="T52" fmla="*/ 2147483647 w 341"/>
                  <a:gd name="T53" fmla="*/ 2147483647 h 1210"/>
                  <a:gd name="T54" fmla="*/ 2147483647 w 341"/>
                  <a:gd name="T55" fmla="*/ 2147483647 h 1210"/>
                  <a:gd name="T56" fmla="*/ 2147483647 w 341"/>
                  <a:gd name="T57" fmla="*/ 2147483647 h 1210"/>
                  <a:gd name="T58" fmla="*/ 2147483647 w 341"/>
                  <a:gd name="T59" fmla="*/ 2147483647 h 1210"/>
                  <a:gd name="T60" fmla="*/ 2147483647 w 341"/>
                  <a:gd name="T61" fmla="*/ 2147483647 h 1210"/>
                  <a:gd name="T62" fmla="*/ 2147483647 w 341"/>
                  <a:gd name="T63" fmla="*/ 2147483647 h 1210"/>
                  <a:gd name="T64" fmla="*/ 2147483647 w 341"/>
                  <a:gd name="T65" fmla="*/ 2147483647 h 1210"/>
                  <a:gd name="T66" fmla="*/ 2147483647 w 341"/>
                  <a:gd name="T67" fmla="*/ 2147483647 h 1210"/>
                  <a:gd name="T68" fmla="*/ 2147483647 w 341"/>
                  <a:gd name="T69" fmla="*/ 2147483647 h 1210"/>
                  <a:gd name="T70" fmla="*/ 2147483647 w 341"/>
                  <a:gd name="T71" fmla="*/ 2147483647 h 1210"/>
                  <a:gd name="T72" fmla="*/ 2147483647 w 341"/>
                  <a:gd name="T73" fmla="*/ 2147483647 h 1210"/>
                  <a:gd name="T74" fmla="*/ 2147483647 w 341"/>
                  <a:gd name="T75" fmla="*/ 2147483647 h 1210"/>
                  <a:gd name="T76" fmla="*/ 2147483647 w 341"/>
                  <a:gd name="T77" fmla="*/ 2147483647 h 1210"/>
                  <a:gd name="T78" fmla="*/ 2147483647 w 341"/>
                  <a:gd name="T79" fmla="*/ 2147483647 h 1210"/>
                  <a:gd name="T80" fmla="*/ 2147483647 w 341"/>
                  <a:gd name="T81" fmla="*/ 2147483647 h 1210"/>
                  <a:gd name="T82" fmla="*/ 2147483647 w 341"/>
                  <a:gd name="T83" fmla="*/ 2147483647 h 1210"/>
                  <a:gd name="T84" fmla="*/ 2147483647 w 341"/>
                  <a:gd name="T85" fmla="*/ 2147483647 h 1210"/>
                  <a:gd name="T86" fmla="*/ 2147483647 w 341"/>
                  <a:gd name="T87" fmla="*/ 2147483647 h 1210"/>
                  <a:gd name="T88" fmla="*/ 2147483647 w 341"/>
                  <a:gd name="T89" fmla="*/ 2147483647 h 1210"/>
                  <a:gd name="T90" fmla="*/ 2147483647 w 341"/>
                  <a:gd name="T91" fmla="*/ 2147483647 h 1210"/>
                  <a:gd name="T92" fmla="*/ 2147483647 w 341"/>
                  <a:gd name="T93" fmla="*/ 2147483647 h 1210"/>
                  <a:gd name="T94" fmla="*/ 2147483647 w 341"/>
                  <a:gd name="T95" fmla="*/ 2147483647 h 1210"/>
                  <a:gd name="T96" fmla="*/ 2147483647 w 341"/>
                  <a:gd name="T97" fmla="*/ 2147483647 h 121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1"/>
                  <a:gd name="T148" fmla="*/ 0 h 1210"/>
                  <a:gd name="T149" fmla="*/ 341 w 341"/>
                  <a:gd name="T150" fmla="*/ 1210 h 121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1" h="1210">
                    <a:moveTo>
                      <a:pt x="341" y="225"/>
                    </a:moveTo>
                    <a:lnTo>
                      <a:pt x="277" y="202"/>
                    </a:lnTo>
                    <a:lnTo>
                      <a:pt x="341" y="0"/>
                    </a:lnTo>
                    <a:lnTo>
                      <a:pt x="341" y="225"/>
                    </a:lnTo>
                    <a:close/>
                    <a:moveTo>
                      <a:pt x="17" y="1032"/>
                    </a:moveTo>
                    <a:lnTo>
                      <a:pt x="341" y="1158"/>
                    </a:lnTo>
                    <a:lnTo>
                      <a:pt x="341" y="1210"/>
                    </a:lnTo>
                    <a:lnTo>
                      <a:pt x="0" y="1079"/>
                    </a:lnTo>
                    <a:lnTo>
                      <a:pt x="17" y="1032"/>
                    </a:lnTo>
                    <a:close/>
                    <a:moveTo>
                      <a:pt x="341" y="1101"/>
                    </a:moveTo>
                    <a:lnTo>
                      <a:pt x="31" y="982"/>
                    </a:lnTo>
                    <a:lnTo>
                      <a:pt x="47" y="935"/>
                    </a:lnTo>
                    <a:lnTo>
                      <a:pt x="341" y="1046"/>
                    </a:lnTo>
                    <a:lnTo>
                      <a:pt x="341" y="1101"/>
                    </a:lnTo>
                    <a:close/>
                    <a:moveTo>
                      <a:pt x="341" y="992"/>
                    </a:moveTo>
                    <a:lnTo>
                      <a:pt x="61" y="885"/>
                    </a:lnTo>
                    <a:lnTo>
                      <a:pt x="78" y="835"/>
                    </a:lnTo>
                    <a:lnTo>
                      <a:pt x="341" y="937"/>
                    </a:lnTo>
                    <a:lnTo>
                      <a:pt x="341" y="992"/>
                    </a:lnTo>
                    <a:close/>
                    <a:moveTo>
                      <a:pt x="109" y="738"/>
                    </a:moveTo>
                    <a:lnTo>
                      <a:pt x="341" y="828"/>
                    </a:lnTo>
                    <a:lnTo>
                      <a:pt x="341" y="883"/>
                    </a:lnTo>
                    <a:lnTo>
                      <a:pt x="92" y="788"/>
                    </a:lnTo>
                    <a:lnTo>
                      <a:pt x="109" y="738"/>
                    </a:lnTo>
                    <a:close/>
                    <a:moveTo>
                      <a:pt x="341" y="773"/>
                    </a:moveTo>
                    <a:lnTo>
                      <a:pt x="123" y="690"/>
                    </a:lnTo>
                    <a:lnTo>
                      <a:pt x="140" y="641"/>
                    </a:lnTo>
                    <a:lnTo>
                      <a:pt x="341" y="716"/>
                    </a:lnTo>
                    <a:lnTo>
                      <a:pt x="341" y="773"/>
                    </a:lnTo>
                    <a:close/>
                    <a:moveTo>
                      <a:pt x="170" y="543"/>
                    </a:moveTo>
                    <a:lnTo>
                      <a:pt x="341" y="607"/>
                    </a:lnTo>
                    <a:lnTo>
                      <a:pt x="341" y="664"/>
                    </a:lnTo>
                    <a:lnTo>
                      <a:pt x="154" y="591"/>
                    </a:lnTo>
                    <a:lnTo>
                      <a:pt x="170" y="543"/>
                    </a:lnTo>
                    <a:close/>
                    <a:moveTo>
                      <a:pt x="341" y="553"/>
                    </a:moveTo>
                    <a:lnTo>
                      <a:pt x="184" y="493"/>
                    </a:lnTo>
                    <a:lnTo>
                      <a:pt x="201" y="446"/>
                    </a:lnTo>
                    <a:lnTo>
                      <a:pt x="341" y="498"/>
                    </a:lnTo>
                    <a:lnTo>
                      <a:pt x="341" y="553"/>
                    </a:lnTo>
                    <a:close/>
                    <a:moveTo>
                      <a:pt x="341" y="444"/>
                    </a:moveTo>
                    <a:lnTo>
                      <a:pt x="215" y="396"/>
                    </a:lnTo>
                    <a:lnTo>
                      <a:pt x="229" y="349"/>
                    </a:lnTo>
                    <a:lnTo>
                      <a:pt x="341" y="389"/>
                    </a:lnTo>
                    <a:lnTo>
                      <a:pt x="341" y="444"/>
                    </a:lnTo>
                    <a:close/>
                    <a:moveTo>
                      <a:pt x="341" y="280"/>
                    </a:moveTo>
                    <a:lnTo>
                      <a:pt x="341" y="335"/>
                    </a:lnTo>
                    <a:lnTo>
                      <a:pt x="246" y="299"/>
                    </a:lnTo>
                    <a:lnTo>
                      <a:pt x="260" y="249"/>
                    </a:lnTo>
                    <a:lnTo>
                      <a:pt x="341" y="280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67" name="Freeform 24"/>
              <p:cNvSpPr/>
              <p:nvPr/>
            </p:nvSpPr>
            <p:spPr bwMode="auto">
              <a:xfrm>
                <a:off x="652024" y="0"/>
                <a:ext cx="371538" cy="1326025"/>
              </a:xfrm>
              <a:custGeom>
                <a:avLst/>
                <a:gdLst>
                  <a:gd name="T0" fmla="*/ 0 w 355"/>
                  <a:gd name="T1" fmla="*/ 2147483647 h 1267"/>
                  <a:gd name="T2" fmla="*/ 0 w 355"/>
                  <a:gd name="T3" fmla="*/ 2147483647 h 1267"/>
                  <a:gd name="T4" fmla="*/ 0 w 355"/>
                  <a:gd name="T5" fmla="*/ 2147483647 h 1267"/>
                  <a:gd name="T6" fmla="*/ 0 w 355"/>
                  <a:gd name="T7" fmla="*/ 0 h 1267"/>
                  <a:gd name="T8" fmla="*/ 2147483647 w 355"/>
                  <a:gd name="T9" fmla="*/ 2147483647 h 1267"/>
                  <a:gd name="T10" fmla="*/ 2147483647 w 355"/>
                  <a:gd name="T11" fmla="*/ 2147483647 h 1267"/>
                  <a:gd name="T12" fmla="*/ 2147483647 w 355"/>
                  <a:gd name="T13" fmla="*/ 2147483647 h 1267"/>
                  <a:gd name="T14" fmla="*/ 0 w 355"/>
                  <a:gd name="T15" fmla="*/ 2147483647 h 1267"/>
                  <a:gd name="T16" fmla="*/ 0 w 355"/>
                  <a:gd name="T17" fmla="*/ 2147483647 h 1267"/>
                  <a:gd name="T18" fmla="*/ 0 w 355"/>
                  <a:gd name="T19" fmla="*/ 2147483647 h 1267"/>
                  <a:gd name="T20" fmla="*/ 0 w 355"/>
                  <a:gd name="T21" fmla="*/ 2147483647 h 1267"/>
                  <a:gd name="T22" fmla="*/ 0 w 355"/>
                  <a:gd name="T23" fmla="*/ 2147483647 h 1267"/>
                  <a:gd name="T24" fmla="*/ 0 w 355"/>
                  <a:gd name="T25" fmla="*/ 2147483647 h 1267"/>
                  <a:gd name="T26" fmla="*/ 0 w 355"/>
                  <a:gd name="T27" fmla="*/ 2147483647 h 1267"/>
                  <a:gd name="T28" fmla="*/ 0 w 355"/>
                  <a:gd name="T29" fmla="*/ 2147483647 h 1267"/>
                  <a:gd name="T30" fmla="*/ 0 w 355"/>
                  <a:gd name="T31" fmla="*/ 2147483647 h 1267"/>
                  <a:gd name="T32" fmla="*/ 0 w 355"/>
                  <a:gd name="T33" fmla="*/ 2147483647 h 1267"/>
                  <a:gd name="T34" fmla="*/ 0 w 355"/>
                  <a:gd name="T35" fmla="*/ 2147483647 h 1267"/>
                  <a:gd name="T36" fmla="*/ 0 w 355"/>
                  <a:gd name="T37" fmla="*/ 2147483647 h 1267"/>
                  <a:gd name="T38" fmla="*/ 0 w 355"/>
                  <a:gd name="T39" fmla="*/ 2147483647 h 1267"/>
                  <a:gd name="T40" fmla="*/ 0 w 355"/>
                  <a:gd name="T41" fmla="*/ 2147483647 h 1267"/>
                  <a:gd name="T42" fmla="*/ 0 w 355"/>
                  <a:gd name="T43" fmla="*/ 2147483647 h 1267"/>
                  <a:gd name="T44" fmla="*/ 0 w 355"/>
                  <a:gd name="T45" fmla="*/ 2147483647 h 1267"/>
                  <a:gd name="T46" fmla="*/ 0 w 355"/>
                  <a:gd name="T47" fmla="*/ 2147483647 h 1267"/>
                  <a:gd name="T48" fmla="*/ 0 w 355"/>
                  <a:gd name="T49" fmla="*/ 2147483647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55"/>
                  <a:gd name="T76" fmla="*/ 0 h 1267"/>
                  <a:gd name="T77" fmla="*/ 355 w 355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55" h="1267">
                    <a:moveTo>
                      <a:pt x="0" y="335"/>
                    </a:moveTo>
                    <a:lnTo>
                      <a:pt x="0" y="280"/>
                    </a:lnTo>
                    <a:lnTo>
                      <a:pt x="0" y="225"/>
                    </a:lnTo>
                    <a:lnTo>
                      <a:pt x="0" y="0"/>
                    </a:lnTo>
                    <a:lnTo>
                      <a:pt x="132" y="427"/>
                    </a:lnTo>
                    <a:lnTo>
                      <a:pt x="134" y="427"/>
                    </a:lnTo>
                    <a:lnTo>
                      <a:pt x="355" y="1129"/>
                    </a:lnTo>
                    <a:lnTo>
                      <a:pt x="0" y="1267"/>
                    </a:lnTo>
                    <a:lnTo>
                      <a:pt x="0" y="1210"/>
                    </a:lnTo>
                    <a:lnTo>
                      <a:pt x="0" y="1158"/>
                    </a:lnTo>
                    <a:lnTo>
                      <a:pt x="0" y="1101"/>
                    </a:lnTo>
                    <a:lnTo>
                      <a:pt x="0" y="1046"/>
                    </a:lnTo>
                    <a:lnTo>
                      <a:pt x="0" y="992"/>
                    </a:lnTo>
                    <a:lnTo>
                      <a:pt x="0" y="937"/>
                    </a:lnTo>
                    <a:lnTo>
                      <a:pt x="0" y="883"/>
                    </a:lnTo>
                    <a:lnTo>
                      <a:pt x="0" y="828"/>
                    </a:lnTo>
                    <a:lnTo>
                      <a:pt x="0" y="773"/>
                    </a:lnTo>
                    <a:lnTo>
                      <a:pt x="0" y="716"/>
                    </a:lnTo>
                    <a:lnTo>
                      <a:pt x="0" y="664"/>
                    </a:lnTo>
                    <a:lnTo>
                      <a:pt x="0" y="607"/>
                    </a:lnTo>
                    <a:lnTo>
                      <a:pt x="0" y="553"/>
                    </a:lnTo>
                    <a:lnTo>
                      <a:pt x="0" y="498"/>
                    </a:lnTo>
                    <a:lnTo>
                      <a:pt x="0" y="444"/>
                    </a:lnTo>
                    <a:lnTo>
                      <a:pt x="0" y="389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68" name="Freeform 25"/>
              <p:cNvSpPr>
                <a:spLocks noEditPoints="1"/>
              </p:cNvSpPr>
              <p:nvPr/>
            </p:nvSpPr>
            <p:spPr bwMode="auto">
              <a:xfrm>
                <a:off x="812151" y="586088"/>
                <a:ext cx="295137" cy="881225"/>
              </a:xfrm>
              <a:custGeom>
                <a:avLst/>
                <a:gdLst>
                  <a:gd name="T0" fmla="*/ 2147483647 w 282"/>
                  <a:gd name="T1" fmla="*/ 2147483647 h 842"/>
                  <a:gd name="T2" fmla="*/ 2147483647 w 282"/>
                  <a:gd name="T3" fmla="*/ 2147483647 h 842"/>
                  <a:gd name="T4" fmla="*/ 2147483647 w 282"/>
                  <a:gd name="T5" fmla="*/ 2147483647 h 842"/>
                  <a:gd name="T6" fmla="*/ 2147483647 w 282"/>
                  <a:gd name="T7" fmla="*/ 2147483647 h 842"/>
                  <a:gd name="T8" fmla="*/ 2147483647 w 282"/>
                  <a:gd name="T9" fmla="*/ 2147483647 h 842"/>
                  <a:gd name="T10" fmla="*/ 2147483647 w 282"/>
                  <a:gd name="T11" fmla="*/ 2147483647 h 842"/>
                  <a:gd name="T12" fmla="*/ 2147483647 w 282"/>
                  <a:gd name="T13" fmla="*/ 2147483647 h 842"/>
                  <a:gd name="T14" fmla="*/ 2147483647 w 282"/>
                  <a:gd name="T15" fmla="*/ 2147483647 h 842"/>
                  <a:gd name="T16" fmla="*/ 2147483647 w 282"/>
                  <a:gd name="T17" fmla="*/ 2147483647 h 842"/>
                  <a:gd name="T18" fmla="*/ 2147483647 w 282"/>
                  <a:gd name="T19" fmla="*/ 2147483647 h 842"/>
                  <a:gd name="T20" fmla="*/ 2147483647 w 282"/>
                  <a:gd name="T21" fmla="*/ 2147483647 h 842"/>
                  <a:gd name="T22" fmla="*/ 2147483647 w 282"/>
                  <a:gd name="T23" fmla="*/ 2147483647 h 842"/>
                  <a:gd name="T24" fmla="*/ 2147483647 w 282"/>
                  <a:gd name="T25" fmla="*/ 2147483647 h 842"/>
                  <a:gd name="T26" fmla="*/ 2147483647 w 282"/>
                  <a:gd name="T27" fmla="*/ 2147483647 h 842"/>
                  <a:gd name="T28" fmla="*/ 2147483647 w 282"/>
                  <a:gd name="T29" fmla="*/ 2147483647 h 842"/>
                  <a:gd name="T30" fmla="*/ 2147483647 w 282"/>
                  <a:gd name="T31" fmla="*/ 2147483647 h 842"/>
                  <a:gd name="T32" fmla="*/ 2147483647 w 282"/>
                  <a:gd name="T33" fmla="*/ 2147483647 h 842"/>
                  <a:gd name="T34" fmla="*/ 2147483647 w 282"/>
                  <a:gd name="T35" fmla="*/ 2147483647 h 842"/>
                  <a:gd name="T36" fmla="*/ 2147483647 w 282"/>
                  <a:gd name="T37" fmla="*/ 2147483647 h 842"/>
                  <a:gd name="T38" fmla="*/ 2147483647 w 282"/>
                  <a:gd name="T39" fmla="*/ 2147483647 h 842"/>
                  <a:gd name="T40" fmla="*/ 2147483647 w 282"/>
                  <a:gd name="T41" fmla="*/ 2147483647 h 842"/>
                  <a:gd name="T42" fmla="*/ 2147483647 w 282"/>
                  <a:gd name="T43" fmla="*/ 2147483647 h 842"/>
                  <a:gd name="T44" fmla="*/ 2147483647 w 282"/>
                  <a:gd name="T45" fmla="*/ 2147483647 h 842"/>
                  <a:gd name="T46" fmla="*/ 2147483647 w 282"/>
                  <a:gd name="T47" fmla="*/ 2147483647 h 842"/>
                  <a:gd name="T48" fmla="*/ 2147483647 w 282"/>
                  <a:gd name="T49" fmla="*/ 2147483647 h 842"/>
                  <a:gd name="T50" fmla="*/ 2147483647 w 282"/>
                  <a:gd name="T51" fmla="*/ 2147483647 h 842"/>
                  <a:gd name="T52" fmla="*/ 2147483647 w 282"/>
                  <a:gd name="T53" fmla="*/ 2147483647 h 842"/>
                  <a:gd name="T54" fmla="*/ 2147483647 w 282"/>
                  <a:gd name="T55" fmla="*/ 2147483647 h 842"/>
                  <a:gd name="T56" fmla="*/ 2147483647 w 282"/>
                  <a:gd name="T57" fmla="*/ 2147483647 h 842"/>
                  <a:gd name="T58" fmla="*/ 2147483647 w 282"/>
                  <a:gd name="T59" fmla="*/ 2147483647 h 842"/>
                  <a:gd name="T60" fmla="*/ 2147483647 w 282"/>
                  <a:gd name="T61" fmla="*/ 2147483647 h 842"/>
                  <a:gd name="T62" fmla="*/ 2147483647 w 282"/>
                  <a:gd name="T63" fmla="*/ 2147483647 h 842"/>
                  <a:gd name="T64" fmla="*/ 2147483647 w 282"/>
                  <a:gd name="T65" fmla="*/ 2147483647 h 842"/>
                  <a:gd name="T66" fmla="*/ 2147483647 w 282"/>
                  <a:gd name="T67" fmla="*/ 2147483647 h 842"/>
                  <a:gd name="T68" fmla="*/ 2147483647 w 282"/>
                  <a:gd name="T69" fmla="*/ 2147483647 h 842"/>
                  <a:gd name="T70" fmla="*/ 2147483647 w 282"/>
                  <a:gd name="T71" fmla="*/ 2147483647 h 842"/>
                  <a:gd name="T72" fmla="*/ 2147483647 w 282"/>
                  <a:gd name="T73" fmla="*/ 2147483647 h 842"/>
                  <a:gd name="T74" fmla="*/ 2147483647 w 282"/>
                  <a:gd name="T75" fmla="*/ 2147483647 h 842"/>
                  <a:gd name="T76" fmla="*/ 2147483647 w 282"/>
                  <a:gd name="T77" fmla="*/ 2147483647 h 842"/>
                  <a:gd name="T78" fmla="*/ 2147483647 w 282"/>
                  <a:gd name="T79" fmla="*/ 2147483647 h 842"/>
                  <a:gd name="T80" fmla="*/ 2147483647 w 282"/>
                  <a:gd name="T81" fmla="*/ 0 h 842"/>
                  <a:gd name="T82" fmla="*/ 2147483647 w 282"/>
                  <a:gd name="T83" fmla="*/ 2147483647 h 842"/>
                  <a:gd name="T84" fmla="*/ 2147483647 w 282"/>
                  <a:gd name="T85" fmla="*/ 2147483647 h 842"/>
                  <a:gd name="T86" fmla="*/ 2147483647 w 282"/>
                  <a:gd name="T87" fmla="*/ 2147483647 h 842"/>
                  <a:gd name="T88" fmla="*/ 2147483647 w 282"/>
                  <a:gd name="T89" fmla="*/ 0 h 842"/>
                  <a:gd name="T90" fmla="*/ 2147483647 w 282"/>
                  <a:gd name="T91" fmla="*/ 2147483647 h 842"/>
                  <a:gd name="T92" fmla="*/ 2147483647 w 282"/>
                  <a:gd name="T93" fmla="*/ 2147483647 h 842"/>
                  <a:gd name="T94" fmla="*/ 2147483647 w 282"/>
                  <a:gd name="T95" fmla="*/ 2147483647 h 842"/>
                  <a:gd name="T96" fmla="*/ 0 w 282"/>
                  <a:gd name="T97" fmla="*/ 2147483647 h 842"/>
                  <a:gd name="T98" fmla="*/ 2147483647 w 282"/>
                  <a:gd name="T99" fmla="*/ 2147483647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2"/>
                  <a:gd name="T151" fmla="*/ 0 h 842"/>
                  <a:gd name="T152" fmla="*/ 282 w 282"/>
                  <a:gd name="T153" fmla="*/ 842 h 8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2" h="842">
                    <a:moveTo>
                      <a:pt x="38" y="617"/>
                    </a:moveTo>
                    <a:lnTo>
                      <a:pt x="282" y="712"/>
                    </a:lnTo>
                    <a:lnTo>
                      <a:pt x="282" y="754"/>
                    </a:lnTo>
                    <a:lnTo>
                      <a:pt x="26" y="657"/>
                    </a:lnTo>
                    <a:lnTo>
                      <a:pt x="38" y="617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  <a:moveTo>
                      <a:pt x="86" y="463"/>
                    </a:moveTo>
                    <a:lnTo>
                      <a:pt x="282" y="538"/>
                    </a:lnTo>
                    <a:lnTo>
                      <a:pt x="282" y="581"/>
                    </a:lnTo>
                    <a:lnTo>
                      <a:pt x="74" y="503"/>
                    </a:lnTo>
                    <a:lnTo>
                      <a:pt x="86" y="463"/>
                    </a:lnTo>
                    <a:close/>
                    <a:moveTo>
                      <a:pt x="282" y="453"/>
                    </a:moveTo>
                    <a:lnTo>
                      <a:pt x="282" y="496"/>
                    </a:lnTo>
                    <a:lnTo>
                      <a:pt x="100" y="425"/>
                    </a:lnTo>
                    <a:lnTo>
                      <a:pt x="112" y="387"/>
                    </a:lnTo>
                    <a:lnTo>
                      <a:pt x="282" y="453"/>
                    </a:lnTo>
                    <a:close/>
                    <a:moveTo>
                      <a:pt x="135" y="308"/>
                    </a:moveTo>
                    <a:lnTo>
                      <a:pt x="282" y="365"/>
                    </a:ln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3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282" y="235"/>
                    </a:moveTo>
                    <a:lnTo>
                      <a:pt x="171" y="192"/>
                    </a:lnTo>
                    <a:lnTo>
                      <a:pt x="183" y="154"/>
                    </a:lnTo>
                    <a:lnTo>
                      <a:pt x="282" y="192"/>
                    </a:lnTo>
                    <a:lnTo>
                      <a:pt x="282" y="235"/>
                    </a:lnTo>
                    <a:close/>
                    <a:moveTo>
                      <a:pt x="209" y="76"/>
                    </a:moveTo>
                    <a:lnTo>
                      <a:pt x="282" y="107"/>
                    </a:lnTo>
                    <a:lnTo>
                      <a:pt x="282" y="149"/>
                    </a:lnTo>
                    <a:lnTo>
                      <a:pt x="194" y="116"/>
                    </a:lnTo>
                    <a:lnTo>
                      <a:pt x="209" y="7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2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</a:path>
                </a:pathLst>
              </a:custGeom>
              <a:solidFill>
                <a:srgbClr val="B886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69" name="Freeform 26"/>
              <p:cNvSpPr>
                <a:spLocks noEditPoints="1"/>
              </p:cNvSpPr>
              <p:nvPr/>
            </p:nvSpPr>
            <p:spPr bwMode="auto">
              <a:xfrm>
                <a:off x="827850" y="419681"/>
                <a:ext cx="279439" cy="1002629"/>
              </a:xfrm>
              <a:custGeom>
                <a:avLst/>
                <a:gdLst>
                  <a:gd name="T0" fmla="*/ 2147483647 w 267"/>
                  <a:gd name="T1" fmla="*/ 2147483647 h 958"/>
                  <a:gd name="T2" fmla="*/ 2147483647 w 267"/>
                  <a:gd name="T3" fmla="*/ 2147483647 h 958"/>
                  <a:gd name="T4" fmla="*/ 2147483647 w 267"/>
                  <a:gd name="T5" fmla="*/ 2147483647 h 958"/>
                  <a:gd name="T6" fmla="*/ 0 w 267"/>
                  <a:gd name="T7" fmla="*/ 2147483647 h 958"/>
                  <a:gd name="T8" fmla="*/ 2147483647 w 267"/>
                  <a:gd name="T9" fmla="*/ 2147483647 h 958"/>
                  <a:gd name="T10" fmla="*/ 2147483647 w 267"/>
                  <a:gd name="T11" fmla="*/ 2147483647 h 958"/>
                  <a:gd name="T12" fmla="*/ 2147483647 w 267"/>
                  <a:gd name="T13" fmla="*/ 2147483647 h 958"/>
                  <a:gd name="T14" fmla="*/ 2147483647 w 267"/>
                  <a:gd name="T15" fmla="*/ 2147483647 h 958"/>
                  <a:gd name="T16" fmla="*/ 2147483647 w 267"/>
                  <a:gd name="T17" fmla="*/ 2147483647 h 958"/>
                  <a:gd name="T18" fmla="*/ 2147483647 w 267"/>
                  <a:gd name="T19" fmla="*/ 2147483647 h 958"/>
                  <a:gd name="T20" fmla="*/ 2147483647 w 267"/>
                  <a:gd name="T21" fmla="*/ 2147483647 h 958"/>
                  <a:gd name="T22" fmla="*/ 2147483647 w 267"/>
                  <a:gd name="T23" fmla="*/ 2147483647 h 958"/>
                  <a:gd name="T24" fmla="*/ 2147483647 w 267"/>
                  <a:gd name="T25" fmla="*/ 2147483647 h 958"/>
                  <a:gd name="T26" fmla="*/ 2147483647 w 267"/>
                  <a:gd name="T27" fmla="*/ 2147483647 h 958"/>
                  <a:gd name="T28" fmla="*/ 2147483647 w 267"/>
                  <a:gd name="T29" fmla="*/ 2147483647 h 958"/>
                  <a:gd name="T30" fmla="*/ 2147483647 w 267"/>
                  <a:gd name="T31" fmla="*/ 2147483647 h 958"/>
                  <a:gd name="T32" fmla="*/ 2147483647 w 267"/>
                  <a:gd name="T33" fmla="*/ 2147483647 h 958"/>
                  <a:gd name="T34" fmla="*/ 2147483647 w 267"/>
                  <a:gd name="T35" fmla="*/ 2147483647 h 958"/>
                  <a:gd name="T36" fmla="*/ 2147483647 w 267"/>
                  <a:gd name="T37" fmla="*/ 2147483647 h 958"/>
                  <a:gd name="T38" fmla="*/ 2147483647 w 267"/>
                  <a:gd name="T39" fmla="*/ 2147483647 h 958"/>
                  <a:gd name="T40" fmla="*/ 2147483647 w 267"/>
                  <a:gd name="T41" fmla="*/ 2147483647 h 958"/>
                  <a:gd name="T42" fmla="*/ 2147483647 w 267"/>
                  <a:gd name="T43" fmla="*/ 2147483647 h 958"/>
                  <a:gd name="T44" fmla="*/ 2147483647 w 267"/>
                  <a:gd name="T45" fmla="*/ 2147483647 h 958"/>
                  <a:gd name="T46" fmla="*/ 2147483647 w 267"/>
                  <a:gd name="T47" fmla="*/ 2147483647 h 958"/>
                  <a:gd name="T48" fmla="*/ 2147483647 w 267"/>
                  <a:gd name="T49" fmla="*/ 2147483647 h 958"/>
                  <a:gd name="T50" fmla="*/ 2147483647 w 267"/>
                  <a:gd name="T51" fmla="*/ 2147483647 h 958"/>
                  <a:gd name="T52" fmla="*/ 2147483647 w 267"/>
                  <a:gd name="T53" fmla="*/ 2147483647 h 958"/>
                  <a:gd name="T54" fmla="*/ 2147483647 w 267"/>
                  <a:gd name="T55" fmla="*/ 2147483647 h 958"/>
                  <a:gd name="T56" fmla="*/ 2147483647 w 267"/>
                  <a:gd name="T57" fmla="*/ 2147483647 h 958"/>
                  <a:gd name="T58" fmla="*/ 2147483647 w 267"/>
                  <a:gd name="T59" fmla="*/ 2147483647 h 958"/>
                  <a:gd name="T60" fmla="*/ 2147483647 w 267"/>
                  <a:gd name="T61" fmla="*/ 0 h 958"/>
                  <a:gd name="T62" fmla="*/ 2147483647 w 267"/>
                  <a:gd name="T63" fmla="*/ 2147483647 h 958"/>
                  <a:gd name="T64" fmla="*/ 2147483647 w 267"/>
                  <a:gd name="T65" fmla="*/ 2147483647 h 958"/>
                  <a:gd name="T66" fmla="*/ 2147483647 w 267"/>
                  <a:gd name="T67" fmla="*/ 0 h 958"/>
                  <a:gd name="T68" fmla="*/ 2147483647 w 267"/>
                  <a:gd name="T69" fmla="*/ 2147483647 h 958"/>
                  <a:gd name="T70" fmla="*/ 2147483647 w 267"/>
                  <a:gd name="T71" fmla="*/ 2147483647 h 958"/>
                  <a:gd name="T72" fmla="*/ 2147483647 w 267"/>
                  <a:gd name="T73" fmla="*/ 2147483647 h 958"/>
                  <a:gd name="T74" fmla="*/ 2147483647 w 267"/>
                  <a:gd name="T75" fmla="*/ 2147483647 h 958"/>
                  <a:gd name="T76" fmla="*/ 2147483647 w 267"/>
                  <a:gd name="T77" fmla="*/ 2147483647 h 958"/>
                  <a:gd name="T78" fmla="*/ 2147483647 w 267"/>
                  <a:gd name="T79" fmla="*/ 2147483647 h 958"/>
                  <a:gd name="T80" fmla="*/ 2147483647 w 267"/>
                  <a:gd name="T81" fmla="*/ 2147483647 h 958"/>
                  <a:gd name="T82" fmla="*/ 2147483647 w 267"/>
                  <a:gd name="T83" fmla="*/ 2147483647 h 958"/>
                  <a:gd name="T84" fmla="*/ 2147483647 w 267"/>
                  <a:gd name="T85" fmla="*/ 2147483647 h 958"/>
                  <a:gd name="T86" fmla="*/ 2147483647 w 267"/>
                  <a:gd name="T87" fmla="*/ 2147483647 h 958"/>
                  <a:gd name="T88" fmla="*/ 2147483647 w 267"/>
                  <a:gd name="T89" fmla="*/ 2147483647 h 958"/>
                  <a:gd name="T90" fmla="*/ 2147483647 w 267"/>
                  <a:gd name="T91" fmla="*/ 2147483647 h 958"/>
                  <a:gd name="T92" fmla="*/ 2147483647 w 267"/>
                  <a:gd name="T93" fmla="*/ 2147483647 h 958"/>
                  <a:gd name="T94" fmla="*/ 2147483647 w 267"/>
                  <a:gd name="T95" fmla="*/ 2147483647 h 958"/>
                  <a:gd name="T96" fmla="*/ 2147483647 w 267"/>
                  <a:gd name="T97" fmla="*/ 2147483647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7"/>
                  <a:gd name="T148" fmla="*/ 0 h 958"/>
                  <a:gd name="T149" fmla="*/ 267 w 267"/>
                  <a:gd name="T150" fmla="*/ 958 h 9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7" h="958">
                    <a:moveTo>
                      <a:pt x="11" y="816"/>
                    </a:moveTo>
                    <a:lnTo>
                      <a:pt x="267" y="913"/>
                    </a:lnTo>
                    <a:lnTo>
                      <a:pt x="267" y="958"/>
                    </a:lnTo>
                    <a:lnTo>
                      <a:pt x="0" y="854"/>
                    </a:lnTo>
                    <a:lnTo>
                      <a:pt x="11" y="816"/>
                    </a:lnTo>
                    <a:close/>
                    <a:moveTo>
                      <a:pt x="267" y="828"/>
                    </a:moveTo>
                    <a:lnTo>
                      <a:pt x="267" y="871"/>
                    </a:lnTo>
                    <a:lnTo>
                      <a:pt x="23" y="776"/>
                    </a:lnTo>
                    <a:lnTo>
                      <a:pt x="35" y="738"/>
                    </a:lnTo>
                    <a:lnTo>
                      <a:pt x="267" y="828"/>
                    </a:lnTo>
                    <a:close/>
                    <a:moveTo>
                      <a:pt x="267" y="785"/>
                    </a:move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lnTo>
                      <a:pt x="267" y="785"/>
                    </a:lnTo>
                    <a:close/>
                    <a:moveTo>
                      <a:pt x="85" y="584"/>
                    </a:moveTo>
                    <a:lnTo>
                      <a:pt x="267" y="655"/>
                    </a:lnTo>
                    <a:lnTo>
                      <a:pt x="267" y="697"/>
                    </a:lnTo>
                    <a:lnTo>
                      <a:pt x="71" y="622"/>
                    </a:lnTo>
                    <a:lnTo>
                      <a:pt x="85" y="584"/>
                    </a:lnTo>
                    <a:close/>
                    <a:moveTo>
                      <a:pt x="267" y="612"/>
                    </a:moveTo>
                    <a:lnTo>
                      <a:pt x="97" y="546"/>
                    </a:ln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2"/>
                    </a:lnTo>
                    <a:lnTo>
                      <a:pt x="267" y="524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267" y="394"/>
                    </a:moveTo>
                    <a:lnTo>
                      <a:pt x="267" y="439"/>
                    </a:ln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close/>
                    <a:moveTo>
                      <a:pt x="267" y="351"/>
                    </a:moveTo>
                    <a:lnTo>
                      <a:pt x="168" y="313"/>
                    </a:lnTo>
                    <a:lnTo>
                      <a:pt x="179" y="275"/>
                    </a:lnTo>
                    <a:lnTo>
                      <a:pt x="267" y="308"/>
                    </a:lnTo>
                    <a:lnTo>
                      <a:pt x="267" y="351"/>
                    </a:lnTo>
                    <a:close/>
                    <a:moveTo>
                      <a:pt x="267" y="266"/>
                    </a:moveTo>
                    <a:lnTo>
                      <a:pt x="194" y="235"/>
                    </a:lnTo>
                    <a:lnTo>
                      <a:pt x="205" y="197"/>
                    </a:lnTo>
                    <a:lnTo>
                      <a:pt x="267" y="221"/>
                    </a:lnTo>
                    <a:lnTo>
                      <a:pt x="267" y="266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70" name="Freeform 27"/>
              <p:cNvSpPr/>
              <p:nvPr/>
            </p:nvSpPr>
            <p:spPr bwMode="auto">
              <a:xfrm>
                <a:off x="1107288" y="419681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7 w 281"/>
                  <a:gd name="T3" fmla="*/ 2147483647 h 1001"/>
                  <a:gd name="T4" fmla="*/ 2147483647 w 281"/>
                  <a:gd name="T5" fmla="*/ 2147483647 h 1001"/>
                  <a:gd name="T6" fmla="*/ 0 w 281"/>
                  <a:gd name="T7" fmla="*/ 2147483647 h 1001"/>
                  <a:gd name="T8" fmla="*/ 0 w 281"/>
                  <a:gd name="T9" fmla="*/ 2147483647 h 1001"/>
                  <a:gd name="T10" fmla="*/ 0 w 281"/>
                  <a:gd name="T11" fmla="*/ 2147483647 h 1001"/>
                  <a:gd name="T12" fmla="*/ 0 w 281"/>
                  <a:gd name="T13" fmla="*/ 2147483647 h 1001"/>
                  <a:gd name="T14" fmla="*/ 0 w 281"/>
                  <a:gd name="T15" fmla="*/ 2147483647 h 1001"/>
                  <a:gd name="T16" fmla="*/ 0 w 281"/>
                  <a:gd name="T17" fmla="*/ 2147483647 h 1001"/>
                  <a:gd name="T18" fmla="*/ 0 w 281"/>
                  <a:gd name="T19" fmla="*/ 2147483647 h 1001"/>
                  <a:gd name="T20" fmla="*/ 0 w 281"/>
                  <a:gd name="T21" fmla="*/ 2147483647 h 1001"/>
                  <a:gd name="T22" fmla="*/ 0 w 281"/>
                  <a:gd name="T23" fmla="*/ 2147483647 h 1001"/>
                  <a:gd name="T24" fmla="*/ 0 w 281"/>
                  <a:gd name="T25" fmla="*/ 2147483647 h 1001"/>
                  <a:gd name="T26" fmla="*/ 0 w 281"/>
                  <a:gd name="T27" fmla="*/ 2147483647 h 1001"/>
                  <a:gd name="T28" fmla="*/ 0 w 281"/>
                  <a:gd name="T29" fmla="*/ 2147483647 h 1001"/>
                  <a:gd name="T30" fmla="*/ 0 w 281"/>
                  <a:gd name="T31" fmla="*/ 2147483647 h 1001"/>
                  <a:gd name="T32" fmla="*/ 0 w 281"/>
                  <a:gd name="T33" fmla="*/ 2147483647 h 1001"/>
                  <a:gd name="T34" fmla="*/ 0 w 281"/>
                  <a:gd name="T35" fmla="*/ 2147483647 h 1001"/>
                  <a:gd name="T36" fmla="*/ 0 w 281"/>
                  <a:gd name="T37" fmla="*/ 2147483647 h 1001"/>
                  <a:gd name="T38" fmla="*/ 0 w 281"/>
                  <a:gd name="T39" fmla="*/ 2147483647 h 1001"/>
                  <a:gd name="T40" fmla="*/ 0 w 281"/>
                  <a:gd name="T41" fmla="*/ 2147483647 h 1001"/>
                  <a:gd name="T42" fmla="*/ 0 w 281"/>
                  <a:gd name="T43" fmla="*/ 2147483647 h 1001"/>
                  <a:gd name="T44" fmla="*/ 0 w 281"/>
                  <a:gd name="T45" fmla="*/ 2147483647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1"/>
                  <a:gd name="T73" fmla="*/ 0 h 1001"/>
                  <a:gd name="T74" fmla="*/ 281 w 281"/>
                  <a:gd name="T75" fmla="*/ 1001 h 10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1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2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6"/>
                    </a:lnTo>
                    <a:lnTo>
                      <a:pt x="0" y="221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71" name="Freeform 28"/>
              <p:cNvSpPr>
                <a:spLocks noEditPoints="1"/>
              </p:cNvSpPr>
              <p:nvPr/>
            </p:nvSpPr>
            <p:spPr bwMode="auto">
              <a:xfrm>
                <a:off x="15699" y="511781"/>
                <a:ext cx="279439" cy="1002629"/>
              </a:xfrm>
              <a:custGeom>
                <a:avLst/>
                <a:gdLst>
                  <a:gd name="T0" fmla="*/ 2147483647 w 267"/>
                  <a:gd name="T1" fmla="*/ 2147483647 h 958"/>
                  <a:gd name="T2" fmla="*/ 2147483647 w 267"/>
                  <a:gd name="T3" fmla="*/ 2147483647 h 958"/>
                  <a:gd name="T4" fmla="*/ 2147483647 w 267"/>
                  <a:gd name="T5" fmla="*/ 2147483647 h 958"/>
                  <a:gd name="T6" fmla="*/ 2147483647 w 267"/>
                  <a:gd name="T7" fmla="*/ 2147483647 h 958"/>
                  <a:gd name="T8" fmla="*/ 2147483647 w 267"/>
                  <a:gd name="T9" fmla="*/ 2147483647 h 958"/>
                  <a:gd name="T10" fmla="*/ 2147483647 w 267"/>
                  <a:gd name="T11" fmla="*/ 2147483647 h 958"/>
                  <a:gd name="T12" fmla="*/ 2147483647 w 267"/>
                  <a:gd name="T13" fmla="*/ 2147483647 h 958"/>
                  <a:gd name="T14" fmla="*/ 2147483647 w 267"/>
                  <a:gd name="T15" fmla="*/ 2147483647 h 958"/>
                  <a:gd name="T16" fmla="*/ 2147483647 w 267"/>
                  <a:gd name="T17" fmla="*/ 2147483647 h 958"/>
                  <a:gd name="T18" fmla="*/ 2147483647 w 267"/>
                  <a:gd name="T19" fmla="*/ 2147483647 h 958"/>
                  <a:gd name="T20" fmla="*/ 2147483647 w 267"/>
                  <a:gd name="T21" fmla="*/ 2147483647 h 958"/>
                  <a:gd name="T22" fmla="*/ 2147483647 w 267"/>
                  <a:gd name="T23" fmla="*/ 2147483647 h 958"/>
                  <a:gd name="T24" fmla="*/ 2147483647 w 267"/>
                  <a:gd name="T25" fmla="*/ 2147483647 h 958"/>
                  <a:gd name="T26" fmla="*/ 2147483647 w 267"/>
                  <a:gd name="T27" fmla="*/ 2147483647 h 958"/>
                  <a:gd name="T28" fmla="*/ 2147483647 w 267"/>
                  <a:gd name="T29" fmla="*/ 2147483647 h 958"/>
                  <a:gd name="T30" fmla="*/ 2147483647 w 267"/>
                  <a:gd name="T31" fmla="*/ 2147483647 h 958"/>
                  <a:gd name="T32" fmla="*/ 2147483647 w 267"/>
                  <a:gd name="T33" fmla="*/ 2147483647 h 958"/>
                  <a:gd name="T34" fmla="*/ 2147483647 w 267"/>
                  <a:gd name="T35" fmla="*/ 2147483647 h 958"/>
                  <a:gd name="T36" fmla="*/ 2147483647 w 267"/>
                  <a:gd name="T37" fmla="*/ 2147483647 h 958"/>
                  <a:gd name="T38" fmla="*/ 2147483647 w 267"/>
                  <a:gd name="T39" fmla="*/ 2147483647 h 958"/>
                  <a:gd name="T40" fmla="*/ 2147483647 w 267"/>
                  <a:gd name="T41" fmla="*/ 2147483647 h 958"/>
                  <a:gd name="T42" fmla="*/ 2147483647 w 267"/>
                  <a:gd name="T43" fmla="*/ 2147483647 h 958"/>
                  <a:gd name="T44" fmla="*/ 2147483647 w 267"/>
                  <a:gd name="T45" fmla="*/ 2147483647 h 958"/>
                  <a:gd name="T46" fmla="*/ 2147483647 w 267"/>
                  <a:gd name="T47" fmla="*/ 2147483647 h 958"/>
                  <a:gd name="T48" fmla="*/ 2147483647 w 267"/>
                  <a:gd name="T49" fmla="*/ 2147483647 h 958"/>
                  <a:gd name="T50" fmla="*/ 2147483647 w 267"/>
                  <a:gd name="T51" fmla="*/ 0 h 958"/>
                  <a:gd name="T52" fmla="*/ 2147483647 w 267"/>
                  <a:gd name="T53" fmla="*/ 2147483647 h 958"/>
                  <a:gd name="T54" fmla="*/ 2147483647 w 267"/>
                  <a:gd name="T55" fmla="*/ 2147483647 h 958"/>
                  <a:gd name="T56" fmla="*/ 2147483647 w 267"/>
                  <a:gd name="T57" fmla="*/ 0 h 958"/>
                  <a:gd name="T58" fmla="*/ 2147483647 w 267"/>
                  <a:gd name="T59" fmla="*/ 2147483647 h 958"/>
                  <a:gd name="T60" fmla="*/ 2147483647 w 267"/>
                  <a:gd name="T61" fmla="*/ 2147483647 h 958"/>
                  <a:gd name="T62" fmla="*/ 2147483647 w 267"/>
                  <a:gd name="T63" fmla="*/ 2147483647 h 958"/>
                  <a:gd name="T64" fmla="*/ 2147483647 w 267"/>
                  <a:gd name="T65" fmla="*/ 2147483647 h 958"/>
                  <a:gd name="T66" fmla="*/ 2147483647 w 267"/>
                  <a:gd name="T67" fmla="*/ 2147483647 h 958"/>
                  <a:gd name="T68" fmla="*/ 2147483647 w 267"/>
                  <a:gd name="T69" fmla="*/ 2147483647 h 958"/>
                  <a:gd name="T70" fmla="*/ 2147483647 w 267"/>
                  <a:gd name="T71" fmla="*/ 2147483647 h 958"/>
                  <a:gd name="T72" fmla="*/ 2147483647 w 267"/>
                  <a:gd name="T73" fmla="*/ 2147483647 h 958"/>
                  <a:gd name="T74" fmla="*/ 2147483647 w 267"/>
                  <a:gd name="T75" fmla="*/ 2147483647 h 958"/>
                  <a:gd name="T76" fmla="*/ 2147483647 w 267"/>
                  <a:gd name="T77" fmla="*/ 2147483647 h 958"/>
                  <a:gd name="T78" fmla="*/ 2147483647 w 267"/>
                  <a:gd name="T79" fmla="*/ 2147483647 h 958"/>
                  <a:gd name="T80" fmla="*/ 0 w 267"/>
                  <a:gd name="T81" fmla="*/ 2147483647 h 958"/>
                  <a:gd name="T82" fmla="*/ 2147483647 w 267"/>
                  <a:gd name="T83" fmla="*/ 2147483647 h 958"/>
                  <a:gd name="T84" fmla="*/ 2147483647 w 267"/>
                  <a:gd name="T85" fmla="*/ 2147483647 h 958"/>
                  <a:gd name="T86" fmla="*/ 2147483647 w 267"/>
                  <a:gd name="T87" fmla="*/ 2147483647 h 958"/>
                  <a:gd name="T88" fmla="*/ 2147483647 w 267"/>
                  <a:gd name="T89" fmla="*/ 2147483647 h 958"/>
                  <a:gd name="T90" fmla="*/ 2147483647 w 267"/>
                  <a:gd name="T91" fmla="*/ 2147483647 h 958"/>
                  <a:gd name="T92" fmla="*/ 2147483647 w 267"/>
                  <a:gd name="T93" fmla="*/ 2147483647 h 958"/>
                  <a:gd name="T94" fmla="*/ 2147483647 w 267"/>
                  <a:gd name="T95" fmla="*/ 2147483647 h 958"/>
                  <a:gd name="T96" fmla="*/ 2147483647 w 267"/>
                  <a:gd name="T97" fmla="*/ 2147483647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7"/>
                  <a:gd name="T148" fmla="*/ 0 h 958"/>
                  <a:gd name="T149" fmla="*/ 267 w 267"/>
                  <a:gd name="T150" fmla="*/ 958 h 9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7" h="958">
                    <a:moveTo>
                      <a:pt x="267" y="740"/>
                    </a:moveTo>
                    <a:lnTo>
                      <a:pt x="267" y="785"/>
                    </a:ln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close/>
                    <a:moveTo>
                      <a:pt x="267" y="697"/>
                    </a:moveTo>
                    <a:lnTo>
                      <a:pt x="71" y="621"/>
                    </a:lnTo>
                    <a:lnTo>
                      <a:pt x="85" y="583"/>
                    </a:lnTo>
                    <a:lnTo>
                      <a:pt x="267" y="655"/>
                    </a:lnTo>
                    <a:lnTo>
                      <a:pt x="267" y="697"/>
                    </a:lnTo>
                    <a:close/>
                    <a:moveTo>
                      <a:pt x="97" y="545"/>
                    </a:move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lnTo>
                      <a:pt x="97" y="545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1"/>
                    </a:lnTo>
                    <a:lnTo>
                      <a:pt x="267" y="524"/>
                    </a:lnTo>
                    <a:close/>
                    <a:moveTo>
                      <a:pt x="267" y="439"/>
                    </a:move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lnTo>
                      <a:pt x="267" y="439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179" y="275"/>
                    </a:moveTo>
                    <a:lnTo>
                      <a:pt x="267" y="308"/>
                    </a:lnTo>
                    <a:lnTo>
                      <a:pt x="267" y="351"/>
                    </a:lnTo>
                    <a:lnTo>
                      <a:pt x="170" y="313"/>
                    </a:lnTo>
                    <a:lnTo>
                      <a:pt x="179" y="275"/>
                    </a:lnTo>
                    <a:close/>
                    <a:moveTo>
                      <a:pt x="267" y="265"/>
                    </a:moveTo>
                    <a:lnTo>
                      <a:pt x="194" y="237"/>
                    </a:lnTo>
                    <a:lnTo>
                      <a:pt x="205" y="197"/>
                    </a:lnTo>
                    <a:lnTo>
                      <a:pt x="267" y="220"/>
                    </a:lnTo>
                    <a:lnTo>
                      <a:pt x="267" y="265"/>
                    </a:lnTo>
                    <a:close/>
                    <a:moveTo>
                      <a:pt x="267" y="958"/>
                    </a:moveTo>
                    <a:lnTo>
                      <a:pt x="0" y="854"/>
                    </a:lnTo>
                    <a:lnTo>
                      <a:pt x="11" y="816"/>
                    </a:lnTo>
                    <a:lnTo>
                      <a:pt x="267" y="913"/>
                    </a:lnTo>
                    <a:lnTo>
                      <a:pt x="267" y="958"/>
                    </a:lnTo>
                    <a:close/>
                    <a:moveTo>
                      <a:pt x="35" y="738"/>
                    </a:moveTo>
                    <a:lnTo>
                      <a:pt x="267" y="828"/>
                    </a:lnTo>
                    <a:lnTo>
                      <a:pt x="267" y="870"/>
                    </a:lnTo>
                    <a:lnTo>
                      <a:pt x="23" y="778"/>
                    </a:lnTo>
                    <a:lnTo>
                      <a:pt x="35" y="738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72" name="Freeform 29"/>
              <p:cNvSpPr>
                <a:spLocks noEditPoints="1"/>
              </p:cNvSpPr>
              <p:nvPr/>
            </p:nvSpPr>
            <p:spPr bwMode="auto">
              <a:xfrm>
                <a:off x="0" y="678188"/>
                <a:ext cx="295137" cy="881225"/>
              </a:xfrm>
              <a:custGeom>
                <a:avLst/>
                <a:gdLst>
                  <a:gd name="T0" fmla="*/ 2147483647 w 282"/>
                  <a:gd name="T1" fmla="*/ 2147483647 h 842"/>
                  <a:gd name="T2" fmla="*/ 2147483647 w 282"/>
                  <a:gd name="T3" fmla="*/ 2147483647 h 842"/>
                  <a:gd name="T4" fmla="*/ 2147483647 w 282"/>
                  <a:gd name="T5" fmla="*/ 2147483647 h 842"/>
                  <a:gd name="T6" fmla="*/ 2147483647 w 282"/>
                  <a:gd name="T7" fmla="*/ 2147483647 h 842"/>
                  <a:gd name="T8" fmla="*/ 2147483647 w 282"/>
                  <a:gd name="T9" fmla="*/ 2147483647 h 842"/>
                  <a:gd name="T10" fmla="*/ 2147483647 w 282"/>
                  <a:gd name="T11" fmla="*/ 2147483647 h 842"/>
                  <a:gd name="T12" fmla="*/ 2147483647 w 282"/>
                  <a:gd name="T13" fmla="*/ 2147483647 h 842"/>
                  <a:gd name="T14" fmla="*/ 2147483647 w 282"/>
                  <a:gd name="T15" fmla="*/ 2147483647 h 842"/>
                  <a:gd name="T16" fmla="*/ 2147483647 w 282"/>
                  <a:gd name="T17" fmla="*/ 2147483647 h 842"/>
                  <a:gd name="T18" fmla="*/ 2147483647 w 282"/>
                  <a:gd name="T19" fmla="*/ 2147483647 h 842"/>
                  <a:gd name="T20" fmla="*/ 2147483647 w 282"/>
                  <a:gd name="T21" fmla="*/ 2147483647 h 842"/>
                  <a:gd name="T22" fmla="*/ 2147483647 w 282"/>
                  <a:gd name="T23" fmla="*/ 2147483647 h 842"/>
                  <a:gd name="T24" fmla="*/ 2147483647 w 282"/>
                  <a:gd name="T25" fmla="*/ 2147483647 h 842"/>
                  <a:gd name="T26" fmla="*/ 2147483647 w 282"/>
                  <a:gd name="T27" fmla="*/ 2147483647 h 842"/>
                  <a:gd name="T28" fmla="*/ 2147483647 w 282"/>
                  <a:gd name="T29" fmla="*/ 2147483647 h 842"/>
                  <a:gd name="T30" fmla="*/ 2147483647 w 282"/>
                  <a:gd name="T31" fmla="*/ 2147483647 h 842"/>
                  <a:gd name="T32" fmla="*/ 2147483647 w 282"/>
                  <a:gd name="T33" fmla="*/ 2147483647 h 842"/>
                  <a:gd name="T34" fmla="*/ 2147483647 w 282"/>
                  <a:gd name="T35" fmla="*/ 2147483647 h 842"/>
                  <a:gd name="T36" fmla="*/ 2147483647 w 282"/>
                  <a:gd name="T37" fmla="*/ 2147483647 h 842"/>
                  <a:gd name="T38" fmla="*/ 2147483647 w 282"/>
                  <a:gd name="T39" fmla="*/ 2147483647 h 842"/>
                  <a:gd name="T40" fmla="*/ 2147483647 w 282"/>
                  <a:gd name="T41" fmla="*/ 2147483647 h 842"/>
                  <a:gd name="T42" fmla="*/ 2147483647 w 282"/>
                  <a:gd name="T43" fmla="*/ 2147483647 h 842"/>
                  <a:gd name="T44" fmla="*/ 2147483647 w 282"/>
                  <a:gd name="T45" fmla="*/ 2147483647 h 842"/>
                  <a:gd name="T46" fmla="*/ 2147483647 w 282"/>
                  <a:gd name="T47" fmla="*/ 2147483647 h 842"/>
                  <a:gd name="T48" fmla="*/ 2147483647 w 282"/>
                  <a:gd name="T49" fmla="*/ 2147483647 h 842"/>
                  <a:gd name="T50" fmla="*/ 2147483647 w 282"/>
                  <a:gd name="T51" fmla="*/ 2147483647 h 842"/>
                  <a:gd name="T52" fmla="*/ 2147483647 w 282"/>
                  <a:gd name="T53" fmla="*/ 2147483647 h 842"/>
                  <a:gd name="T54" fmla="*/ 2147483647 w 282"/>
                  <a:gd name="T55" fmla="*/ 2147483647 h 842"/>
                  <a:gd name="T56" fmla="*/ 2147483647 w 282"/>
                  <a:gd name="T57" fmla="*/ 2147483647 h 842"/>
                  <a:gd name="T58" fmla="*/ 2147483647 w 282"/>
                  <a:gd name="T59" fmla="*/ 2147483647 h 842"/>
                  <a:gd name="T60" fmla="*/ 2147483647 w 282"/>
                  <a:gd name="T61" fmla="*/ 0 h 842"/>
                  <a:gd name="T62" fmla="*/ 2147483647 w 282"/>
                  <a:gd name="T63" fmla="*/ 2147483647 h 842"/>
                  <a:gd name="T64" fmla="*/ 2147483647 w 282"/>
                  <a:gd name="T65" fmla="*/ 2147483647 h 842"/>
                  <a:gd name="T66" fmla="*/ 2147483647 w 282"/>
                  <a:gd name="T67" fmla="*/ 2147483647 h 842"/>
                  <a:gd name="T68" fmla="*/ 2147483647 w 282"/>
                  <a:gd name="T69" fmla="*/ 0 h 842"/>
                  <a:gd name="T70" fmla="*/ 2147483647 w 282"/>
                  <a:gd name="T71" fmla="*/ 2147483647 h 842"/>
                  <a:gd name="T72" fmla="*/ 2147483647 w 282"/>
                  <a:gd name="T73" fmla="*/ 2147483647 h 842"/>
                  <a:gd name="T74" fmla="*/ 2147483647 w 282"/>
                  <a:gd name="T75" fmla="*/ 2147483647 h 842"/>
                  <a:gd name="T76" fmla="*/ 0 w 282"/>
                  <a:gd name="T77" fmla="*/ 2147483647 h 842"/>
                  <a:gd name="T78" fmla="*/ 2147483647 w 282"/>
                  <a:gd name="T79" fmla="*/ 2147483647 h 842"/>
                  <a:gd name="T80" fmla="*/ 2147483647 w 282"/>
                  <a:gd name="T81" fmla="*/ 2147483647 h 842"/>
                  <a:gd name="T82" fmla="*/ 2147483647 w 282"/>
                  <a:gd name="T83" fmla="*/ 2147483647 h 842"/>
                  <a:gd name="T84" fmla="*/ 2147483647 w 282"/>
                  <a:gd name="T85" fmla="*/ 2147483647 h 842"/>
                  <a:gd name="T86" fmla="*/ 2147483647 w 282"/>
                  <a:gd name="T87" fmla="*/ 2147483647 h 842"/>
                  <a:gd name="T88" fmla="*/ 2147483647 w 282"/>
                  <a:gd name="T89" fmla="*/ 2147483647 h 842"/>
                  <a:gd name="T90" fmla="*/ 2147483647 w 282"/>
                  <a:gd name="T91" fmla="*/ 2147483647 h 842"/>
                  <a:gd name="T92" fmla="*/ 2147483647 w 282"/>
                  <a:gd name="T93" fmla="*/ 2147483647 h 842"/>
                  <a:gd name="T94" fmla="*/ 2147483647 w 282"/>
                  <a:gd name="T95" fmla="*/ 2147483647 h 842"/>
                  <a:gd name="T96" fmla="*/ 2147483647 w 282"/>
                  <a:gd name="T97" fmla="*/ 2147483647 h 842"/>
                  <a:gd name="T98" fmla="*/ 2147483647 w 282"/>
                  <a:gd name="T99" fmla="*/ 2147483647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2"/>
                  <a:gd name="T151" fmla="*/ 0 h 842"/>
                  <a:gd name="T152" fmla="*/ 282 w 282"/>
                  <a:gd name="T153" fmla="*/ 842 h 8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2" h="842">
                    <a:moveTo>
                      <a:pt x="282" y="581"/>
                    </a:moveTo>
                    <a:lnTo>
                      <a:pt x="74" y="503"/>
                    </a:lnTo>
                    <a:lnTo>
                      <a:pt x="86" y="462"/>
                    </a:lnTo>
                    <a:lnTo>
                      <a:pt x="282" y="538"/>
                    </a:lnTo>
                    <a:lnTo>
                      <a:pt x="282" y="581"/>
                    </a:lnTo>
                    <a:close/>
                    <a:moveTo>
                      <a:pt x="282" y="365"/>
                    </a:move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lnTo>
                      <a:pt x="282" y="365"/>
                    </a:lnTo>
                    <a:close/>
                    <a:moveTo>
                      <a:pt x="112" y="386"/>
                    </a:moveTo>
                    <a:lnTo>
                      <a:pt x="282" y="453"/>
                    </a:lnTo>
                    <a:lnTo>
                      <a:pt x="282" y="496"/>
                    </a:lnTo>
                    <a:lnTo>
                      <a:pt x="100" y="424"/>
                    </a:lnTo>
                    <a:lnTo>
                      <a:pt x="112" y="386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2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185" y="154"/>
                    </a:moveTo>
                    <a:lnTo>
                      <a:pt x="282" y="192"/>
                    </a:lnTo>
                    <a:lnTo>
                      <a:pt x="282" y="235"/>
                    </a:lnTo>
                    <a:lnTo>
                      <a:pt x="171" y="192"/>
                    </a:lnTo>
                    <a:lnTo>
                      <a:pt x="185" y="154"/>
                    </a:lnTo>
                    <a:close/>
                    <a:moveTo>
                      <a:pt x="194" y="116"/>
                    </a:moveTo>
                    <a:lnTo>
                      <a:pt x="209" y="78"/>
                    </a:lnTo>
                    <a:lnTo>
                      <a:pt x="282" y="106"/>
                    </a:lnTo>
                    <a:lnTo>
                      <a:pt x="282" y="149"/>
                    </a:lnTo>
                    <a:lnTo>
                      <a:pt x="194" y="11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1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  <a:moveTo>
                      <a:pt x="282" y="754"/>
                    </a:moveTo>
                    <a:lnTo>
                      <a:pt x="26" y="657"/>
                    </a:lnTo>
                    <a:lnTo>
                      <a:pt x="38" y="619"/>
                    </a:lnTo>
                    <a:lnTo>
                      <a:pt x="282" y="711"/>
                    </a:lnTo>
                    <a:lnTo>
                      <a:pt x="282" y="754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73" name="Freeform 30"/>
              <p:cNvSpPr/>
              <p:nvPr/>
            </p:nvSpPr>
            <p:spPr bwMode="auto">
              <a:xfrm>
                <a:off x="295137" y="511781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7 w 281"/>
                  <a:gd name="T3" fmla="*/ 2147483647 h 1001"/>
                  <a:gd name="T4" fmla="*/ 2147483647 w 281"/>
                  <a:gd name="T5" fmla="*/ 2147483647 h 1001"/>
                  <a:gd name="T6" fmla="*/ 0 w 281"/>
                  <a:gd name="T7" fmla="*/ 2147483647 h 1001"/>
                  <a:gd name="T8" fmla="*/ 0 w 281"/>
                  <a:gd name="T9" fmla="*/ 2147483647 h 1001"/>
                  <a:gd name="T10" fmla="*/ 0 w 281"/>
                  <a:gd name="T11" fmla="*/ 2147483647 h 1001"/>
                  <a:gd name="T12" fmla="*/ 0 w 281"/>
                  <a:gd name="T13" fmla="*/ 2147483647 h 1001"/>
                  <a:gd name="T14" fmla="*/ 0 w 281"/>
                  <a:gd name="T15" fmla="*/ 2147483647 h 1001"/>
                  <a:gd name="T16" fmla="*/ 0 w 281"/>
                  <a:gd name="T17" fmla="*/ 2147483647 h 1001"/>
                  <a:gd name="T18" fmla="*/ 0 w 281"/>
                  <a:gd name="T19" fmla="*/ 2147483647 h 1001"/>
                  <a:gd name="T20" fmla="*/ 0 w 281"/>
                  <a:gd name="T21" fmla="*/ 2147483647 h 1001"/>
                  <a:gd name="T22" fmla="*/ 0 w 281"/>
                  <a:gd name="T23" fmla="*/ 2147483647 h 1001"/>
                  <a:gd name="T24" fmla="*/ 0 w 281"/>
                  <a:gd name="T25" fmla="*/ 2147483647 h 1001"/>
                  <a:gd name="T26" fmla="*/ 0 w 281"/>
                  <a:gd name="T27" fmla="*/ 2147483647 h 1001"/>
                  <a:gd name="T28" fmla="*/ 0 w 281"/>
                  <a:gd name="T29" fmla="*/ 2147483647 h 1001"/>
                  <a:gd name="T30" fmla="*/ 0 w 281"/>
                  <a:gd name="T31" fmla="*/ 2147483647 h 1001"/>
                  <a:gd name="T32" fmla="*/ 0 w 281"/>
                  <a:gd name="T33" fmla="*/ 2147483647 h 1001"/>
                  <a:gd name="T34" fmla="*/ 0 w 281"/>
                  <a:gd name="T35" fmla="*/ 2147483647 h 1001"/>
                  <a:gd name="T36" fmla="*/ 0 w 281"/>
                  <a:gd name="T37" fmla="*/ 2147483647 h 1001"/>
                  <a:gd name="T38" fmla="*/ 0 w 281"/>
                  <a:gd name="T39" fmla="*/ 2147483647 h 1001"/>
                  <a:gd name="T40" fmla="*/ 0 w 281"/>
                  <a:gd name="T41" fmla="*/ 2147483647 h 1001"/>
                  <a:gd name="T42" fmla="*/ 0 w 281"/>
                  <a:gd name="T43" fmla="*/ 2147483647 h 1001"/>
                  <a:gd name="T44" fmla="*/ 0 w 281"/>
                  <a:gd name="T45" fmla="*/ 2147483647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1"/>
                  <a:gd name="T73" fmla="*/ 0 h 1001"/>
                  <a:gd name="T74" fmla="*/ 281 w 281"/>
                  <a:gd name="T75" fmla="*/ 1001 h 10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1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5"/>
                    </a:lnTo>
                    <a:lnTo>
                      <a:pt x="0" y="220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74" name="Freeform 31"/>
              <p:cNvSpPr>
                <a:spLocks noEditPoints="1"/>
              </p:cNvSpPr>
              <p:nvPr/>
            </p:nvSpPr>
            <p:spPr bwMode="auto">
              <a:xfrm>
                <a:off x="1253810" y="1469407"/>
                <a:ext cx="286765" cy="109892"/>
              </a:xfrm>
              <a:custGeom>
                <a:avLst/>
                <a:gdLst>
                  <a:gd name="T0" fmla="*/ 2147483647 w 274"/>
                  <a:gd name="T1" fmla="*/ 2147483647 h 105"/>
                  <a:gd name="T2" fmla="*/ 2147483647 w 274"/>
                  <a:gd name="T3" fmla="*/ 2147483647 h 105"/>
                  <a:gd name="T4" fmla="*/ 2147483647 w 274"/>
                  <a:gd name="T5" fmla="*/ 2147483647 h 105"/>
                  <a:gd name="T6" fmla="*/ 2147483647 w 274"/>
                  <a:gd name="T7" fmla="*/ 2147483647 h 105"/>
                  <a:gd name="T8" fmla="*/ 2147483647 w 274"/>
                  <a:gd name="T9" fmla="*/ 2147483647 h 105"/>
                  <a:gd name="T10" fmla="*/ 2147483647 w 274"/>
                  <a:gd name="T11" fmla="*/ 2147483647 h 105"/>
                  <a:gd name="T12" fmla="*/ 2147483647 w 274"/>
                  <a:gd name="T13" fmla="*/ 2147483647 h 105"/>
                  <a:gd name="T14" fmla="*/ 2147483647 w 274"/>
                  <a:gd name="T15" fmla="*/ 2147483647 h 105"/>
                  <a:gd name="T16" fmla="*/ 2147483647 w 274"/>
                  <a:gd name="T17" fmla="*/ 2147483647 h 105"/>
                  <a:gd name="T18" fmla="*/ 2147483647 w 274"/>
                  <a:gd name="T19" fmla="*/ 2147483647 h 105"/>
                  <a:gd name="T20" fmla="*/ 2147483647 w 274"/>
                  <a:gd name="T21" fmla="*/ 2147483647 h 105"/>
                  <a:gd name="T22" fmla="*/ 0 w 274"/>
                  <a:gd name="T23" fmla="*/ 2147483647 h 105"/>
                  <a:gd name="T24" fmla="*/ 2147483647 w 274"/>
                  <a:gd name="T25" fmla="*/ 0 h 105"/>
                  <a:gd name="T26" fmla="*/ 2147483647 w 274"/>
                  <a:gd name="T27" fmla="*/ 2147483647 h 105"/>
                  <a:gd name="T28" fmla="*/ 2147483647 w 274"/>
                  <a:gd name="T29" fmla="*/ 2147483647 h 1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4"/>
                  <a:gd name="T46" fmla="*/ 0 h 105"/>
                  <a:gd name="T47" fmla="*/ 274 w 274"/>
                  <a:gd name="T48" fmla="*/ 105 h 1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4" h="105">
                    <a:moveTo>
                      <a:pt x="217" y="53"/>
                    </a:moveTo>
                    <a:lnTo>
                      <a:pt x="137" y="22"/>
                    </a:lnTo>
                    <a:lnTo>
                      <a:pt x="56" y="53"/>
                    </a:lnTo>
                    <a:lnTo>
                      <a:pt x="137" y="84"/>
                    </a:lnTo>
                    <a:lnTo>
                      <a:pt x="217" y="53"/>
                    </a:lnTo>
                    <a:close/>
                    <a:moveTo>
                      <a:pt x="170" y="53"/>
                    </a:moveTo>
                    <a:lnTo>
                      <a:pt x="137" y="65"/>
                    </a:lnTo>
                    <a:lnTo>
                      <a:pt x="104" y="53"/>
                    </a:lnTo>
                    <a:lnTo>
                      <a:pt x="137" y="41"/>
                    </a:lnTo>
                    <a:lnTo>
                      <a:pt x="170" y="53"/>
                    </a:lnTo>
                    <a:close/>
                    <a:moveTo>
                      <a:pt x="137" y="105"/>
                    </a:moveTo>
                    <a:lnTo>
                      <a:pt x="0" y="53"/>
                    </a:lnTo>
                    <a:lnTo>
                      <a:pt x="139" y="0"/>
                    </a:lnTo>
                    <a:lnTo>
                      <a:pt x="274" y="53"/>
                    </a:lnTo>
                    <a:lnTo>
                      <a:pt x="137" y="105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75" name="Freeform 32"/>
              <p:cNvSpPr>
                <a:spLocks noEditPoints="1"/>
              </p:cNvSpPr>
              <p:nvPr/>
            </p:nvSpPr>
            <p:spPr bwMode="auto">
              <a:xfrm>
                <a:off x="1312419" y="1492432"/>
                <a:ext cx="228156" cy="215597"/>
              </a:xfrm>
              <a:custGeom>
                <a:avLst/>
                <a:gdLst>
                  <a:gd name="T0" fmla="*/ 2147483647 w 218"/>
                  <a:gd name="T1" fmla="*/ 2147483647 h 206"/>
                  <a:gd name="T2" fmla="*/ 2147483647 w 218"/>
                  <a:gd name="T3" fmla="*/ 2147483647 h 206"/>
                  <a:gd name="T4" fmla="*/ 0 w 218"/>
                  <a:gd name="T5" fmla="*/ 2147483647 h 206"/>
                  <a:gd name="T6" fmla="*/ 2147483647 w 218"/>
                  <a:gd name="T7" fmla="*/ 0 h 206"/>
                  <a:gd name="T8" fmla="*/ 2147483647 w 218"/>
                  <a:gd name="T9" fmla="*/ 2147483647 h 206"/>
                  <a:gd name="T10" fmla="*/ 2147483647 w 218"/>
                  <a:gd name="T11" fmla="*/ 2147483647 h 206"/>
                  <a:gd name="T12" fmla="*/ 2147483647 w 218"/>
                  <a:gd name="T13" fmla="*/ 2147483647 h 206"/>
                  <a:gd name="T14" fmla="*/ 2147483647 w 218"/>
                  <a:gd name="T15" fmla="*/ 2147483647 h 206"/>
                  <a:gd name="T16" fmla="*/ 2147483647 w 218"/>
                  <a:gd name="T17" fmla="*/ 2147483647 h 206"/>
                  <a:gd name="T18" fmla="*/ 2147483647 w 218"/>
                  <a:gd name="T19" fmla="*/ 2147483647 h 206"/>
                  <a:gd name="T20" fmla="*/ 2147483647 w 218"/>
                  <a:gd name="T21" fmla="*/ 2147483647 h 206"/>
                  <a:gd name="T22" fmla="*/ 2147483647 w 218"/>
                  <a:gd name="T23" fmla="*/ 2147483647 h 206"/>
                  <a:gd name="T24" fmla="*/ 2147483647 w 218"/>
                  <a:gd name="T25" fmla="*/ 2147483647 h 206"/>
                  <a:gd name="T26" fmla="*/ 2147483647 w 218"/>
                  <a:gd name="T27" fmla="*/ 2147483647 h 206"/>
                  <a:gd name="T28" fmla="*/ 2147483647 w 218"/>
                  <a:gd name="T29" fmla="*/ 2147483647 h 206"/>
                  <a:gd name="T30" fmla="*/ 2147483647 w 218"/>
                  <a:gd name="T31" fmla="*/ 2147483647 h 206"/>
                  <a:gd name="T32" fmla="*/ 2147483647 w 218"/>
                  <a:gd name="T33" fmla="*/ 2147483647 h 206"/>
                  <a:gd name="T34" fmla="*/ 2147483647 w 218"/>
                  <a:gd name="T35" fmla="*/ 2147483647 h 206"/>
                  <a:gd name="T36" fmla="*/ 2147483647 w 218"/>
                  <a:gd name="T37" fmla="*/ 2147483647 h 2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8"/>
                  <a:gd name="T58" fmla="*/ 0 h 206"/>
                  <a:gd name="T59" fmla="*/ 218 w 218"/>
                  <a:gd name="T60" fmla="*/ 206 h 20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8" h="206">
                    <a:moveTo>
                      <a:pt x="161" y="31"/>
                    </a:moveTo>
                    <a:lnTo>
                      <a:pt x="81" y="62"/>
                    </a:lnTo>
                    <a:lnTo>
                      <a:pt x="0" y="31"/>
                    </a:lnTo>
                    <a:lnTo>
                      <a:pt x="81" y="0"/>
                    </a:lnTo>
                    <a:lnTo>
                      <a:pt x="161" y="31"/>
                    </a:lnTo>
                    <a:close/>
                    <a:moveTo>
                      <a:pt x="114" y="31"/>
                    </a:moveTo>
                    <a:lnTo>
                      <a:pt x="81" y="19"/>
                    </a:lnTo>
                    <a:lnTo>
                      <a:pt x="48" y="31"/>
                    </a:lnTo>
                    <a:lnTo>
                      <a:pt x="81" y="43"/>
                    </a:lnTo>
                    <a:lnTo>
                      <a:pt x="114" y="31"/>
                    </a:lnTo>
                    <a:close/>
                    <a:moveTo>
                      <a:pt x="81" y="83"/>
                    </a:moveTo>
                    <a:lnTo>
                      <a:pt x="218" y="31"/>
                    </a:lnTo>
                    <a:lnTo>
                      <a:pt x="218" y="90"/>
                    </a:lnTo>
                    <a:lnTo>
                      <a:pt x="147" y="90"/>
                    </a:lnTo>
                    <a:lnTo>
                      <a:pt x="145" y="152"/>
                    </a:lnTo>
                    <a:lnTo>
                      <a:pt x="218" y="109"/>
                    </a:lnTo>
                    <a:lnTo>
                      <a:pt x="218" y="154"/>
                    </a:lnTo>
                    <a:lnTo>
                      <a:pt x="81" y="206"/>
                    </a:lnTo>
                    <a:lnTo>
                      <a:pt x="81" y="83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76" name="Freeform 33"/>
              <p:cNvSpPr>
                <a:spLocks noEditPoints="1"/>
              </p:cNvSpPr>
              <p:nvPr/>
            </p:nvSpPr>
            <p:spPr bwMode="auto">
              <a:xfrm>
                <a:off x="1253810" y="1524876"/>
                <a:ext cx="321302" cy="183153"/>
              </a:xfrm>
              <a:custGeom>
                <a:avLst/>
                <a:gdLst>
                  <a:gd name="T0" fmla="*/ 0 w 307"/>
                  <a:gd name="T1" fmla="*/ 0 h 175"/>
                  <a:gd name="T2" fmla="*/ 2147483647 w 307"/>
                  <a:gd name="T3" fmla="*/ 2147483647 h 175"/>
                  <a:gd name="T4" fmla="*/ 2147483647 w 307"/>
                  <a:gd name="T5" fmla="*/ 2147483647 h 175"/>
                  <a:gd name="T6" fmla="*/ 0 w 307"/>
                  <a:gd name="T7" fmla="*/ 2147483647 h 175"/>
                  <a:gd name="T8" fmla="*/ 0 w 307"/>
                  <a:gd name="T9" fmla="*/ 0 h 175"/>
                  <a:gd name="T10" fmla="*/ 2147483647 w 307"/>
                  <a:gd name="T11" fmla="*/ 2147483647 h 175"/>
                  <a:gd name="T12" fmla="*/ 2147483647 w 307"/>
                  <a:gd name="T13" fmla="*/ 2147483647 h 175"/>
                  <a:gd name="T14" fmla="*/ 2147483647 w 307"/>
                  <a:gd name="T15" fmla="*/ 2147483647 h 175"/>
                  <a:gd name="T16" fmla="*/ 2147483647 w 307"/>
                  <a:gd name="T17" fmla="*/ 2147483647 h 175"/>
                  <a:gd name="T18" fmla="*/ 2147483647 w 307"/>
                  <a:gd name="T19" fmla="*/ 2147483647 h 175"/>
                  <a:gd name="T20" fmla="*/ 2147483647 w 307"/>
                  <a:gd name="T21" fmla="*/ 2147483647 h 1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7"/>
                  <a:gd name="T34" fmla="*/ 0 h 175"/>
                  <a:gd name="T35" fmla="*/ 307 w 307"/>
                  <a:gd name="T36" fmla="*/ 175 h 1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7" h="175">
                    <a:moveTo>
                      <a:pt x="0" y="0"/>
                    </a:moveTo>
                    <a:lnTo>
                      <a:pt x="137" y="52"/>
                    </a:lnTo>
                    <a:lnTo>
                      <a:pt x="137" y="175"/>
                    </a:lnTo>
                    <a:lnTo>
                      <a:pt x="0" y="123"/>
                    </a:lnTo>
                    <a:lnTo>
                      <a:pt x="0" y="0"/>
                    </a:lnTo>
                    <a:close/>
                    <a:moveTo>
                      <a:pt x="274" y="59"/>
                    </a:moveTo>
                    <a:lnTo>
                      <a:pt x="307" y="59"/>
                    </a:lnTo>
                    <a:lnTo>
                      <a:pt x="274" y="78"/>
                    </a:lnTo>
                    <a:lnTo>
                      <a:pt x="201" y="121"/>
                    </a:lnTo>
                    <a:lnTo>
                      <a:pt x="203" y="59"/>
                    </a:lnTo>
                    <a:lnTo>
                      <a:pt x="274" y="59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77" name="Freeform 34"/>
              <p:cNvSpPr/>
              <p:nvPr/>
            </p:nvSpPr>
            <p:spPr bwMode="auto">
              <a:xfrm>
                <a:off x="1577206" y="1574065"/>
                <a:ext cx="27211" cy="25118"/>
              </a:xfrm>
              <a:custGeom>
                <a:avLst/>
                <a:gdLst>
                  <a:gd name="T0" fmla="*/ 2147483647 w 11"/>
                  <a:gd name="T1" fmla="*/ 2147483647 h 10"/>
                  <a:gd name="T2" fmla="*/ 2147483647 w 11"/>
                  <a:gd name="T3" fmla="*/ 2147483647 h 10"/>
                  <a:gd name="T4" fmla="*/ 2147483647 w 11"/>
                  <a:gd name="T5" fmla="*/ 2147483647 h 10"/>
                  <a:gd name="T6" fmla="*/ 2147483647 w 11"/>
                  <a:gd name="T7" fmla="*/ 2147483647 h 10"/>
                  <a:gd name="T8" fmla="*/ 0 w 11"/>
                  <a:gd name="T9" fmla="*/ 2147483647 h 10"/>
                  <a:gd name="T10" fmla="*/ 2147483647 w 11"/>
                  <a:gd name="T11" fmla="*/ 2147483647 h 10"/>
                  <a:gd name="T12" fmla="*/ 2147483647 w 11"/>
                  <a:gd name="T13" fmla="*/ 0 h 10"/>
                  <a:gd name="T14" fmla="*/ 2147483647 w 11"/>
                  <a:gd name="T15" fmla="*/ 2147483647 h 10"/>
                  <a:gd name="T16" fmla="*/ 2147483647 w 11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0"/>
                  <a:gd name="T29" fmla="*/ 11 w 1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0">
                    <a:moveTo>
                      <a:pt x="11" y="5"/>
                    </a:moveTo>
                    <a:cubicBezTo>
                      <a:pt x="11" y="6"/>
                      <a:pt x="10" y="8"/>
                      <a:pt x="9" y="9"/>
                    </a:cubicBezTo>
                    <a:cubicBezTo>
                      <a:pt x="8" y="9"/>
                      <a:pt x="7" y="10"/>
                      <a:pt x="6" y="10"/>
                    </a:cubicBezTo>
                    <a:cubicBezTo>
                      <a:pt x="4" y="10"/>
                      <a:pt x="3" y="9"/>
                      <a:pt x="2" y="9"/>
                    </a:cubicBezTo>
                    <a:cubicBezTo>
                      <a:pt x="1" y="8"/>
                      <a:pt x="0" y="6"/>
                      <a:pt x="0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6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2"/>
                      <a:pt x="11" y="3"/>
                      <a:pt x="11" y="5"/>
                    </a:cubicBez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78" name="等腰三角形 3"/>
              <p:cNvSpPr/>
              <p:nvPr/>
            </p:nvSpPr>
            <p:spPr bwMode="auto">
              <a:xfrm>
                <a:off x="261932" y="1439780"/>
                <a:ext cx="887397" cy="126982"/>
              </a:xfrm>
              <a:custGeom>
                <a:avLst/>
                <a:gdLst>
                  <a:gd name="T0" fmla="*/ 0 w 913468"/>
                  <a:gd name="T1" fmla="*/ 131008 h 126323"/>
                  <a:gd name="T2" fmla="*/ 268873 w 913468"/>
                  <a:gd name="T3" fmla="*/ 0 h 126323"/>
                  <a:gd name="T4" fmla="*/ 745874 w 913468"/>
                  <a:gd name="T5" fmla="*/ 114219 h 126323"/>
                  <a:gd name="T6" fmla="*/ 0 w 913468"/>
                  <a:gd name="T7" fmla="*/ 131008 h 1263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3468"/>
                  <a:gd name="T13" fmla="*/ 0 h 126323"/>
                  <a:gd name="T14" fmla="*/ 913468 w 913468"/>
                  <a:gd name="T15" fmla="*/ 126323 h 1263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3468" h="126323">
                    <a:moveTo>
                      <a:pt x="0" y="126323"/>
                    </a:moveTo>
                    <a:lnTo>
                      <a:pt x="329286" y="0"/>
                    </a:lnTo>
                    <a:lnTo>
                      <a:pt x="913468" y="110131"/>
                    </a:lnTo>
                    <a:lnTo>
                      <a:pt x="0" y="12632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7430" name="矩形 8"/>
            <p:cNvSpPr/>
            <p:nvPr/>
          </p:nvSpPr>
          <p:spPr bwMode="auto">
            <a:xfrm>
              <a:off x="6499110" y="2804718"/>
              <a:ext cx="306382" cy="130157"/>
            </a:xfrm>
            <a:custGeom>
              <a:avLst/>
              <a:gdLst>
                <a:gd name="T0" fmla="*/ 0 w 307013"/>
                <a:gd name="T1" fmla="*/ 76564 h 130068"/>
                <a:gd name="T2" fmla="*/ 214994 w 307013"/>
                <a:gd name="T3" fmla="*/ 0 h 130068"/>
                <a:gd name="T4" fmla="*/ 302623 w 307013"/>
                <a:gd name="T5" fmla="*/ 50938 h 130068"/>
                <a:gd name="T6" fmla="*/ 100147 w 307013"/>
                <a:gd name="T7" fmla="*/ 130691 h 130068"/>
                <a:gd name="T8" fmla="*/ 0 w 307013"/>
                <a:gd name="T9" fmla="*/ 76564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31" name="矩形 8"/>
            <p:cNvSpPr/>
            <p:nvPr/>
          </p:nvSpPr>
          <p:spPr bwMode="auto">
            <a:xfrm>
              <a:off x="6283214" y="2844401"/>
              <a:ext cx="244471" cy="115871"/>
            </a:xfrm>
            <a:custGeom>
              <a:avLst/>
              <a:gdLst>
                <a:gd name="T0" fmla="*/ 0 w 307013"/>
                <a:gd name="T1" fmla="*/ 33931 h 130068"/>
                <a:gd name="T2" fmla="*/ 44277 w 307013"/>
                <a:gd name="T3" fmla="*/ 0 h 130068"/>
                <a:gd name="T4" fmla="*/ 62323 w 307013"/>
                <a:gd name="T5" fmla="*/ 22572 h 130068"/>
                <a:gd name="T6" fmla="*/ 20625 w 307013"/>
                <a:gd name="T7" fmla="*/ 57916 h 130068"/>
                <a:gd name="T8" fmla="*/ 0 w 307013"/>
                <a:gd name="T9" fmla="*/ 33931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32" name="矩形 8"/>
            <p:cNvSpPr/>
            <p:nvPr/>
          </p:nvSpPr>
          <p:spPr bwMode="auto">
            <a:xfrm>
              <a:off x="6219715" y="2715831"/>
              <a:ext cx="244471" cy="115872"/>
            </a:xfrm>
            <a:custGeom>
              <a:avLst/>
              <a:gdLst>
                <a:gd name="T0" fmla="*/ 0 w 307013"/>
                <a:gd name="T1" fmla="*/ 33932 h 130068"/>
                <a:gd name="T2" fmla="*/ 44277 w 307013"/>
                <a:gd name="T3" fmla="*/ 0 h 130068"/>
                <a:gd name="T4" fmla="*/ 62323 w 307013"/>
                <a:gd name="T5" fmla="*/ 22573 h 130068"/>
                <a:gd name="T6" fmla="*/ 20625 w 307013"/>
                <a:gd name="T7" fmla="*/ 57920 h 130068"/>
                <a:gd name="T8" fmla="*/ 0 w 307013"/>
                <a:gd name="T9" fmla="*/ 33932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7433" name="组合 6"/>
            <p:cNvGrpSpPr/>
            <p:nvPr/>
          </p:nvGrpSpPr>
          <p:grpSpPr bwMode="auto">
            <a:xfrm>
              <a:off x="6132684" y="2527492"/>
              <a:ext cx="635001" cy="406400"/>
              <a:chOff x="0" y="0"/>
              <a:chExt cx="635001" cy="406400"/>
            </a:xfrm>
          </p:grpSpPr>
          <p:sp>
            <p:nvSpPr>
              <p:cNvPr id="17452" name="Freeform 35"/>
              <p:cNvSpPr/>
              <p:nvPr/>
            </p:nvSpPr>
            <p:spPr bwMode="auto">
              <a:xfrm>
                <a:off x="0" y="104775"/>
                <a:ext cx="188913" cy="71438"/>
              </a:xfrm>
              <a:custGeom>
                <a:avLst/>
                <a:gdLst>
                  <a:gd name="T0" fmla="*/ 2147483647 w 119"/>
                  <a:gd name="T1" fmla="*/ 2147483647 h 45"/>
                  <a:gd name="T2" fmla="*/ 0 w 119"/>
                  <a:gd name="T3" fmla="*/ 2147483647 h 45"/>
                  <a:gd name="T4" fmla="*/ 2147483647 w 119"/>
                  <a:gd name="T5" fmla="*/ 0 h 45"/>
                  <a:gd name="T6" fmla="*/ 2147483647 w 119"/>
                  <a:gd name="T7" fmla="*/ 2147483647 h 45"/>
                  <a:gd name="T8" fmla="*/ 2147483647 w 119"/>
                  <a:gd name="T9" fmla="*/ 214748364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45"/>
                  <a:gd name="T17" fmla="*/ 119 w 11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45">
                    <a:moveTo>
                      <a:pt x="60" y="45"/>
                    </a:moveTo>
                    <a:lnTo>
                      <a:pt x="0" y="24"/>
                    </a:lnTo>
                    <a:lnTo>
                      <a:pt x="60" y="0"/>
                    </a:lnTo>
                    <a:lnTo>
                      <a:pt x="119" y="21"/>
                    </a:lnTo>
                    <a:lnTo>
                      <a:pt x="60" y="45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53" name="Freeform 36"/>
              <p:cNvSpPr/>
              <p:nvPr/>
            </p:nvSpPr>
            <p:spPr bwMode="auto">
              <a:xfrm>
                <a:off x="95250" y="138113"/>
                <a:ext cx="93663" cy="120650"/>
              </a:xfrm>
              <a:custGeom>
                <a:avLst/>
                <a:gdLst>
                  <a:gd name="T0" fmla="*/ 0 w 59"/>
                  <a:gd name="T1" fmla="*/ 2147483647 h 76"/>
                  <a:gd name="T2" fmla="*/ 0 w 59"/>
                  <a:gd name="T3" fmla="*/ 2147483647 h 76"/>
                  <a:gd name="T4" fmla="*/ 2147483647 w 59"/>
                  <a:gd name="T5" fmla="*/ 0 h 76"/>
                  <a:gd name="T6" fmla="*/ 2147483647 w 59"/>
                  <a:gd name="T7" fmla="*/ 2147483647 h 76"/>
                  <a:gd name="T8" fmla="*/ 0 w 59"/>
                  <a:gd name="T9" fmla="*/ 2147483647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6"/>
                  <a:gd name="T17" fmla="*/ 59 w 59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6">
                    <a:moveTo>
                      <a:pt x="0" y="76"/>
                    </a:moveTo>
                    <a:lnTo>
                      <a:pt x="0" y="24"/>
                    </a:lnTo>
                    <a:lnTo>
                      <a:pt x="59" y="0"/>
                    </a:lnTo>
                    <a:lnTo>
                      <a:pt x="59" y="5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54" name="Freeform 37"/>
              <p:cNvSpPr/>
              <p:nvPr/>
            </p:nvSpPr>
            <p:spPr bwMode="auto">
              <a:xfrm>
                <a:off x="0" y="142875"/>
                <a:ext cx="95250" cy="115888"/>
              </a:xfrm>
              <a:custGeom>
                <a:avLst/>
                <a:gdLst>
                  <a:gd name="T0" fmla="*/ 0 w 60"/>
                  <a:gd name="T1" fmla="*/ 0 h 73"/>
                  <a:gd name="T2" fmla="*/ 2147483647 w 60"/>
                  <a:gd name="T3" fmla="*/ 2147483647 h 73"/>
                  <a:gd name="T4" fmla="*/ 2147483647 w 60"/>
                  <a:gd name="T5" fmla="*/ 2147483647 h 73"/>
                  <a:gd name="T6" fmla="*/ 0 w 60"/>
                  <a:gd name="T7" fmla="*/ 2147483647 h 73"/>
                  <a:gd name="T8" fmla="*/ 0 w 60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3"/>
                  <a:gd name="T17" fmla="*/ 60 w 6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3">
                    <a:moveTo>
                      <a:pt x="0" y="0"/>
                    </a:moveTo>
                    <a:lnTo>
                      <a:pt x="60" y="21"/>
                    </a:lnTo>
                    <a:lnTo>
                      <a:pt x="60" y="73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55" name="Freeform 38"/>
              <p:cNvSpPr>
                <a:spLocks noEditPoints="1"/>
              </p:cNvSpPr>
              <p:nvPr/>
            </p:nvSpPr>
            <p:spPr bwMode="auto">
              <a:xfrm>
                <a:off x="147638" y="82550"/>
                <a:ext cx="487363" cy="277813"/>
              </a:xfrm>
              <a:custGeom>
                <a:avLst/>
                <a:gdLst>
                  <a:gd name="T0" fmla="*/ 2147483647 w 307"/>
                  <a:gd name="T1" fmla="*/ 2147483647 h 175"/>
                  <a:gd name="T2" fmla="*/ 0 w 307"/>
                  <a:gd name="T3" fmla="*/ 2147483647 h 175"/>
                  <a:gd name="T4" fmla="*/ 0 w 307"/>
                  <a:gd name="T5" fmla="*/ 0 h 175"/>
                  <a:gd name="T6" fmla="*/ 2147483647 w 307"/>
                  <a:gd name="T7" fmla="*/ 2147483647 h 175"/>
                  <a:gd name="T8" fmla="*/ 2147483647 w 307"/>
                  <a:gd name="T9" fmla="*/ 2147483647 h 175"/>
                  <a:gd name="T10" fmla="*/ 2147483647 w 307"/>
                  <a:gd name="T11" fmla="*/ 2147483647 h 175"/>
                  <a:gd name="T12" fmla="*/ 2147483647 w 307"/>
                  <a:gd name="T13" fmla="*/ 2147483647 h 175"/>
                  <a:gd name="T14" fmla="*/ 2147483647 w 307"/>
                  <a:gd name="T15" fmla="*/ 2147483647 h 175"/>
                  <a:gd name="T16" fmla="*/ 2147483647 w 307"/>
                  <a:gd name="T17" fmla="*/ 2147483647 h 175"/>
                  <a:gd name="T18" fmla="*/ 2147483647 w 307"/>
                  <a:gd name="T19" fmla="*/ 2147483647 h 175"/>
                  <a:gd name="T20" fmla="*/ 2147483647 w 307"/>
                  <a:gd name="T21" fmla="*/ 2147483647 h 1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7"/>
                  <a:gd name="T34" fmla="*/ 0 h 175"/>
                  <a:gd name="T35" fmla="*/ 307 w 307"/>
                  <a:gd name="T36" fmla="*/ 175 h 1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7" h="175">
                    <a:moveTo>
                      <a:pt x="137" y="175"/>
                    </a:moveTo>
                    <a:lnTo>
                      <a:pt x="0" y="123"/>
                    </a:lnTo>
                    <a:lnTo>
                      <a:pt x="0" y="0"/>
                    </a:lnTo>
                    <a:lnTo>
                      <a:pt x="137" y="52"/>
                    </a:lnTo>
                    <a:lnTo>
                      <a:pt x="137" y="175"/>
                    </a:lnTo>
                    <a:close/>
                    <a:moveTo>
                      <a:pt x="274" y="78"/>
                    </a:moveTo>
                    <a:lnTo>
                      <a:pt x="201" y="121"/>
                    </a:lnTo>
                    <a:lnTo>
                      <a:pt x="203" y="59"/>
                    </a:lnTo>
                    <a:lnTo>
                      <a:pt x="274" y="59"/>
                    </a:lnTo>
                    <a:lnTo>
                      <a:pt x="307" y="59"/>
                    </a:lnTo>
                    <a:lnTo>
                      <a:pt x="274" y="78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56" name="Freeform 40"/>
              <p:cNvSpPr>
                <a:spLocks noEditPoints="1"/>
              </p:cNvSpPr>
              <p:nvPr/>
            </p:nvSpPr>
            <p:spPr bwMode="auto">
              <a:xfrm>
                <a:off x="147638" y="0"/>
                <a:ext cx="434975" cy="165100"/>
              </a:xfrm>
              <a:custGeom>
                <a:avLst/>
                <a:gdLst>
                  <a:gd name="T0" fmla="*/ 2147483647 w 274"/>
                  <a:gd name="T1" fmla="*/ 2147483647 h 104"/>
                  <a:gd name="T2" fmla="*/ 0 w 274"/>
                  <a:gd name="T3" fmla="*/ 2147483647 h 104"/>
                  <a:gd name="T4" fmla="*/ 2147483647 w 274"/>
                  <a:gd name="T5" fmla="*/ 0 h 104"/>
                  <a:gd name="T6" fmla="*/ 2147483647 w 274"/>
                  <a:gd name="T7" fmla="*/ 2147483647 h 104"/>
                  <a:gd name="T8" fmla="*/ 2147483647 w 274"/>
                  <a:gd name="T9" fmla="*/ 2147483647 h 104"/>
                  <a:gd name="T10" fmla="*/ 2147483647 w 274"/>
                  <a:gd name="T11" fmla="*/ 2147483647 h 104"/>
                  <a:gd name="T12" fmla="*/ 2147483647 w 274"/>
                  <a:gd name="T13" fmla="*/ 2147483647 h 104"/>
                  <a:gd name="T14" fmla="*/ 2147483647 w 274"/>
                  <a:gd name="T15" fmla="*/ 2147483647 h 104"/>
                  <a:gd name="T16" fmla="*/ 2147483647 w 274"/>
                  <a:gd name="T17" fmla="*/ 2147483647 h 104"/>
                  <a:gd name="T18" fmla="*/ 2147483647 w 274"/>
                  <a:gd name="T19" fmla="*/ 2147483647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4"/>
                  <a:gd name="T31" fmla="*/ 0 h 104"/>
                  <a:gd name="T32" fmla="*/ 274 w 274"/>
                  <a:gd name="T33" fmla="*/ 104 h 1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4" h="104">
                    <a:moveTo>
                      <a:pt x="137" y="104"/>
                    </a:moveTo>
                    <a:lnTo>
                      <a:pt x="0" y="52"/>
                    </a:lnTo>
                    <a:lnTo>
                      <a:pt x="137" y="0"/>
                    </a:lnTo>
                    <a:lnTo>
                      <a:pt x="274" y="52"/>
                    </a:lnTo>
                    <a:lnTo>
                      <a:pt x="137" y="104"/>
                    </a:lnTo>
                    <a:close/>
                    <a:moveTo>
                      <a:pt x="137" y="83"/>
                    </a:moveTo>
                    <a:lnTo>
                      <a:pt x="217" y="52"/>
                    </a:lnTo>
                    <a:lnTo>
                      <a:pt x="137" y="21"/>
                    </a:lnTo>
                    <a:lnTo>
                      <a:pt x="57" y="52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57" name="Freeform 41"/>
              <p:cNvSpPr>
                <a:spLocks noEditPoints="1"/>
              </p:cNvSpPr>
              <p:nvPr/>
            </p:nvSpPr>
            <p:spPr bwMode="auto">
              <a:xfrm>
                <a:off x="238125" y="33338"/>
                <a:ext cx="344488" cy="327025"/>
              </a:xfrm>
              <a:custGeom>
                <a:avLst/>
                <a:gdLst>
                  <a:gd name="T0" fmla="*/ 2147483647 w 217"/>
                  <a:gd name="T1" fmla="*/ 2147483647 h 206"/>
                  <a:gd name="T2" fmla="*/ 2147483647 w 217"/>
                  <a:gd name="T3" fmla="*/ 2147483647 h 206"/>
                  <a:gd name="T4" fmla="*/ 2147483647 w 217"/>
                  <a:gd name="T5" fmla="*/ 2147483647 h 206"/>
                  <a:gd name="T6" fmla="*/ 2147483647 w 217"/>
                  <a:gd name="T7" fmla="*/ 2147483647 h 206"/>
                  <a:gd name="T8" fmla="*/ 2147483647 w 217"/>
                  <a:gd name="T9" fmla="*/ 2147483647 h 206"/>
                  <a:gd name="T10" fmla="*/ 2147483647 w 217"/>
                  <a:gd name="T11" fmla="*/ 2147483647 h 206"/>
                  <a:gd name="T12" fmla="*/ 2147483647 w 217"/>
                  <a:gd name="T13" fmla="*/ 2147483647 h 206"/>
                  <a:gd name="T14" fmla="*/ 2147483647 w 217"/>
                  <a:gd name="T15" fmla="*/ 2147483647 h 206"/>
                  <a:gd name="T16" fmla="*/ 2147483647 w 217"/>
                  <a:gd name="T17" fmla="*/ 2147483647 h 206"/>
                  <a:gd name="T18" fmla="*/ 2147483647 w 217"/>
                  <a:gd name="T19" fmla="*/ 2147483647 h 206"/>
                  <a:gd name="T20" fmla="*/ 0 w 217"/>
                  <a:gd name="T21" fmla="*/ 2147483647 h 206"/>
                  <a:gd name="T22" fmla="*/ 2147483647 w 217"/>
                  <a:gd name="T23" fmla="*/ 0 h 206"/>
                  <a:gd name="T24" fmla="*/ 2147483647 w 217"/>
                  <a:gd name="T25" fmla="*/ 2147483647 h 206"/>
                  <a:gd name="T26" fmla="*/ 2147483647 w 217"/>
                  <a:gd name="T27" fmla="*/ 2147483647 h 2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7"/>
                  <a:gd name="T43" fmla="*/ 0 h 206"/>
                  <a:gd name="T44" fmla="*/ 217 w 217"/>
                  <a:gd name="T45" fmla="*/ 206 h 20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7" h="206">
                    <a:moveTo>
                      <a:pt x="217" y="90"/>
                    </a:moveTo>
                    <a:lnTo>
                      <a:pt x="146" y="90"/>
                    </a:lnTo>
                    <a:lnTo>
                      <a:pt x="144" y="152"/>
                    </a:lnTo>
                    <a:lnTo>
                      <a:pt x="217" y="109"/>
                    </a:lnTo>
                    <a:lnTo>
                      <a:pt x="217" y="154"/>
                    </a:lnTo>
                    <a:lnTo>
                      <a:pt x="80" y="206"/>
                    </a:lnTo>
                    <a:lnTo>
                      <a:pt x="80" y="83"/>
                    </a:lnTo>
                    <a:lnTo>
                      <a:pt x="217" y="31"/>
                    </a:lnTo>
                    <a:lnTo>
                      <a:pt x="217" y="90"/>
                    </a:lnTo>
                    <a:close/>
                    <a:moveTo>
                      <a:pt x="80" y="62"/>
                    </a:moveTo>
                    <a:lnTo>
                      <a:pt x="0" y="31"/>
                    </a:lnTo>
                    <a:lnTo>
                      <a:pt x="80" y="0"/>
                    </a:lnTo>
                    <a:lnTo>
                      <a:pt x="160" y="31"/>
                    </a:lnTo>
                    <a:lnTo>
                      <a:pt x="80" y="62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58" name="Freeform 42"/>
              <p:cNvSpPr/>
              <p:nvPr/>
            </p:nvSpPr>
            <p:spPr bwMode="auto">
              <a:xfrm>
                <a:off x="192088" y="285750"/>
                <a:ext cx="93663" cy="120650"/>
              </a:xfrm>
              <a:custGeom>
                <a:avLst/>
                <a:gdLst>
                  <a:gd name="T0" fmla="*/ 0 w 59"/>
                  <a:gd name="T1" fmla="*/ 2147483647 h 76"/>
                  <a:gd name="T2" fmla="*/ 2147483647 w 59"/>
                  <a:gd name="T3" fmla="*/ 0 h 76"/>
                  <a:gd name="T4" fmla="*/ 2147483647 w 59"/>
                  <a:gd name="T5" fmla="*/ 2147483647 h 76"/>
                  <a:gd name="T6" fmla="*/ 0 w 59"/>
                  <a:gd name="T7" fmla="*/ 2147483647 h 76"/>
                  <a:gd name="T8" fmla="*/ 0 w 59"/>
                  <a:gd name="T9" fmla="*/ 2147483647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6"/>
                  <a:gd name="T17" fmla="*/ 59 w 59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6">
                    <a:moveTo>
                      <a:pt x="0" y="24"/>
                    </a:moveTo>
                    <a:lnTo>
                      <a:pt x="59" y="0"/>
                    </a:lnTo>
                    <a:lnTo>
                      <a:pt x="59" y="52"/>
                    </a:lnTo>
                    <a:lnTo>
                      <a:pt x="0" y="7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59" name="Freeform 43"/>
              <p:cNvSpPr/>
              <p:nvPr/>
            </p:nvSpPr>
            <p:spPr bwMode="auto">
              <a:xfrm>
                <a:off x="101600" y="285750"/>
                <a:ext cx="90488" cy="120650"/>
              </a:xfrm>
              <a:custGeom>
                <a:avLst/>
                <a:gdLst>
                  <a:gd name="T0" fmla="*/ 2147483647 w 57"/>
                  <a:gd name="T1" fmla="*/ 2147483647 h 76"/>
                  <a:gd name="T2" fmla="*/ 2147483647 w 57"/>
                  <a:gd name="T3" fmla="*/ 2147483647 h 76"/>
                  <a:gd name="T4" fmla="*/ 0 w 57"/>
                  <a:gd name="T5" fmla="*/ 2147483647 h 76"/>
                  <a:gd name="T6" fmla="*/ 0 w 57"/>
                  <a:gd name="T7" fmla="*/ 0 h 76"/>
                  <a:gd name="T8" fmla="*/ 2147483647 w 57"/>
                  <a:gd name="T9" fmla="*/ 2147483647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6"/>
                  <a:gd name="T17" fmla="*/ 57 w 57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6">
                    <a:moveTo>
                      <a:pt x="57" y="24"/>
                    </a:moveTo>
                    <a:lnTo>
                      <a:pt x="57" y="76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57" y="24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60" name="Freeform 44"/>
              <p:cNvSpPr/>
              <p:nvPr/>
            </p:nvSpPr>
            <p:spPr bwMode="auto">
              <a:xfrm>
                <a:off x="101600" y="252413"/>
                <a:ext cx="184150" cy="71438"/>
              </a:xfrm>
              <a:custGeom>
                <a:avLst/>
                <a:gdLst>
                  <a:gd name="T0" fmla="*/ 2147483647 w 116"/>
                  <a:gd name="T1" fmla="*/ 2147483647 h 45"/>
                  <a:gd name="T2" fmla="*/ 2147483647 w 116"/>
                  <a:gd name="T3" fmla="*/ 2147483647 h 45"/>
                  <a:gd name="T4" fmla="*/ 0 w 116"/>
                  <a:gd name="T5" fmla="*/ 2147483647 h 45"/>
                  <a:gd name="T6" fmla="*/ 2147483647 w 116"/>
                  <a:gd name="T7" fmla="*/ 0 h 45"/>
                  <a:gd name="T8" fmla="*/ 2147483647 w 116"/>
                  <a:gd name="T9" fmla="*/ 214748364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45"/>
                  <a:gd name="T17" fmla="*/ 116 w 11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45">
                    <a:moveTo>
                      <a:pt x="116" y="21"/>
                    </a:moveTo>
                    <a:lnTo>
                      <a:pt x="57" y="45"/>
                    </a:lnTo>
                    <a:lnTo>
                      <a:pt x="0" y="21"/>
                    </a:lnTo>
                    <a:lnTo>
                      <a:pt x="60" y="0"/>
                    </a:lnTo>
                    <a:lnTo>
                      <a:pt x="116" y="21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7434" name="组合 129"/>
            <p:cNvGrpSpPr/>
            <p:nvPr/>
          </p:nvGrpSpPr>
          <p:grpSpPr bwMode="auto">
            <a:xfrm>
              <a:off x="8190577" y="1398230"/>
              <a:ext cx="712221" cy="931862"/>
              <a:chOff x="0" y="0"/>
              <a:chExt cx="712221" cy="931862"/>
            </a:xfrm>
          </p:grpSpPr>
          <p:sp>
            <p:nvSpPr>
              <p:cNvPr id="17449" name="等腰三角形 3"/>
              <p:cNvSpPr/>
              <p:nvPr/>
            </p:nvSpPr>
            <p:spPr bwMode="auto">
              <a:xfrm>
                <a:off x="779" y="760467"/>
                <a:ext cx="552440" cy="73015"/>
              </a:xfrm>
              <a:custGeom>
                <a:avLst/>
                <a:gdLst>
                  <a:gd name="T0" fmla="*/ 0 w 571182"/>
                  <a:gd name="T1" fmla="*/ 67725 h 73936"/>
                  <a:gd name="T2" fmla="*/ 147948 w 571182"/>
                  <a:gd name="T3" fmla="*/ 0 h 73936"/>
                  <a:gd name="T4" fmla="*/ 452219 w 571182"/>
                  <a:gd name="T5" fmla="*/ 56818 h 73936"/>
                  <a:gd name="T6" fmla="*/ 0 w 571182"/>
                  <a:gd name="T7" fmla="*/ 67725 h 739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1182"/>
                  <a:gd name="T13" fmla="*/ 0 h 73936"/>
                  <a:gd name="T14" fmla="*/ 571182 w 571182"/>
                  <a:gd name="T15" fmla="*/ 73936 h 739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1182" h="73936">
                    <a:moveTo>
                      <a:pt x="0" y="73936"/>
                    </a:moveTo>
                    <a:lnTo>
                      <a:pt x="186870" y="0"/>
                    </a:lnTo>
                    <a:lnTo>
                      <a:pt x="571182" y="62030"/>
                    </a:lnTo>
                    <a:lnTo>
                      <a:pt x="0" y="73936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50" name="Freeform 5"/>
              <p:cNvSpPr/>
              <p:nvPr/>
            </p:nvSpPr>
            <p:spPr bwMode="auto">
              <a:xfrm>
                <a:off x="448696" y="0"/>
                <a:ext cx="263525" cy="931862"/>
              </a:xfrm>
              <a:custGeom>
                <a:avLst/>
                <a:gdLst>
                  <a:gd name="T0" fmla="*/ 0 w 166"/>
                  <a:gd name="T1" fmla="*/ 2147483647 h 587"/>
                  <a:gd name="T2" fmla="*/ 0 w 166"/>
                  <a:gd name="T3" fmla="*/ 0 h 587"/>
                  <a:gd name="T4" fmla="*/ 2147483647 w 166"/>
                  <a:gd name="T5" fmla="*/ 2147483647 h 587"/>
                  <a:gd name="T6" fmla="*/ 2147483647 w 166"/>
                  <a:gd name="T7" fmla="*/ 2147483647 h 587"/>
                  <a:gd name="T8" fmla="*/ 2147483647 w 166"/>
                  <a:gd name="T9" fmla="*/ 2147483647 h 587"/>
                  <a:gd name="T10" fmla="*/ 0 w 166"/>
                  <a:gd name="T11" fmla="*/ 2147483647 h 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6"/>
                  <a:gd name="T19" fmla="*/ 0 h 587"/>
                  <a:gd name="T20" fmla="*/ 166 w 166"/>
                  <a:gd name="T21" fmla="*/ 587 h 5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6" h="587">
                    <a:moveTo>
                      <a:pt x="0" y="587"/>
                    </a:moveTo>
                    <a:lnTo>
                      <a:pt x="0" y="0"/>
                    </a:lnTo>
                    <a:lnTo>
                      <a:pt x="62" y="198"/>
                    </a:lnTo>
                    <a:lnTo>
                      <a:pt x="63" y="198"/>
                    </a:lnTo>
                    <a:lnTo>
                      <a:pt x="166" y="524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51" name="Freeform 6"/>
              <p:cNvSpPr/>
              <p:nvPr/>
            </p:nvSpPr>
            <p:spPr bwMode="auto">
              <a:xfrm>
                <a:off x="186758" y="0"/>
                <a:ext cx="261938" cy="931862"/>
              </a:xfrm>
              <a:custGeom>
                <a:avLst/>
                <a:gdLst>
                  <a:gd name="T0" fmla="*/ 2147483647 w 165"/>
                  <a:gd name="T1" fmla="*/ 0 h 587"/>
                  <a:gd name="T2" fmla="*/ 2147483647 w 165"/>
                  <a:gd name="T3" fmla="*/ 2147483647 h 587"/>
                  <a:gd name="T4" fmla="*/ 0 w 165"/>
                  <a:gd name="T5" fmla="*/ 2147483647 h 587"/>
                  <a:gd name="T6" fmla="*/ 2147483647 w 165"/>
                  <a:gd name="T7" fmla="*/ 0 h 5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5"/>
                  <a:gd name="T13" fmla="*/ 0 h 587"/>
                  <a:gd name="T14" fmla="*/ 165 w 165"/>
                  <a:gd name="T15" fmla="*/ 587 h 5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5" h="587">
                    <a:moveTo>
                      <a:pt x="165" y="0"/>
                    </a:moveTo>
                    <a:lnTo>
                      <a:pt x="165" y="587"/>
                    </a:lnTo>
                    <a:lnTo>
                      <a:pt x="0" y="52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7435" name="组合 140"/>
            <p:cNvGrpSpPr/>
            <p:nvPr/>
          </p:nvGrpSpPr>
          <p:grpSpPr bwMode="auto">
            <a:xfrm>
              <a:off x="8001098" y="1568092"/>
              <a:ext cx="374650" cy="665163"/>
              <a:chOff x="0" y="0"/>
              <a:chExt cx="374650" cy="665163"/>
            </a:xfrm>
          </p:grpSpPr>
          <p:sp>
            <p:nvSpPr>
              <p:cNvPr id="17446" name="Freeform 10"/>
              <p:cNvSpPr>
                <a:spLocks noEditPoints="1"/>
              </p:cNvSpPr>
              <p:nvPr/>
            </p:nvSpPr>
            <p:spPr bwMode="auto">
              <a:xfrm>
                <a:off x="107950" y="0"/>
                <a:ext cx="266700" cy="665163"/>
              </a:xfrm>
              <a:custGeom>
                <a:avLst/>
                <a:gdLst>
                  <a:gd name="T0" fmla="*/ 2147483647 w 168"/>
                  <a:gd name="T1" fmla="*/ 2147483647 h 419"/>
                  <a:gd name="T2" fmla="*/ 2147483647 w 168"/>
                  <a:gd name="T3" fmla="*/ 2147483647 h 419"/>
                  <a:gd name="T4" fmla="*/ 2147483647 w 168"/>
                  <a:gd name="T5" fmla="*/ 2147483647 h 419"/>
                  <a:gd name="T6" fmla="*/ 2147483647 w 168"/>
                  <a:gd name="T7" fmla="*/ 2147483647 h 419"/>
                  <a:gd name="T8" fmla="*/ 2147483647 w 168"/>
                  <a:gd name="T9" fmla="*/ 0 h 419"/>
                  <a:gd name="T10" fmla="*/ 2147483647 w 168"/>
                  <a:gd name="T11" fmla="*/ 2147483647 h 419"/>
                  <a:gd name="T12" fmla="*/ 2147483647 w 168"/>
                  <a:gd name="T13" fmla="*/ 2147483647 h 419"/>
                  <a:gd name="T14" fmla="*/ 2147483647 w 168"/>
                  <a:gd name="T15" fmla="*/ 2147483647 h 419"/>
                  <a:gd name="T16" fmla="*/ 2147483647 w 168"/>
                  <a:gd name="T17" fmla="*/ 2147483647 h 419"/>
                  <a:gd name="T18" fmla="*/ 2147483647 w 168"/>
                  <a:gd name="T19" fmla="*/ 2147483647 h 419"/>
                  <a:gd name="T20" fmla="*/ 2147483647 w 168"/>
                  <a:gd name="T21" fmla="*/ 2147483647 h 419"/>
                  <a:gd name="T22" fmla="*/ 2147483647 w 168"/>
                  <a:gd name="T23" fmla="*/ 2147483647 h 419"/>
                  <a:gd name="T24" fmla="*/ 2147483647 w 168"/>
                  <a:gd name="T25" fmla="*/ 2147483647 h 419"/>
                  <a:gd name="T26" fmla="*/ 2147483647 w 168"/>
                  <a:gd name="T27" fmla="*/ 2147483647 h 419"/>
                  <a:gd name="T28" fmla="*/ 2147483647 w 168"/>
                  <a:gd name="T29" fmla="*/ 2147483647 h 419"/>
                  <a:gd name="T30" fmla="*/ 2147483647 w 168"/>
                  <a:gd name="T31" fmla="*/ 2147483647 h 419"/>
                  <a:gd name="T32" fmla="*/ 2147483647 w 168"/>
                  <a:gd name="T33" fmla="*/ 2147483647 h 419"/>
                  <a:gd name="T34" fmla="*/ 2147483647 w 168"/>
                  <a:gd name="T35" fmla="*/ 2147483647 h 419"/>
                  <a:gd name="T36" fmla="*/ 2147483647 w 168"/>
                  <a:gd name="T37" fmla="*/ 0 h 419"/>
                  <a:gd name="T38" fmla="*/ 2147483647 w 168"/>
                  <a:gd name="T39" fmla="*/ 2147483647 h 419"/>
                  <a:gd name="T40" fmla="*/ 2147483647 w 168"/>
                  <a:gd name="T41" fmla="*/ 2147483647 h 419"/>
                  <a:gd name="T42" fmla="*/ 2147483647 w 168"/>
                  <a:gd name="T43" fmla="*/ 2147483647 h 419"/>
                  <a:gd name="T44" fmla="*/ 0 w 168"/>
                  <a:gd name="T45" fmla="*/ 2147483647 h 419"/>
                  <a:gd name="T46" fmla="*/ 2147483647 w 168"/>
                  <a:gd name="T47" fmla="*/ 2147483647 h 4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8"/>
                  <a:gd name="T73" fmla="*/ 0 h 419"/>
                  <a:gd name="T74" fmla="*/ 168 w 168"/>
                  <a:gd name="T75" fmla="*/ 419 h 41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8" h="419">
                    <a:moveTo>
                      <a:pt x="38" y="40"/>
                    </a:moveTo>
                    <a:lnTo>
                      <a:pt x="49" y="3"/>
                    </a:lnTo>
                    <a:lnTo>
                      <a:pt x="50" y="3"/>
                    </a:lnTo>
                    <a:lnTo>
                      <a:pt x="38" y="40"/>
                    </a:lnTo>
                    <a:close/>
                    <a:moveTo>
                      <a:pt x="50" y="0"/>
                    </a:moveTo>
                    <a:lnTo>
                      <a:pt x="95" y="141"/>
                    </a:lnTo>
                    <a:lnTo>
                      <a:pt x="168" y="374"/>
                    </a:lnTo>
                    <a:lnTo>
                      <a:pt x="50" y="419"/>
                    </a:lnTo>
                    <a:lnTo>
                      <a:pt x="50" y="378"/>
                    </a:lnTo>
                    <a:lnTo>
                      <a:pt x="50" y="336"/>
                    </a:lnTo>
                    <a:lnTo>
                      <a:pt x="50" y="295"/>
                    </a:lnTo>
                    <a:lnTo>
                      <a:pt x="50" y="252"/>
                    </a:lnTo>
                    <a:lnTo>
                      <a:pt x="50" y="211"/>
                    </a:lnTo>
                    <a:lnTo>
                      <a:pt x="50" y="170"/>
                    </a:lnTo>
                    <a:lnTo>
                      <a:pt x="50" y="128"/>
                    </a:lnTo>
                    <a:lnTo>
                      <a:pt x="50" y="86"/>
                    </a:lnTo>
                    <a:lnTo>
                      <a:pt x="50" y="45"/>
                    </a:lnTo>
                    <a:lnTo>
                      <a:pt x="50" y="3"/>
                    </a:lnTo>
                    <a:lnTo>
                      <a:pt x="50" y="0"/>
                    </a:lnTo>
                    <a:close/>
                    <a:moveTo>
                      <a:pt x="14" y="114"/>
                    </a:moveTo>
                    <a:lnTo>
                      <a:pt x="15" y="114"/>
                    </a:lnTo>
                    <a:lnTo>
                      <a:pt x="3" y="151"/>
                    </a:lnTo>
                    <a:lnTo>
                      <a:pt x="0" y="162"/>
                    </a:lnTo>
                    <a:lnTo>
                      <a:pt x="14" y="114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47" name="Freeform 11"/>
              <p:cNvSpPr>
                <a:spLocks noEditPoints="1"/>
              </p:cNvSpPr>
              <p:nvPr/>
            </p:nvSpPr>
            <p:spPr bwMode="auto">
              <a:xfrm>
                <a:off x="19050" y="0"/>
                <a:ext cx="168275" cy="600075"/>
              </a:xfrm>
              <a:custGeom>
                <a:avLst/>
                <a:gdLst>
                  <a:gd name="T0" fmla="*/ 2147483647 w 97"/>
                  <a:gd name="T1" fmla="*/ 2147483647 h 347"/>
                  <a:gd name="T2" fmla="*/ 2147483647 w 97"/>
                  <a:gd name="T3" fmla="*/ 2147483647 h 347"/>
                  <a:gd name="T4" fmla="*/ 2147483647 w 97"/>
                  <a:gd name="T5" fmla="*/ 2147483647 h 347"/>
                  <a:gd name="T6" fmla="*/ 2147483647 w 97"/>
                  <a:gd name="T7" fmla="*/ 2147483647 h 347"/>
                  <a:gd name="T8" fmla="*/ 2147483647 w 97"/>
                  <a:gd name="T9" fmla="*/ 2147483647 h 347"/>
                  <a:gd name="T10" fmla="*/ 2147483647 w 97"/>
                  <a:gd name="T11" fmla="*/ 2147483647 h 347"/>
                  <a:gd name="T12" fmla="*/ 2147483647 w 97"/>
                  <a:gd name="T13" fmla="*/ 0 h 347"/>
                  <a:gd name="T14" fmla="*/ 2147483647 w 97"/>
                  <a:gd name="T15" fmla="*/ 2147483647 h 347"/>
                  <a:gd name="T16" fmla="*/ 2147483647 w 97"/>
                  <a:gd name="T17" fmla="*/ 2147483647 h 347"/>
                  <a:gd name="T18" fmla="*/ 2147483647 w 97"/>
                  <a:gd name="T19" fmla="*/ 2147483647 h 347"/>
                  <a:gd name="T20" fmla="*/ 2147483647 w 97"/>
                  <a:gd name="T21" fmla="*/ 2147483647 h 347"/>
                  <a:gd name="T22" fmla="*/ 2147483647 w 97"/>
                  <a:gd name="T23" fmla="*/ 2147483647 h 347"/>
                  <a:gd name="T24" fmla="*/ 2147483647 w 97"/>
                  <a:gd name="T25" fmla="*/ 2147483647 h 347"/>
                  <a:gd name="T26" fmla="*/ 2147483647 w 97"/>
                  <a:gd name="T27" fmla="*/ 2147483647 h 347"/>
                  <a:gd name="T28" fmla="*/ 2147483647 w 97"/>
                  <a:gd name="T29" fmla="*/ 2147483647 h 347"/>
                  <a:gd name="T30" fmla="*/ 2147483647 w 97"/>
                  <a:gd name="T31" fmla="*/ 2147483647 h 347"/>
                  <a:gd name="T32" fmla="*/ 2147483647 w 97"/>
                  <a:gd name="T33" fmla="*/ 2147483647 h 347"/>
                  <a:gd name="T34" fmla="*/ 2147483647 w 97"/>
                  <a:gd name="T35" fmla="*/ 2147483647 h 347"/>
                  <a:gd name="T36" fmla="*/ 2147483647 w 97"/>
                  <a:gd name="T37" fmla="*/ 2147483647 h 347"/>
                  <a:gd name="T38" fmla="*/ 2147483647 w 97"/>
                  <a:gd name="T39" fmla="*/ 2147483647 h 347"/>
                  <a:gd name="T40" fmla="*/ 2147483647 w 97"/>
                  <a:gd name="T41" fmla="*/ 2147483647 h 347"/>
                  <a:gd name="T42" fmla="*/ 2147483647 w 97"/>
                  <a:gd name="T43" fmla="*/ 2147483647 h 347"/>
                  <a:gd name="T44" fmla="*/ 2147483647 w 97"/>
                  <a:gd name="T45" fmla="*/ 2147483647 h 347"/>
                  <a:gd name="T46" fmla="*/ 2147483647 w 97"/>
                  <a:gd name="T47" fmla="*/ 2147483647 h 347"/>
                  <a:gd name="T48" fmla="*/ 2147483647 w 97"/>
                  <a:gd name="T49" fmla="*/ 2147483647 h 347"/>
                  <a:gd name="T50" fmla="*/ 2147483647 w 97"/>
                  <a:gd name="T51" fmla="*/ 2147483647 h 347"/>
                  <a:gd name="T52" fmla="*/ 2147483647 w 97"/>
                  <a:gd name="T53" fmla="*/ 2147483647 h 347"/>
                  <a:gd name="T54" fmla="*/ 2147483647 w 97"/>
                  <a:gd name="T55" fmla="*/ 2147483647 h 347"/>
                  <a:gd name="T56" fmla="*/ 2147483647 w 97"/>
                  <a:gd name="T57" fmla="*/ 2147483647 h 347"/>
                  <a:gd name="T58" fmla="*/ 0 w 97"/>
                  <a:gd name="T59" fmla="*/ 2147483647 h 347"/>
                  <a:gd name="T60" fmla="*/ 0 w 97"/>
                  <a:gd name="T61" fmla="*/ 2147483647 h 347"/>
                  <a:gd name="T62" fmla="*/ 2147483647 w 97"/>
                  <a:gd name="T63" fmla="*/ 2147483647 h 3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7"/>
                  <a:gd name="T97" fmla="*/ 0 h 347"/>
                  <a:gd name="T98" fmla="*/ 97 w 97"/>
                  <a:gd name="T99" fmla="*/ 347 h 3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7" h="347">
                    <a:moveTo>
                      <a:pt x="65" y="105"/>
                    </a:moveTo>
                    <a:cubicBezTo>
                      <a:pt x="64" y="105"/>
                      <a:pt x="64" y="105"/>
                      <a:pt x="64" y="105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97" y="118"/>
                      <a:pt x="97" y="118"/>
                      <a:pt x="97" y="118"/>
                    </a:cubicBezTo>
                    <a:lnTo>
                      <a:pt x="65" y="105"/>
                    </a:lnTo>
                    <a:close/>
                    <a:moveTo>
                      <a:pt x="21" y="241"/>
                    </a:moveTo>
                    <a:cubicBezTo>
                      <a:pt x="32" y="207"/>
                      <a:pt x="32" y="207"/>
                      <a:pt x="32" y="207"/>
                    </a:cubicBezTo>
                    <a:cubicBezTo>
                      <a:pt x="97" y="232"/>
                      <a:pt x="97" y="232"/>
                      <a:pt x="97" y="232"/>
                    </a:cubicBezTo>
                    <a:cubicBezTo>
                      <a:pt x="97" y="271"/>
                      <a:pt x="97" y="271"/>
                      <a:pt x="97" y="271"/>
                    </a:cubicBezTo>
                    <a:lnTo>
                      <a:pt x="21" y="241"/>
                    </a:lnTo>
                    <a:close/>
                    <a:moveTo>
                      <a:pt x="97" y="194"/>
                    </a:moveTo>
                    <a:cubicBezTo>
                      <a:pt x="43" y="173"/>
                      <a:pt x="43" y="173"/>
                      <a:pt x="43" y="173"/>
                    </a:cubicBezTo>
                    <a:cubicBezTo>
                      <a:pt x="45" y="167"/>
                      <a:pt x="47" y="162"/>
                      <a:pt x="48" y="156"/>
                    </a:cubicBezTo>
                    <a:cubicBezTo>
                      <a:pt x="51" y="149"/>
                      <a:pt x="51" y="149"/>
                      <a:pt x="51" y="149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97" y="156"/>
                      <a:pt x="97" y="156"/>
                      <a:pt x="97" y="156"/>
                    </a:cubicBezTo>
                    <a:lnTo>
                      <a:pt x="97" y="194"/>
                    </a:lnTo>
                    <a:close/>
                    <a:moveTo>
                      <a:pt x="10" y="275"/>
                    </a:moveTo>
                    <a:cubicBezTo>
                      <a:pt x="97" y="309"/>
                      <a:pt x="97" y="309"/>
                      <a:pt x="97" y="309"/>
                    </a:cubicBezTo>
                    <a:cubicBezTo>
                      <a:pt x="97" y="347"/>
                      <a:pt x="97" y="347"/>
                      <a:pt x="97" y="347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10" y="275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48" name="Freeform 12"/>
              <p:cNvSpPr>
                <a:spLocks noEditPoints="1"/>
              </p:cNvSpPr>
              <p:nvPr/>
            </p:nvSpPr>
            <p:spPr bwMode="auto">
              <a:xfrm>
                <a:off x="0" y="63500"/>
                <a:ext cx="187325" cy="601663"/>
              </a:xfrm>
              <a:custGeom>
                <a:avLst/>
                <a:gdLst>
                  <a:gd name="T0" fmla="*/ 2147483647 w 108"/>
                  <a:gd name="T1" fmla="*/ 2147483647 h 348"/>
                  <a:gd name="T2" fmla="*/ 2147483647 w 108"/>
                  <a:gd name="T3" fmla="*/ 2147483647 h 348"/>
                  <a:gd name="T4" fmla="*/ 2147483647 w 108"/>
                  <a:gd name="T5" fmla="*/ 2147483647 h 348"/>
                  <a:gd name="T6" fmla="*/ 2147483647 w 108"/>
                  <a:gd name="T7" fmla="*/ 0 h 348"/>
                  <a:gd name="T8" fmla="*/ 2147483647 w 108"/>
                  <a:gd name="T9" fmla="*/ 2147483647 h 348"/>
                  <a:gd name="T10" fmla="*/ 2147483647 w 108"/>
                  <a:gd name="T11" fmla="*/ 2147483647 h 348"/>
                  <a:gd name="T12" fmla="*/ 2147483647 w 108"/>
                  <a:gd name="T13" fmla="*/ 2147483647 h 348"/>
                  <a:gd name="T14" fmla="*/ 2147483647 w 108"/>
                  <a:gd name="T15" fmla="*/ 2147483647 h 348"/>
                  <a:gd name="T16" fmla="*/ 2147483647 w 108"/>
                  <a:gd name="T17" fmla="*/ 2147483647 h 348"/>
                  <a:gd name="T18" fmla="*/ 2147483647 w 108"/>
                  <a:gd name="T19" fmla="*/ 2147483647 h 348"/>
                  <a:gd name="T20" fmla="*/ 2147483647 w 108"/>
                  <a:gd name="T21" fmla="*/ 2147483647 h 348"/>
                  <a:gd name="T22" fmla="*/ 2147483647 w 108"/>
                  <a:gd name="T23" fmla="*/ 2147483647 h 348"/>
                  <a:gd name="T24" fmla="*/ 2147483647 w 108"/>
                  <a:gd name="T25" fmla="*/ 2147483647 h 348"/>
                  <a:gd name="T26" fmla="*/ 2147483647 w 108"/>
                  <a:gd name="T27" fmla="*/ 2147483647 h 348"/>
                  <a:gd name="T28" fmla="*/ 2147483647 w 108"/>
                  <a:gd name="T29" fmla="*/ 2147483647 h 348"/>
                  <a:gd name="T30" fmla="*/ 2147483647 w 108"/>
                  <a:gd name="T31" fmla="*/ 2147483647 h 348"/>
                  <a:gd name="T32" fmla="*/ 2147483647 w 108"/>
                  <a:gd name="T33" fmla="*/ 2147483647 h 348"/>
                  <a:gd name="T34" fmla="*/ 2147483647 w 108"/>
                  <a:gd name="T35" fmla="*/ 2147483647 h 348"/>
                  <a:gd name="T36" fmla="*/ 2147483647 w 108"/>
                  <a:gd name="T37" fmla="*/ 2147483647 h 348"/>
                  <a:gd name="T38" fmla="*/ 2147483647 w 108"/>
                  <a:gd name="T39" fmla="*/ 2147483647 h 348"/>
                  <a:gd name="T40" fmla="*/ 2147483647 w 108"/>
                  <a:gd name="T41" fmla="*/ 2147483647 h 348"/>
                  <a:gd name="T42" fmla="*/ 2147483647 w 108"/>
                  <a:gd name="T43" fmla="*/ 2147483647 h 348"/>
                  <a:gd name="T44" fmla="*/ 2147483647 w 108"/>
                  <a:gd name="T45" fmla="*/ 2147483647 h 348"/>
                  <a:gd name="T46" fmla="*/ 2147483647 w 108"/>
                  <a:gd name="T47" fmla="*/ 2147483647 h 348"/>
                  <a:gd name="T48" fmla="*/ 2147483647 w 108"/>
                  <a:gd name="T49" fmla="*/ 2147483647 h 348"/>
                  <a:gd name="T50" fmla="*/ 0 w 108"/>
                  <a:gd name="T51" fmla="*/ 2147483647 h 348"/>
                  <a:gd name="T52" fmla="*/ 2147483647 w 108"/>
                  <a:gd name="T53" fmla="*/ 2147483647 h 3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8"/>
                  <a:gd name="T82" fmla="*/ 0 h 348"/>
                  <a:gd name="T83" fmla="*/ 108 w 108"/>
                  <a:gd name="T84" fmla="*/ 348 h 34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8" h="348">
                    <a:moveTo>
                      <a:pt x="108" y="4"/>
                    </a:moveTo>
                    <a:cubicBezTo>
                      <a:pt x="108" y="42"/>
                      <a:pt x="108" y="42"/>
                      <a:pt x="108" y="42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97" y="0"/>
                      <a:pt x="97" y="0"/>
                      <a:pt x="97" y="0"/>
                    </a:cubicBezTo>
                    <a:lnTo>
                      <a:pt x="108" y="4"/>
                    </a:lnTo>
                    <a:close/>
                    <a:moveTo>
                      <a:pt x="108" y="81"/>
                    </a:moveTo>
                    <a:cubicBezTo>
                      <a:pt x="108" y="119"/>
                      <a:pt x="108" y="119"/>
                      <a:pt x="108" y="119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76" y="68"/>
                      <a:pt x="76" y="68"/>
                      <a:pt x="76" y="68"/>
                    </a:cubicBezTo>
                    <a:lnTo>
                      <a:pt x="108" y="81"/>
                    </a:lnTo>
                    <a:close/>
                    <a:moveTo>
                      <a:pt x="54" y="136"/>
                    </a:moveTo>
                    <a:cubicBezTo>
                      <a:pt x="108" y="157"/>
                      <a:pt x="108" y="157"/>
                      <a:pt x="108" y="157"/>
                    </a:cubicBezTo>
                    <a:cubicBezTo>
                      <a:pt x="108" y="195"/>
                      <a:pt x="108" y="195"/>
                      <a:pt x="108" y="195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46" y="162"/>
                      <a:pt x="48" y="153"/>
                      <a:pt x="51" y="145"/>
                    </a:cubicBezTo>
                    <a:lnTo>
                      <a:pt x="54" y="136"/>
                    </a:lnTo>
                    <a:close/>
                    <a:moveTo>
                      <a:pt x="32" y="204"/>
                    </a:moveTo>
                    <a:cubicBezTo>
                      <a:pt x="108" y="234"/>
                      <a:pt x="108" y="234"/>
                      <a:pt x="108" y="234"/>
                    </a:cubicBezTo>
                    <a:cubicBezTo>
                      <a:pt x="108" y="272"/>
                      <a:pt x="108" y="272"/>
                      <a:pt x="108" y="272"/>
                    </a:cubicBezTo>
                    <a:cubicBezTo>
                      <a:pt x="21" y="238"/>
                      <a:pt x="21" y="238"/>
                      <a:pt x="21" y="238"/>
                    </a:cubicBezTo>
                    <a:lnTo>
                      <a:pt x="32" y="204"/>
                    </a:lnTo>
                    <a:close/>
                    <a:moveTo>
                      <a:pt x="11" y="273"/>
                    </a:moveTo>
                    <a:cubicBezTo>
                      <a:pt x="11" y="273"/>
                      <a:pt x="11" y="273"/>
                      <a:pt x="11" y="273"/>
                    </a:cubicBezTo>
                    <a:cubicBezTo>
                      <a:pt x="108" y="310"/>
                      <a:pt x="108" y="310"/>
                      <a:pt x="108" y="310"/>
                    </a:cubicBezTo>
                    <a:cubicBezTo>
                      <a:pt x="108" y="348"/>
                      <a:pt x="108" y="348"/>
                      <a:pt x="108" y="348"/>
                    </a:cubicBezTo>
                    <a:cubicBezTo>
                      <a:pt x="0" y="307"/>
                      <a:pt x="0" y="307"/>
                      <a:pt x="0" y="307"/>
                    </a:cubicBezTo>
                    <a:lnTo>
                      <a:pt x="11" y="273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7436" name="组合 146"/>
            <p:cNvGrpSpPr/>
            <p:nvPr/>
          </p:nvGrpSpPr>
          <p:grpSpPr bwMode="auto">
            <a:xfrm>
              <a:off x="10040902" y="2008990"/>
              <a:ext cx="785666" cy="695765"/>
              <a:chOff x="0" y="0"/>
              <a:chExt cx="1052270" cy="931862"/>
            </a:xfrm>
          </p:grpSpPr>
          <p:sp>
            <p:nvSpPr>
              <p:cNvPr id="17442" name="等腰三角形 3"/>
              <p:cNvSpPr/>
              <p:nvPr/>
            </p:nvSpPr>
            <p:spPr bwMode="auto">
              <a:xfrm>
                <a:off x="257075" y="823394"/>
                <a:ext cx="795183" cy="106295"/>
              </a:xfrm>
              <a:custGeom>
                <a:avLst/>
                <a:gdLst>
                  <a:gd name="T0" fmla="*/ 0 w 571182"/>
                  <a:gd name="T1" fmla="*/ 115116 h 104892"/>
                  <a:gd name="T2" fmla="*/ 1968434 w 571182"/>
                  <a:gd name="T3" fmla="*/ 0 h 104892"/>
                  <a:gd name="T4" fmla="*/ 5789251 w 571182"/>
                  <a:gd name="T5" fmla="*/ 102049 h 104892"/>
                  <a:gd name="T6" fmla="*/ 0 w 571182"/>
                  <a:gd name="T7" fmla="*/ 115116 h 1048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1182"/>
                  <a:gd name="T13" fmla="*/ 0 h 104892"/>
                  <a:gd name="T14" fmla="*/ 571182 w 571182"/>
                  <a:gd name="T15" fmla="*/ 104892 h 1048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1182" h="104892">
                    <a:moveTo>
                      <a:pt x="0" y="104892"/>
                    </a:moveTo>
                    <a:lnTo>
                      <a:pt x="194210" y="0"/>
                    </a:lnTo>
                    <a:lnTo>
                      <a:pt x="571182" y="92986"/>
                    </a:lnTo>
                    <a:lnTo>
                      <a:pt x="0" y="104892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17443" name="组合 142"/>
              <p:cNvGrpSpPr/>
              <p:nvPr/>
            </p:nvGrpSpPr>
            <p:grpSpPr bwMode="auto">
              <a:xfrm>
                <a:off x="0" y="0"/>
                <a:ext cx="525463" cy="931862"/>
                <a:chOff x="0" y="0"/>
                <a:chExt cx="525463" cy="931862"/>
              </a:xfrm>
            </p:grpSpPr>
            <p:sp>
              <p:nvSpPr>
                <p:cNvPr id="17444" name="Freeform 5"/>
                <p:cNvSpPr/>
                <p:nvPr/>
              </p:nvSpPr>
              <p:spPr bwMode="auto">
                <a:xfrm>
                  <a:off x="261938" y="0"/>
                  <a:ext cx="263525" cy="931862"/>
                </a:xfrm>
                <a:custGeom>
                  <a:avLst/>
                  <a:gdLst>
                    <a:gd name="T0" fmla="*/ 0 w 166"/>
                    <a:gd name="T1" fmla="*/ 2147483647 h 587"/>
                    <a:gd name="T2" fmla="*/ 0 w 166"/>
                    <a:gd name="T3" fmla="*/ 0 h 587"/>
                    <a:gd name="T4" fmla="*/ 2147483647 w 166"/>
                    <a:gd name="T5" fmla="*/ 2147483647 h 587"/>
                    <a:gd name="T6" fmla="*/ 2147483647 w 166"/>
                    <a:gd name="T7" fmla="*/ 2147483647 h 587"/>
                    <a:gd name="T8" fmla="*/ 2147483647 w 166"/>
                    <a:gd name="T9" fmla="*/ 2147483647 h 587"/>
                    <a:gd name="T10" fmla="*/ 0 w 166"/>
                    <a:gd name="T11" fmla="*/ 2147483647 h 5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6"/>
                    <a:gd name="T19" fmla="*/ 0 h 587"/>
                    <a:gd name="T20" fmla="*/ 166 w 166"/>
                    <a:gd name="T21" fmla="*/ 587 h 58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6" h="587">
                      <a:moveTo>
                        <a:pt x="0" y="587"/>
                      </a:moveTo>
                      <a:lnTo>
                        <a:pt x="0" y="0"/>
                      </a:lnTo>
                      <a:lnTo>
                        <a:pt x="62" y="198"/>
                      </a:lnTo>
                      <a:lnTo>
                        <a:pt x="63" y="198"/>
                      </a:lnTo>
                      <a:lnTo>
                        <a:pt x="166" y="524"/>
                      </a:lnTo>
                      <a:lnTo>
                        <a:pt x="0" y="587"/>
                      </a:lnTo>
                      <a:close/>
                    </a:path>
                  </a:pathLst>
                </a:custGeom>
                <a:solidFill>
                  <a:srgbClr val="FACE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445" name="Freeform 6"/>
                <p:cNvSpPr/>
                <p:nvPr/>
              </p:nvSpPr>
              <p:spPr bwMode="auto">
                <a:xfrm>
                  <a:off x="0" y="0"/>
                  <a:ext cx="261938" cy="931862"/>
                </a:xfrm>
                <a:custGeom>
                  <a:avLst/>
                  <a:gdLst>
                    <a:gd name="T0" fmla="*/ 2147483647 w 165"/>
                    <a:gd name="T1" fmla="*/ 0 h 587"/>
                    <a:gd name="T2" fmla="*/ 2147483647 w 165"/>
                    <a:gd name="T3" fmla="*/ 2147483647 h 587"/>
                    <a:gd name="T4" fmla="*/ 0 w 165"/>
                    <a:gd name="T5" fmla="*/ 2147483647 h 587"/>
                    <a:gd name="T6" fmla="*/ 2147483647 w 165"/>
                    <a:gd name="T7" fmla="*/ 0 h 58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5"/>
                    <a:gd name="T13" fmla="*/ 0 h 587"/>
                    <a:gd name="T14" fmla="*/ 165 w 165"/>
                    <a:gd name="T15" fmla="*/ 587 h 58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5" h="587">
                      <a:moveTo>
                        <a:pt x="165" y="0"/>
                      </a:moveTo>
                      <a:lnTo>
                        <a:pt x="165" y="587"/>
                      </a:lnTo>
                      <a:lnTo>
                        <a:pt x="0" y="524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D99F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7437" name="组合 153"/>
            <p:cNvGrpSpPr/>
            <p:nvPr/>
          </p:nvGrpSpPr>
          <p:grpSpPr bwMode="auto">
            <a:xfrm>
              <a:off x="10403537" y="2123000"/>
              <a:ext cx="548432" cy="503635"/>
              <a:chOff x="0" y="0"/>
              <a:chExt cx="1148384" cy="1054581"/>
            </a:xfrm>
          </p:grpSpPr>
          <p:sp>
            <p:nvSpPr>
              <p:cNvPr id="17438" name="Freeform 28"/>
              <p:cNvSpPr>
                <a:spLocks noEditPoints="1"/>
              </p:cNvSpPr>
              <p:nvPr/>
            </p:nvSpPr>
            <p:spPr bwMode="auto">
              <a:xfrm>
                <a:off x="15699" y="0"/>
                <a:ext cx="279439" cy="1002629"/>
              </a:xfrm>
              <a:custGeom>
                <a:avLst/>
                <a:gdLst>
                  <a:gd name="T0" fmla="*/ 2147483647 w 267"/>
                  <a:gd name="T1" fmla="*/ 2147483647 h 958"/>
                  <a:gd name="T2" fmla="*/ 2147483647 w 267"/>
                  <a:gd name="T3" fmla="*/ 2147483647 h 958"/>
                  <a:gd name="T4" fmla="*/ 2147483647 w 267"/>
                  <a:gd name="T5" fmla="*/ 2147483647 h 958"/>
                  <a:gd name="T6" fmla="*/ 2147483647 w 267"/>
                  <a:gd name="T7" fmla="*/ 2147483647 h 958"/>
                  <a:gd name="T8" fmla="*/ 2147483647 w 267"/>
                  <a:gd name="T9" fmla="*/ 2147483647 h 958"/>
                  <a:gd name="T10" fmla="*/ 2147483647 w 267"/>
                  <a:gd name="T11" fmla="*/ 2147483647 h 958"/>
                  <a:gd name="T12" fmla="*/ 2147483647 w 267"/>
                  <a:gd name="T13" fmla="*/ 2147483647 h 958"/>
                  <a:gd name="T14" fmla="*/ 2147483647 w 267"/>
                  <a:gd name="T15" fmla="*/ 2147483647 h 958"/>
                  <a:gd name="T16" fmla="*/ 2147483647 w 267"/>
                  <a:gd name="T17" fmla="*/ 2147483647 h 958"/>
                  <a:gd name="T18" fmla="*/ 2147483647 w 267"/>
                  <a:gd name="T19" fmla="*/ 2147483647 h 958"/>
                  <a:gd name="T20" fmla="*/ 2147483647 w 267"/>
                  <a:gd name="T21" fmla="*/ 2147483647 h 958"/>
                  <a:gd name="T22" fmla="*/ 2147483647 w 267"/>
                  <a:gd name="T23" fmla="*/ 2147483647 h 958"/>
                  <a:gd name="T24" fmla="*/ 2147483647 w 267"/>
                  <a:gd name="T25" fmla="*/ 2147483647 h 958"/>
                  <a:gd name="T26" fmla="*/ 2147483647 w 267"/>
                  <a:gd name="T27" fmla="*/ 2147483647 h 958"/>
                  <a:gd name="T28" fmla="*/ 2147483647 w 267"/>
                  <a:gd name="T29" fmla="*/ 2147483647 h 958"/>
                  <a:gd name="T30" fmla="*/ 2147483647 w 267"/>
                  <a:gd name="T31" fmla="*/ 2147483647 h 958"/>
                  <a:gd name="T32" fmla="*/ 2147483647 w 267"/>
                  <a:gd name="T33" fmla="*/ 2147483647 h 958"/>
                  <a:gd name="T34" fmla="*/ 2147483647 w 267"/>
                  <a:gd name="T35" fmla="*/ 2147483647 h 958"/>
                  <a:gd name="T36" fmla="*/ 2147483647 w 267"/>
                  <a:gd name="T37" fmla="*/ 2147483647 h 958"/>
                  <a:gd name="T38" fmla="*/ 2147483647 w 267"/>
                  <a:gd name="T39" fmla="*/ 2147483647 h 958"/>
                  <a:gd name="T40" fmla="*/ 2147483647 w 267"/>
                  <a:gd name="T41" fmla="*/ 2147483647 h 958"/>
                  <a:gd name="T42" fmla="*/ 2147483647 w 267"/>
                  <a:gd name="T43" fmla="*/ 2147483647 h 958"/>
                  <a:gd name="T44" fmla="*/ 2147483647 w 267"/>
                  <a:gd name="T45" fmla="*/ 2147483647 h 958"/>
                  <a:gd name="T46" fmla="*/ 2147483647 w 267"/>
                  <a:gd name="T47" fmla="*/ 2147483647 h 958"/>
                  <a:gd name="T48" fmla="*/ 2147483647 w 267"/>
                  <a:gd name="T49" fmla="*/ 2147483647 h 958"/>
                  <a:gd name="T50" fmla="*/ 2147483647 w 267"/>
                  <a:gd name="T51" fmla="*/ 0 h 958"/>
                  <a:gd name="T52" fmla="*/ 2147483647 w 267"/>
                  <a:gd name="T53" fmla="*/ 2147483647 h 958"/>
                  <a:gd name="T54" fmla="*/ 2147483647 w 267"/>
                  <a:gd name="T55" fmla="*/ 2147483647 h 958"/>
                  <a:gd name="T56" fmla="*/ 2147483647 w 267"/>
                  <a:gd name="T57" fmla="*/ 0 h 958"/>
                  <a:gd name="T58" fmla="*/ 2147483647 w 267"/>
                  <a:gd name="T59" fmla="*/ 2147483647 h 958"/>
                  <a:gd name="T60" fmla="*/ 2147483647 w 267"/>
                  <a:gd name="T61" fmla="*/ 2147483647 h 958"/>
                  <a:gd name="T62" fmla="*/ 2147483647 w 267"/>
                  <a:gd name="T63" fmla="*/ 2147483647 h 958"/>
                  <a:gd name="T64" fmla="*/ 2147483647 w 267"/>
                  <a:gd name="T65" fmla="*/ 2147483647 h 958"/>
                  <a:gd name="T66" fmla="*/ 2147483647 w 267"/>
                  <a:gd name="T67" fmla="*/ 2147483647 h 958"/>
                  <a:gd name="T68" fmla="*/ 2147483647 w 267"/>
                  <a:gd name="T69" fmla="*/ 2147483647 h 958"/>
                  <a:gd name="T70" fmla="*/ 2147483647 w 267"/>
                  <a:gd name="T71" fmla="*/ 2147483647 h 958"/>
                  <a:gd name="T72" fmla="*/ 2147483647 w 267"/>
                  <a:gd name="T73" fmla="*/ 2147483647 h 958"/>
                  <a:gd name="T74" fmla="*/ 2147483647 w 267"/>
                  <a:gd name="T75" fmla="*/ 2147483647 h 958"/>
                  <a:gd name="T76" fmla="*/ 2147483647 w 267"/>
                  <a:gd name="T77" fmla="*/ 2147483647 h 958"/>
                  <a:gd name="T78" fmla="*/ 2147483647 w 267"/>
                  <a:gd name="T79" fmla="*/ 2147483647 h 958"/>
                  <a:gd name="T80" fmla="*/ 0 w 267"/>
                  <a:gd name="T81" fmla="*/ 2147483647 h 958"/>
                  <a:gd name="T82" fmla="*/ 2147483647 w 267"/>
                  <a:gd name="T83" fmla="*/ 2147483647 h 958"/>
                  <a:gd name="T84" fmla="*/ 2147483647 w 267"/>
                  <a:gd name="T85" fmla="*/ 2147483647 h 958"/>
                  <a:gd name="T86" fmla="*/ 2147483647 w 267"/>
                  <a:gd name="T87" fmla="*/ 2147483647 h 958"/>
                  <a:gd name="T88" fmla="*/ 2147483647 w 267"/>
                  <a:gd name="T89" fmla="*/ 2147483647 h 958"/>
                  <a:gd name="T90" fmla="*/ 2147483647 w 267"/>
                  <a:gd name="T91" fmla="*/ 2147483647 h 958"/>
                  <a:gd name="T92" fmla="*/ 2147483647 w 267"/>
                  <a:gd name="T93" fmla="*/ 2147483647 h 958"/>
                  <a:gd name="T94" fmla="*/ 2147483647 w 267"/>
                  <a:gd name="T95" fmla="*/ 2147483647 h 958"/>
                  <a:gd name="T96" fmla="*/ 2147483647 w 267"/>
                  <a:gd name="T97" fmla="*/ 2147483647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7"/>
                  <a:gd name="T148" fmla="*/ 0 h 958"/>
                  <a:gd name="T149" fmla="*/ 267 w 267"/>
                  <a:gd name="T150" fmla="*/ 958 h 9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7" h="958">
                    <a:moveTo>
                      <a:pt x="267" y="740"/>
                    </a:moveTo>
                    <a:lnTo>
                      <a:pt x="267" y="785"/>
                    </a:ln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close/>
                    <a:moveTo>
                      <a:pt x="267" y="697"/>
                    </a:moveTo>
                    <a:lnTo>
                      <a:pt x="71" y="621"/>
                    </a:lnTo>
                    <a:lnTo>
                      <a:pt x="85" y="583"/>
                    </a:lnTo>
                    <a:lnTo>
                      <a:pt x="267" y="655"/>
                    </a:lnTo>
                    <a:lnTo>
                      <a:pt x="267" y="697"/>
                    </a:lnTo>
                    <a:close/>
                    <a:moveTo>
                      <a:pt x="97" y="545"/>
                    </a:move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lnTo>
                      <a:pt x="97" y="545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1"/>
                    </a:lnTo>
                    <a:lnTo>
                      <a:pt x="267" y="524"/>
                    </a:lnTo>
                    <a:close/>
                    <a:moveTo>
                      <a:pt x="267" y="439"/>
                    </a:move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lnTo>
                      <a:pt x="267" y="439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179" y="275"/>
                    </a:moveTo>
                    <a:lnTo>
                      <a:pt x="267" y="308"/>
                    </a:lnTo>
                    <a:lnTo>
                      <a:pt x="267" y="351"/>
                    </a:lnTo>
                    <a:lnTo>
                      <a:pt x="170" y="313"/>
                    </a:lnTo>
                    <a:lnTo>
                      <a:pt x="179" y="275"/>
                    </a:lnTo>
                    <a:close/>
                    <a:moveTo>
                      <a:pt x="267" y="265"/>
                    </a:moveTo>
                    <a:lnTo>
                      <a:pt x="194" y="237"/>
                    </a:lnTo>
                    <a:lnTo>
                      <a:pt x="205" y="197"/>
                    </a:lnTo>
                    <a:lnTo>
                      <a:pt x="267" y="220"/>
                    </a:lnTo>
                    <a:lnTo>
                      <a:pt x="267" y="265"/>
                    </a:lnTo>
                    <a:close/>
                    <a:moveTo>
                      <a:pt x="267" y="958"/>
                    </a:moveTo>
                    <a:lnTo>
                      <a:pt x="0" y="854"/>
                    </a:lnTo>
                    <a:lnTo>
                      <a:pt x="11" y="816"/>
                    </a:lnTo>
                    <a:lnTo>
                      <a:pt x="267" y="913"/>
                    </a:lnTo>
                    <a:lnTo>
                      <a:pt x="267" y="958"/>
                    </a:lnTo>
                    <a:close/>
                    <a:moveTo>
                      <a:pt x="35" y="738"/>
                    </a:moveTo>
                    <a:lnTo>
                      <a:pt x="267" y="828"/>
                    </a:lnTo>
                    <a:lnTo>
                      <a:pt x="267" y="870"/>
                    </a:lnTo>
                    <a:lnTo>
                      <a:pt x="23" y="778"/>
                    </a:lnTo>
                    <a:lnTo>
                      <a:pt x="35" y="738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39" name="Freeform 29"/>
              <p:cNvSpPr>
                <a:spLocks noEditPoints="1"/>
              </p:cNvSpPr>
              <p:nvPr/>
            </p:nvSpPr>
            <p:spPr bwMode="auto">
              <a:xfrm>
                <a:off x="0" y="166407"/>
                <a:ext cx="295137" cy="881225"/>
              </a:xfrm>
              <a:custGeom>
                <a:avLst/>
                <a:gdLst>
                  <a:gd name="T0" fmla="*/ 2147483647 w 282"/>
                  <a:gd name="T1" fmla="*/ 2147483647 h 842"/>
                  <a:gd name="T2" fmla="*/ 2147483647 w 282"/>
                  <a:gd name="T3" fmla="*/ 2147483647 h 842"/>
                  <a:gd name="T4" fmla="*/ 2147483647 w 282"/>
                  <a:gd name="T5" fmla="*/ 2147483647 h 842"/>
                  <a:gd name="T6" fmla="*/ 2147483647 w 282"/>
                  <a:gd name="T7" fmla="*/ 2147483647 h 842"/>
                  <a:gd name="T8" fmla="*/ 2147483647 w 282"/>
                  <a:gd name="T9" fmla="*/ 2147483647 h 842"/>
                  <a:gd name="T10" fmla="*/ 2147483647 w 282"/>
                  <a:gd name="T11" fmla="*/ 2147483647 h 842"/>
                  <a:gd name="T12" fmla="*/ 2147483647 w 282"/>
                  <a:gd name="T13" fmla="*/ 2147483647 h 842"/>
                  <a:gd name="T14" fmla="*/ 2147483647 w 282"/>
                  <a:gd name="T15" fmla="*/ 2147483647 h 842"/>
                  <a:gd name="T16" fmla="*/ 2147483647 w 282"/>
                  <a:gd name="T17" fmla="*/ 2147483647 h 842"/>
                  <a:gd name="T18" fmla="*/ 2147483647 w 282"/>
                  <a:gd name="T19" fmla="*/ 2147483647 h 842"/>
                  <a:gd name="T20" fmla="*/ 2147483647 w 282"/>
                  <a:gd name="T21" fmla="*/ 2147483647 h 842"/>
                  <a:gd name="T22" fmla="*/ 2147483647 w 282"/>
                  <a:gd name="T23" fmla="*/ 2147483647 h 842"/>
                  <a:gd name="T24" fmla="*/ 2147483647 w 282"/>
                  <a:gd name="T25" fmla="*/ 2147483647 h 842"/>
                  <a:gd name="T26" fmla="*/ 2147483647 w 282"/>
                  <a:gd name="T27" fmla="*/ 2147483647 h 842"/>
                  <a:gd name="T28" fmla="*/ 2147483647 w 282"/>
                  <a:gd name="T29" fmla="*/ 2147483647 h 842"/>
                  <a:gd name="T30" fmla="*/ 2147483647 w 282"/>
                  <a:gd name="T31" fmla="*/ 2147483647 h 842"/>
                  <a:gd name="T32" fmla="*/ 2147483647 w 282"/>
                  <a:gd name="T33" fmla="*/ 2147483647 h 842"/>
                  <a:gd name="T34" fmla="*/ 2147483647 w 282"/>
                  <a:gd name="T35" fmla="*/ 2147483647 h 842"/>
                  <a:gd name="T36" fmla="*/ 2147483647 w 282"/>
                  <a:gd name="T37" fmla="*/ 2147483647 h 842"/>
                  <a:gd name="T38" fmla="*/ 2147483647 w 282"/>
                  <a:gd name="T39" fmla="*/ 2147483647 h 842"/>
                  <a:gd name="T40" fmla="*/ 2147483647 w 282"/>
                  <a:gd name="T41" fmla="*/ 2147483647 h 842"/>
                  <a:gd name="T42" fmla="*/ 2147483647 w 282"/>
                  <a:gd name="T43" fmla="*/ 2147483647 h 842"/>
                  <a:gd name="T44" fmla="*/ 2147483647 w 282"/>
                  <a:gd name="T45" fmla="*/ 2147483647 h 842"/>
                  <a:gd name="T46" fmla="*/ 2147483647 w 282"/>
                  <a:gd name="T47" fmla="*/ 2147483647 h 842"/>
                  <a:gd name="T48" fmla="*/ 2147483647 w 282"/>
                  <a:gd name="T49" fmla="*/ 2147483647 h 842"/>
                  <a:gd name="T50" fmla="*/ 2147483647 w 282"/>
                  <a:gd name="T51" fmla="*/ 2147483647 h 842"/>
                  <a:gd name="T52" fmla="*/ 2147483647 w 282"/>
                  <a:gd name="T53" fmla="*/ 2147483647 h 842"/>
                  <a:gd name="T54" fmla="*/ 2147483647 w 282"/>
                  <a:gd name="T55" fmla="*/ 2147483647 h 842"/>
                  <a:gd name="T56" fmla="*/ 2147483647 w 282"/>
                  <a:gd name="T57" fmla="*/ 2147483647 h 842"/>
                  <a:gd name="T58" fmla="*/ 2147483647 w 282"/>
                  <a:gd name="T59" fmla="*/ 2147483647 h 842"/>
                  <a:gd name="T60" fmla="*/ 2147483647 w 282"/>
                  <a:gd name="T61" fmla="*/ 0 h 842"/>
                  <a:gd name="T62" fmla="*/ 2147483647 w 282"/>
                  <a:gd name="T63" fmla="*/ 2147483647 h 842"/>
                  <a:gd name="T64" fmla="*/ 2147483647 w 282"/>
                  <a:gd name="T65" fmla="*/ 2147483647 h 842"/>
                  <a:gd name="T66" fmla="*/ 2147483647 w 282"/>
                  <a:gd name="T67" fmla="*/ 2147483647 h 842"/>
                  <a:gd name="T68" fmla="*/ 2147483647 w 282"/>
                  <a:gd name="T69" fmla="*/ 0 h 842"/>
                  <a:gd name="T70" fmla="*/ 2147483647 w 282"/>
                  <a:gd name="T71" fmla="*/ 2147483647 h 842"/>
                  <a:gd name="T72" fmla="*/ 2147483647 w 282"/>
                  <a:gd name="T73" fmla="*/ 2147483647 h 842"/>
                  <a:gd name="T74" fmla="*/ 2147483647 w 282"/>
                  <a:gd name="T75" fmla="*/ 2147483647 h 842"/>
                  <a:gd name="T76" fmla="*/ 0 w 282"/>
                  <a:gd name="T77" fmla="*/ 2147483647 h 842"/>
                  <a:gd name="T78" fmla="*/ 2147483647 w 282"/>
                  <a:gd name="T79" fmla="*/ 2147483647 h 842"/>
                  <a:gd name="T80" fmla="*/ 2147483647 w 282"/>
                  <a:gd name="T81" fmla="*/ 2147483647 h 842"/>
                  <a:gd name="T82" fmla="*/ 2147483647 w 282"/>
                  <a:gd name="T83" fmla="*/ 2147483647 h 842"/>
                  <a:gd name="T84" fmla="*/ 2147483647 w 282"/>
                  <a:gd name="T85" fmla="*/ 2147483647 h 842"/>
                  <a:gd name="T86" fmla="*/ 2147483647 w 282"/>
                  <a:gd name="T87" fmla="*/ 2147483647 h 842"/>
                  <a:gd name="T88" fmla="*/ 2147483647 w 282"/>
                  <a:gd name="T89" fmla="*/ 2147483647 h 842"/>
                  <a:gd name="T90" fmla="*/ 2147483647 w 282"/>
                  <a:gd name="T91" fmla="*/ 2147483647 h 842"/>
                  <a:gd name="T92" fmla="*/ 2147483647 w 282"/>
                  <a:gd name="T93" fmla="*/ 2147483647 h 842"/>
                  <a:gd name="T94" fmla="*/ 2147483647 w 282"/>
                  <a:gd name="T95" fmla="*/ 2147483647 h 842"/>
                  <a:gd name="T96" fmla="*/ 2147483647 w 282"/>
                  <a:gd name="T97" fmla="*/ 2147483647 h 842"/>
                  <a:gd name="T98" fmla="*/ 2147483647 w 282"/>
                  <a:gd name="T99" fmla="*/ 2147483647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2"/>
                  <a:gd name="T151" fmla="*/ 0 h 842"/>
                  <a:gd name="T152" fmla="*/ 282 w 282"/>
                  <a:gd name="T153" fmla="*/ 842 h 8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2" h="842">
                    <a:moveTo>
                      <a:pt x="282" y="581"/>
                    </a:moveTo>
                    <a:lnTo>
                      <a:pt x="74" y="503"/>
                    </a:lnTo>
                    <a:lnTo>
                      <a:pt x="86" y="462"/>
                    </a:lnTo>
                    <a:lnTo>
                      <a:pt x="282" y="538"/>
                    </a:lnTo>
                    <a:lnTo>
                      <a:pt x="282" y="581"/>
                    </a:lnTo>
                    <a:close/>
                    <a:moveTo>
                      <a:pt x="282" y="365"/>
                    </a:move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lnTo>
                      <a:pt x="282" y="365"/>
                    </a:lnTo>
                    <a:close/>
                    <a:moveTo>
                      <a:pt x="112" y="386"/>
                    </a:moveTo>
                    <a:lnTo>
                      <a:pt x="282" y="453"/>
                    </a:lnTo>
                    <a:lnTo>
                      <a:pt x="282" y="496"/>
                    </a:lnTo>
                    <a:lnTo>
                      <a:pt x="100" y="424"/>
                    </a:lnTo>
                    <a:lnTo>
                      <a:pt x="112" y="386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2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185" y="154"/>
                    </a:moveTo>
                    <a:lnTo>
                      <a:pt x="282" y="192"/>
                    </a:lnTo>
                    <a:lnTo>
                      <a:pt x="282" y="235"/>
                    </a:lnTo>
                    <a:lnTo>
                      <a:pt x="171" y="192"/>
                    </a:lnTo>
                    <a:lnTo>
                      <a:pt x="185" y="154"/>
                    </a:lnTo>
                    <a:close/>
                    <a:moveTo>
                      <a:pt x="194" y="116"/>
                    </a:moveTo>
                    <a:lnTo>
                      <a:pt x="209" y="78"/>
                    </a:lnTo>
                    <a:lnTo>
                      <a:pt x="282" y="106"/>
                    </a:lnTo>
                    <a:lnTo>
                      <a:pt x="282" y="149"/>
                    </a:lnTo>
                    <a:lnTo>
                      <a:pt x="194" y="11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1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  <a:moveTo>
                      <a:pt x="282" y="754"/>
                    </a:moveTo>
                    <a:lnTo>
                      <a:pt x="26" y="657"/>
                    </a:lnTo>
                    <a:lnTo>
                      <a:pt x="38" y="619"/>
                    </a:lnTo>
                    <a:lnTo>
                      <a:pt x="282" y="711"/>
                    </a:lnTo>
                    <a:lnTo>
                      <a:pt x="282" y="754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40" name="Freeform 30"/>
              <p:cNvSpPr/>
              <p:nvPr/>
            </p:nvSpPr>
            <p:spPr bwMode="auto">
              <a:xfrm>
                <a:off x="295137" y="0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7 w 281"/>
                  <a:gd name="T3" fmla="*/ 2147483647 h 1001"/>
                  <a:gd name="T4" fmla="*/ 2147483647 w 281"/>
                  <a:gd name="T5" fmla="*/ 2147483647 h 1001"/>
                  <a:gd name="T6" fmla="*/ 0 w 281"/>
                  <a:gd name="T7" fmla="*/ 2147483647 h 1001"/>
                  <a:gd name="T8" fmla="*/ 0 w 281"/>
                  <a:gd name="T9" fmla="*/ 2147483647 h 1001"/>
                  <a:gd name="T10" fmla="*/ 0 w 281"/>
                  <a:gd name="T11" fmla="*/ 2147483647 h 1001"/>
                  <a:gd name="T12" fmla="*/ 0 w 281"/>
                  <a:gd name="T13" fmla="*/ 2147483647 h 1001"/>
                  <a:gd name="T14" fmla="*/ 0 w 281"/>
                  <a:gd name="T15" fmla="*/ 2147483647 h 1001"/>
                  <a:gd name="T16" fmla="*/ 0 w 281"/>
                  <a:gd name="T17" fmla="*/ 2147483647 h 1001"/>
                  <a:gd name="T18" fmla="*/ 0 w 281"/>
                  <a:gd name="T19" fmla="*/ 2147483647 h 1001"/>
                  <a:gd name="T20" fmla="*/ 0 w 281"/>
                  <a:gd name="T21" fmla="*/ 2147483647 h 1001"/>
                  <a:gd name="T22" fmla="*/ 0 w 281"/>
                  <a:gd name="T23" fmla="*/ 2147483647 h 1001"/>
                  <a:gd name="T24" fmla="*/ 0 w 281"/>
                  <a:gd name="T25" fmla="*/ 2147483647 h 1001"/>
                  <a:gd name="T26" fmla="*/ 0 w 281"/>
                  <a:gd name="T27" fmla="*/ 2147483647 h 1001"/>
                  <a:gd name="T28" fmla="*/ 0 w 281"/>
                  <a:gd name="T29" fmla="*/ 2147483647 h 1001"/>
                  <a:gd name="T30" fmla="*/ 0 w 281"/>
                  <a:gd name="T31" fmla="*/ 2147483647 h 1001"/>
                  <a:gd name="T32" fmla="*/ 0 w 281"/>
                  <a:gd name="T33" fmla="*/ 2147483647 h 1001"/>
                  <a:gd name="T34" fmla="*/ 0 w 281"/>
                  <a:gd name="T35" fmla="*/ 2147483647 h 1001"/>
                  <a:gd name="T36" fmla="*/ 0 w 281"/>
                  <a:gd name="T37" fmla="*/ 2147483647 h 1001"/>
                  <a:gd name="T38" fmla="*/ 0 w 281"/>
                  <a:gd name="T39" fmla="*/ 2147483647 h 1001"/>
                  <a:gd name="T40" fmla="*/ 0 w 281"/>
                  <a:gd name="T41" fmla="*/ 2147483647 h 1001"/>
                  <a:gd name="T42" fmla="*/ 0 w 281"/>
                  <a:gd name="T43" fmla="*/ 2147483647 h 1001"/>
                  <a:gd name="T44" fmla="*/ 0 w 281"/>
                  <a:gd name="T45" fmla="*/ 2147483647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1"/>
                  <a:gd name="T73" fmla="*/ 0 h 1001"/>
                  <a:gd name="T74" fmla="*/ 281 w 281"/>
                  <a:gd name="T75" fmla="*/ 1001 h 10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1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5"/>
                    </a:lnTo>
                    <a:lnTo>
                      <a:pt x="0" y="220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41" name="等腰三角形 3"/>
              <p:cNvSpPr/>
              <p:nvPr/>
            </p:nvSpPr>
            <p:spPr bwMode="auto">
              <a:xfrm>
                <a:off x="264181" y="928927"/>
                <a:ext cx="884203" cy="126299"/>
              </a:xfrm>
              <a:custGeom>
                <a:avLst/>
                <a:gdLst>
                  <a:gd name="T0" fmla="*/ 0 w 913468"/>
                  <a:gd name="T1" fmla="*/ 126155 h 126323"/>
                  <a:gd name="T2" fmla="*/ 262172 w 913468"/>
                  <a:gd name="T3" fmla="*/ 0 h 126323"/>
                  <a:gd name="T4" fmla="*/ 727285 w 913468"/>
                  <a:gd name="T5" fmla="*/ 109984 h 126323"/>
                  <a:gd name="T6" fmla="*/ 0 w 913468"/>
                  <a:gd name="T7" fmla="*/ 126155 h 1263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3468"/>
                  <a:gd name="T13" fmla="*/ 0 h 126323"/>
                  <a:gd name="T14" fmla="*/ 913468 w 913468"/>
                  <a:gd name="T15" fmla="*/ 126323 h 1263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3468" h="126323">
                    <a:moveTo>
                      <a:pt x="0" y="126323"/>
                    </a:moveTo>
                    <a:lnTo>
                      <a:pt x="329286" y="0"/>
                    </a:lnTo>
                    <a:lnTo>
                      <a:pt x="913468" y="110131"/>
                    </a:lnTo>
                    <a:lnTo>
                      <a:pt x="0" y="12632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3320" name="图片 14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83710">
            <a:off x="8413750" y="404813"/>
            <a:ext cx="304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571500" y="6286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交通安全</a:t>
            </a:r>
            <a:endParaRPr lang="en-US" altLang="zh-CN" sz="1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90813" y="1335088"/>
            <a:ext cx="28416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一、不在机动车道内骑自行车.</a:t>
            </a: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二、自行车不逆向行驶.</a:t>
            </a: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三、骑自行车是不带人.</a:t>
            </a: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四、骑自行车不闯红灯.	</a:t>
            </a: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五、骑自行车不撑伞.</a:t>
            </a: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六、骑自行车不攀扶其它车辆.</a:t>
            </a: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七、骑自行车不双手离把.</a:t>
            </a: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八、骑自行车不突然强行猛拐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98800" y="736600"/>
            <a:ext cx="1811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1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骑自行车八不准</a:t>
            </a:r>
            <a:endParaRPr lang="zh-CN" altLang="zh-CN" sz="2800" b="1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图片 5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14634">
            <a:off x="7548563" y="3324225"/>
            <a:ext cx="9429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E:\其他工作\【策    划】\兼职 我图网\觅知网\2018\小学生安全教育日.ppt\素材\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0175" y="1436688"/>
            <a:ext cx="102711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9" name="组合 165"/>
          <p:cNvGrpSpPr/>
          <p:nvPr/>
        </p:nvGrpSpPr>
        <p:grpSpPr bwMode="auto">
          <a:xfrm>
            <a:off x="2068513" y="3473450"/>
            <a:ext cx="5441950" cy="1379538"/>
            <a:chOff x="0" y="0"/>
            <a:chExt cx="10951969" cy="2985668"/>
          </a:xfrm>
        </p:grpSpPr>
        <p:grpSp>
          <p:nvGrpSpPr>
            <p:cNvPr id="18440" name="组合 21"/>
            <p:cNvGrpSpPr/>
            <p:nvPr/>
          </p:nvGrpSpPr>
          <p:grpSpPr bwMode="auto">
            <a:xfrm>
              <a:off x="3714371" y="0"/>
              <a:ext cx="2535131" cy="2625007"/>
              <a:chOff x="0" y="0"/>
              <a:chExt cx="3895725" cy="4033837"/>
            </a:xfrm>
          </p:grpSpPr>
          <p:sp>
            <p:nvSpPr>
              <p:cNvPr id="18516" name="Freeform 5"/>
              <p:cNvSpPr/>
              <p:nvPr/>
            </p:nvSpPr>
            <p:spPr bwMode="auto">
              <a:xfrm>
                <a:off x="1903413" y="0"/>
                <a:ext cx="419100" cy="1600200"/>
              </a:xfrm>
              <a:custGeom>
                <a:avLst/>
                <a:gdLst>
                  <a:gd name="T0" fmla="*/ 0 w 264"/>
                  <a:gd name="T1" fmla="*/ 2147483647 h 1008"/>
                  <a:gd name="T2" fmla="*/ 0 w 264"/>
                  <a:gd name="T3" fmla="*/ 0 h 1008"/>
                  <a:gd name="T4" fmla="*/ 2147483647 w 264"/>
                  <a:gd name="T5" fmla="*/ 2147483647 h 1008"/>
                  <a:gd name="T6" fmla="*/ 2147483647 w 264"/>
                  <a:gd name="T7" fmla="*/ 2147483647 h 1008"/>
                  <a:gd name="T8" fmla="*/ 2147483647 w 264"/>
                  <a:gd name="T9" fmla="*/ 2147483647 h 1008"/>
                  <a:gd name="T10" fmla="*/ 2147483647 w 264"/>
                  <a:gd name="T11" fmla="*/ 2147483647 h 1008"/>
                  <a:gd name="T12" fmla="*/ 0 w 264"/>
                  <a:gd name="T13" fmla="*/ 2147483647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4"/>
                  <a:gd name="T22" fmla="*/ 0 h 1008"/>
                  <a:gd name="T23" fmla="*/ 264 w 264"/>
                  <a:gd name="T24" fmla="*/ 1008 h 10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4" h="1008">
                    <a:moveTo>
                      <a:pt x="0" y="1008"/>
                    </a:moveTo>
                    <a:lnTo>
                      <a:pt x="0" y="0"/>
                    </a:lnTo>
                    <a:lnTo>
                      <a:pt x="264" y="832"/>
                    </a:lnTo>
                    <a:lnTo>
                      <a:pt x="165" y="678"/>
                    </a:lnTo>
                    <a:lnTo>
                      <a:pt x="147" y="832"/>
                    </a:lnTo>
                    <a:lnTo>
                      <a:pt x="70" y="630"/>
                    </a:lnTo>
                    <a:lnTo>
                      <a:pt x="0" y="10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517" name="Freeform 6"/>
              <p:cNvSpPr/>
              <p:nvPr/>
            </p:nvSpPr>
            <p:spPr bwMode="auto">
              <a:xfrm>
                <a:off x="1903413" y="1000125"/>
                <a:ext cx="1009650" cy="2584450"/>
              </a:xfrm>
              <a:custGeom>
                <a:avLst/>
                <a:gdLst>
                  <a:gd name="T0" fmla="*/ 2147483647 w 636"/>
                  <a:gd name="T1" fmla="*/ 2147483647 h 1628"/>
                  <a:gd name="T2" fmla="*/ 2147483647 w 636"/>
                  <a:gd name="T3" fmla="*/ 2147483647 h 1628"/>
                  <a:gd name="T4" fmla="*/ 0 w 636"/>
                  <a:gd name="T5" fmla="*/ 2147483647 h 1628"/>
                  <a:gd name="T6" fmla="*/ 0 w 636"/>
                  <a:gd name="T7" fmla="*/ 2147483647 h 1628"/>
                  <a:gd name="T8" fmla="*/ 2147483647 w 636"/>
                  <a:gd name="T9" fmla="*/ 0 h 1628"/>
                  <a:gd name="T10" fmla="*/ 2147483647 w 636"/>
                  <a:gd name="T11" fmla="*/ 2147483647 h 1628"/>
                  <a:gd name="T12" fmla="*/ 2147483647 w 636"/>
                  <a:gd name="T13" fmla="*/ 2147483647 h 1628"/>
                  <a:gd name="T14" fmla="*/ 2147483647 w 636"/>
                  <a:gd name="T15" fmla="*/ 2147483647 h 16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6"/>
                  <a:gd name="T25" fmla="*/ 0 h 1628"/>
                  <a:gd name="T26" fmla="*/ 636 w 636"/>
                  <a:gd name="T27" fmla="*/ 1628 h 16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6" h="1628">
                    <a:moveTo>
                      <a:pt x="264" y="202"/>
                    </a:moveTo>
                    <a:lnTo>
                      <a:pt x="636" y="1385"/>
                    </a:lnTo>
                    <a:lnTo>
                      <a:pt x="0" y="1628"/>
                    </a:lnTo>
                    <a:lnTo>
                      <a:pt x="0" y="378"/>
                    </a:lnTo>
                    <a:lnTo>
                      <a:pt x="70" y="0"/>
                    </a:lnTo>
                    <a:lnTo>
                      <a:pt x="147" y="202"/>
                    </a:lnTo>
                    <a:lnTo>
                      <a:pt x="165" y="48"/>
                    </a:lnTo>
                    <a:lnTo>
                      <a:pt x="264" y="202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518" name="Freeform 7"/>
              <p:cNvSpPr/>
              <p:nvPr/>
            </p:nvSpPr>
            <p:spPr bwMode="auto">
              <a:xfrm>
                <a:off x="895350" y="1062037"/>
                <a:ext cx="1008063" cy="2522537"/>
              </a:xfrm>
              <a:custGeom>
                <a:avLst/>
                <a:gdLst>
                  <a:gd name="T0" fmla="*/ 2147483647 w 635"/>
                  <a:gd name="T1" fmla="*/ 2147483647 h 1589"/>
                  <a:gd name="T2" fmla="*/ 2147483647 w 635"/>
                  <a:gd name="T3" fmla="*/ 2147483647 h 1589"/>
                  <a:gd name="T4" fmla="*/ 0 w 635"/>
                  <a:gd name="T5" fmla="*/ 2147483647 h 1589"/>
                  <a:gd name="T6" fmla="*/ 2147483647 w 635"/>
                  <a:gd name="T7" fmla="*/ 2147483647 h 1589"/>
                  <a:gd name="T8" fmla="*/ 2147483647 w 635"/>
                  <a:gd name="T9" fmla="*/ 0 h 1589"/>
                  <a:gd name="T10" fmla="*/ 2147483647 w 635"/>
                  <a:gd name="T11" fmla="*/ 2147483647 h 1589"/>
                  <a:gd name="T12" fmla="*/ 2147483647 w 635"/>
                  <a:gd name="T13" fmla="*/ 2147483647 h 1589"/>
                  <a:gd name="T14" fmla="*/ 2147483647 w 635"/>
                  <a:gd name="T15" fmla="*/ 2147483647 h 15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5"/>
                  <a:gd name="T25" fmla="*/ 0 h 1589"/>
                  <a:gd name="T26" fmla="*/ 635 w 635"/>
                  <a:gd name="T27" fmla="*/ 1589 h 15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5" h="1589">
                    <a:moveTo>
                      <a:pt x="635" y="339"/>
                    </a:moveTo>
                    <a:lnTo>
                      <a:pt x="635" y="1589"/>
                    </a:lnTo>
                    <a:lnTo>
                      <a:pt x="0" y="1346"/>
                    </a:lnTo>
                    <a:lnTo>
                      <a:pt x="319" y="339"/>
                    </a:lnTo>
                    <a:lnTo>
                      <a:pt x="494" y="0"/>
                    </a:lnTo>
                    <a:lnTo>
                      <a:pt x="508" y="163"/>
                    </a:lnTo>
                    <a:lnTo>
                      <a:pt x="562" y="43"/>
                    </a:lnTo>
                    <a:lnTo>
                      <a:pt x="635" y="339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519" name="Freeform 8"/>
              <p:cNvSpPr/>
              <p:nvPr/>
            </p:nvSpPr>
            <p:spPr bwMode="auto">
              <a:xfrm>
                <a:off x="1401763" y="0"/>
                <a:ext cx="501650" cy="1600200"/>
              </a:xfrm>
              <a:custGeom>
                <a:avLst/>
                <a:gdLst>
                  <a:gd name="T0" fmla="*/ 0 w 316"/>
                  <a:gd name="T1" fmla="*/ 2147483647 h 1008"/>
                  <a:gd name="T2" fmla="*/ 2147483647 w 316"/>
                  <a:gd name="T3" fmla="*/ 0 h 1008"/>
                  <a:gd name="T4" fmla="*/ 2147483647 w 316"/>
                  <a:gd name="T5" fmla="*/ 2147483647 h 1008"/>
                  <a:gd name="T6" fmla="*/ 2147483647 w 316"/>
                  <a:gd name="T7" fmla="*/ 2147483647 h 1008"/>
                  <a:gd name="T8" fmla="*/ 2147483647 w 316"/>
                  <a:gd name="T9" fmla="*/ 2147483647 h 1008"/>
                  <a:gd name="T10" fmla="*/ 2147483647 w 316"/>
                  <a:gd name="T11" fmla="*/ 2147483647 h 1008"/>
                  <a:gd name="T12" fmla="*/ 0 w 316"/>
                  <a:gd name="T13" fmla="*/ 2147483647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1008"/>
                  <a:gd name="T23" fmla="*/ 316 w 316"/>
                  <a:gd name="T24" fmla="*/ 1008 h 10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1008">
                    <a:moveTo>
                      <a:pt x="0" y="1008"/>
                    </a:moveTo>
                    <a:lnTo>
                      <a:pt x="316" y="0"/>
                    </a:lnTo>
                    <a:lnTo>
                      <a:pt x="316" y="1008"/>
                    </a:lnTo>
                    <a:lnTo>
                      <a:pt x="243" y="712"/>
                    </a:lnTo>
                    <a:lnTo>
                      <a:pt x="189" y="832"/>
                    </a:lnTo>
                    <a:lnTo>
                      <a:pt x="175" y="669"/>
                    </a:lnTo>
                    <a:lnTo>
                      <a:pt x="0" y="1008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520" name="Freeform 9"/>
              <p:cNvSpPr/>
              <p:nvPr/>
            </p:nvSpPr>
            <p:spPr bwMode="auto">
              <a:xfrm>
                <a:off x="809625" y="1795462"/>
                <a:ext cx="812800" cy="2206625"/>
              </a:xfrm>
              <a:custGeom>
                <a:avLst/>
                <a:gdLst>
                  <a:gd name="T0" fmla="*/ 0 w 512"/>
                  <a:gd name="T1" fmla="*/ 2147483647 h 1390"/>
                  <a:gd name="T2" fmla="*/ 0 w 512"/>
                  <a:gd name="T3" fmla="*/ 2147483647 h 1390"/>
                  <a:gd name="T4" fmla="*/ 2147483647 w 512"/>
                  <a:gd name="T5" fmla="*/ 2147483647 h 1390"/>
                  <a:gd name="T6" fmla="*/ 2147483647 w 512"/>
                  <a:gd name="T7" fmla="*/ 0 h 1390"/>
                  <a:gd name="T8" fmla="*/ 2147483647 w 512"/>
                  <a:gd name="T9" fmla="*/ 2147483647 h 1390"/>
                  <a:gd name="T10" fmla="*/ 2147483647 w 512"/>
                  <a:gd name="T11" fmla="*/ 2147483647 h 1390"/>
                  <a:gd name="T12" fmla="*/ 0 w 512"/>
                  <a:gd name="T13" fmla="*/ 2147483647 h 13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2"/>
                  <a:gd name="T22" fmla="*/ 0 h 1390"/>
                  <a:gd name="T23" fmla="*/ 512 w 512"/>
                  <a:gd name="T24" fmla="*/ 1390 h 13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2" h="1390">
                    <a:moveTo>
                      <a:pt x="0" y="1390"/>
                    </a:moveTo>
                    <a:lnTo>
                      <a:pt x="0" y="326"/>
                    </a:lnTo>
                    <a:lnTo>
                      <a:pt x="36" y="186"/>
                    </a:lnTo>
                    <a:lnTo>
                      <a:pt x="75" y="0"/>
                    </a:lnTo>
                    <a:lnTo>
                      <a:pt x="194" y="186"/>
                    </a:lnTo>
                    <a:lnTo>
                      <a:pt x="512" y="1194"/>
                    </a:lnTo>
                    <a:lnTo>
                      <a:pt x="0" y="1390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521" name="Freeform 10"/>
              <p:cNvSpPr/>
              <p:nvPr/>
            </p:nvSpPr>
            <p:spPr bwMode="auto">
              <a:xfrm>
                <a:off x="809625" y="1119187"/>
                <a:ext cx="307975" cy="1193800"/>
              </a:xfrm>
              <a:custGeom>
                <a:avLst/>
                <a:gdLst>
                  <a:gd name="T0" fmla="*/ 0 w 194"/>
                  <a:gd name="T1" fmla="*/ 2147483647 h 752"/>
                  <a:gd name="T2" fmla="*/ 0 w 194"/>
                  <a:gd name="T3" fmla="*/ 0 h 752"/>
                  <a:gd name="T4" fmla="*/ 2147483647 w 194"/>
                  <a:gd name="T5" fmla="*/ 2147483647 h 752"/>
                  <a:gd name="T6" fmla="*/ 2147483647 w 194"/>
                  <a:gd name="T7" fmla="*/ 2147483647 h 752"/>
                  <a:gd name="T8" fmla="*/ 2147483647 w 194"/>
                  <a:gd name="T9" fmla="*/ 2147483647 h 752"/>
                  <a:gd name="T10" fmla="*/ 0 w 194"/>
                  <a:gd name="T11" fmla="*/ 2147483647 h 7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4"/>
                  <a:gd name="T19" fmla="*/ 0 h 752"/>
                  <a:gd name="T20" fmla="*/ 194 w 194"/>
                  <a:gd name="T21" fmla="*/ 752 h 7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4" h="752">
                    <a:moveTo>
                      <a:pt x="0" y="752"/>
                    </a:moveTo>
                    <a:lnTo>
                      <a:pt x="0" y="0"/>
                    </a:lnTo>
                    <a:lnTo>
                      <a:pt x="194" y="612"/>
                    </a:lnTo>
                    <a:lnTo>
                      <a:pt x="75" y="426"/>
                    </a:lnTo>
                    <a:lnTo>
                      <a:pt x="36" y="612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522" name="Freeform 11"/>
              <p:cNvSpPr/>
              <p:nvPr/>
            </p:nvSpPr>
            <p:spPr bwMode="auto">
              <a:xfrm>
                <a:off x="434975" y="1119187"/>
                <a:ext cx="374650" cy="1193800"/>
              </a:xfrm>
              <a:custGeom>
                <a:avLst/>
                <a:gdLst>
                  <a:gd name="T0" fmla="*/ 2147483647 w 236"/>
                  <a:gd name="T1" fmla="*/ 0 h 752"/>
                  <a:gd name="T2" fmla="*/ 2147483647 w 236"/>
                  <a:gd name="T3" fmla="*/ 2147483647 h 752"/>
                  <a:gd name="T4" fmla="*/ 2147483647 w 236"/>
                  <a:gd name="T5" fmla="*/ 2147483647 h 752"/>
                  <a:gd name="T6" fmla="*/ 2147483647 w 236"/>
                  <a:gd name="T7" fmla="*/ 2147483647 h 752"/>
                  <a:gd name="T8" fmla="*/ 2147483647 w 236"/>
                  <a:gd name="T9" fmla="*/ 2147483647 h 752"/>
                  <a:gd name="T10" fmla="*/ 0 w 236"/>
                  <a:gd name="T11" fmla="*/ 2147483647 h 752"/>
                  <a:gd name="T12" fmla="*/ 2147483647 w 236"/>
                  <a:gd name="T13" fmla="*/ 0 h 7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6"/>
                  <a:gd name="T22" fmla="*/ 0 h 752"/>
                  <a:gd name="T23" fmla="*/ 236 w 236"/>
                  <a:gd name="T24" fmla="*/ 752 h 7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6" h="752">
                    <a:moveTo>
                      <a:pt x="236" y="0"/>
                    </a:moveTo>
                    <a:lnTo>
                      <a:pt x="236" y="752"/>
                    </a:lnTo>
                    <a:lnTo>
                      <a:pt x="190" y="533"/>
                    </a:lnTo>
                    <a:lnTo>
                      <a:pt x="149" y="612"/>
                    </a:lnTo>
                    <a:lnTo>
                      <a:pt x="136" y="498"/>
                    </a:lnTo>
                    <a:lnTo>
                      <a:pt x="0" y="75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523" name="Freeform 12"/>
              <p:cNvSpPr/>
              <p:nvPr/>
            </p:nvSpPr>
            <p:spPr bwMode="auto">
              <a:xfrm>
                <a:off x="0" y="1909762"/>
                <a:ext cx="809625" cy="2092325"/>
              </a:xfrm>
              <a:custGeom>
                <a:avLst/>
                <a:gdLst>
                  <a:gd name="T0" fmla="*/ 2147483647 w 510"/>
                  <a:gd name="T1" fmla="*/ 2147483647 h 1318"/>
                  <a:gd name="T2" fmla="*/ 2147483647 w 510"/>
                  <a:gd name="T3" fmla="*/ 2147483647 h 1318"/>
                  <a:gd name="T4" fmla="*/ 0 w 510"/>
                  <a:gd name="T5" fmla="*/ 2147483647 h 1318"/>
                  <a:gd name="T6" fmla="*/ 2147483647 w 510"/>
                  <a:gd name="T7" fmla="*/ 2147483647 h 1318"/>
                  <a:gd name="T8" fmla="*/ 2147483647 w 510"/>
                  <a:gd name="T9" fmla="*/ 0 h 1318"/>
                  <a:gd name="T10" fmla="*/ 2147483647 w 510"/>
                  <a:gd name="T11" fmla="*/ 2147483647 h 1318"/>
                  <a:gd name="T12" fmla="*/ 2147483647 w 510"/>
                  <a:gd name="T13" fmla="*/ 2147483647 h 1318"/>
                  <a:gd name="T14" fmla="*/ 2147483647 w 510"/>
                  <a:gd name="T15" fmla="*/ 2147483647 h 13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0"/>
                  <a:gd name="T25" fmla="*/ 0 h 1318"/>
                  <a:gd name="T26" fmla="*/ 510 w 510"/>
                  <a:gd name="T27" fmla="*/ 1318 h 13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0" h="1318">
                    <a:moveTo>
                      <a:pt x="510" y="254"/>
                    </a:moveTo>
                    <a:lnTo>
                      <a:pt x="510" y="1318"/>
                    </a:lnTo>
                    <a:lnTo>
                      <a:pt x="0" y="1122"/>
                    </a:lnTo>
                    <a:lnTo>
                      <a:pt x="274" y="254"/>
                    </a:lnTo>
                    <a:lnTo>
                      <a:pt x="410" y="0"/>
                    </a:lnTo>
                    <a:lnTo>
                      <a:pt x="423" y="114"/>
                    </a:lnTo>
                    <a:lnTo>
                      <a:pt x="464" y="35"/>
                    </a:lnTo>
                    <a:lnTo>
                      <a:pt x="510" y="254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524" name="Freeform 13"/>
              <p:cNvSpPr/>
              <p:nvPr/>
            </p:nvSpPr>
            <p:spPr bwMode="auto">
              <a:xfrm>
                <a:off x="2847975" y="1154112"/>
                <a:ext cx="238125" cy="760412"/>
              </a:xfrm>
              <a:custGeom>
                <a:avLst/>
                <a:gdLst>
                  <a:gd name="T0" fmla="*/ 0 w 150"/>
                  <a:gd name="T1" fmla="*/ 2147483647 h 479"/>
                  <a:gd name="T2" fmla="*/ 2147483647 w 150"/>
                  <a:gd name="T3" fmla="*/ 0 h 479"/>
                  <a:gd name="T4" fmla="*/ 2147483647 w 150"/>
                  <a:gd name="T5" fmla="*/ 2147483647 h 479"/>
                  <a:gd name="T6" fmla="*/ 2147483647 w 150"/>
                  <a:gd name="T7" fmla="*/ 2147483647 h 479"/>
                  <a:gd name="T8" fmla="*/ 0 w 150"/>
                  <a:gd name="T9" fmla="*/ 2147483647 h 4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479"/>
                  <a:gd name="T17" fmla="*/ 150 w 150"/>
                  <a:gd name="T18" fmla="*/ 479 h 4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479">
                    <a:moveTo>
                      <a:pt x="0" y="479"/>
                    </a:moveTo>
                    <a:lnTo>
                      <a:pt x="150" y="0"/>
                    </a:lnTo>
                    <a:lnTo>
                      <a:pt x="150" y="400"/>
                    </a:lnTo>
                    <a:lnTo>
                      <a:pt x="93" y="318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525" name="Freeform 15"/>
              <p:cNvSpPr/>
              <p:nvPr/>
            </p:nvSpPr>
            <p:spPr bwMode="auto">
              <a:xfrm>
                <a:off x="3086100" y="1154112"/>
                <a:ext cx="238125" cy="760412"/>
              </a:xfrm>
              <a:custGeom>
                <a:avLst/>
                <a:gdLst>
                  <a:gd name="T0" fmla="*/ 0 w 150"/>
                  <a:gd name="T1" fmla="*/ 2147483647 h 479"/>
                  <a:gd name="T2" fmla="*/ 0 w 150"/>
                  <a:gd name="T3" fmla="*/ 0 h 479"/>
                  <a:gd name="T4" fmla="*/ 2147483647 w 150"/>
                  <a:gd name="T5" fmla="*/ 2147483647 h 479"/>
                  <a:gd name="T6" fmla="*/ 2147483647 w 150"/>
                  <a:gd name="T7" fmla="*/ 2147483647 h 479"/>
                  <a:gd name="T8" fmla="*/ 2147483647 w 150"/>
                  <a:gd name="T9" fmla="*/ 2147483647 h 479"/>
                  <a:gd name="T10" fmla="*/ 2147483647 w 150"/>
                  <a:gd name="T11" fmla="*/ 2147483647 h 479"/>
                  <a:gd name="T12" fmla="*/ 0 w 150"/>
                  <a:gd name="T13" fmla="*/ 2147483647 h 4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479"/>
                  <a:gd name="T23" fmla="*/ 150 w 150"/>
                  <a:gd name="T24" fmla="*/ 479 h 4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479">
                    <a:moveTo>
                      <a:pt x="0" y="400"/>
                    </a:moveTo>
                    <a:lnTo>
                      <a:pt x="0" y="0"/>
                    </a:lnTo>
                    <a:lnTo>
                      <a:pt x="150" y="479"/>
                    </a:lnTo>
                    <a:lnTo>
                      <a:pt x="63" y="299"/>
                    </a:lnTo>
                    <a:lnTo>
                      <a:pt x="54" y="400"/>
                    </a:lnTo>
                    <a:lnTo>
                      <a:pt x="27" y="333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526" name="Freeform 16"/>
              <p:cNvSpPr/>
              <p:nvPr/>
            </p:nvSpPr>
            <p:spPr bwMode="auto">
              <a:xfrm>
                <a:off x="3086100" y="1628775"/>
                <a:ext cx="809625" cy="2405062"/>
              </a:xfrm>
              <a:custGeom>
                <a:avLst/>
                <a:gdLst>
                  <a:gd name="T0" fmla="*/ 0 w 510"/>
                  <a:gd name="T1" fmla="*/ 2147483647 h 1515"/>
                  <a:gd name="T2" fmla="*/ 0 w 510"/>
                  <a:gd name="T3" fmla="*/ 2147483647 h 1515"/>
                  <a:gd name="T4" fmla="*/ 2147483647 w 510"/>
                  <a:gd name="T5" fmla="*/ 2147483647 h 1515"/>
                  <a:gd name="T6" fmla="*/ 2147483647 w 510"/>
                  <a:gd name="T7" fmla="*/ 2147483647 h 1515"/>
                  <a:gd name="T8" fmla="*/ 2147483647 w 510"/>
                  <a:gd name="T9" fmla="*/ 0 h 1515"/>
                  <a:gd name="T10" fmla="*/ 2147483647 w 510"/>
                  <a:gd name="T11" fmla="*/ 2147483647 h 1515"/>
                  <a:gd name="T12" fmla="*/ 2147483647 w 510"/>
                  <a:gd name="T13" fmla="*/ 2147483647 h 1515"/>
                  <a:gd name="T14" fmla="*/ 0 w 510"/>
                  <a:gd name="T15" fmla="*/ 2147483647 h 15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0"/>
                  <a:gd name="T25" fmla="*/ 0 h 1515"/>
                  <a:gd name="T26" fmla="*/ 510 w 510"/>
                  <a:gd name="T27" fmla="*/ 1515 h 15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0" h="1515">
                    <a:moveTo>
                      <a:pt x="0" y="1515"/>
                    </a:moveTo>
                    <a:lnTo>
                      <a:pt x="0" y="101"/>
                    </a:lnTo>
                    <a:lnTo>
                      <a:pt x="27" y="34"/>
                    </a:lnTo>
                    <a:lnTo>
                      <a:pt x="54" y="101"/>
                    </a:lnTo>
                    <a:lnTo>
                      <a:pt x="63" y="0"/>
                    </a:lnTo>
                    <a:lnTo>
                      <a:pt x="150" y="180"/>
                    </a:lnTo>
                    <a:lnTo>
                      <a:pt x="510" y="1320"/>
                    </a:lnTo>
                    <a:lnTo>
                      <a:pt x="0" y="1515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527" name="Freeform 14"/>
              <p:cNvSpPr/>
              <p:nvPr/>
            </p:nvSpPr>
            <p:spPr bwMode="auto">
              <a:xfrm>
                <a:off x="2276475" y="1658937"/>
                <a:ext cx="809625" cy="2374900"/>
              </a:xfrm>
              <a:custGeom>
                <a:avLst/>
                <a:gdLst>
                  <a:gd name="T0" fmla="*/ 2147483647 w 510"/>
                  <a:gd name="T1" fmla="*/ 2147483647 h 1496"/>
                  <a:gd name="T2" fmla="*/ 2147483647 w 510"/>
                  <a:gd name="T3" fmla="*/ 2147483647 h 1496"/>
                  <a:gd name="T4" fmla="*/ 0 w 510"/>
                  <a:gd name="T5" fmla="*/ 2147483647 h 1496"/>
                  <a:gd name="T6" fmla="*/ 2147483647 w 510"/>
                  <a:gd name="T7" fmla="*/ 2147483647 h 1496"/>
                  <a:gd name="T8" fmla="*/ 2147483647 w 510"/>
                  <a:gd name="T9" fmla="*/ 0 h 1496"/>
                  <a:gd name="T10" fmla="*/ 2147483647 w 510"/>
                  <a:gd name="T11" fmla="*/ 2147483647 h 14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0"/>
                  <a:gd name="T19" fmla="*/ 0 h 1496"/>
                  <a:gd name="T20" fmla="*/ 510 w 510"/>
                  <a:gd name="T21" fmla="*/ 1496 h 14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0" h="1496">
                    <a:moveTo>
                      <a:pt x="510" y="82"/>
                    </a:moveTo>
                    <a:lnTo>
                      <a:pt x="510" y="1496"/>
                    </a:lnTo>
                    <a:lnTo>
                      <a:pt x="0" y="1301"/>
                    </a:lnTo>
                    <a:lnTo>
                      <a:pt x="360" y="161"/>
                    </a:lnTo>
                    <a:lnTo>
                      <a:pt x="453" y="0"/>
                    </a:lnTo>
                    <a:lnTo>
                      <a:pt x="510" y="82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441" name="组合 157"/>
            <p:cNvGrpSpPr/>
            <p:nvPr/>
          </p:nvGrpSpPr>
          <p:grpSpPr bwMode="auto">
            <a:xfrm>
              <a:off x="10357228" y="1600973"/>
              <a:ext cx="302951" cy="436793"/>
              <a:chOff x="0" y="0"/>
              <a:chExt cx="411371" cy="593113"/>
            </a:xfrm>
          </p:grpSpPr>
          <p:sp>
            <p:nvSpPr>
              <p:cNvPr id="18514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515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442" name="组合 103"/>
            <p:cNvGrpSpPr/>
            <p:nvPr/>
          </p:nvGrpSpPr>
          <p:grpSpPr bwMode="auto">
            <a:xfrm>
              <a:off x="6356637" y="1682486"/>
              <a:ext cx="234434" cy="338006"/>
              <a:chOff x="0" y="0"/>
              <a:chExt cx="411371" cy="593113"/>
            </a:xfrm>
          </p:grpSpPr>
          <p:sp>
            <p:nvSpPr>
              <p:cNvPr id="18512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513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443" name="组合 66"/>
            <p:cNvGrpSpPr/>
            <p:nvPr/>
          </p:nvGrpSpPr>
          <p:grpSpPr bwMode="auto">
            <a:xfrm>
              <a:off x="2568902" y="1600973"/>
              <a:ext cx="276552" cy="398732"/>
              <a:chOff x="0" y="0"/>
              <a:chExt cx="411371" cy="593113"/>
            </a:xfrm>
          </p:grpSpPr>
          <p:sp>
            <p:nvSpPr>
              <p:cNvPr id="18510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511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444" name="组合 72"/>
            <p:cNvGrpSpPr/>
            <p:nvPr/>
          </p:nvGrpSpPr>
          <p:grpSpPr bwMode="auto">
            <a:xfrm>
              <a:off x="9015145" y="1557665"/>
              <a:ext cx="301245" cy="434334"/>
              <a:chOff x="0" y="0"/>
              <a:chExt cx="411371" cy="593113"/>
            </a:xfrm>
          </p:grpSpPr>
          <p:sp>
            <p:nvSpPr>
              <p:cNvPr id="18508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509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445" name="组合 69"/>
            <p:cNvGrpSpPr/>
            <p:nvPr/>
          </p:nvGrpSpPr>
          <p:grpSpPr bwMode="auto">
            <a:xfrm>
              <a:off x="7498266" y="1416360"/>
              <a:ext cx="411371" cy="593113"/>
              <a:chOff x="0" y="0"/>
              <a:chExt cx="411371" cy="593113"/>
            </a:xfrm>
          </p:grpSpPr>
          <p:sp>
            <p:nvSpPr>
              <p:cNvPr id="18506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507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446" name="组合 61"/>
            <p:cNvGrpSpPr/>
            <p:nvPr/>
          </p:nvGrpSpPr>
          <p:grpSpPr bwMode="auto">
            <a:xfrm>
              <a:off x="3108073" y="1386796"/>
              <a:ext cx="411371" cy="593113"/>
              <a:chOff x="0" y="0"/>
              <a:chExt cx="411371" cy="593113"/>
            </a:xfrm>
          </p:grpSpPr>
          <p:sp>
            <p:nvSpPr>
              <p:cNvPr id="18504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505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8447" name="等腰三角形 3"/>
            <p:cNvSpPr/>
            <p:nvPr/>
          </p:nvSpPr>
          <p:spPr bwMode="auto">
            <a:xfrm>
              <a:off x="4241725" y="2406312"/>
              <a:ext cx="1289027" cy="203171"/>
            </a:xfrm>
            <a:custGeom>
              <a:avLst/>
              <a:gdLst>
                <a:gd name="T0" fmla="*/ 0 w 1329908"/>
                <a:gd name="T1" fmla="*/ 207102 h 202523"/>
                <a:gd name="T2" fmla="*/ 422509 w 1329908"/>
                <a:gd name="T3" fmla="*/ 0 h 202523"/>
                <a:gd name="T4" fmla="*/ 1068821 w 1329908"/>
                <a:gd name="T5" fmla="*/ 182752 h 202523"/>
                <a:gd name="T6" fmla="*/ 0 w 1329908"/>
                <a:gd name="T7" fmla="*/ 207102 h 2025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9908"/>
                <a:gd name="T13" fmla="*/ 0 h 202523"/>
                <a:gd name="T14" fmla="*/ 1329908 w 1329908"/>
                <a:gd name="T15" fmla="*/ 202523 h 2025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9908" h="202523">
                  <a:moveTo>
                    <a:pt x="0" y="202523"/>
                  </a:moveTo>
                  <a:lnTo>
                    <a:pt x="525719" y="0"/>
                  </a:lnTo>
                  <a:lnTo>
                    <a:pt x="1329908" y="178711"/>
                  </a:lnTo>
                  <a:lnTo>
                    <a:pt x="0" y="2025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448" name="等腰三角形 3"/>
            <p:cNvSpPr/>
            <p:nvPr/>
          </p:nvSpPr>
          <p:spPr bwMode="auto">
            <a:xfrm>
              <a:off x="5722836" y="2430121"/>
              <a:ext cx="1581122" cy="193648"/>
            </a:xfrm>
            <a:custGeom>
              <a:avLst/>
              <a:gdLst>
                <a:gd name="T0" fmla="*/ 0 w 1329908"/>
                <a:gd name="T1" fmla="*/ 186286 h 194903"/>
                <a:gd name="T2" fmla="*/ 1463763 w 1329908"/>
                <a:gd name="T3" fmla="*/ 0 h 194903"/>
                <a:gd name="T4" fmla="*/ 4465067 w 1329908"/>
                <a:gd name="T5" fmla="*/ 163524 h 194903"/>
                <a:gd name="T6" fmla="*/ 0 w 1329908"/>
                <a:gd name="T7" fmla="*/ 186286 h 1949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9908"/>
                <a:gd name="T13" fmla="*/ 0 h 194903"/>
                <a:gd name="T14" fmla="*/ 1329908 w 1329908"/>
                <a:gd name="T15" fmla="*/ 194903 h 1949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9908" h="194903">
                  <a:moveTo>
                    <a:pt x="0" y="194903"/>
                  </a:moveTo>
                  <a:lnTo>
                    <a:pt x="435978" y="0"/>
                  </a:lnTo>
                  <a:lnTo>
                    <a:pt x="1329908" y="171091"/>
                  </a:lnTo>
                  <a:lnTo>
                    <a:pt x="0" y="19490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449" name="等腰三角形 3"/>
            <p:cNvSpPr/>
            <p:nvPr/>
          </p:nvSpPr>
          <p:spPr bwMode="auto">
            <a:xfrm>
              <a:off x="4944975" y="2212664"/>
              <a:ext cx="328607" cy="120633"/>
            </a:xfrm>
            <a:custGeom>
              <a:avLst/>
              <a:gdLst>
                <a:gd name="T0" fmla="*/ 0 w 329783"/>
                <a:gd name="T1" fmla="*/ 115218 h 121560"/>
                <a:gd name="T2" fmla="*/ 310682 w 329783"/>
                <a:gd name="T3" fmla="*/ 0 h 121560"/>
                <a:gd name="T4" fmla="*/ 321639 w 329783"/>
                <a:gd name="T5" fmla="*/ 110704 h 121560"/>
                <a:gd name="T6" fmla="*/ 0 w 329783"/>
                <a:gd name="T7" fmla="*/ 115218 h 1215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783"/>
                <a:gd name="T13" fmla="*/ 0 h 121560"/>
                <a:gd name="T14" fmla="*/ 329783 w 329783"/>
                <a:gd name="T15" fmla="*/ 121560 h 1215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783" h="121560">
                  <a:moveTo>
                    <a:pt x="0" y="121560"/>
                  </a:moveTo>
                  <a:lnTo>
                    <a:pt x="318550" y="0"/>
                  </a:lnTo>
                  <a:lnTo>
                    <a:pt x="329783" y="116798"/>
                  </a:lnTo>
                  <a:lnTo>
                    <a:pt x="0" y="121560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450" name="等腰三角形 3"/>
            <p:cNvSpPr/>
            <p:nvPr/>
          </p:nvSpPr>
          <p:spPr bwMode="auto">
            <a:xfrm>
              <a:off x="8634260" y="2222188"/>
              <a:ext cx="795324" cy="106347"/>
            </a:xfrm>
            <a:custGeom>
              <a:avLst/>
              <a:gdLst>
                <a:gd name="T0" fmla="*/ 0 w 571182"/>
                <a:gd name="T1" fmla="*/ 115510 h 104892"/>
                <a:gd name="T2" fmla="*/ 1970873 w 571182"/>
                <a:gd name="T3" fmla="*/ 0 h 104892"/>
                <a:gd name="T4" fmla="*/ 5796442 w 571182"/>
                <a:gd name="T5" fmla="*/ 102400 h 104892"/>
                <a:gd name="T6" fmla="*/ 0 w 571182"/>
                <a:gd name="T7" fmla="*/ 115510 h 1048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1182"/>
                <a:gd name="T13" fmla="*/ 0 h 104892"/>
                <a:gd name="T14" fmla="*/ 571182 w 571182"/>
                <a:gd name="T15" fmla="*/ 104892 h 1048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1182" h="104892">
                  <a:moveTo>
                    <a:pt x="0" y="104892"/>
                  </a:moveTo>
                  <a:lnTo>
                    <a:pt x="194210" y="0"/>
                  </a:lnTo>
                  <a:lnTo>
                    <a:pt x="571182" y="92986"/>
                  </a:lnTo>
                  <a:lnTo>
                    <a:pt x="0" y="104892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451" name="等腰三角形 3"/>
            <p:cNvSpPr/>
            <p:nvPr/>
          </p:nvSpPr>
          <p:spPr bwMode="auto">
            <a:xfrm>
              <a:off x="1076306" y="2619007"/>
              <a:ext cx="885809" cy="126982"/>
            </a:xfrm>
            <a:custGeom>
              <a:avLst/>
              <a:gdLst>
                <a:gd name="T0" fmla="*/ 0 w 913468"/>
                <a:gd name="T1" fmla="*/ 131008 h 126323"/>
                <a:gd name="T2" fmla="*/ 265521 w 913468"/>
                <a:gd name="T3" fmla="*/ 0 h 126323"/>
                <a:gd name="T4" fmla="*/ 736581 w 913468"/>
                <a:gd name="T5" fmla="*/ 114219 h 126323"/>
                <a:gd name="T6" fmla="*/ 0 w 913468"/>
                <a:gd name="T7" fmla="*/ 131008 h 126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3468"/>
                <a:gd name="T13" fmla="*/ 0 h 126323"/>
                <a:gd name="T14" fmla="*/ 913468 w 913468"/>
                <a:gd name="T15" fmla="*/ 126323 h 126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3468" h="126323">
                  <a:moveTo>
                    <a:pt x="0" y="126323"/>
                  </a:moveTo>
                  <a:lnTo>
                    <a:pt x="329286" y="0"/>
                  </a:lnTo>
                  <a:lnTo>
                    <a:pt x="913468" y="110131"/>
                  </a:lnTo>
                  <a:lnTo>
                    <a:pt x="0" y="1263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8452" name="组合 164"/>
            <p:cNvGrpSpPr/>
            <p:nvPr/>
          </p:nvGrpSpPr>
          <p:grpSpPr bwMode="auto">
            <a:xfrm>
              <a:off x="0" y="1277639"/>
              <a:ext cx="1618771" cy="1708029"/>
              <a:chOff x="0" y="0"/>
              <a:chExt cx="1618771" cy="1708029"/>
            </a:xfrm>
          </p:grpSpPr>
          <p:grpSp>
            <p:nvGrpSpPr>
              <p:cNvPr id="18484" name="组合 154"/>
              <p:cNvGrpSpPr/>
              <p:nvPr/>
            </p:nvGrpSpPr>
            <p:grpSpPr bwMode="auto">
              <a:xfrm>
                <a:off x="1357015" y="316962"/>
                <a:ext cx="261756" cy="377398"/>
                <a:chOff x="0" y="0"/>
                <a:chExt cx="411371" cy="593113"/>
              </a:xfrm>
            </p:grpSpPr>
            <p:sp>
              <p:nvSpPr>
                <p:cNvPr id="18502" name="Freeform 51"/>
                <p:cNvSpPr/>
                <p:nvPr/>
              </p:nvSpPr>
              <p:spPr bwMode="auto">
                <a:xfrm>
                  <a:off x="169460" y="405232"/>
                  <a:ext cx="79818" cy="187881"/>
                </a:xfrm>
                <a:custGeom>
                  <a:avLst/>
                  <a:gdLst>
                    <a:gd name="T0" fmla="*/ 0 w 27"/>
                    <a:gd name="T1" fmla="*/ 0 h 64"/>
                    <a:gd name="T2" fmla="*/ 2147483647 w 27"/>
                    <a:gd name="T3" fmla="*/ 2147483647 h 64"/>
                    <a:gd name="T4" fmla="*/ 2147483647 w 27"/>
                    <a:gd name="T5" fmla="*/ 0 h 64"/>
                    <a:gd name="T6" fmla="*/ 2147483647 w 27"/>
                    <a:gd name="T7" fmla="*/ 2147483647 h 64"/>
                    <a:gd name="T8" fmla="*/ 0 w 27"/>
                    <a:gd name="T9" fmla="*/ 2147483647 h 64"/>
                    <a:gd name="T10" fmla="*/ 0 w 27"/>
                    <a:gd name="T11" fmla="*/ 0 h 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64"/>
                    <a:gd name="T20" fmla="*/ 27 w 27"/>
                    <a:gd name="T21" fmla="*/ 64 h 6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64">
                      <a:moveTo>
                        <a:pt x="0" y="0"/>
                      </a:moveTo>
                      <a:cubicBezTo>
                        <a:pt x="4" y="1"/>
                        <a:pt x="8" y="1"/>
                        <a:pt x="12" y="1"/>
                      </a:cubicBezTo>
                      <a:cubicBezTo>
                        <a:pt x="17" y="1"/>
                        <a:pt x="22" y="1"/>
                        <a:pt x="27" y="0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0" y="64"/>
                        <a:pt x="0" y="64"/>
                        <a:pt x="0" y="6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B5D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503" name="Freeform 52"/>
                <p:cNvSpPr/>
                <p:nvPr/>
              </p:nvSpPr>
              <p:spPr bwMode="auto">
                <a:xfrm>
                  <a:off x="0" y="0"/>
                  <a:ext cx="411371" cy="408916"/>
                </a:xfrm>
                <a:custGeom>
                  <a:avLst/>
                  <a:gdLst>
                    <a:gd name="T0" fmla="*/ 2147483647 w 139"/>
                    <a:gd name="T1" fmla="*/ 2147483647 h 139"/>
                    <a:gd name="T2" fmla="*/ 2147483647 w 139"/>
                    <a:gd name="T3" fmla="*/ 2147483647 h 139"/>
                    <a:gd name="T4" fmla="*/ 2147483647 w 139"/>
                    <a:gd name="T5" fmla="*/ 2147483647 h 139"/>
                    <a:gd name="T6" fmla="*/ 2147483647 w 139"/>
                    <a:gd name="T7" fmla="*/ 2147483647 h 139"/>
                    <a:gd name="T8" fmla="*/ 0 w 139"/>
                    <a:gd name="T9" fmla="*/ 2147483647 h 139"/>
                    <a:gd name="T10" fmla="*/ 2147483647 w 139"/>
                    <a:gd name="T11" fmla="*/ 2147483647 h 139"/>
                    <a:gd name="T12" fmla="*/ 2147483647 w 139"/>
                    <a:gd name="T13" fmla="*/ 0 h 139"/>
                    <a:gd name="T14" fmla="*/ 2147483647 w 139"/>
                    <a:gd name="T15" fmla="*/ 2147483647 h 139"/>
                    <a:gd name="T16" fmla="*/ 2147483647 w 139"/>
                    <a:gd name="T17" fmla="*/ 2147483647 h 139"/>
                    <a:gd name="T18" fmla="*/ 2147483647 w 139"/>
                    <a:gd name="T19" fmla="*/ 2147483647 h 139"/>
                    <a:gd name="T20" fmla="*/ 2147483647 w 139"/>
                    <a:gd name="T21" fmla="*/ 2147483647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9"/>
                    <a:gd name="T34" fmla="*/ 0 h 139"/>
                    <a:gd name="T35" fmla="*/ 139 w 139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9" h="139">
                      <a:moveTo>
                        <a:pt x="84" y="138"/>
                      </a:moveTo>
                      <a:cubicBezTo>
                        <a:pt x="79" y="139"/>
                        <a:pt x="74" y="139"/>
                        <a:pt x="69" y="139"/>
                      </a:cubicBezTo>
                      <a:cubicBezTo>
                        <a:pt x="65" y="139"/>
                        <a:pt x="61" y="139"/>
                        <a:pt x="57" y="138"/>
                      </a:cubicBezTo>
                      <a:cubicBezTo>
                        <a:pt x="43" y="136"/>
                        <a:pt x="31" y="129"/>
                        <a:pt x="20" y="119"/>
                      </a:cubicBezTo>
                      <a:cubicBezTo>
                        <a:pt x="7" y="105"/>
                        <a:pt x="0" y="89"/>
                        <a:pt x="0" y="70"/>
                      </a:cubicBezTo>
                      <a:cubicBezTo>
                        <a:pt x="0" y="51"/>
                        <a:pt x="7" y="34"/>
                        <a:pt x="20" y="21"/>
                      </a:cubicBezTo>
                      <a:cubicBezTo>
                        <a:pt x="34" y="7"/>
                        <a:pt x="50" y="0"/>
                        <a:pt x="69" y="0"/>
                      </a:cubicBezTo>
                      <a:cubicBezTo>
                        <a:pt x="89" y="0"/>
                        <a:pt x="105" y="7"/>
                        <a:pt x="119" y="21"/>
                      </a:cubicBezTo>
                      <a:cubicBezTo>
                        <a:pt x="132" y="34"/>
                        <a:pt x="139" y="51"/>
                        <a:pt x="139" y="70"/>
                      </a:cubicBezTo>
                      <a:cubicBezTo>
                        <a:pt x="139" y="89"/>
                        <a:pt x="132" y="105"/>
                        <a:pt x="119" y="119"/>
                      </a:cubicBezTo>
                      <a:cubicBezTo>
                        <a:pt x="109" y="129"/>
                        <a:pt x="97" y="135"/>
                        <a:pt x="84" y="138"/>
                      </a:cubicBezTo>
                      <a:close/>
                    </a:path>
                  </a:pathLst>
                </a:custGeom>
                <a:solidFill>
                  <a:srgbClr val="5B95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8485" name="等腰三角形 3"/>
              <p:cNvSpPr/>
              <p:nvPr/>
            </p:nvSpPr>
            <p:spPr bwMode="auto">
              <a:xfrm>
                <a:off x="633401" y="1319147"/>
                <a:ext cx="620702" cy="58729"/>
              </a:xfrm>
              <a:custGeom>
                <a:avLst/>
                <a:gdLst>
                  <a:gd name="T0" fmla="*/ 0 w 913468"/>
                  <a:gd name="T1" fmla="*/ 30900 h 65363"/>
                  <a:gd name="T2" fmla="*/ 8886 w 913468"/>
                  <a:gd name="T3" fmla="*/ 0 h 65363"/>
                  <a:gd name="T4" fmla="*/ 61097 w 913468"/>
                  <a:gd name="T5" fmla="*/ 23246 h 65363"/>
                  <a:gd name="T6" fmla="*/ 0 w 913468"/>
                  <a:gd name="T7" fmla="*/ 30900 h 653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3468"/>
                  <a:gd name="T13" fmla="*/ 0 h 65363"/>
                  <a:gd name="T14" fmla="*/ 913468 w 913468"/>
                  <a:gd name="T15" fmla="*/ 65363 h 653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3468" h="65363">
                    <a:moveTo>
                      <a:pt x="0" y="65363"/>
                    </a:moveTo>
                    <a:lnTo>
                      <a:pt x="132852" y="0"/>
                    </a:lnTo>
                    <a:lnTo>
                      <a:pt x="913468" y="49171"/>
                    </a:lnTo>
                    <a:lnTo>
                      <a:pt x="0" y="6536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86" name="Freeform 20"/>
              <p:cNvSpPr/>
              <p:nvPr/>
            </p:nvSpPr>
            <p:spPr bwMode="auto">
              <a:xfrm>
                <a:off x="543179" y="1236018"/>
                <a:ext cx="108845" cy="142336"/>
              </a:xfrm>
              <a:custGeom>
                <a:avLst/>
                <a:gdLst>
                  <a:gd name="T0" fmla="*/ 2147483647 w 104"/>
                  <a:gd name="T1" fmla="*/ 2147483647 h 136"/>
                  <a:gd name="T2" fmla="*/ 0 w 104"/>
                  <a:gd name="T3" fmla="*/ 2147483647 h 136"/>
                  <a:gd name="T4" fmla="*/ 0 w 104"/>
                  <a:gd name="T5" fmla="*/ 0 h 136"/>
                  <a:gd name="T6" fmla="*/ 2147483647 w 104"/>
                  <a:gd name="T7" fmla="*/ 2147483647 h 136"/>
                  <a:gd name="T8" fmla="*/ 2147483647 w 104"/>
                  <a:gd name="T9" fmla="*/ 2147483647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36"/>
                  <a:gd name="T17" fmla="*/ 104 w 104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36">
                    <a:moveTo>
                      <a:pt x="104" y="136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104" y="41"/>
                    </a:lnTo>
                    <a:lnTo>
                      <a:pt x="104" y="136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87" name="Freeform 21"/>
              <p:cNvSpPr/>
              <p:nvPr/>
            </p:nvSpPr>
            <p:spPr bwMode="auto">
              <a:xfrm>
                <a:off x="652024" y="1236018"/>
                <a:ext cx="110938" cy="142336"/>
              </a:xfrm>
              <a:custGeom>
                <a:avLst/>
                <a:gdLst>
                  <a:gd name="T0" fmla="*/ 0 w 106"/>
                  <a:gd name="T1" fmla="*/ 2147483647 h 136"/>
                  <a:gd name="T2" fmla="*/ 0 w 106"/>
                  <a:gd name="T3" fmla="*/ 2147483647 h 136"/>
                  <a:gd name="T4" fmla="*/ 2147483647 w 106"/>
                  <a:gd name="T5" fmla="*/ 0 h 136"/>
                  <a:gd name="T6" fmla="*/ 2147483647 w 106"/>
                  <a:gd name="T7" fmla="*/ 2147483647 h 136"/>
                  <a:gd name="T8" fmla="*/ 0 w 106"/>
                  <a:gd name="T9" fmla="*/ 2147483647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6"/>
                  <a:gd name="T17" fmla="*/ 106 w 106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6">
                    <a:moveTo>
                      <a:pt x="0" y="136"/>
                    </a:moveTo>
                    <a:lnTo>
                      <a:pt x="0" y="41"/>
                    </a:lnTo>
                    <a:lnTo>
                      <a:pt x="106" y="0"/>
                    </a:lnTo>
                    <a:lnTo>
                      <a:pt x="106" y="9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88" name="Freeform 22"/>
              <p:cNvSpPr>
                <a:spLocks noEditPoints="1"/>
              </p:cNvSpPr>
              <p:nvPr/>
            </p:nvSpPr>
            <p:spPr bwMode="auto">
              <a:xfrm>
                <a:off x="280485" y="211410"/>
                <a:ext cx="371538" cy="1114614"/>
              </a:xfrm>
              <a:custGeom>
                <a:avLst/>
                <a:gdLst>
                  <a:gd name="T0" fmla="*/ 2147483647 w 355"/>
                  <a:gd name="T1" fmla="*/ 2147483647 h 1065"/>
                  <a:gd name="T2" fmla="*/ 2147483647 w 355"/>
                  <a:gd name="T3" fmla="*/ 2147483647 h 1065"/>
                  <a:gd name="T4" fmla="*/ 2147483647 w 355"/>
                  <a:gd name="T5" fmla="*/ 2147483647 h 1065"/>
                  <a:gd name="T6" fmla="*/ 0 w 355"/>
                  <a:gd name="T7" fmla="*/ 2147483647 h 1065"/>
                  <a:gd name="T8" fmla="*/ 2147483647 w 355"/>
                  <a:gd name="T9" fmla="*/ 2147483647 h 1065"/>
                  <a:gd name="T10" fmla="*/ 2147483647 w 355"/>
                  <a:gd name="T11" fmla="*/ 2147483647 h 1065"/>
                  <a:gd name="T12" fmla="*/ 2147483647 w 355"/>
                  <a:gd name="T13" fmla="*/ 2147483647 h 1065"/>
                  <a:gd name="T14" fmla="*/ 2147483647 w 355"/>
                  <a:gd name="T15" fmla="*/ 2147483647 h 1065"/>
                  <a:gd name="T16" fmla="*/ 2147483647 w 355"/>
                  <a:gd name="T17" fmla="*/ 2147483647 h 1065"/>
                  <a:gd name="T18" fmla="*/ 2147483647 w 355"/>
                  <a:gd name="T19" fmla="*/ 2147483647 h 1065"/>
                  <a:gd name="T20" fmla="*/ 2147483647 w 355"/>
                  <a:gd name="T21" fmla="*/ 2147483647 h 1065"/>
                  <a:gd name="T22" fmla="*/ 2147483647 w 355"/>
                  <a:gd name="T23" fmla="*/ 2147483647 h 1065"/>
                  <a:gd name="T24" fmla="*/ 2147483647 w 355"/>
                  <a:gd name="T25" fmla="*/ 2147483647 h 1065"/>
                  <a:gd name="T26" fmla="*/ 2147483647 w 355"/>
                  <a:gd name="T27" fmla="*/ 2147483647 h 1065"/>
                  <a:gd name="T28" fmla="*/ 2147483647 w 355"/>
                  <a:gd name="T29" fmla="*/ 2147483647 h 1065"/>
                  <a:gd name="T30" fmla="*/ 2147483647 w 355"/>
                  <a:gd name="T31" fmla="*/ 2147483647 h 1065"/>
                  <a:gd name="T32" fmla="*/ 2147483647 w 355"/>
                  <a:gd name="T33" fmla="*/ 2147483647 h 1065"/>
                  <a:gd name="T34" fmla="*/ 2147483647 w 355"/>
                  <a:gd name="T35" fmla="*/ 2147483647 h 1065"/>
                  <a:gd name="T36" fmla="*/ 2147483647 w 355"/>
                  <a:gd name="T37" fmla="*/ 2147483647 h 1065"/>
                  <a:gd name="T38" fmla="*/ 2147483647 w 355"/>
                  <a:gd name="T39" fmla="*/ 2147483647 h 1065"/>
                  <a:gd name="T40" fmla="*/ 2147483647 w 355"/>
                  <a:gd name="T41" fmla="*/ 2147483647 h 1065"/>
                  <a:gd name="T42" fmla="*/ 2147483647 w 355"/>
                  <a:gd name="T43" fmla="*/ 2147483647 h 1065"/>
                  <a:gd name="T44" fmla="*/ 2147483647 w 355"/>
                  <a:gd name="T45" fmla="*/ 2147483647 h 1065"/>
                  <a:gd name="T46" fmla="*/ 2147483647 w 355"/>
                  <a:gd name="T47" fmla="*/ 2147483647 h 1065"/>
                  <a:gd name="T48" fmla="*/ 2147483647 w 355"/>
                  <a:gd name="T49" fmla="*/ 2147483647 h 1065"/>
                  <a:gd name="T50" fmla="*/ 2147483647 w 355"/>
                  <a:gd name="T51" fmla="*/ 2147483647 h 1065"/>
                  <a:gd name="T52" fmla="*/ 2147483647 w 355"/>
                  <a:gd name="T53" fmla="*/ 2147483647 h 1065"/>
                  <a:gd name="T54" fmla="*/ 2147483647 w 355"/>
                  <a:gd name="T55" fmla="*/ 2147483647 h 1065"/>
                  <a:gd name="T56" fmla="*/ 2147483647 w 355"/>
                  <a:gd name="T57" fmla="*/ 2147483647 h 1065"/>
                  <a:gd name="T58" fmla="*/ 2147483647 w 355"/>
                  <a:gd name="T59" fmla="*/ 2147483647 h 1065"/>
                  <a:gd name="T60" fmla="*/ 2147483647 w 355"/>
                  <a:gd name="T61" fmla="*/ 2147483647 h 1065"/>
                  <a:gd name="T62" fmla="*/ 2147483647 w 355"/>
                  <a:gd name="T63" fmla="*/ 2147483647 h 1065"/>
                  <a:gd name="T64" fmla="*/ 2147483647 w 355"/>
                  <a:gd name="T65" fmla="*/ 2147483647 h 1065"/>
                  <a:gd name="T66" fmla="*/ 2147483647 w 355"/>
                  <a:gd name="T67" fmla="*/ 2147483647 h 1065"/>
                  <a:gd name="T68" fmla="*/ 2147483647 w 355"/>
                  <a:gd name="T69" fmla="*/ 2147483647 h 1065"/>
                  <a:gd name="T70" fmla="*/ 2147483647 w 355"/>
                  <a:gd name="T71" fmla="*/ 2147483647 h 1065"/>
                  <a:gd name="T72" fmla="*/ 2147483647 w 355"/>
                  <a:gd name="T73" fmla="*/ 2147483647 h 1065"/>
                  <a:gd name="T74" fmla="*/ 2147483647 w 355"/>
                  <a:gd name="T75" fmla="*/ 2147483647 h 1065"/>
                  <a:gd name="T76" fmla="*/ 2147483647 w 355"/>
                  <a:gd name="T77" fmla="*/ 2147483647 h 1065"/>
                  <a:gd name="T78" fmla="*/ 2147483647 w 355"/>
                  <a:gd name="T79" fmla="*/ 2147483647 h 1065"/>
                  <a:gd name="T80" fmla="*/ 2147483647 w 355"/>
                  <a:gd name="T81" fmla="*/ 2147483647 h 1065"/>
                  <a:gd name="T82" fmla="*/ 2147483647 w 355"/>
                  <a:gd name="T83" fmla="*/ 2147483647 h 1065"/>
                  <a:gd name="T84" fmla="*/ 2147483647 w 355"/>
                  <a:gd name="T85" fmla="*/ 2147483647 h 1065"/>
                  <a:gd name="T86" fmla="*/ 2147483647 w 355"/>
                  <a:gd name="T87" fmla="*/ 2147483647 h 1065"/>
                  <a:gd name="T88" fmla="*/ 2147483647 w 355"/>
                  <a:gd name="T89" fmla="*/ 2147483647 h 1065"/>
                  <a:gd name="T90" fmla="*/ 2147483647 w 355"/>
                  <a:gd name="T91" fmla="*/ 0 h 1065"/>
                  <a:gd name="T92" fmla="*/ 2147483647 w 355"/>
                  <a:gd name="T93" fmla="*/ 2147483647 h 1065"/>
                  <a:gd name="T94" fmla="*/ 2147483647 w 355"/>
                  <a:gd name="T95" fmla="*/ 2147483647 h 1065"/>
                  <a:gd name="T96" fmla="*/ 2147483647 w 355"/>
                  <a:gd name="T97" fmla="*/ 2147483647 h 1065"/>
                  <a:gd name="T98" fmla="*/ 2147483647 w 355"/>
                  <a:gd name="T99" fmla="*/ 0 h 106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55"/>
                  <a:gd name="T151" fmla="*/ 0 h 1065"/>
                  <a:gd name="T152" fmla="*/ 355 w 355"/>
                  <a:gd name="T153" fmla="*/ 1065 h 106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55" h="1065">
                    <a:moveTo>
                      <a:pt x="14" y="877"/>
                    </a:moveTo>
                    <a:lnTo>
                      <a:pt x="355" y="1008"/>
                    </a:lnTo>
                    <a:lnTo>
                      <a:pt x="355" y="1065"/>
                    </a:lnTo>
                    <a:lnTo>
                      <a:pt x="0" y="927"/>
                    </a:lnTo>
                    <a:lnTo>
                      <a:pt x="14" y="877"/>
                    </a:lnTo>
                    <a:close/>
                    <a:moveTo>
                      <a:pt x="355" y="956"/>
                    </a:moveTo>
                    <a:lnTo>
                      <a:pt x="31" y="830"/>
                    </a:lnTo>
                    <a:lnTo>
                      <a:pt x="45" y="780"/>
                    </a:lnTo>
                    <a:lnTo>
                      <a:pt x="355" y="899"/>
                    </a:lnTo>
                    <a:lnTo>
                      <a:pt x="355" y="956"/>
                    </a:lnTo>
                    <a:close/>
                    <a:moveTo>
                      <a:pt x="75" y="683"/>
                    </a:moveTo>
                    <a:lnTo>
                      <a:pt x="355" y="790"/>
                    </a:lnTo>
                    <a:lnTo>
                      <a:pt x="355" y="844"/>
                    </a:lnTo>
                    <a:lnTo>
                      <a:pt x="61" y="733"/>
                    </a:lnTo>
                    <a:lnTo>
                      <a:pt x="75" y="683"/>
                    </a:lnTo>
                    <a:close/>
                    <a:moveTo>
                      <a:pt x="106" y="586"/>
                    </a:moveTo>
                    <a:lnTo>
                      <a:pt x="355" y="681"/>
                    </a:lnTo>
                    <a:lnTo>
                      <a:pt x="355" y="735"/>
                    </a:lnTo>
                    <a:lnTo>
                      <a:pt x="92" y="633"/>
                    </a:lnTo>
                    <a:lnTo>
                      <a:pt x="106" y="586"/>
                    </a:lnTo>
                    <a:close/>
                    <a:moveTo>
                      <a:pt x="355" y="571"/>
                    </a:moveTo>
                    <a:lnTo>
                      <a:pt x="355" y="626"/>
                    </a:lnTo>
                    <a:lnTo>
                      <a:pt x="123" y="536"/>
                    </a:lnTo>
                    <a:lnTo>
                      <a:pt x="137" y="488"/>
                    </a:lnTo>
                    <a:lnTo>
                      <a:pt x="355" y="571"/>
                    </a:lnTo>
                    <a:close/>
                    <a:moveTo>
                      <a:pt x="168" y="389"/>
                    </a:moveTo>
                    <a:lnTo>
                      <a:pt x="355" y="462"/>
                    </a:lnTo>
                    <a:lnTo>
                      <a:pt x="355" y="514"/>
                    </a:lnTo>
                    <a:lnTo>
                      <a:pt x="154" y="439"/>
                    </a:lnTo>
                    <a:lnTo>
                      <a:pt x="168" y="389"/>
                    </a:lnTo>
                    <a:close/>
                    <a:moveTo>
                      <a:pt x="355" y="351"/>
                    </a:moveTo>
                    <a:lnTo>
                      <a:pt x="355" y="405"/>
                    </a:lnTo>
                    <a:lnTo>
                      <a:pt x="184" y="341"/>
                    </a:lnTo>
                    <a:lnTo>
                      <a:pt x="198" y="291"/>
                    </a:lnTo>
                    <a:lnTo>
                      <a:pt x="355" y="351"/>
                    </a:lnTo>
                    <a:close/>
                    <a:moveTo>
                      <a:pt x="355" y="242"/>
                    </a:moveTo>
                    <a:lnTo>
                      <a:pt x="355" y="296"/>
                    </a:lnTo>
                    <a:lnTo>
                      <a:pt x="215" y="244"/>
                    </a:lnTo>
                    <a:lnTo>
                      <a:pt x="229" y="194"/>
                    </a:lnTo>
                    <a:lnTo>
                      <a:pt x="355" y="242"/>
                    </a:lnTo>
                    <a:close/>
                    <a:moveTo>
                      <a:pt x="355" y="187"/>
                    </a:moveTo>
                    <a:lnTo>
                      <a:pt x="243" y="147"/>
                    </a:lnTo>
                    <a:lnTo>
                      <a:pt x="260" y="97"/>
                    </a:lnTo>
                    <a:lnTo>
                      <a:pt x="355" y="133"/>
                    </a:lnTo>
                    <a:lnTo>
                      <a:pt x="355" y="187"/>
                    </a:lnTo>
                    <a:close/>
                    <a:moveTo>
                      <a:pt x="291" y="0"/>
                    </a:moveTo>
                    <a:lnTo>
                      <a:pt x="355" y="23"/>
                    </a:lnTo>
                    <a:lnTo>
                      <a:pt x="355" y="78"/>
                    </a:lnTo>
                    <a:lnTo>
                      <a:pt x="274" y="47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89" name="Freeform 23"/>
              <p:cNvSpPr>
                <a:spLocks noEditPoints="1"/>
              </p:cNvSpPr>
              <p:nvPr/>
            </p:nvSpPr>
            <p:spPr bwMode="auto">
              <a:xfrm>
                <a:off x="295137" y="0"/>
                <a:ext cx="356886" cy="1266369"/>
              </a:xfrm>
              <a:custGeom>
                <a:avLst/>
                <a:gdLst>
                  <a:gd name="T0" fmla="*/ 2147483647 w 341"/>
                  <a:gd name="T1" fmla="*/ 2147483647 h 1210"/>
                  <a:gd name="T2" fmla="*/ 2147483647 w 341"/>
                  <a:gd name="T3" fmla="*/ 2147483647 h 1210"/>
                  <a:gd name="T4" fmla="*/ 2147483647 w 341"/>
                  <a:gd name="T5" fmla="*/ 0 h 1210"/>
                  <a:gd name="T6" fmla="*/ 2147483647 w 341"/>
                  <a:gd name="T7" fmla="*/ 2147483647 h 1210"/>
                  <a:gd name="T8" fmla="*/ 2147483647 w 341"/>
                  <a:gd name="T9" fmla="*/ 2147483647 h 1210"/>
                  <a:gd name="T10" fmla="*/ 2147483647 w 341"/>
                  <a:gd name="T11" fmla="*/ 2147483647 h 1210"/>
                  <a:gd name="T12" fmla="*/ 2147483647 w 341"/>
                  <a:gd name="T13" fmla="*/ 2147483647 h 1210"/>
                  <a:gd name="T14" fmla="*/ 0 w 341"/>
                  <a:gd name="T15" fmla="*/ 2147483647 h 1210"/>
                  <a:gd name="T16" fmla="*/ 2147483647 w 341"/>
                  <a:gd name="T17" fmla="*/ 2147483647 h 1210"/>
                  <a:gd name="T18" fmla="*/ 2147483647 w 341"/>
                  <a:gd name="T19" fmla="*/ 2147483647 h 1210"/>
                  <a:gd name="T20" fmla="*/ 2147483647 w 341"/>
                  <a:gd name="T21" fmla="*/ 2147483647 h 1210"/>
                  <a:gd name="T22" fmla="*/ 2147483647 w 341"/>
                  <a:gd name="T23" fmla="*/ 2147483647 h 1210"/>
                  <a:gd name="T24" fmla="*/ 2147483647 w 341"/>
                  <a:gd name="T25" fmla="*/ 2147483647 h 1210"/>
                  <a:gd name="T26" fmla="*/ 2147483647 w 341"/>
                  <a:gd name="T27" fmla="*/ 2147483647 h 1210"/>
                  <a:gd name="T28" fmla="*/ 2147483647 w 341"/>
                  <a:gd name="T29" fmla="*/ 2147483647 h 1210"/>
                  <a:gd name="T30" fmla="*/ 2147483647 w 341"/>
                  <a:gd name="T31" fmla="*/ 2147483647 h 1210"/>
                  <a:gd name="T32" fmla="*/ 2147483647 w 341"/>
                  <a:gd name="T33" fmla="*/ 2147483647 h 1210"/>
                  <a:gd name="T34" fmla="*/ 2147483647 w 341"/>
                  <a:gd name="T35" fmla="*/ 2147483647 h 1210"/>
                  <a:gd name="T36" fmla="*/ 2147483647 w 341"/>
                  <a:gd name="T37" fmla="*/ 2147483647 h 1210"/>
                  <a:gd name="T38" fmla="*/ 2147483647 w 341"/>
                  <a:gd name="T39" fmla="*/ 2147483647 h 1210"/>
                  <a:gd name="T40" fmla="*/ 2147483647 w 341"/>
                  <a:gd name="T41" fmla="*/ 2147483647 h 1210"/>
                  <a:gd name="T42" fmla="*/ 2147483647 w 341"/>
                  <a:gd name="T43" fmla="*/ 2147483647 h 1210"/>
                  <a:gd name="T44" fmla="*/ 2147483647 w 341"/>
                  <a:gd name="T45" fmla="*/ 2147483647 h 1210"/>
                  <a:gd name="T46" fmla="*/ 2147483647 w 341"/>
                  <a:gd name="T47" fmla="*/ 2147483647 h 1210"/>
                  <a:gd name="T48" fmla="*/ 2147483647 w 341"/>
                  <a:gd name="T49" fmla="*/ 2147483647 h 1210"/>
                  <a:gd name="T50" fmla="*/ 2147483647 w 341"/>
                  <a:gd name="T51" fmla="*/ 2147483647 h 1210"/>
                  <a:gd name="T52" fmla="*/ 2147483647 w 341"/>
                  <a:gd name="T53" fmla="*/ 2147483647 h 1210"/>
                  <a:gd name="T54" fmla="*/ 2147483647 w 341"/>
                  <a:gd name="T55" fmla="*/ 2147483647 h 1210"/>
                  <a:gd name="T56" fmla="*/ 2147483647 w 341"/>
                  <a:gd name="T57" fmla="*/ 2147483647 h 1210"/>
                  <a:gd name="T58" fmla="*/ 2147483647 w 341"/>
                  <a:gd name="T59" fmla="*/ 2147483647 h 1210"/>
                  <a:gd name="T60" fmla="*/ 2147483647 w 341"/>
                  <a:gd name="T61" fmla="*/ 2147483647 h 1210"/>
                  <a:gd name="T62" fmla="*/ 2147483647 w 341"/>
                  <a:gd name="T63" fmla="*/ 2147483647 h 1210"/>
                  <a:gd name="T64" fmla="*/ 2147483647 w 341"/>
                  <a:gd name="T65" fmla="*/ 2147483647 h 1210"/>
                  <a:gd name="T66" fmla="*/ 2147483647 w 341"/>
                  <a:gd name="T67" fmla="*/ 2147483647 h 1210"/>
                  <a:gd name="T68" fmla="*/ 2147483647 w 341"/>
                  <a:gd name="T69" fmla="*/ 2147483647 h 1210"/>
                  <a:gd name="T70" fmla="*/ 2147483647 w 341"/>
                  <a:gd name="T71" fmla="*/ 2147483647 h 1210"/>
                  <a:gd name="T72" fmla="*/ 2147483647 w 341"/>
                  <a:gd name="T73" fmla="*/ 2147483647 h 1210"/>
                  <a:gd name="T74" fmla="*/ 2147483647 w 341"/>
                  <a:gd name="T75" fmla="*/ 2147483647 h 1210"/>
                  <a:gd name="T76" fmla="*/ 2147483647 w 341"/>
                  <a:gd name="T77" fmla="*/ 2147483647 h 1210"/>
                  <a:gd name="T78" fmla="*/ 2147483647 w 341"/>
                  <a:gd name="T79" fmla="*/ 2147483647 h 1210"/>
                  <a:gd name="T80" fmla="*/ 2147483647 w 341"/>
                  <a:gd name="T81" fmla="*/ 2147483647 h 1210"/>
                  <a:gd name="T82" fmla="*/ 2147483647 w 341"/>
                  <a:gd name="T83" fmla="*/ 2147483647 h 1210"/>
                  <a:gd name="T84" fmla="*/ 2147483647 w 341"/>
                  <a:gd name="T85" fmla="*/ 2147483647 h 1210"/>
                  <a:gd name="T86" fmla="*/ 2147483647 w 341"/>
                  <a:gd name="T87" fmla="*/ 2147483647 h 1210"/>
                  <a:gd name="T88" fmla="*/ 2147483647 w 341"/>
                  <a:gd name="T89" fmla="*/ 2147483647 h 1210"/>
                  <a:gd name="T90" fmla="*/ 2147483647 w 341"/>
                  <a:gd name="T91" fmla="*/ 2147483647 h 1210"/>
                  <a:gd name="T92" fmla="*/ 2147483647 w 341"/>
                  <a:gd name="T93" fmla="*/ 2147483647 h 1210"/>
                  <a:gd name="T94" fmla="*/ 2147483647 w 341"/>
                  <a:gd name="T95" fmla="*/ 2147483647 h 1210"/>
                  <a:gd name="T96" fmla="*/ 2147483647 w 341"/>
                  <a:gd name="T97" fmla="*/ 2147483647 h 121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1"/>
                  <a:gd name="T148" fmla="*/ 0 h 1210"/>
                  <a:gd name="T149" fmla="*/ 341 w 341"/>
                  <a:gd name="T150" fmla="*/ 1210 h 121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1" h="1210">
                    <a:moveTo>
                      <a:pt x="341" y="225"/>
                    </a:moveTo>
                    <a:lnTo>
                      <a:pt x="277" y="202"/>
                    </a:lnTo>
                    <a:lnTo>
                      <a:pt x="341" y="0"/>
                    </a:lnTo>
                    <a:lnTo>
                      <a:pt x="341" y="225"/>
                    </a:lnTo>
                    <a:close/>
                    <a:moveTo>
                      <a:pt x="17" y="1032"/>
                    </a:moveTo>
                    <a:lnTo>
                      <a:pt x="341" y="1158"/>
                    </a:lnTo>
                    <a:lnTo>
                      <a:pt x="341" y="1210"/>
                    </a:lnTo>
                    <a:lnTo>
                      <a:pt x="0" y="1079"/>
                    </a:lnTo>
                    <a:lnTo>
                      <a:pt x="17" y="1032"/>
                    </a:lnTo>
                    <a:close/>
                    <a:moveTo>
                      <a:pt x="341" y="1101"/>
                    </a:moveTo>
                    <a:lnTo>
                      <a:pt x="31" y="982"/>
                    </a:lnTo>
                    <a:lnTo>
                      <a:pt x="47" y="935"/>
                    </a:lnTo>
                    <a:lnTo>
                      <a:pt x="341" y="1046"/>
                    </a:lnTo>
                    <a:lnTo>
                      <a:pt x="341" y="1101"/>
                    </a:lnTo>
                    <a:close/>
                    <a:moveTo>
                      <a:pt x="341" y="992"/>
                    </a:moveTo>
                    <a:lnTo>
                      <a:pt x="61" y="885"/>
                    </a:lnTo>
                    <a:lnTo>
                      <a:pt x="78" y="835"/>
                    </a:lnTo>
                    <a:lnTo>
                      <a:pt x="341" y="937"/>
                    </a:lnTo>
                    <a:lnTo>
                      <a:pt x="341" y="992"/>
                    </a:lnTo>
                    <a:close/>
                    <a:moveTo>
                      <a:pt x="109" y="738"/>
                    </a:moveTo>
                    <a:lnTo>
                      <a:pt x="341" y="828"/>
                    </a:lnTo>
                    <a:lnTo>
                      <a:pt x="341" y="883"/>
                    </a:lnTo>
                    <a:lnTo>
                      <a:pt x="92" y="788"/>
                    </a:lnTo>
                    <a:lnTo>
                      <a:pt x="109" y="738"/>
                    </a:lnTo>
                    <a:close/>
                    <a:moveTo>
                      <a:pt x="341" y="773"/>
                    </a:moveTo>
                    <a:lnTo>
                      <a:pt x="123" y="690"/>
                    </a:lnTo>
                    <a:lnTo>
                      <a:pt x="140" y="641"/>
                    </a:lnTo>
                    <a:lnTo>
                      <a:pt x="341" y="716"/>
                    </a:lnTo>
                    <a:lnTo>
                      <a:pt x="341" y="773"/>
                    </a:lnTo>
                    <a:close/>
                    <a:moveTo>
                      <a:pt x="170" y="543"/>
                    </a:moveTo>
                    <a:lnTo>
                      <a:pt x="341" y="607"/>
                    </a:lnTo>
                    <a:lnTo>
                      <a:pt x="341" y="664"/>
                    </a:lnTo>
                    <a:lnTo>
                      <a:pt x="154" y="591"/>
                    </a:lnTo>
                    <a:lnTo>
                      <a:pt x="170" y="543"/>
                    </a:lnTo>
                    <a:close/>
                    <a:moveTo>
                      <a:pt x="341" y="553"/>
                    </a:moveTo>
                    <a:lnTo>
                      <a:pt x="184" y="493"/>
                    </a:lnTo>
                    <a:lnTo>
                      <a:pt x="201" y="446"/>
                    </a:lnTo>
                    <a:lnTo>
                      <a:pt x="341" y="498"/>
                    </a:lnTo>
                    <a:lnTo>
                      <a:pt x="341" y="553"/>
                    </a:lnTo>
                    <a:close/>
                    <a:moveTo>
                      <a:pt x="341" y="444"/>
                    </a:moveTo>
                    <a:lnTo>
                      <a:pt x="215" y="396"/>
                    </a:lnTo>
                    <a:lnTo>
                      <a:pt x="229" y="349"/>
                    </a:lnTo>
                    <a:lnTo>
                      <a:pt x="341" y="389"/>
                    </a:lnTo>
                    <a:lnTo>
                      <a:pt x="341" y="444"/>
                    </a:lnTo>
                    <a:close/>
                    <a:moveTo>
                      <a:pt x="341" y="280"/>
                    </a:moveTo>
                    <a:lnTo>
                      <a:pt x="341" y="335"/>
                    </a:lnTo>
                    <a:lnTo>
                      <a:pt x="246" y="299"/>
                    </a:lnTo>
                    <a:lnTo>
                      <a:pt x="260" y="249"/>
                    </a:lnTo>
                    <a:lnTo>
                      <a:pt x="341" y="280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90" name="Freeform 24"/>
              <p:cNvSpPr/>
              <p:nvPr/>
            </p:nvSpPr>
            <p:spPr bwMode="auto">
              <a:xfrm>
                <a:off x="652024" y="0"/>
                <a:ext cx="371538" cy="1326025"/>
              </a:xfrm>
              <a:custGeom>
                <a:avLst/>
                <a:gdLst>
                  <a:gd name="T0" fmla="*/ 0 w 355"/>
                  <a:gd name="T1" fmla="*/ 2147483647 h 1267"/>
                  <a:gd name="T2" fmla="*/ 0 w 355"/>
                  <a:gd name="T3" fmla="*/ 2147483647 h 1267"/>
                  <a:gd name="T4" fmla="*/ 0 w 355"/>
                  <a:gd name="T5" fmla="*/ 2147483647 h 1267"/>
                  <a:gd name="T6" fmla="*/ 0 w 355"/>
                  <a:gd name="T7" fmla="*/ 0 h 1267"/>
                  <a:gd name="T8" fmla="*/ 2147483647 w 355"/>
                  <a:gd name="T9" fmla="*/ 2147483647 h 1267"/>
                  <a:gd name="T10" fmla="*/ 2147483647 w 355"/>
                  <a:gd name="T11" fmla="*/ 2147483647 h 1267"/>
                  <a:gd name="T12" fmla="*/ 2147483647 w 355"/>
                  <a:gd name="T13" fmla="*/ 2147483647 h 1267"/>
                  <a:gd name="T14" fmla="*/ 0 w 355"/>
                  <a:gd name="T15" fmla="*/ 2147483647 h 1267"/>
                  <a:gd name="T16" fmla="*/ 0 w 355"/>
                  <a:gd name="T17" fmla="*/ 2147483647 h 1267"/>
                  <a:gd name="T18" fmla="*/ 0 w 355"/>
                  <a:gd name="T19" fmla="*/ 2147483647 h 1267"/>
                  <a:gd name="T20" fmla="*/ 0 w 355"/>
                  <a:gd name="T21" fmla="*/ 2147483647 h 1267"/>
                  <a:gd name="T22" fmla="*/ 0 w 355"/>
                  <a:gd name="T23" fmla="*/ 2147483647 h 1267"/>
                  <a:gd name="T24" fmla="*/ 0 w 355"/>
                  <a:gd name="T25" fmla="*/ 2147483647 h 1267"/>
                  <a:gd name="T26" fmla="*/ 0 w 355"/>
                  <a:gd name="T27" fmla="*/ 2147483647 h 1267"/>
                  <a:gd name="T28" fmla="*/ 0 w 355"/>
                  <a:gd name="T29" fmla="*/ 2147483647 h 1267"/>
                  <a:gd name="T30" fmla="*/ 0 w 355"/>
                  <a:gd name="T31" fmla="*/ 2147483647 h 1267"/>
                  <a:gd name="T32" fmla="*/ 0 w 355"/>
                  <a:gd name="T33" fmla="*/ 2147483647 h 1267"/>
                  <a:gd name="T34" fmla="*/ 0 w 355"/>
                  <a:gd name="T35" fmla="*/ 2147483647 h 1267"/>
                  <a:gd name="T36" fmla="*/ 0 w 355"/>
                  <a:gd name="T37" fmla="*/ 2147483647 h 1267"/>
                  <a:gd name="T38" fmla="*/ 0 w 355"/>
                  <a:gd name="T39" fmla="*/ 2147483647 h 1267"/>
                  <a:gd name="T40" fmla="*/ 0 w 355"/>
                  <a:gd name="T41" fmla="*/ 2147483647 h 1267"/>
                  <a:gd name="T42" fmla="*/ 0 w 355"/>
                  <a:gd name="T43" fmla="*/ 2147483647 h 1267"/>
                  <a:gd name="T44" fmla="*/ 0 w 355"/>
                  <a:gd name="T45" fmla="*/ 2147483647 h 1267"/>
                  <a:gd name="T46" fmla="*/ 0 w 355"/>
                  <a:gd name="T47" fmla="*/ 2147483647 h 1267"/>
                  <a:gd name="T48" fmla="*/ 0 w 355"/>
                  <a:gd name="T49" fmla="*/ 2147483647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55"/>
                  <a:gd name="T76" fmla="*/ 0 h 1267"/>
                  <a:gd name="T77" fmla="*/ 355 w 355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55" h="1267">
                    <a:moveTo>
                      <a:pt x="0" y="335"/>
                    </a:moveTo>
                    <a:lnTo>
                      <a:pt x="0" y="280"/>
                    </a:lnTo>
                    <a:lnTo>
                      <a:pt x="0" y="225"/>
                    </a:lnTo>
                    <a:lnTo>
                      <a:pt x="0" y="0"/>
                    </a:lnTo>
                    <a:lnTo>
                      <a:pt x="132" y="427"/>
                    </a:lnTo>
                    <a:lnTo>
                      <a:pt x="134" y="427"/>
                    </a:lnTo>
                    <a:lnTo>
                      <a:pt x="355" y="1129"/>
                    </a:lnTo>
                    <a:lnTo>
                      <a:pt x="0" y="1267"/>
                    </a:lnTo>
                    <a:lnTo>
                      <a:pt x="0" y="1210"/>
                    </a:lnTo>
                    <a:lnTo>
                      <a:pt x="0" y="1158"/>
                    </a:lnTo>
                    <a:lnTo>
                      <a:pt x="0" y="1101"/>
                    </a:lnTo>
                    <a:lnTo>
                      <a:pt x="0" y="1046"/>
                    </a:lnTo>
                    <a:lnTo>
                      <a:pt x="0" y="992"/>
                    </a:lnTo>
                    <a:lnTo>
                      <a:pt x="0" y="937"/>
                    </a:lnTo>
                    <a:lnTo>
                      <a:pt x="0" y="883"/>
                    </a:lnTo>
                    <a:lnTo>
                      <a:pt x="0" y="828"/>
                    </a:lnTo>
                    <a:lnTo>
                      <a:pt x="0" y="773"/>
                    </a:lnTo>
                    <a:lnTo>
                      <a:pt x="0" y="716"/>
                    </a:lnTo>
                    <a:lnTo>
                      <a:pt x="0" y="664"/>
                    </a:lnTo>
                    <a:lnTo>
                      <a:pt x="0" y="607"/>
                    </a:lnTo>
                    <a:lnTo>
                      <a:pt x="0" y="553"/>
                    </a:lnTo>
                    <a:lnTo>
                      <a:pt x="0" y="498"/>
                    </a:lnTo>
                    <a:lnTo>
                      <a:pt x="0" y="444"/>
                    </a:lnTo>
                    <a:lnTo>
                      <a:pt x="0" y="389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91" name="Freeform 25"/>
              <p:cNvSpPr>
                <a:spLocks noEditPoints="1"/>
              </p:cNvSpPr>
              <p:nvPr/>
            </p:nvSpPr>
            <p:spPr bwMode="auto">
              <a:xfrm>
                <a:off x="812151" y="586088"/>
                <a:ext cx="295137" cy="881225"/>
              </a:xfrm>
              <a:custGeom>
                <a:avLst/>
                <a:gdLst>
                  <a:gd name="T0" fmla="*/ 2147483647 w 282"/>
                  <a:gd name="T1" fmla="*/ 2147483647 h 842"/>
                  <a:gd name="T2" fmla="*/ 2147483647 w 282"/>
                  <a:gd name="T3" fmla="*/ 2147483647 h 842"/>
                  <a:gd name="T4" fmla="*/ 2147483647 w 282"/>
                  <a:gd name="T5" fmla="*/ 2147483647 h 842"/>
                  <a:gd name="T6" fmla="*/ 2147483647 w 282"/>
                  <a:gd name="T7" fmla="*/ 2147483647 h 842"/>
                  <a:gd name="T8" fmla="*/ 2147483647 w 282"/>
                  <a:gd name="T9" fmla="*/ 2147483647 h 842"/>
                  <a:gd name="T10" fmla="*/ 2147483647 w 282"/>
                  <a:gd name="T11" fmla="*/ 2147483647 h 842"/>
                  <a:gd name="T12" fmla="*/ 2147483647 w 282"/>
                  <a:gd name="T13" fmla="*/ 2147483647 h 842"/>
                  <a:gd name="T14" fmla="*/ 2147483647 w 282"/>
                  <a:gd name="T15" fmla="*/ 2147483647 h 842"/>
                  <a:gd name="T16" fmla="*/ 2147483647 w 282"/>
                  <a:gd name="T17" fmla="*/ 2147483647 h 842"/>
                  <a:gd name="T18" fmla="*/ 2147483647 w 282"/>
                  <a:gd name="T19" fmla="*/ 2147483647 h 842"/>
                  <a:gd name="T20" fmla="*/ 2147483647 w 282"/>
                  <a:gd name="T21" fmla="*/ 2147483647 h 842"/>
                  <a:gd name="T22" fmla="*/ 2147483647 w 282"/>
                  <a:gd name="T23" fmla="*/ 2147483647 h 842"/>
                  <a:gd name="T24" fmla="*/ 2147483647 w 282"/>
                  <a:gd name="T25" fmla="*/ 2147483647 h 842"/>
                  <a:gd name="T26" fmla="*/ 2147483647 w 282"/>
                  <a:gd name="T27" fmla="*/ 2147483647 h 842"/>
                  <a:gd name="T28" fmla="*/ 2147483647 w 282"/>
                  <a:gd name="T29" fmla="*/ 2147483647 h 842"/>
                  <a:gd name="T30" fmla="*/ 2147483647 w 282"/>
                  <a:gd name="T31" fmla="*/ 2147483647 h 842"/>
                  <a:gd name="T32" fmla="*/ 2147483647 w 282"/>
                  <a:gd name="T33" fmla="*/ 2147483647 h 842"/>
                  <a:gd name="T34" fmla="*/ 2147483647 w 282"/>
                  <a:gd name="T35" fmla="*/ 2147483647 h 842"/>
                  <a:gd name="T36" fmla="*/ 2147483647 w 282"/>
                  <a:gd name="T37" fmla="*/ 2147483647 h 842"/>
                  <a:gd name="T38" fmla="*/ 2147483647 w 282"/>
                  <a:gd name="T39" fmla="*/ 2147483647 h 842"/>
                  <a:gd name="T40" fmla="*/ 2147483647 w 282"/>
                  <a:gd name="T41" fmla="*/ 2147483647 h 842"/>
                  <a:gd name="T42" fmla="*/ 2147483647 w 282"/>
                  <a:gd name="T43" fmla="*/ 2147483647 h 842"/>
                  <a:gd name="T44" fmla="*/ 2147483647 w 282"/>
                  <a:gd name="T45" fmla="*/ 2147483647 h 842"/>
                  <a:gd name="T46" fmla="*/ 2147483647 w 282"/>
                  <a:gd name="T47" fmla="*/ 2147483647 h 842"/>
                  <a:gd name="T48" fmla="*/ 2147483647 w 282"/>
                  <a:gd name="T49" fmla="*/ 2147483647 h 842"/>
                  <a:gd name="T50" fmla="*/ 2147483647 w 282"/>
                  <a:gd name="T51" fmla="*/ 2147483647 h 842"/>
                  <a:gd name="T52" fmla="*/ 2147483647 w 282"/>
                  <a:gd name="T53" fmla="*/ 2147483647 h 842"/>
                  <a:gd name="T54" fmla="*/ 2147483647 w 282"/>
                  <a:gd name="T55" fmla="*/ 2147483647 h 842"/>
                  <a:gd name="T56" fmla="*/ 2147483647 w 282"/>
                  <a:gd name="T57" fmla="*/ 2147483647 h 842"/>
                  <a:gd name="T58" fmla="*/ 2147483647 w 282"/>
                  <a:gd name="T59" fmla="*/ 2147483647 h 842"/>
                  <a:gd name="T60" fmla="*/ 2147483647 w 282"/>
                  <a:gd name="T61" fmla="*/ 2147483647 h 842"/>
                  <a:gd name="T62" fmla="*/ 2147483647 w 282"/>
                  <a:gd name="T63" fmla="*/ 2147483647 h 842"/>
                  <a:gd name="T64" fmla="*/ 2147483647 w 282"/>
                  <a:gd name="T65" fmla="*/ 2147483647 h 842"/>
                  <a:gd name="T66" fmla="*/ 2147483647 w 282"/>
                  <a:gd name="T67" fmla="*/ 2147483647 h 842"/>
                  <a:gd name="T68" fmla="*/ 2147483647 w 282"/>
                  <a:gd name="T69" fmla="*/ 2147483647 h 842"/>
                  <a:gd name="T70" fmla="*/ 2147483647 w 282"/>
                  <a:gd name="T71" fmla="*/ 2147483647 h 842"/>
                  <a:gd name="T72" fmla="*/ 2147483647 w 282"/>
                  <a:gd name="T73" fmla="*/ 2147483647 h 842"/>
                  <a:gd name="T74" fmla="*/ 2147483647 w 282"/>
                  <a:gd name="T75" fmla="*/ 2147483647 h 842"/>
                  <a:gd name="T76" fmla="*/ 2147483647 w 282"/>
                  <a:gd name="T77" fmla="*/ 2147483647 h 842"/>
                  <a:gd name="T78" fmla="*/ 2147483647 w 282"/>
                  <a:gd name="T79" fmla="*/ 2147483647 h 842"/>
                  <a:gd name="T80" fmla="*/ 2147483647 w 282"/>
                  <a:gd name="T81" fmla="*/ 0 h 842"/>
                  <a:gd name="T82" fmla="*/ 2147483647 w 282"/>
                  <a:gd name="T83" fmla="*/ 2147483647 h 842"/>
                  <a:gd name="T84" fmla="*/ 2147483647 w 282"/>
                  <a:gd name="T85" fmla="*/ 2147483647 h 842"/>
                  <a:gd name="T86" fmla="*/ 2147483647 w 282"/>
                  <a:gd name="T87" fmla="*/ 2147483647 h 842"/>
                  <a:gd name="T88" fmla="*/ 2147483647 w 282"/>
                  <a:gd name="T89" fmla="*/ 0 h 842"/>
                  <a:gd name="T90" fmla="*/ 2147483647 w 282"/>
                  <a:gd name="T91" fmla="*/ 2147483647 h 842"/>
                  <a:gd name="T92" fmla="*/ 2147483647 w 282"/>
                  <a:gd name="T93" fmla="*/ 2147483647 h 842"/>
                  <a:gd name="T94" fmla="*/ 2147483647 w 282"/>
                  <a:gd name="T95" fmla="*/ 2147483647 h 842"/>
                  <a:gd name="T96" fmla="*/ 0 w 282"/>
                  <a:gd name="T97" fmla="*/ 2147483647 h 842"/>
                  <a:gd name="T98" fmla="*/ 2147483647 w 282"/>
                  <a:gd name="T99" fmla="*/ 2147483647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2"/>
                  <a:gd name="T151" fmla="*/ 0 h 842"/>
                  <a:gd name="T152" fmla="*/ 282 w 282"/>
                  <a:gd name="T153" fmla="*/ 842 h 8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2" h="842">
                    <a:moveTo>
                      <a:pt x="38" y="617"/>
                    </a:moveTo>
                    <a:lnTo>
                      <a:pt x="282" y="712"/>
                    </a:lnTo>
                    <a:lnTo>
                      <a:pt x="282" y="754"/>
                    </a:lnTo>
                    <a:lnTo>
                      <a:pt x="26" y="657"/>
                    </a:lnTo>
                    <a:lnTo>
                      <a:pt x="38" y="617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  <a:moveTo>
                      <a:pt x="86" y="463"/>
                    </a:moveTo>
                    <a:lnTo>
                      <a:pt x="282" y="538"/>
                    </a:lnTo>
                    <a:lnTo>
                      <a:pt x="282" y="581"/>
                    </a:lnTo>
                    <a:lnTo>
                      <a:pt x="74" y="503"/>
                    </a:lnTo>
                    <a:lnTo>
                      <a:pt x="86" y="463"/>
                    </a:lnTo>
                    <a:close/>
                    <a:moveTo>
                      <a:pt x="282" y="453"/>
                    </a:moveTo>
                    <a:lnTo>
                      <a:pt x="282" y="496"/>
                    </a:lnTo>
                    <a:lnTo>
                      <a:pt x="100" y="425"/>
                    </a:lnTo>
                    <a:lnTo>
                      <a:pt x="112" y="387"/>
                    </a:lnTo>
                    <a:lnTo>
                      <a:pt x="282" y="453"/>
                    </a:lnTo>
                    <a:close/>
                    <a:moveTo>
                      <a:pt x="135" y="308"/>
                    </a:moveTo>
                    <a:lnTo>
                      <a:pt x="282" y="365"/>
                    </a:ln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3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282" y="235"/>
                    </a:moveTo>
                    <a:lnTo>
                      <a:pt x="171" y="192"/>
                    </a:lnTo>
                    <a:lnTo>
                      <a:pt x="183" y="154"/>
                    </a:lnTo>
                    <a:lnTo>
                      <a:pt x="282" y="192"/>
                    </a:lnTo>
                    <a:lnTo>
                      <a:pt x="282" y="235"/>
                    </a:lnTo>
                    <a:close/>
                    <a:moveTo>
                      <a:pt x="209" y="76"/>
                    </a:moveTo>
                    <a:lnTo>
                      <a:pt x="282" y="107"/>
                    </a:lnTo>
                    <a:lnTo>
                      <a:pt x="282" y="149"/>
                    </a:lnTo>
                    <a:lnTo>
                      <a:pt x="194" y="116"/>
                    </a:lnTo>
                    <a:lnTo>
                      <a:pt x="209" y="7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2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</a:path>
                </a:pathLst>
              </a:custGeom>
              <a:solidFill>
                <a:srgbClr val="B886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92" name="Freeform 26"/>
              <p:cNvSpPr>
                <a:spLocks noEditPoints="1"/>
              </p:cNvSpPr>
              <p:nvPr/>
            </p:nvSpPr>
            <p:spPr bwMode="auto">
              <a:xfrm>
                <a:off x="827850" y="419681"/>
                <a:ext cx="279439" cy="1002629"/>
              </a:xfrm>
              <a:custGeom>
                <a:avLst/>
                <a:gdLst>
                  <a:gd name="T0" fmla="*/ 2147483647 w 267"/>
                  <a:gd name="T1" fmla="*/ 2147483647 h 958"/>
                  <a:gd name="T2" fmla="*/ 2147483647 w 267"/>
                  <a:gd name="T3" fmla="*/ 2147483647 h 958"/>
                  <a:gd name="T4" fmla="*/ 2147483647 w 267"/>
                  <a:gd name="T5" fmla="*/ 2147483647 h 958"/>
                  <a:gd name="T6" fmla="*/ 0 w 267"/>
                  <a:gd name="T7" fmla="*/ 2147483647 h 958"/>
                  <a:gd name="T8" fmla="*/ 2147483647 w 267"/>
                  <a:gd name="T9" fmla="*/ 2147483647 h 958"/>
                  <a:gd name="T10" fmla="*/ 2147483647 w 267"/>
                  <a:gd name="T11" fmla="*/ 2147483647 h 958"/>
                  <a:gd name="T12" fmla="*/ 2147483647 w 267"/>
                  <a:gd name="T13" fmla="*/ 2147483647 h 958"/>
                  <a:gd name="T14" fmla="*/ 2147483647 w 267"/>
                  <a:gd name="T15" fmla="*/ 2147483647 h 958"/>
                  <a:gd name="T16" fmla="*/ 2147483647 w 267"/>
                  <a:gd name="T17" fmla="*/ 2147483647 h 958"/>
                  <a:gd name="T18" fmla="*/ 2147483647 w 267"/>
                  <a:gd name="T19" fmla="*/ 2147483647 h 958"/>
                  <a:gd name="T20" fmla="*/ 2147483647 w 267"/>
                  <a:gd name="T21" fmla="*/ 2147483647 h 958"/>
                  <a:gd name="T22" fmla="*/ 2147483647 w 267"/>
                  <a:gd name="T23" fmla="*/ 2147483647 h 958"/>
                  <a:gd name="T24" fmla="*/ 2147483647 w 267"/>
                  <a:gd name="T25" fmla="*/ 2147483647 h 958"/>
                  <a:gd name="T26" fmla="*/ 2147483647 w 267"/>
                  <a:gd name="T27" fmla="*/ 2147483647 h 958"/>
                  <a:gd name="T28" fmla="*/ 2147483647 w 267"/>
                  <a:gd name="T29" fmla="*/ 2147483647 h 958"/>
                  <a:gd name="T30" fmla="*/ 2147483647 w 267"/>
                  <a:gd name="T31" fmla="*/ 2147483647 h 958"/>
                  <a:gd name="T32" fmla="*/ 2147483647 w 267"/>
                  <a:gd name="T33" fmla="*/ 2147483647 h 958"/>
                  <a:gd name="T34" fmla="*/ 2147483647 w 267"/>
                  <a:gd name="T35" fmla="*/ 2147483647 h 958"/>
                  <a:gd name="T36" fmla="*/ 2147483647 w 267"/>
                  <a:gd name="T37" fmla="*/ 2147483647 h 958"/>
                  <a:gd name="T38" fmla="*/ 2147483647 w 267"/>
                  <a:gd name="T39" fmla="*/ 2147483647 h 958"/>
                  <a:gd name="T40" fmla="*/ 2147483647 w 267"/>
                  <a:gd name="T41" fmla="*/ 2147483647 h 958"/>
                  <a:gd name="T42" fmla="*/ 2147483647 w 267"/>
                  <a:gd name="T43" fmla="*/ 2147483647 h 958"/>
                  <a:gd name="T44" fmla="*/ 2147483647 w 267"/>
                  <a:gd name="T45" fmla="*/ 2147483647 h 958"/>
                  <a:gd name="T46" fmla="*/ 2147483647 w 267"/>
                  <a:gd name="T47" fmla="*/ 2147483647 h 958"/>
                  <a:gd name="T48" fmla="*/ 2147483647 w 267"/>
                  <a:gd name="T49" fmla="*/ 2147483647 h 958"/>
                  <a:gd name="T50" fmla="*/ 2147483647 w 267"/>
                  <a:gd name="T51" fmla="*/ 2147483647 h 958"/>
                  <a:gd name="T52" fmla="*/ 2147483647 w 267"/>
                  <a:gd name="T53" fmla="*/ 2147483647 h 958"/>
                  <a:gd name="T54" fmla="*/ 2147483647 w 267"/>
                  <a:gd name="T55" fmla="*/ 2147483647 h 958"/>
                  <a:gd name="T56" fmla="*/ 2147483647 w 267"/>
                  <a:gd name="T57" fmla="*/ 2147483647 h 958"/>
                  <a:gd name="T58" fmla="*/ 2147483647 w 267"/>
                  <a:gd name="T59" fmla="*/ 2147483647 h 958"/>
                  <a:gd name="T60" fmla="*/ 2147483647 w 267"/>
                  <a:gd name="T61" fmla="*/ 0 h 958"/>
                  <a:gd name="T62" fmla="*/ 2147483647 w 267"/>
                  <a:gd name="T63" fmla="*/ 2147483647 h 958"/>
                  <a:gd name="T64" fmla="*/ 2147483647 w 267"/>
                  <a:gd name="T65" fmla="*/ 2147483647 h 958"/>
                  <a:gd name="T66" fmla="*/ 2147483647 w 267"/>
                  <a:gd name="T67" fmla="*/ 0 h 958"/>
                  <a:gd name="T68" fmla="*/ 2147483647 w 267"/>
                  <a:gd name="T69" fmla="*/ 2147483647 h 958"/>
                  <a:gd name="T70" fmla="*/ 2147483647 w 267"/>
                  <a:gd name="T71" fmla="*/ 2147483647 h 958"/>
                  <a:gd name="T72" fmla="*/ 2147483647 w 267"/>
                  <a:gd name="T73" fmla="*/ 2147483647 h 958"/>
                  <a:gd name="T74" fmla="*/ 2147483647 w 267"/>
                  <a:gd name="T75" fmla="*/ 2147483647 h 958"/>
                  <a:gd name="T76" fmla="*/ 2147483647 w 267"/>
                  <a:gd name="T77" fmla="*/ 2147483647 h 958"/>
                  <a:gd name="T78" fmla="*/ 2147483647 w 267"/>
                  <a:gd name="T79" fmla="*/ 2147483647 h 958"/>
                  <a:gd name="T80" fmla="*/ 2147483647 w 267"/>
                  <a:gd name="T81" fmla="*/ 2147483647 h 958"/>
                  <a:gd name="T82" fmla="*/ 2147483647 w 267"/>
                  <a:gd name="T83" fmla="*/ 2147483647 h 958"/>
                  <a:gd name="T84" fmla="*/ 2147483647 w 267"/>
                  <a:gd name="T85" fmla="*/ 2147483647 h 958"/>
                  <a:gd name="T86" fmla="*/ 2147483647 w 267"/>
                  <a:gd name="T87" fmla="*/ 2147483647 h 958"/>
                  <a:gd name="T88" fmla="*/ 2147483647 w 267"/>
                  <a:gd name="T89" fmla="*/ 2147483647 h 958"/>
                  <a:gd name="T90" fmla="*/ 2147483647 w 267"/>
                  <a:gd name="T91" fmla="*/ 2147483647 h 958"/>
                  <a:gd name="T92" fmla="*/ 2147483647 w 267"/>
                  <a:gd name="T93" fmla="*/ 2147483647 h 958"/>
                  <a:gd name="T94" fmla="*/ 2147483647 w 267"/>
                  <a:gd name="T95" fmla="*/ 2147483647 h 958"/>
                  <a:gd name="T96" fmla="*/ 2147483647 w 267"/>
                  <a:gd name="T97" fmla="*/ 2147483647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7"/>
                  <a:gd name="T148" fmla="*/ 0 h 958"/>
                  <a:gd name="T149" fmla="*/ 267 w 267"/>
                  <a:gd name="T150" fmla="*/ 958 h 9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7" h="958">
                    <a:moveTo>
                      <a:pt x="11" y="816"/>
                    </a:moveTo>
                    <a:lnTo>
                      <a:pt x="267" y="913"/>
                    </a:lnTo>
                    <a:lnTo>
                      <a:pt x="267" y="958"/>
                    </a:lnTo>
                    <a:lnTo>
                      <a:pt x="0" y="854"/>
                    </a:lnTo>
                    <a:lnTo>
                      <a:pt x="11" y="816"/>
                    </a:lnTo>
                    <a:close/>
                    <a:moveTo>
                      <a:pt x="267" y="828"/>
                    </a:moveTo>
                    <a:lnTo>
                      <a:pt x="267" y="871"/>
                    </a:lnTo>
                    <a:lnTo>
                      <a:pt x="23" y="776"/>
                    </a:lnTo>
                    <a:lnTo>
                      <a:pt x="35" y="738"/>
                    </a:lnTo>
                    <a:lnTo>
                      <a:pt x="267" y="828"/>
                    </a:lnTo>
                    <a:close/>
                    <a:moveTo>
                      <a:pt x="267" y="785"/>
                    </a:move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lnTo>
                      <a:pt x="267" y="785"/>
                    </a:lnTo>
                    <a:close/>
                    <a:moveTo>
                      <a:pt x="85" y="584"/>
                    </a:moveTo>
                    <a:lnTo>
                      <a:pt x="267" y="655"/>
                    </a:lnTo>
                    <a:lnTo>
                      <a:pt x="267" y="697"/>
                    </a:lnTo>
                    <a:lnTo>
                      <a:pt x="71" y="622"/>
                    </a:lnTo>
                    <a:lnTo>
                      <a:pt x="85" y="584"/>
                    </a:lnTo>
                    <a:close/>
                    <a:moveTo>
                      <a:pt x="267" y="612"/>
                    </a:moveTo>
                    <a:lnTo>
                      <a:pt x="97" y="546"/>
                    </a:ln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2"/>
                    </a:lnTo>
                    <a:lnTo>
                      <a:pt x="267" y="524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267" y="394"/>
                    </a:moveTo>
                    <a:lnTo>
                      <a:pt x="267" y="439"/>
                    </a:ln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close/>
                    <a:moveTo>
                      <a:pt x="267" y="351"/>
                    </a:moveTo>
                    <a:lnTo>
                      <a:pt x="168" y="313"/>
                    </a:lnTo>
                    <a:lnTo>
                      <a:pt x="179" y="275"/>
                    </a:lnTo>
                    <a:lnTo>
                      <a:pt x="267" y="308"/>
                    </a:lnTo>
                    <a:lnTo>
                      <a:pt x="267" y="351"/>
                    </a:lnTo>
                    <a:close/>
                    <a:moveTo>
                      <a:pt x="267" y="266"/>
                    </a:moveTo>
                    <a:lnTo>
                      <a:pt x="194" y="235"/>
                    </a:lnTo>
                    <a:lnTo>
                      <a:pt x="205" y="197"/>
                    </a:lnTo>
                    <a:lnTo>
                      <a:pt x="267" y="221"/>
                    </a:lnTo>
                    <a:lnTo>
                      <a:pt x="267" y="266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93" name="Freeform 27"/>
              <p:cNvSpPr/>
              <p:nvPr/>
            </p:nvSpPr>
            <p:spPr bwMode="auto">
              <a:xfrm>
                <a:off x="1107288" y="419681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7 w 281"/>
                  <a:gd name="T3" fmla="*/ 2147483647 h 1001"/>
                  <a:gd name="T4" fmla="*/ 2147483647 w 281"/>
                  <a:gd name="T5" fmla="*/ 2147483647 h 1001"/>
                  <a:gd name="T6" fmla="*/ 0 w 281"/>
                  <a:gd name="T7" fmla="*/ 2147483647 h 1001"/>
                  <a:gd name="T8" fmla="*/ 0 w 281"/>
                  <a:gd name="T9" fmla="*/ 2147483647 h 1001"/>
                  <a:gd name="T10" fmla="*/ 0 w 281"/>
                  <a:gd name="T11" fmla="*/ 2147483647 h 1001"/>
                  <a:gd name="T12" fmla="*/ 0 w 281"/>
                  <a:gd name="T13" fmla="*/ 2147483647 h 1001"/>
                  <a:gd name="T14" fmla="*/ 0 w 281"/>
                  <a:gd name="T15" fmla="*/ 2147483647 h 1001"/>
                  <a:gd name="T16" fmla="*/ 0 w 281"/>
                  <a:gd name="T17" fmla="*/ 2147483647 h 1001"/>
                  <a:gd name="T18" fmla="*/ 0 w 281"/>
                  <a:gd name="T19" fmla="*/ 2147483647 h 1001"/>
                  <a:gd name="T20" fmla="*/ 0 w 281"/>
                  <a:gd name="T21" fmla="*/ 2147483647 h 1001"/>
                  <a:gd name="T22" fmla="*/ 0 w 281"/>
                  <a:gd name="T23" fmla="*/ 2147483647 h 1001"/>
                  <a:gd name="T24" fmla="*/ 0 w 281"/>
                  <a:gd name="T25" fmla="*/ 2147483647 h 1001"/>
                  <a:gd name="T26" fmla="*/ 0 w 281"/>
                  <a:gd name="T27" fmla="*/ 2147483647 h 1001"/>
                  <a:gd name="T28" fmla="*/ 0 w 281"/>
                  <a:gd name="T29" fmla="*/ 2147483647 h 1001"/>
                  <a:gd name="T30" fmla="*/ 0 w 281"/>
                  <a:gd name="T31" fmla="*/ 2147483647 h 1001"/>
                  <a:gd name="T32" fmla="*/ 0 w 281"/>
                  <a:gd name="T33" fmla="*/ 2147483647 h 1001"/>
                  <a:gd name="T34" fmla="*/ 0 w 281"/>
                  <a:gd name="T35" fmla="*/ 2147483647 h 1001"/>
                  <a:gd name="T36" fmla="*/ 0 w 281"/>
                  <a:gd name="T37" fmla="*/ 2147483647 h 1001"/>
                  <a:gd name="T38" fmla="*/ 0 w 281"/>
                  <a:gd name="T39" fmla="*/ 2147483647 h 1001"/>
                  <a:gd name="T40" fmla="*/ 0 w 281"/>
                  <a:gd name="T41" fmla="*/ 2147483647 h 1001"/>
                  <a:gd name="T42" fmla="*/ 0 w 281"/>
                  <a:gd name="T43" fmla="*/ 2147483647 h 1001"/>
                  <a:gd name="T44" fmla="*/ 0 w 281"/>
                  <a:gd name="T45" fmla="*/ 2147483647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1"/>
                  <a:gd name="T73" fmla="*/ 0 h 1001"/>
                  <a:gd name="T74" fmla="*/ 281 w 281"/>
                  <a:gd name="T75" fmla="*/ 1001 h 10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1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2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6"/>
                    </a:lnTo>
                    <a:lnTo>
                      <a:pt x="0" y="221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94" name="Freeform 28"/>
              <p:cNvSpPr>
                <a:spLocks noEditPoints="1"/>
              </p:cNvSpPr>
              <p:nvPr/>
            </p:nvSpPr>
            <p:spPr bwMode="auto">
              <a:xfrm>
                <a:off x="15699" y="511781"/>
                <a:ext cx="279439" cy="1002629"/>
              </a:xfrm>
              <a:custGeom>
                <a:avLst/>
                <a:gdLst>
                  <a:gd name="T0" fmla="*/ 2147483647 w 267"/>
                  <a:gd name="T1" fmla="*/ 2147483647 h 958"/>
                  <a:gd name="T2" fmla="*/ 2147483647 w 267"/>
                  <a:gd name="T3" fmla="*/ 2147483647 h 958"/>
                  <a:gd name="T4" fmla="*/ 2147483647 w 267"/>
                  <a:gd name="T5" fmla="*/ 2147483647 h 958"/>
                  <a:gd name="T6" fmla="*/ 2147483647 w 267"/>
                  <a:gd name="T7" fmla="*/ 2147483647 h 958"/>
                  <a:gd name="T8" fmla="*/ 2147483647 w 267"/>
                  <a:gd name="T9" fmla="*/ 2147483647 h 958"/>
                  <a:gd name="T10" fmla="*/ 2147483647 w 267"/>
                  <a:gd name="T11" fmla="*/ 2147483647 h 958"/>
                  <a:gd name="T12" fmla="*/ 2147483647 w 267"/>
                  <a:gd name="T13" fmla="*/ 2147483647 h 958"/>
                  <a:gd name="T14" fmla="*/ 2147483647 w 267"/>
                  <a:gd name="T15" fmla="*/ 2147483647 h 958"/>
                  <a:gd name="T16" fmla="*/ 2147483647 w 267"/>
                  <a:gd name="T17" fmla="*/ 2147483647 h 958"/>
                  <a:gd name="T18" fmla="*/ 2147483647 w 267"/>
                  <a:gd name="T19" fmla="*/ 2147483647 h 958"/>
                  <a:gd name="T20" fmla="*/ 2147483647 w 267"/>
                  <a:gd name="T21" fmla="*/ 2147483647 h 958"/>
                  <a:gd name="T22" fmla="*/ 2147483647 w 267"/>
                  <a:gd name="T23" fmla="*/ 2147483647 h 958"/>
                  <a:gd name="T24" fmla="*/ 2147483647 w 267"/>
                  <a:gd name="T25" fmla="*/ 2147483647 h 958"/>
                  <a:gd name="T26" fmla="*/ 2147483647 w 267"/>
                  <a:gd name="T27" fmla="*/ 2147483647 h 958"/>
                  <a:gd name="T28" fmla="*/ 2147483647 w 267"/>
                  <a:gd name="T29" fmla="*/ 2147483647 h 958"/>
                  <a:gd name="T30" fmla="*/ 2147483647 w 267"/>
                  <a:gd name="T31" fmla="*/ 2147483647 h 958"/>
                  <a:gd name="T32" fmla="*/ 2147483647 w 267"/>
                  <a:gd name="T33" fmla="*/ 2147483647 h 958"/>
                  <a:gd name="T34" fmla="*/ 2147483647 w 267"/>
                  <a:gd name="T35" fmla="*/ 2147483647 h 958"/>
                  <a:gd name="T36" fmla="*/ 2147483647 w 267"/>
                  <a:gd name="T37" fmla="*/ 2147483647 h 958"/>
                  <a:gd name="T38" fmla="*/ 2147483647 w 267"/>
                  <a:gd name="T39" fmla="*/ 2147483647 h 958"/>
                  <a:gd name="T40" fmla="*/ 2147483647 w 267"/>
                  <a:gd name="T41" fmla="*/ 2147483647 h 958"/>
                  <a:gd name="T42" fmla="*/ 2147483647 w 267"/>
                  <a:gd name="T43" fmla="*/ 2147483647 h 958"/>
                  <a:gd name="T44" fmla="*/ 2147483647 w 267"/>
                  <a:gd name="T45" fmla="*/ 2147483647 h 958"/>
                  <a:gd name="T46" fmla="*/ 2147483647 w 267"/>
                  <a:gd name="T47" fmla="*/ 2147483647 h 958"/>
                  <a:gd name="T48" fmla="*/ 2147483647 w 267"/>
                  <a:gd name="T49" fmla="*/ 2147483647 h 958"/>
                  <a:gd name="T50" fmla="*/ 2147483647 w 267"/>
                  <a:gd name="T51" fmla="*/ 0 h 958"/>
                  <a:gd name="T52" fmla="*/ 2147483647 w 267"/>
                  <a:gd name="T53" fmla="*/ 2147483647 h 958"/>
                  <a:gd name="T54" fmla="*/ 2147483647 w 267"/>
                  <a:gd name="T55" fmla="*/ 2147483647 h 958"/>
                  <a:gd name="T56" fmla="*/ 2147483647 w 267"/>
                  <a:gd name="T57" fmla="*/ 0 h 958"/>
                  <a:gd name="T58" fmla="*/ 2147483647 w 267"/>
                  <a:gd name="T59" fmla="*/ 2147483647 h 958"/>
                  <a:gd name="T60" fmla="*/ 2147483647 w 267"/>
                  <a:gd name="T61" fmla="*/ 2147483647 h 958"/>
                  <a:gd name="T62" fmla="*/ 2147483647 w 267"/>
                  <a:gd name="T63" fmla="*/ 2147483647 h 958"/>
                  <a:gd name="T64" fmla="*/ 2147483647 w 267"/>
                  <a:gd name="T65" fmla="*/ 2147483647 h 958"/>
                  <a:gd name="T66" fmla="*/ 2147483647 w 267"/>
                  <a:gd name="T67" fmla="*/ 2147483647 h 958"/>
                  <a:gd name="T68" fmla="*/ 2147483647 w 267"/>
                  <a:gd name="T69" fmla="*/ 2147483647 h 958"/>
                  <a:gd name="T70" fmla="*/ 2147483647 w 267"/>
                  <a:gd name="T71" fmla="*/ 2147483647 h 958"/>
                  <a:gd name="T72" fmla="*/ 2147483647 w 267"/>
                  <a:gd name="T73" fmla="*/ 2147483647 h 958"/>
                  <a:gd name="T74" fmla="*/ 2147483647 w 267"/>
                  <a:gd name="T75" fmla="*/ 2147483647 h 958"/>
                  <a:gd name="T76" fmla="*/ 2147483647 w 267"/>
                  <a:gd name="T77" fmla="*/ 2147483647 h 958"/>
                  <a:gd name="T78" fmla="*/ 2147483647 w 267"/>
                  <a:gd name="T79" fmla="*/ 2147483647 h 958"/>
                  <a:gd name="T80" fmla="*/ 0 w 267"/>
                  <a:gd name="T81" fmla="*/ 2147483647 h 958"/>
                  <a:gd name="T82" fmla="*/ 2147483647 w 267"/>
                  <a:gd name="T83" fmla="*/ 2147483647 h 958"/>
                  <a:gd name="T84" fmla="*/ 2147483647 w 267"/>
                  <a:gd name="T85" fmla="*/ 2147483647 h 958"/>
                  <a:gd name="T86" fmla="*/ 2147483647 w 267"/>
                  <a:gd name="T87" fmla="*/ 2147483647 h 958"/>
                  <a:gd name="T88" fmla="*/ 2147483647 w 267"/>
                  <a:gd name="T89" fmla="*/ 2147483647 h 958"/>
                  <a:gd name="T90" fmla="*/ 2147483647 w 267"/>
                  <a:gd name="T91" fmla="*/ 2147483647 h 958"/>
                  <a:gd name="T92" fmla="*/ 2147483647 w 267"/>
                  <a:gd name="T93" fmla="*/ 2147483647 h 958"/>
                  <a:gd name="T94" fmla="*/ 2147483647 w 267"/>
                  <a:gd name="T95" fmla="*/ 2147483647 h 958"/>
                  <a:gd name="T96" fmla="*/ 2147483647 w 267"/>
                  <a:gd name="T97" fmla="*/ 2147483647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7"/>
                  <a:gd name="T148" fmla="*/ 0 h 958"/>
                  <a:gd name="T149" fmla="*/ 267 w 267"/>
                  <a:gd name="T150" fmla="*/ 958 h 9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7" h="958">
                    <a:moveTo>
                      <a:pt x="267" y="740"/>
                    </a:moveTo>
                    <a:lnTo>
                      <a:pt x="267" y="785"/>
                    </a:ln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close/>
                    <a:moveTo>
                      <a:pt x="267" y="697"/>
                    </a:moveTo>
                    <a:lnTo>
                      <a:pt x="71" y="621"/>
                    </a:lnTo>
                    <a:lnTo>
                      <a:pt x="85" y="583"/>
                    </a:lnTo>
                    <a:lnTo>
                      <a:pt x="267" y="655"/>
                    </a:lnTo>
                    <a:lnTo>
                      <a:pt x="267" y="697"/>
                    </a:lnTo>
                    <a:close/>
                    <a:moveTo>
                      <a:pt x="97" y="545"/>
                    </a:move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lnTo>
                      <a:pt x="97" y="545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1"/>
                    </a:lnTo>
                    <a:lnTo>
                      <a:pt x="267" y="524"/>
                    </a:lnTo>
                    <a:close/>
                    <a:moveTo>
                      <a:pt x="267" y="439"/>
                    </a:move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lnTo>
                      <a:pt x="267" y="439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179" y="275"/>
                    </a:moveTo>
                    <a:lnTo>
                      <a:pt x="267" y="308"/>
                    </a:lnTo>
                    <a:lnTo>
                      <a:pt x="267" y="351"/>
                    </a:lnTo>
                    <a:lnTo>
                      <a:pt x="170" y="313"/>
                    </a:lnTo>
                    <a:lnTo>
                      <a:pt x="179" y="275"/>
                    </a:lnTo>
                    <a:close/>
                    <a:moveTo>
                      <a:pt x="267" y="265"/>
                    </a:moveTo>
                    <a:lnTo>
                      <a:pt x="194" y="237"/>
                    </a:lnTo>
                    <a:lnTo>
                      <a:pt x="205" y="197"/>
                    </a:lnTo>
                    <a:lnTo>
                      <a:pt x="267" y="220"/>
                    </a:lnTo>
                    <a:lnTo>
                      <a:pt x="267" y="265"/>
                    </a:lnTo>
                    <a:close/>
                    <a:moveTo>
                      <a:pt x="267" y="958"/>
                    </a:moveTo>
                    <a:lnTo>
                      <a:pt x="0" y="854"/>
                    </a:lnTo>
                    <a:lnTo>
                      <a:pt x="11" y="816"/>
                    </a:lnTo>
                    <a:lnTo>
                      <a:pt x="267" y="913"/>
                    </a:lnTo>
                    <a:lnTo>
                      <a:pt x="267" y="958"/>
                    </a:lnTo>
                    <a:close/>
                    <a:moveTo>
                      <a:pt x="35" y="738"/>
                    </a:moveTo>
                    <a:lnTo>
                      <a:pt x="267" y="828"/>
                    </a:lnTo>
                    <a:lnTo>
                      <a:pt x="267" y="870"/>
                    </a:lnTo>
                    <a:lnTo>
                      <a:pt x="23" y="778"/>
                    </a:lnTo>
                    <a:lnTo>
                      <a:pt x="35" y="738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95" name="Freeform 29"/>
              <p:cNvSpPr>
                <a:spLocks noEditPoints="1"/>
              </p:cNvSpPr>
              <p:nvPr/>
            </p:nvSpPr>
            <p:spPr bwMode="auto">
              <a:xfrm>
                <a:off x="0" y="678188"/>
                <a:ext cx="295137" cy="881225"/>
              </a:xfrm>
              <a:custGeom>
                <a:avLst/>
                <a:gdLst>
                  <a:gd name="T0" fmla="*/ 2147483647 w 282"/>
                  <a:gd name="T1" fmla="*/ 2147483647 h 842"/>
                  <a:gd name="T2" fmla="*/ 2147483647 w 282"/>
                  <a:gd name="T3" fmla="*/ 2147483647 h 842"/>
                  <a:gd name="T4" fmla="*/ 2147483647 w 282"/>
                  <a:gd name="T5" fmla="*/ 2147483647 h 842"/>
                  <a:gd name="T6" fmla="*/ 2147483647 w 282"/>
                  <a:gd name="T7" fmla="*/ 2147483647 h 842"/>
                  <a:gd name="T8" fmla="*/ 2147483647 w 282"/>
                  <a:gd name="T9" fmla="*/ 2147483647 h 842"/>
                  <a:gd name="T10" fmla="*/ 2147483647 w 282"/>
                  <a:gd name="T11" fmla="*/ 2147483647 h 842"/>
                  <a:gd name="T12" fmla="*/ 2147483647 w 282"/>
                  <a:gd name="T13" fmla="*/ 2147483647 h 842"/>
                  <a:gd name="T14" fmla="*/ 2147483647 w 282"/>
                  <a:gd name="T15" fmla="*/ 2147483647 h 842"/>
                  <a:gd name="T16" fmla="*/ 2147483647 w 282"/>
                  <a:gd name="T17" fmla="*/ 2147483647 h 842"/>
                  <a:gd name="T18" fmla="*/ 2147483647 w 282"/>
                  <a:gd name="T19" fmla="*/ 2147483647 h 842"/>
                  <a:gd name="T20" fmla="*/ 2147483647 w 282"/>
                  <a:gd name="T21" fmla="*/ 2147483647 h 842"/>
                  <a:gd name="T22" fmla="*/ 2147483647 w 282"/>
                  <a:gd name="T23" fmla="*/ 2147483647 h 842"/>
                  <a:gd name="T24" fmla="*/ 2147483647 w 282"/>
                  <a:gd name="T25" fmla="*/ 2147483647 h 842"/>
                  <a:gd name="T26" fmla="*/ 2147483647 w 282"/>
                  <a:gd name="T27" fmla="*/ 2147483647 h 842"/>
                  <a:gd name="T28" fmla="*/ 2147483647 w 282"/>
                  <a:gd name="T29" fmla="*/ 2147483647 h 842"/>
                  <a:gd name="T30" fmla="*/ 2147483647 w 282"/>
                  <a:gd name="T31" fmla="*/ 2147483647 h 842"/>
                  <a:gd name="T32" fmla="*/ 2147483647 w 282"/>
                  <a:gd name="T33" fmla="*/ 2147483647 h 842"/>
                  <a:gd name="T34" fmla="*/ 2147483647 w 282"/>
                  <a:gd name="T35" fmla="*/ 2147483647 h 842"/>
                  <a:gd name="T36" fmla="*/ 2147483647 w 282"/>
                  <a:gd name="T37" fmla="*/ 2147483647 h 842"/>
                  <a:gd name="T38" fmla="*/ 2147483647 w 282"/>
                  <a:gd name="T39" fmla="*/ 2147483647 h 842"/>
                  <a:gd name="T40" fmla="*/ 2147483647 w 282"/>
                  <a:gd name="T41" fmla="*/ 2147483647 h 842"/>
                  <a:gd name="T42" fmla="*/ 2147483647 w 282"/>
                  <a:gd name="T43" fmla="*/ 2147483647 h 842"/>
                  <a:gd name="T44" fmla="*/ 2147483647 w 282"/>
                  <a:gd name="T45" fmla="*/ 2147483647 h 842"/>
                  <a:gd name="T46" fmla="*/ 2147483647 w 282"/>
                  <a:gd name="T47" fmla="*/ 2147483647 h 842"/>
                  <a:gd name="T48" fmla="*/ 2147483647 w 282"/>
                  <a:gd name="T49" fmla="*/ 2147483647 h 842"/>
                  <a:gd name="T50" fmla="*/ 2147483647 w 282"/>
                  <a:gd name="T51" fmla="*/ 2147483647 h 842"/>
                  <a:gd name="T52" fmla="*/ 2147483647 w 282"/>
                  <a:gd name="T53" fmla="*/ 2147483647 h 842"/>
                  <a:gd name="T54" fmla="*/ 2147483647 w 282"/>
                  <a:gd name="T55" fmla="*/ 2147483647 h 842"/>
                  <a:gd name="T56" fmla="*/ 2147483647 w 282"/>
                  <a:gd name="T57" fmla="*/ 2147483647 h 842"/>
                  <a:gd name="T58" fmla="*/ 2147483647 w 282"/>
                  <a:gd name="T59" fmla="*/ 2147483647 h 842"/>
                  <a:gd name="T60" fmla="*/ 2147483647 w 282"/>
                  <a:gd name="T61" fmla="*/ 0 h 842"/>
                  <a:gd name="T62" fmla="*/ 2147483647 w 282"/>
                  <a:gd name="T63" fmla="*/ 2147483647 h 842"/>
                  <a:gd name="T64" fmla="*/ 2147483647 w 282"/>
                  <a:gd name="T65" fmla="*/ 2147483647 h 842"/>
                  <a:gd name="T66" fmla="*/ 2147483647 w 282"/>
                  <a:gd name="T67" fmla="*/ 2147483647 h 842"/>
                  <a:gd name="T68" fmla="*/ 2147483647 w 282"/>
                  <a:gd name="T69" fmla="*/ 0 h 842"/>
                  <a:gd name="T70" fmla="*/ 2147483647 w 282"/>
                  <a:gd name="T71" fmla="*/ 2147483647 h 842"/>
                  <a:gd name="T72" fmla="*/ 2147483647 w 282"/>
                  <a:gd name="T73" fmla="*/ 2147483647 h 842"/>
                  <a:gd name="T74" fmla="*/ 2147483647 w 282"/>
                  <a:gd name="T75" fmla="*/ 2147483647 h 842"/>
                  <a:gd name="T76" fmla="*/ 0 w 282"/>
                  <a:gd name="T77" fmla="*/ 2147483647 h 842"/>
                  <a:gd name="T78" fmla="*/ 2147483647 w 282"/>
                  <a:gd name="T79" fmla="*/ 2147483647 h 842"/>
                  <a:gd name="T80" fmla="*/ 2147483647 w 282"/>
                  <a:gd name="T81" fmla="*/ 2147483647 h 842"/>
                  <a:gd name="T82" fmla="*/ 2147483647 w 282"/>
                  <a:gd name="T83" fmla="*/ 2147483647 h 842"/>
                  <a:gd name="T84" fmla="*/ 2147483647 w 282"/>
                  <a:gd name="T85" fmla="*/ 2147483647 h 842"/>
                  <a:gd name="T86" fmla="*/ 2147483647 w 282"/>
                  <a:gd name="T87" fmla="*/ 2147483647 h 842"/>
                  <a:gd name="T88" fmla="*/ 2147483647 w 282"/>
                  <a:gd name="T89" fmla="*/ 2147483647 h 842"/>
                  <a:gd name="T90" fmla="*/ 2147483647 w 282"/>
                  <a:gd name="T91" fmla="*/ 2147483647 h 842"/>
                  <a:gd name="T92" fmla="*/ 2147483647 w 282"/>
                  <a:gd name="T93" fmla="*/ 2147483647 h 842"/>
                  <a:gd name="T94" fmla="*/ 2147483647 w 282"/>
                  <a:gd name="T95" fmla="*/ 2147483647 h 842"/>
                  <a:gd name="T96" fmla="*/ 2147483647 w 282"/>
                  <a:gd name="T97" fmla="*/ 2147483647 h 842"/>
                  <a:gd name="T98" fmla="*/ 2147483647 w 282"/>
                  <a:gd name="T99" fmla="*/ 2147483647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2"/>
                  <a:gd name="T151" fmla="*/ 0 h 842"/>
                  <a:gd name="T152" fmla="*/ 282 w 282"/>
                  <a:gd name="T153" fmla="*/ 842 h 8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2" h="842">
                    <a:moveTo>
                      <a:pt x="282" y="581"/>
                    </a:moveTo>
                    <a:lnTo>
                      <a:pt x="74" y="503"/>
                    </a:lnTo>
                    <a:lnTo>
                      <a:pt x="86" y="462"/>
                    </a:lnTo>
                    <a:lnTo>
                      <a:pt x="282" y="538"/>
                    </a:lnTo>
                    <a:lnTo>
                      <a:pt x="282" y="581"/>
                    </a:lnTo>
                    <a:close/>
                    <a:moveTo>
                      <a:pt x="282" y="365"/>
                    </a:move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lnTo>
                      <a:pt x="282" y="365"/>
                    </a:lnTo>
                    <a:close/>
                    <a:moveTo>
                      <a:pt x="112" y="386"/>
                    </a:moveTo>
                    <a:lnTo>
                      <a:pt x="282" y="453"/>
                    </a:lnTo>
                    <a:lnTo>
                      <a:pt x="282" y="496"/>
                    </a:lnTo>
                    <a:lnTo>
                      <a:pt x="100" y="424"/>
                    </a:lnTo>
                    <a:lnTo>
                      <a:pt x="112" y="386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2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185" y="154"/>
                    </a:moveTo>
                    <a:lnTo>
                      <a:pt x="282" y="192"/>
                    </a:lnTo>
                    <a:lnTo>
                      <a:pt x="282" y="235"/>
                    </a:lnTo>
                    <a:lnTo>
                      <a:pt x="171" y="192"/>
                    </a:lnTo>
                    <a:lnTo>
                      <a:pt x="185" y="154"/>
                    </a:lnTo>
                    <a:close/>
                    <a:moveTo>
                      <a:pt x="194" y="116"/>
                    </a:moveTo>
                    <a:lnTo>
                      <a:pt x="209" y="78"/>
                    </a:lnTo>
                    <a:lnTo>
                      <a:pt x="282" y="106"/>
                    </a:lnTo>
                    <a:lnTo>
                      <a:pt x="282" y="149"/>
                    </a:lnTo>
                    <a:lnTo>
                      <a:pt x="194" y="11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1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  <a:moveTo>
                      <a:pt x="282" y="754"/>
                    </a:moveTo>
                    <a:lnTo>
                      <a:pt x="26" y="657"/>
                    </a:lnTo>
                    <a:lnTo>
                      <a:pt x="38" y="619"/>
                    </a:lnTo>
                    <a:lnTo>
                      <a:pt x="282" y="711"/>
                    </a:lnTo>
                    <a:lnTo>
                      <a:pt x="282" y="754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96" name="Freeform 30"/>
              <p:cNvSpPr/>
              <p:nvPr/>
            </p:nvSpPr>
            <p:spPr bwMode="auto">
              <a:xfrm>
                <a:off x="295137" y="511781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7 w 281"/>
                  <a:gd name="T3" fmla="*/ 2147483647 h 1001"/>
                  <a:gd name="T4" fmla="*/ 2147483647 w 281"/>
                  <a:gd name="T5" fmla="*/ 2147483647 h 1001"/>
                  <a:gd name="T6" fmla="*/ 0 w 281"/>
                  <a:gd name="T7" fmla="*/ 2147483647 h 1001"/>
                  <a:gd name="T8" fmla="*/ 0 w 281"/>
                  <a:gd name="T9" fmla="*/ 2147483647 h 1001"/>
                  <a:gd name="T10" fmla="*/ 0 w 281"/>
                  <a:gd name="T11" fmla="*/ 2147483647 h 1001"/>
                  <a:gd name="T12" fmla="*/ 0 w 281"/>
                  <a:gd name="T13" fmla="*/ 2147483647 h 1001"/>
                  <a:gd name="T14" fmla="*/ 0 w 281"/>
                  <a:gd name="T15" fmla="*/ 2147483647 h 1001"/>
                  <a:gd name="T16" fmla="*/ 0 w 281"/>
                  <a:gd name="T17" fmla="*/ 2147483647 h 1001"/>
                  <a:gd name="T18" fmla="*/ 0 w 281"/>
                  <a:gd name="T19" fmla="*/ 2147483647 h 1001"/>
                  <a:gd name="T20" fmla="*/ 0 w 281"/>
                  <a:gd name="T21" fmla="*/ 2147483647 h 1001"/>
                  <a:gd name="T22" fmla="*/ 0 w 281"/>
                  <a:gd name="T23" fmla="*/ 2147483647 h 1001"/>
                  <a:gd name="T24" fmla="*/ 0 w 281"/>
                  <a:gd name="T25" fmla="*/ 2147483647 h 1001"/>
                  <a:gd name="T26" fmla="*/ 0 w 281"/>
                  <a:gd name="T27" fmla="*/ 2147483647 h 1001"/>
                  <a:gd name="T28" fmla="*/ 0 w 281"/>
                  <a:gd name="T29" fmla="*/ 2147483647 h 1001"/>
                  <a:gd name="T30" fmla="*/ 0 w 281"/>
                  <a:gd name="T31" fmla="*/ 2147483647 h 1001"/>
                  <a:gd name="T32" fmla="*/ 0 w 281"/>
                  <a:gd name="T33" fmla="*/ 2147483647 h 1001"/>
                  <a:gd name="T34" fmla="*/ 0 w 281"/>
                  <a:gd name="T35" fmla="*/ 2147483647 h 1001"/>
                  <a:gd name="T36" fmla="*/ 0 w 281"/>
                  <a:gd name="T37" fmla="*/ 2147483647 h 1001"/>
                  <a:gd name="T38" fmla="*/ 0 w 281"/>
                  <a:gd name="T39" fmla="*/ 2147483647 h 1001"/>
                  <a:gd name="T40" fmla="*/ 0 w 281"/>
                  <a:gd name="T41" fmla="*/ 2147483647 h 1001"/>
                  <a:gd name="T42" fmla="*/ 0 w 281"/>
                  <a:gd name="T43" fmla="*/ 2147483647 h 1001"/>
                  <a:gd name="T44" fmla="*/ 0 w 281"/>
                  <a:gd name="T45" fmla="*/ 2147483647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1"/>
                  <a:gd name="T73" fmla="*/ 0 h 1001"/>
                  <a:gd name="T74" fmla="*/ 281 w 281"/>
                  <a:gd name="T75" fmla="*/ 1001 h 10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1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5"/>
                    </a:lnTo>
                    <a:lnTo>
                      <a:pt x="0" y="220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97" name="Freeform 31"/>
              <p:cNvSpPr>
                <a:spLocks noEditPoints="1"/>
              </p:cNvSpPr>
              <p:nvPr/>
            </p:nvSpPr>
            <p:spPr bwMode="auto">
              <a:xfrm>
                <a:off x="1253810" y="1469407"/>
                <a:ext cx="286765" cy="109892"/>
              </a:xfrm>
              <a:custGeom>
                <a:avLst/>
                <a:gdLst>
                  <a:gd name="T0" fmla="*/ 2147483647 w 274"/>
                  <a:gd name="T1" fmla="*/ 2147483647 h 105"/>
                  <a:gd name="T2" fmla="*/ 2147483647 w 274"/>
                  <a:gd name="T3" fmla="*/ 2147483647 h 105"/>
                  <a:gd name="T4" fmla="*/ 2147483647 w 274"/>
                  <a:gd name="T5" fmla="*/ 2147483647 h 105"/>
                  <a:gd name="T6" fmla="*/ 2147483647 w 274"/>
                  <a:gd name="T7" fmla="*/ 2147483647 h 105"/>
                  <a:gd name="T8" fmla="*/ 2147483647 w 274"/>
                  <a:gd name="T9" fmla="*/ 2147483647 h 105"/>
                  <a:gd name="T10" fmla="*/ 2147483647 w 274"/>
                  <a:gd name="T11" fmla="*/ 2147483647 h 105"/>
                  <a:gd name="T12" fmla="*/ 2147483647 w 274"/>
                  <a:gd name="T13" fmla="*/ 2147483647 h 105"/>
                  <a:gd name="T14" fmla="*/ 2147483647 w 274"/>
                  <a:gd name="T15" fmla="*/ 2147483647 h 105"/>
                  <a:gd name="T16" fmla="*/ 2147483647 w 274"/>
                  <a:gd name="T17" fmla="*/ 2147483647 h 105"/>
                  <a:gd name="T18" fmla="*/ 2147483647 w 274"/>
                  <a:gd name="T19" fmla="*/ 2147483647 h 105"/>
                  <a:gd name="T20" fmla="*/ 2147483647 w 274"/>
                  <a:gd name="T21" fmla="*/ 2147483647 h 105"/>
                  <a:gd name="T22" fmla="*/ 0 w 274"/>
                  <a:gd name="T23" fmla="*/ 2147483647 h 105"/>
                  <a:gd name="T24" fmla="*/ 2147483647 w 274"/>
                  <a:gd name="T25" fmla="*/ 0 h 105"/>
                  <a:gd name="T26" fmla="*/ 2147483647 w 274"/>
                  <a:gd name="T27" fmla="*/ 2147483647 h 105"/>
                  <a:gd name="T28" fmla="*/ 2147483647 w 274"/>
                  <a:gd name="T29" fmla="*/ 2147483647 h 1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4"/>
                  <a:gd name="T46" fmla="*/ 0 h 105"/>
                  <a:gd name="T47" fmla="*/ 274 w 274"/>
                  <a:gd name="T48" fmla="*/ 105 h 1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4" h="105">
                    <a:moveTo>
                      <a:pt x="217" y="53"/>
                    </a:moveTo>
                    <a:lnTo>
                      <a:pt x="137" y="22"/>
                    </a:lnTo>
                    <a:lnTo>
                      <a:pt x="56" y="53"/>
                    </a:lnTo>
                    <a:lnTo>
                      <a:pt x="137" y="84"/>
                    </a:lnTo>
                    <a:lnTo>
                      <a:pt x="217" y="53"/>
                    </a:lnTo>
                    <a:close/>
                    <a:moveTo>
                      <a:pt x="170" y="53"/>
                    </a:moveTo>
                    <a:lnTo>
                      <a:pt x="137" y="65"/>
                    </a:lnTo>
                    <a:lnTo>
                      <a:pt x="104" y="53"/>
                    </a:lnTo>
                    <a:lnTo>
                      <a:pt x="137" y="41"/>
                    </a:lnTo>
                    <a:lnTo>
                      <a:pt x="170" y="53"/>
                    </a:lnTo>
                    <a:close/>
                    <a:moveTo>
                      <a:pt x="137" y="105"/>
                    </a:moveTo>
                    <a:lnTo>
                      <a:pt x="0" y="53"/>
                    </a:lnTo>
                    <a:lnTo>
                      <a:pt x="139" y="0"/>
                    </a:lnTo>
                    <a:lnTo>
                      <a:pt x="274" y="53"/>
                    </a:lnTo>
                    <a:lnTo>
                      <a:pt x="137" y="105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98" name="Freeform 32"/>
              <p:cNvSpPr>
                <a:spLocks noEditPoints="1"/>
              </p:cNvSpPr>
              <p:nvPr/>
            </p:nvSpPr>
            <p:spPr bwMode="auto">
              <a:xfrm>
                <a:off x="1312419" y="1492432"/>
                <a:ext cx="228156" cy="215597"/>
              </a:xfrm>
              <a:custGeom>
                <a:avLst/>
                <a:gdLst>
                  <a:gd name="T0" fmla="*/ 2147483647 w 218"/>
                  <a:gd name="T1" fmla="*/ 2147483647 h 206"/>
                  <a:gd name="T2" fmla="*/ 2147483647 w 218"/>
                  <a:gd name="T3" fmla="*/ 2147483647 h 206"/>
                  <a:gd name="T4" fmla="*/ 0 w 218"/>
                  <a:gd name="T5" fmla="*/ 2147483647 h 206"/>
                  <a:gd name="T6" fmla="*/ 2147483647 w 218"/>
                  <a:gd name="T7" fmla="*/ 0 h 206"/>
                  <a:gd name="T8" fmla="*/ 2147483647 w 218"/>
                  <a:gd name="T9" fmla="*/ 2147483647 h 206"/>
                  <a:gd name="T10" fmla="*/ 2147483647 w 218"/>
                  <a:gd name="T11" fmla="*/ 2147483647 h 206"/>
                  <a:gd name="T12" fmla="*/ 2147483647 w 218"/>
                  <a:gd name="T13" fmla="*/ 2147483647 h 206"/>
                  <a:gd name="T14" fmla="*/ 2147483647 w 218"/>
                  <a:gd name="T15" fmla="*/ 2147483647 h 206"/>
                  <a:gd name="T16" fmla="*/ 2147483647 w 218"/>
                  <a:gd name="T17" fmla="*/ 2147483647 h 206"/>
                  <a:gd name="T18" fmla="*/ 2147483647 w 218"/>
                  <a:gd name="T19" fmla="*/ 2147483647 h 206"/>
                  <a:gd name="T20" fmla="*/ 2147483647 w 218"/>
                  <a:gd name="T21" fmla="*/ 2147483647 h 206"/>
                  <a:gd name="T22" fmla="*/ 2147483647 w 218"/>
                  <a:gd name="T23" fmla="*/ 2147483647 h 206"/>
                  <a:gd name="T24" fmla="*/ 2147483647 w 218"/>
                  <a:gd name="T25" fmla="*/ 2147483647 h 206"/>
                  <a:gd name="T26" fmla="*/ 2147483647 w 218"/>
                  <a:gd name="T27" fmla="*/ 2147483647 h 206"/>
                  <a:gd name="T28" fmla="*/ 2147483647 w 218"/>
                  <a:gd name="T29" fmla="*/ 2147483647 h 206"/>
                  <a:gd name="T30" fmla="*/ 2147483647 w 218"/>
                  <a:gd name="T31" fmla="*/ 2147483647 h 206"/>
                  <a:gd name="T32" fmla="*/ 2147483647 w 218"/>
                  <a:gd name="T33" fmla="*/ 2147483647 h 206"/>
                  <a:gd name="T34" fmla="*/ 2147483647 w 218"/>
                  <a:gd name="T35" fmla="*/ 2147483647 h 206"/>
                  <a:gd name="T36" fmla="*/ 2147483647 w 218"/>
                  <a:gd name="T37" fmla="*/ 2147483647 h 2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8"/>
                  <a:gd name="T58" fmla="*/ 0 h 206"/>
                  <a:gd name="T59" fmla="*/ 218 w 218"/>
                  <a:gd name="T60" fmla="*/ 206 h 20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8" h="206">
                    <a:moveTo>
                      <a:pt x="161" y="31"/>
                    </a:moveTo>
                    <a:lnTo>
                      <a:pt x="81" y="62"/>
                    </a:lnTo>
                    <a:lnTo>
                      <a:pt x="0" y="31"/>
                    </a:lnTo>
                    <a:lnTo>
                      <a:pt x="81" y="0"/>
                    </a:lnTo>
                    <a:lnTo>
                      <a:pt x="161" y="31"/>
                    </a:lnTo>
                    <a:close/>
                    <a:moveTo>
                      <a:pt x="114" y="31"/>
                    </a:moveTo>
                    <a:lnTo>
                      <a:pt x="81" y="19"/>
                    </a:lnTo>
                    <a:lnTo>
                      <a:pt x="48" y="31"/>
                    </a:lnTo>
                    <a:lnTo>
                      <a:pt x="81" y="43"/>
                    </a:lnTo>
                    <a:lnTo>
                      <a:pt x="114" y="31"/>
                    </a:lnTo>
                    <a:close/>
                    <a:moveTo>
                      <a:pt x="81" y="83"/>
                    </a:moveTo>
                    <a:lnTo>
                      <a:pt x="218" y="31"/>
                    </a:lnTo>
                    <a:lnTo>
                      <a:pt x="218" y="90"/>
                    </a:lnTo>
                    <a:lnTo>
                      <a:pt x="147" y="90"/>
                    </a:lnTo>
                    <a:lnTo>
                      <a:pt x="145" y="152"/>
                    </a:lnTo>
                    <a:lnTo>
                      <a:pt x="218" y="109"/>
                    </a:lnTo>
                    <a:lnTo>
                      <a:pt x="218" y="154"/>
                    </a:lnTo>
                    <a:lnTo>
                      <a:pt x="81" y="206"/>
                    </a:lnTo>
                    <a:lnTo>
                      <a:pt x="81" y="83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99" name="Freeform 33"/>
              <p:cNvSpPr>
                <a:spLocks noEditPoints="1"/>
              </p:cNvSpPr>
              <p:nvPr/>
            </p:nvSpPr>
            <p:spPr bwMode="auto">
              <a:xfrm>
                <a:off x="1253810" y="1524876"/>
                <a:ext cx="321302" cy="183153"/>
              </a:xfrm>
              <a:custGeom>
                <a:avLst/>
                <a:gdLst>
                  <a:gd name="T0" fmla="*/ 0 w 307"/>
                  <a:gd name="T1" fmla="*/ 0 h 175"/>
                  <a:gd name="T2" fmla="*/ 2147483647 w 307"/>
                  <a:gd name="T3" fmla="*/ 2147483647 h 175"/>
                  <a:gd name="T4" fmla="*/ 2147483647 w 307"/>
                  <a:gd name="T5" fmla="*/ 2147483647 h 175"/>
                  <a:gd name="T6" fmla="*/ 0 w 307"/>
                  <a:gd name="T7" fmla="*/ 2147483647 h 175"/>
                  <a:gd name="T8" fmla="*/ 0 w 307"/>
                  <a:gd name="T9" fmla="*/ 0 h 175"/>
                  <a:gd name="T10" fmla="*/ 2147483647 w 307"/>
                  <a:gd name="T11" fmla="*/ 2147483647 h 175"/>
                  <a:gd name="T12" fmla="*/ 2147483647 w 307"/>
                  <a:gd name="T13" fmla="*/ 2147483647 h 175"/>
                  <a:gd name="T14" fmla="*/ 2147483647 w 307"/>
                  <a:gd name="T15" fmla="*/ 2147483647 h 175"/>
                  <a:gd name="T16" fmla="*/ 2147483647 w 307"/>
                  <a:gd name="T17" fmla="*/ 2147483647 h 175"/>
                  <a:gd name="T18" fmla="*/ 2147483647 w 307"/>
                  <a:gd name="T19" fmla="*/ 2147483647 h 175"/>
                  <a:gd name="T20" fmla="*/ 2147483647 w 307"/>
                  <a:gd name="T21" fmla="*/ 2147483647 h 1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7"/>
                  <a:gd name="T34" fmla="*/ 0 h 175"/>
                  <a:gd name="T35" fmla="*/ 307 w 307"/>
                  <a:gd name="T36" fmla="*/ 175 h 1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7" h="175">
                    <a:moveTo>
                      <a:pt x="0" y="0"/>
                    </a:moveTo>
                    <a:lnTo>
                      <a:pt x="137" y="52"/>
                    </a:lnTo>
                    <a:lnTo>
                      <a:pt x="137" y="175"/>
                    </a:lnTo>
                    <a:lnTo>
                      <a:pt x="0" y="123"/>
                    </a:lnTo>
                    <a:lnTo>
                      <a:pt x="0" y="0"/>
                    </a:lnTo>
                    <a:close/>
                    <a:moveTo>
                      <a:pt x="274" y="59"/>
                    </a:moveTo>
                    <a:lnTo>
                      <a:pt x="307" y="59"/>
                    </a:lnTo>
                    <a:lnTo>
                      <a:pt x="274" y="78"/>
                    </a:lnTo>
                    <a:lnTo>
                      <a:pt x="201" y="121"/>
                    </a:lnTo>
                    <a:lnTo>
                      <a:pt x="203" y="59"/>
                    </a:lnTo>
                    <a:lnTo>
                      <a:pt x="274" y="59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500" name="Freeform 34"/>
              <p:cNvSpPr/>
              <p:nvPr/>
            </p:nvSpPr>
            <p:spPr bwMode="auto">
              <a:xfrm>
                <a:off x="1577206" y="1574065"/>
                <a:ext cx="27211" cy="25118"/>
              </a:xfrm>
              <a:custGeom>
                <a:avLst/>
                <a:gdLst>
                  <a:gd name="T0" fmla="*/ 2147483647 w 11"/>
                  <a:gd name="T1" fmla="*/ 2147483647 h 10"/>
                  <a:gd name="T2" fmla="*/ 2147483647 w 11"/>
                  <a:gd name="T3" fmla="*/ 2147483647 h 10"/>
                  <a:gd name="T4" fmla="*/ 2147483647 w 11"/>
                  <a:gd name="T5" fmla="*/ 2147483647 h 10"/>
                  <a:gd name="T6" fmla="*/ 2147483647 w 11"/>
                  <a:gd name="T7" fmla="*/ 2147483647 h 10"/>
                  <a:gd name="T8" fmla="*/ 0 w 11"/>
                  <a:gd name="T9" fmla="*/ 2147483647 h 10"/>
                  <a:gd name="T10" fmla="*/ 2147483647 w 11"/>
                  <a:gd name="T11" fmla="*/ 2147483647 h 10"/>
                  <a:gd name="T12" fmla="*/ 2147483647 w 11"/>
                  <a:gd name="T13" fmla="*/ 0 h 10"/>
                  <a:gd name="T14" fmla="*/ 2147483647 w 11"/>
                  <a:gd name="T15" fmla="*/ 2147483647 h 10"/>
                  <a:gd name="T16" fmla="*/ 2147483647 w 11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0"/>
                  <a:gd name="T29" fmla="*/ 11 w 1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0">
                    <a:moveTo>
                      <a:pt x="11" y="5"/>
                    </a:moveTo>
                    <a:cubicBezTo>
                      <a:pt x="11" y="6"/>
                      <a:pt x="10" y="8"/>
                      <a:pt x="9" y="9"/>
                    </a:cubicBezTo>
                    <a:cubicBezTo>
                      <a:pt x="8" y="9"/>
                      <a:pt x="7" y="10"/>
                      <a:pt x="6" y="10"/>
                    </a:cubicBezTo>
                    <a:cubicBezTo>
                      <a:pt x="4" y="10"/>
                      <a:pt x="3" y="9"/>
                      <a:pt x="2" y="9"/>
                    </a:cubicBezTo>
                    <a:cubicBezTo>
                      <a:pt x="1" y="8"/>
                      <a:pt x="0" y="6"/>
                      <a:pt x="0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6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2"/>
                      <a:pt x="11" y="3"/>
                      <a:pt x="11" y="5"/>
                    </a:cubicBez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501" name="等腰三角形 3"/>
              <p:cNvSpPr/>
              <p:nvPr/>
            </p:nvSpPr>
            <p:spPr bwMode="auto">
              <a:xfrm>
                <a:off x="261932" y="1439780"/>
                <a:ext cx="887397" cy="126982"/>
              </a:xfrm>
              <a:custGeom>
                <a:avLst/>
                <a:gdLst>
                  <a:gd name="T0" fmla="*/ 0 w 913468"/>
                  <a:gd name="T1" fmla="*/ 131008 h 126323"/>
                  <a:gd name="T2" fmla="*/ 268873 w 913468"/>
                  <a:gd name="T3" fmla="*/ 0 h 126323"/>
                  <a:gd name="T4" fmla="*/ 745874 w 913468"/>
                  <a:gd name="T5" fmla="*/ 114219 h 126323"/>
                  <a:gd name="T6" fmla="*/ 0 w 913468"/>
                  <a:gd name="T7" fmla="*/ 131008 h 1263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3468"/>
                  <a:gd name="T13" fmla="*/ 0 h 126323"/>
                  <a:gd name="T14" fmla="*/ 913468 w 913468"/>
                  <a:gd name="T15" fmla="*/ 126323 h 1263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3468" h="126323">
                    <a:moveTo>
                      <a:pt x="0" y="126323"/>
                    </a:moveTo>
                    <a:lnTo>
                      <a:pt x="329286" y="0"/>
                    </a:lnTo>
                    <a:lnTo>
                      <a:pt x="913468" y="110131"/>
                    </a:lnTo>
                    <a:lnTo>
                      <a:pt x="0" y="12632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8453" name="矩形 8"/>
            <p:cNvSpPr/>
            <p:nvPr/>
          </p:nvSpPr>
          <p:spPr bwMode="auto">
            <a:xfrm>
              <a:off x="6499110" y="2804718"/>
              <a:ext cx="306382" cy="130157"/>
            </a:xfrm>
            <a:custGeom>
              <a:avLst/>
              <a:gdLst>
                <a:gd name="T0" fmla="*/ 0 w 307013"/>
                <a:gd name="T1" fmla="*/ 76564 h 130068"/>
                <a:gd name="T2" fmla="*/ 214994 w 307013"/>
                <a:gd name="T3" fmla="*/ 0 h 130068"/>
                <a:gd name="T4" fmla="*/ 302623 w 307013"/>
                <a:gd name="T5" fmla="*/ 50938 h 130068"/>
                <a:gd name="T6" fmla="*/ 100147 w 307013"/>
                <a:gd name="T7" fmla="*/ 130691 h 130068"/>
                <a:gd name="T8" fmla="*/ 0 w 307013"/>
                <a:gd name="T9" fmla="*/ 76564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454" name="矩形 8"/>
            <p:cNvSpPr/>
            <p:nvPr/>
          </p:nvSpPr>
          <p:spPr bwMode="auto">
            <a:xfrm>
              <a:off x="6283214" y="2844401"/>
              <a:ext cx="244471" cy="115871"/>
            </a:xfrm>
            <a:custGeom>
              <a:avLst/>
              <a:gdLst>
                <a:gd name="T0" fmla="*/ 0 w 307013"/>
                <a:gd name="T1" fmla="*/ 33931 h 130068"/>
                <a:gd name="T2" fmla="*/ 44277 w 307013"/>
                <a:gd name="T3" fmla="*/ 0 h 130068"/>
                <a:gd name="T4" fmla="*/ 62323 w 307013"/>
                <a:gd name="T5" fmla="*/ 22572 h 130068"/>
                <a:gd name="T6" fmla="*/ 20625 w 307013"/>
                <a:gd name="T7" fmla="*/ 57916 h 130068"/>
                <a:gd name="T8" fmla="*/ 0 w 307013"/>
                <a:gd name="T9" fmla="*/ 33931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455" name="矩形 8"/>
            <p:cNvSpPr/>
            <p:nvPr/>
          </p:nvSpPr>
          <p:spPr bwMode="auto">
            <a:xfrm>
              <a:off x="6219715" y="2715831"/>
              <a:ext cx="244471" cy="115872"/>
            </a:xfrm>
            <a:custGeom>
              <a:avLst/>
              <a:gdLst>
                <a:gd name="T0" fmla="*/ 0 w 307013"/>
                <a:gd name="T1" fmla="*/ 33932 h 130068"/>
                <a:gd name="T2" fmla="*/ 44277 w 307013"/>
                <a:gd name="T3" fmla="*/ 0 h 130068"/>
                <a:gd name="T4" fmla="*/ 62323 w 307013"/>
                <a:gd name="T5" fmla="*/ 22573 h 130068"/>
                <a:gd name="T6" fmla="*/ 20625 w 307013"/>
                <a:gd name="T7" fmla="*/ 57920 h 130068"/>
                <a:gd name="T8" fmla="*/ 0 w 307013"/>
                <a:gd name="T9" fmla="*/ 33932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8456" name="组合 6"/>
            <p:cNvGrpSpPr/>
            <p:nvPr/>
          </p:nvGrpSpPr>
          <p:grpSpPr bwMode="auto">
            <a:xfrm>
              <a:off x="6132684" y="2527492"/>
              <a:ext cx="635001" cy="406400"/>
              <a:chOff x="0" y="0"/>
              <a:chExt cx="635001" cy="406400"/>
            </a:xfrm>
          </p:grpSpPr>
          <p:sp>
            <p:nvSpPr>
              <p:cNvPr id="18475" name="Freeform 35"/>
              <p:cNvSpPr/>
              <p:nvPr/>
            </p:nvSpPr>
            <p:spPr bwMode="auto">
              <a:xfrm>
                <a:off x="0" y="104775"/>
                <a:ext cx="188913" cy="71438"/>
              </a:xfrm>
              <a:custGeom>
                <a:avLst/>
                <a:gdLst>
                  <a:gd name="T0" fmla="*/ 2147483647 w 119"/>
                  <a:gd name="T1" fmla="*/ 2147483647 h 45"/>
                  <a:gd name="T2" fmla="*/ 0 w 119"/>
                  <a:gd name="T3" fmla="*/ 2147483647 h 45"/>
                  <a:gd name="T4" fmla="*/ 2147483647 w 119"/>
                  <a:gd name="T5" fmla="*/ 0 h 45"/>
                  <a:gd name="T6" fmla="*/ 2147483647 w 119"/>
                  <a:gd name="T7" fmla="*/ 2147483647 h 45"/>
                  <a:gd name="T8" fmla="*/ 2147483647 w 119"/>
                  <a:gd name="T9" fmla="*/ 214748364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45"/>
                  <a:gd name="T17" fmla="*/ 119 w 11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45">
                    <a:moveTo>
                      <a:pt x="60" y="45"/>
                    </a:moveTo>
                    <a:lnTo>
                      <a:pt x="0" y="24"/>
                    </a:lnTo>
                    <a:lnTo>
                      <a:pt x="60" y="0"/>
                    </a:lnTo>
                    <a:lnTo>
                      <a:pt x="119" y="21"/>
                    </a:lnTo>
                    <a:lnTo>
                      <a:pt x="60" y="45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76" name="Freeform 36"/>
              <p:cNvSpPr/>
              <p:nvPr/>
            </p:nvSpPr>
            <p:spPr bwMode="auto">
              <a:xfrm>
                <a:off x="95250" y="138113"/>
                <a:ext cx="93663" cy="120650"/>
              </a:xfrm>
              <a:custGeom>
                <a:avLst/>
                <a:gdLst>
                  <a:gd name="T0" fmla="*/ 0 w 59"/>
                  <a:gd name="T1" fmla="*/ 2147483647 h 76"/>
                  <a:gd name="T2" fmla="*/ 0 w 59"/>
                  <a:gd name="T3" fmla="*/ 2147483647 h 76"/>
                  <a:gd name="T4" fmla="*/ 2147483647 w 59"/>
                  <a:gd name="T5" fmla="*/ 0 h 76"/>
                  <a:gd name="T6" fmla="*/ 2147483647 w 59"/>
                  <a:gd name="T7" fmla="*/ 2147483647 h 76"/>
                  <a:gd name="T8" fmla="*/ 0 w 59"/>
                  <a:gd name="T9" fmla="*/ 2147483647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6"/>
                  <a:gd name="T17" fmla="*/ 59 w 59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6">
                    <a:moveTo>
                      <a:pt x="0" y="76"/>
                    </a:moveTo>
                    <a:lnTo>
                      <a:pt x="0" y="24"/>
                    </a:lnTo>
                    <a:lnTo>
                      <a:pt x="59" y="0"/>
                    </a:lnTo>
                    <a:lnTo>
                      <a:pt x="59" y="5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77" name="Freeform 37"/>
              <p:cNvSpPr/>
              <p:nvPr/>
            </p:nvSpPr>
            <p:spPr bwMode="auto">
              <a:xfrm>
                <a:off x="0" y="142875"/>
                <a:ext cx="95250" cy="115888"/>
              </a:xfrm>
              <a:custGeom>
                <a:avLst/>
                <a:gdLst>
                  <a:gd name="T0" fmla="*/ 0 w 60"/>
                  <a:gd name="T1" fmla="*/ 0 h 73"/>
                  <a:gd name="T2" fmla="*/ 2147483647 w 60"/>
                  <a:gd name="T3" fmla="*/ 2147483647 h 73"/>
                  <a:gd name="T4" fmla="*/ 2147483647 w 60"/>
                  <a:gd name="T5" fmla="*/ 2147483647 h 73"/>
                  <a:gd name="T6" fmla="*/ 0 w 60"/>
                  <a:gd name="T7" fmla="*/ 2147483647 h 73"/>
                  <a:gd name="T8" fmla="*/ 0 w 60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3"/>
                  <a:gd name="T17" fmla="*/ 60 w 6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3">
                    <a:moveTo>
                      <a:pt x="0" y="0"/>
                    </a:moveTo>
                    <a:lnTo>
                      <a:pt x="60" y="21"/>
                    </a:lnTo>
                    <a:lnTo>
                      <a:pt x="60" y="73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78" name="Freeform 38"/>
              <p:cNvSpPr>
                <a:spLocks noEditPoints="1"/>
              </p:cNvSpPr>
              <p:nvPr/>
            </p:nvSpPr>
            <p:spPr bwMode="auto">
              <a:xfrm>
                <a:off x="147638" y="82550"/>
                <a:ext cx="487363" cy="277813"/>
              </a:xfrm>
              <a:custGeom>
                <a:avLst/>
                <a:gdLst>
                  <a:gd name="T0" fmla="*/ 2147483647 w 307"/>
                  <a:gd name="T1" fmla="*/ 2147483647 h 175"/>
                  <a:gd name="T2" fmla="*/ 0 w 307"/>
                  <a:gd name="T3" fmla="*/ 2147483647 h 175"/>
                  <a:gd name="T4" fmla="*/ 0 w 307"/>
                  <a:gd name="T5" fmla="*/ 0 h 175"/>
                  <a:gd name="T6" fmla="*/ 2147483647 w 307"/>
                  <a:gd name="T7" fmla="*/ 2147483647 h 175"/>
                  <a:gd name="T8" fmla="*/ 2147483647 w 307"/>
                  <a:gd name="T9" fmla="*/ 2147483647 h 175"/>
                  <a:gd name="T10" fmla="*/ 2147483647 w 307"/>
                  <a:gd name="T11" fmla="*/ 2147483647 h 175"/>
                  <a:gd name="T12" fmla="*/ 2147483647 w 307"/>
                  <a:gd name="T13" fmla="*/ 2147483647 h 175"/>
                  <a:gd name="T14" fmla="*/ 2147483647 w 307"/>
                  <a:gd name="T15" fmla="*/ 2147483647 h 175"/>
                  <a:gd name="T16" fmla="*/ 2147483647 w 307"/>
                  <a:gd name="T17" fmla="*/ 2147483647 h 175"/>
                  <a:gd name="T18" fmla="*/ 2147483647 w 307"/>
                  <a:gd name="T19" fmla="*/ 2147483647 h 175"/>
                  <a:gd name="T20" fmla="*/ 2147483647 w 307"/>
                  <a:gd name="T21" fmla="*/ 2147483647 h 1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7"/>
                  <a:gd name="T34" fmla="*/ 0 h 175"/>
                  <a:gd name="T35" fmla="*/ 307 w 307"/>
                  <a:gd name="T36" fmla="*/ 175 h 1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7" h="175">
                    <a:moveTo>
                      <a:pt x="137" y="175"/>
                    </a:moveTo>
                    <a:lnTo>
                      <a:pt x="0" y="123"/>
                    </a:lnTo>
                    <a:lnTo>
                      <a:pt x="0" y="0"/>
                    </a:lnTo>
                    <a:lnTo>
                      <a:pt x="137" y="52"/>
                    </a:lnTo>
                    <a:lnTo>
                      <a:pt x="137" y="175"/>
                    </a:lnTo>
                    <a:close/>
                    <a:moveTo>
                      <a:pt x="274" y="78"/>
                    </a:moveTo>
                    <a:lnTo>
                      <a:pt x="201" y="121"/>
                    </a:lnTo>
                    <a:lnTo>
                      <a:pt x="203" y="59"/>
                    </a:lnTo>
                    <a:lnTo>
                      <a:pt x="274" y="59"/>
                    </a:lnTo>
                    <a:lnTo>
                      <a:pt x="307" y="59"/>
                    </a:lnTo>
                    <a:lnTo>
                      <a:pt x="274" y="78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79" name="Freeform 40"/>
              <p:cNvSpPr>
                <a:spLocks noEditPoints="1"/>
              </p:cNvSpPr>
              <p:nvPr/>
            </p:nvSpPr>
            <p:spPr bwMode="auto">
              <a:xfrm>
                <a:off x="147638" y="0"/>
                <a:ext cx="434975" cy="165100"/>
              </a:xfrm>
              <a:custGeom>
                <a:avLst/>
                <a:gdLst>
                  <a:gd name="T0" fmla="*/ 2147483647 w 274"/>
                  <a:gd name="T1" fmla="*/ 2147483647 h 104"/>
                  <a:gd name="T2" fmla="*/ 0 w 274"/>
                  <a:gd name="T3" fmla="*/ 2147483647 h 104"/>
                  <a:gd name="T4" fmla="*/ 2147483647 w 274"/>
                  <a:gd name="T5" fmla="*/ 0 h 104"/>
                  <a:gd name="T6" fmla="*/ 2147483647 w 274"/>
                  <a:gd name="T7" fmla="*/ 2147483647 h 104"/>
                  <a:gd name="T8" fmla="*/ 2147483647 w 274"/>
                  <a:gd name="T9" fmla="*/ 2147483647 h 104"/>
                  <a:gd name="T10" fmla="*/ 2147483647 w 274"/>
                  <a:gd name="T11" fmla="*/ 2147483647 h 104"/>
                  <a:gd name="T12" fmla="*/ 2147483647 w 274"/>
                  <a:gd name="T13" fmla="*/ 2147483647 h 104"/>
                  <a:gd name="T14" fmla="*/ 2147483647 w 274"/>
                  <a:gd name="T15" fmla="*/ 2147483647 h 104"/>
                  <a:gd name="T16" fmla="*/ 2147483647 w 274"/>
                  <a:gd name="T17" fmla="*/ 2147483647 h 104"/>
                  <a:gd name="T18" fmla="*/ 2147483647 w 274"/>
                  <a:gd name="T19" fmla="*/ 2147483647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4"/>
                  <a:gd name="T31" fmla="*/ 0 h 104"/>
                  <a:gd name="T32" fmla="*/ 274 w 274"/>
                  <a:gd name="T33" fmla="*/ 104 h 1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4" h="104">
                    <a:moveTo>
                      <a:pt x="137" y="104"/>
                    </a:moveTo>
                    <a:lnTo>
                      <a:pt x="0" y="52"/>
                    </a:lnTo>
                    <a:lnTo>
                      <a:pt x="137" y="0"/>
                    </a:lnTo>
                    <a:lnTo>
                      <a:pt x="274" y="52"/>
                    </a:lnTo>
                    <a:lnTo>
                      <a:pt x="137" y="104"/>
                    </a:lnTo>
                    <a:close/>
                    <a:moveTo>
                      <a:pt x="137" y="83"/>
                    </a:moveTo>
                    <a:lnTo>
                      <a:pt x="217" y="52"/>
                    </a:lnTo>
                    <a:lnTo>
                      <a:pt x="137" y="21"/>
                    </a:lnTo>
                    <a:lnTo>
                      <a:pt x="57" y="52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80" name="Freeform 41"/>
              <p:cNvSpPr>
                <a:spLocks noEditPoints="1"/>
              </p:cNvSpPr>
              <p:nvPr/>
            </p:nvSpPr>
            <p:spPr bwMode="auto">
              <a:xfrm>
                <a:off x="238125" y="33338"/>
                <a:ext cx="344488" cy="327025"/>
              </a:xfrm>
              <a:custGeom>
                <a:avLst/>
                <a:gdLst>
                  <a:gd name="T0" fmla="*/ 2147483647 w 217"/>
                  <a:gd name="T1" fmla="*/ 2147483647 h 206"/>
                  <a:gd name="T2" fmla="*/ 2147483647 w 217"/>
                  <a:gd name="T3" fmla="*/ 2147483647 h 206"/>
                  <a:gd name="T4" fmla="*/ 2147483647 w 217"/>
                  <a:gd name="T5" fmla="*/ 2147483647 h 206"/>
                  <a:gd name="T6" fmla="*/ 2147483647 w 217"/>
                  <a:gd name="T7" fmla="*/ 2147483647 h 206"/>
                  <a:gd name="T8" fmla="*/ 2147483647 w 217"/>
                  <a:gd name="T9" fmla="*/ 2147483647 h 206"/>
                  <a:gd name="T10" fmla="*/ 2147483647 w 217"/>
                  <a:gd name="T11" fmla="*/ 2147483647 h 206"/>
                  <a:gd name="T12" fmla="*/ 2147483647 w 217"/>
                  <a:gd name="T13" fmla="*/ 2147483647 h 206"/>
                  <a:gd name="T14" fmla="*/ 2147483647 w 217"/>
                  <a:gd name="T15" fmla="*/ 2147483647 h 206"/>
                  <a:gd name="T16" fmla="*/ 2147483647 w 217"/>
                  <a:gd name="T17" fmla="*/ 2147483647 h 206"/>
                  <a:gd name="T18" fmla="*/ 2147483647 w 217"/>
                  <a:gd name="T19" fmla="*/ 2147483647 h 206"/>
                  <a:gd name="T20" fmla="*/ 0 w 217"/>
                  <a:gd name="T21" fmla="*/ 2147483647 h 206"/>
                  <a:gd name="T22" fmla="*/ 2147483647 w 217"/>
                  <a:gd name="T23" fmla="*/ 0 h 206"/>
                  <a:gd name="T24" fmla="*/ 2147483647 w 217"/>
                  <a:gd name="T25" fmla="*/ 2147483647 h 206"/>
                  <a:gd name="T26" fmla="*/ 2147483647 w 217"/>
                  <a:gd name="T27" fmla="*/ 2147483647 h 2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7"/>
                  <a:gd name="T43" fmla="*/ 0 h 206"/>
                  <a:gd name="T44" fmla="*/ 217 w 217"/>
                  <a:gd name="T45" fmla="*/ 206 h 20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7" h="206">
                    <a:moveTo>
                      <a:pt x="217" y="90"/>
                    </a:moveTo>
                    <a:lnTo>
                      <a:pt x="146" y="90"/>
                    </a:lnTo>
                    <a:lnTo>
                      <a:pt x="144" y="152"/>
                    </a:lnTo>
                    <a:lnTo>
                      <a:pt x="217" y="109"/>
                    </a:lnTo>
                    <a:lnTo>
                      <a:pt x="217" y="154"/>
                    </a:lnTo>
                    <a:lnTo>
                      <a:pt x="80" y="206"/>
                    </a:lnTo>
                    <a:lnTo>
                      <a:pt x="80" y="83"/>
                    </a:lnTo>
                    <a:lnTo>
                      <a:pt x="217" y="31"/>
                    </a:lnTo>
                    <a:lnTo>
                      <a:pt x="217" y="90"/>
                    </a:lnTo>
                    <a:close/>
                    <a:moveTo>
                      <a:pt x="80" y="62"/>
                    </a:moveTo>
                    <a:lnTo>
                      <a:pt x="0" y="31"/>
                    </a:lnTo>
                    <a:lnTo>
                      <a:pt x="80" y="0"/>
                    </a:lnTo>
                    <a:lnTo>
                      <a:pt x="160" y="31"/>
                    </a:lnTo>
                    <a:lnTo>
                      <a:pt x="80" y="62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81" name="Freeform 42"/>
              <p:cNvSpPr/>
              <p:nvPr/>
            </p:nvSpPr>
            <p:spPr bwMode="auto">
              <a:xfrm>
                <a:off x="192088" y="285750"/>
                <a:ext cx="93663" cy="120650"/>
              </a:xfrm>
              <a:custGeom>
                <a:avLst/>
                <a:gdLst>
                  <a:gd name="T0" fmla="*/ 0 w 59"/>
                  <a:gd name="T1" fmla="*/ 2147483647 h 76"/>
                  <a:gd name="T2" fmla="*/ 2147483647 w 59"/>
                  <a:gd name="T3" fmla="*/ 0 h 76"/>
                  <a:gd name="T4" fmla="*/ 2147483647 w 59"/>
                  <a:gd name="T5" fmla="*/ 2147483647 h 76"/>
                  <a:gd name="T6" fmla="*/ 0 w 59"/>
                  <a:gd name="T7" fmla="*/ 2147483647 h 76"/>
                  <a:gd name="T8" fmla="*/ 0 w 59"/>
                  <a:gd name="T9" fmla="*/ 2147483647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6"/>
                  <a:gd name="T17" fmla="*/ 59 w 59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6">
                    <a:moveTo>
                      <a:pt x="0" y="24"/>
                    </a:moveTo>
                    <a:lnTo>
                      <a:pt x="59" y="0"/>
                    </a:lnTo>
                    <a:lnTo>
                      <a:pt x="59" y="52"/>
                    </a:lnTo>
                    <a:lnTo>
                      <a:pt x="0" y="7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82" name="Freeform 43"/>
              <p:cNvSpPr/>
              <p:nvPr/>
            </p:nvSpPr>
            <p:spPr bwMode="auto">
              <a:xfrm>
                <a:off x="101600" y="285750"/>
                <a:ext cx="90488" cy="120650"/>
              </a:xfrm>
              <a:custGeom>
                <a:avLst/>
                <a:gdLst>
                  <a:gd name="T0" fmla="*/ 2147483647 w 57"/>
                  <a:gd name="T1" fmla="*/ 2147483647 h 76"/>
                  <a:gd name="T2" fmla="*/ 2147483647 w 57"/>
                  <a:gd name="T3" fmla="*/ 2147483647 h 76"/>
                  <a:gd name="T4" fmla="*/ 0 w 57"/>
                  <a:gd name="T5" fmla="*/ 2147483647 h 76"/>
                  <a:gd name="T6" fmla="*/ 0 w 57"/>
                  <a:gd name="T7" fmla="*/ 0 h 76"/>
                  <a:gd name="T8" fmla="*/ 2147483647 w 57"/>
                  <a:gd name="T9" fmla="*/ 2147483647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6"/>
                  <a:gd name="T17" fmla="*/ 57 w 57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6">
                    <a:moveTo>
                      <a:pt x="57" y="24"/>
                    </a:moveTo>
                    <a:lnTo>
                      <a:pt x="57" y="76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57" y="24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83" name="Freeform 44"/>
              <p:cNvSpPr/>
              <p:nvPr/>
            </p:nvSpPr>
            <p:spPr bwMode="auto">
              <a:xfrm>
                <a:off x="101600" y="252413"/>
                <a:ext cx="184150" cy="71438"/>
              </a:xfrm>
              <a:custGeom>
                <a:avLst/>
                <a:gdLst>
                  <a:gd name="T0" fmla="*/ 2147483647 w 116"/>
                  <a:gd name="T1" fmla="*/ 2147483647 h 45"/>
                  <a:gd name="T2" fmla="*/ 2147483647 w 116"/>
                  <a:gd name="T3" fmla="*/ 2147483647 h 45"/>
                  <a:gd name="T4" fmla="*/ 0 w 116"/>
                  <a:gd name="T5" fmla="*/ 2147483647 h 45"/>
                  <a:gd name="T6" fmla="*/ 2147483647 w 116"/>
                  <a:gd name="T7" fmla="*/ 0 h 45"/>
                  <a:gd name="T8" fmla="*/ 2147483647 w 116"/>
                  <a:gd name="T9" fmla="*/ 214748364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45"/>
                  <a:gd name="T17" fmla="*/ 116 w 11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45">
                    <a:moveTo>
                      <a:pt x="116" y="21"/>
                    </a:moveTo>
                    <a:lnTo>
                      <a:pt x="57" y="45"/>
                    </a:lnTo>
                    <a:lnTo>
                      <a:pt x="0" y="21"/>
                    </a:lnTo>
                    <a:lnTo>
                      <a:pt x="60" y="0"/>
                    </a:lnTo>
                    <a:lnTo>
                      <a:pt x="116" y="21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457" name="组合 129"/>
            <p:cNvGrpSpPr/>
            <p:nvPr/>
          </p:nvGrpSpPr>
          <p:grpSpPr bwMode="auto">
            <a:xfrm>
              <a:off x="8190577" y="1398230"/>
              <a:ext cx="712221" cy="931862"/>
              <a:chOff x="0" y="0"/>
              <a:chExt cx="712221" cy="931862"/>
            </a:xfrm>
          </p:grpSpPr>
          <p:sp>
            <p:nvSpPr>
              <p:cNvPr id="18472" name="等腰三角形 3"/>
              <p:cNvSpPr/>
              <p:nvPr/>
            </p:nvSpPr>
            <p:spPr bwMode="auto">
              <a:xfrm>
                <a:off x="779" y="760467"/>
                <a:ext cx="552440" cy="73015"/>
              </a:xfrm>
              <a:custGeom>
                <a:avLst/>
                <a:gdLst>
                  <a:gd name="T0" fmla="*/ 0 w 571182"/>
                  <a:gd name="T1" fmla="*/ 67725 h 73936"/>
                  <a:gd name="T2" fmla="*/ 147948 w 571182"/>
                  <a:gd name="T3" fmla="*/ 0 h 73936"/>
                  <a:gd name="T4" fmla="*/ 452219 w 571182"/>
                  <a:gd name="T5" fmla="*/ 56818 h 73936"/>
                  <a:gd name="T6" fmla="*/ 0 w 571182"/>
                  <a:gd name="T7" fmla="*/ 67725 h 739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1182"/>
                  <a:gd name="T13" fmla="*/ 0 h 73936"/>
                  <a:gd name="T14" fmla="*/ 571182 w 571182"/>
                  <a:gd name="T15" fmla="*/ 73936 h 739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1182" h="73936">
                    <a:moveTo>
                      <a:pt x="0" y="73936"/>
                    </a:moveTo>
                    <a:lnTo>
                      <a:pt x="186870" y="0"/>
                    </a:lnTo>
                    <a:lnTo>
                      <a:pt x="571182" y="62030"/>
                    </a:lnTo>
                    <a:lnTo>
                      <a:pt x="0" y="73936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73" name="Freeform 5"/>
              <p:cNvSpPr/>
              <p:nvPr/>
            </p:nvSpPr>
            <p:spPr bwMode="auto">
              <a:xfrm>
                <a:off x="448696" y="0"/>
                <a:ext cx="263525" cy="931862"/>
              </a:xfrm>
              <a:custGeom>
                <a:avLst/>
                <a:gdLst>
                  <a:gd name="T0" fmla="*/ 0 w 166"/>
                  <a:gd name="T1" fmla="*/ 2147483647 h 587"/>
                  <a:gd name="T2" fmla="*/ 0 w 166"/>
                  <a:gd name="T3" fmla="*/ 0 h 587"/>
                  <a:gd name="T4" fmla="*/ 2147483647 w 166"/>
                  <a:gd name="T5" fmla="*/ 2147483647 h 587"/>
                  <a:gd name="T6" fmla="*/ 2147483647 w 166"/>
                  <a:gd name="T7" fmla="*/ 2147483647 h 587"/>
                  <a:gd name="T8" fmla="*/ 2147483647 w 166"/>
                  <a:gd name="T9" fmla="*/ 2147483647 h 587"/>
                  <a:gd name="T10" fmla="*/ 0 w 166"/>
                  <a:gd name="T11" fmla="*/ 2147483647 h 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6"/>
                  <a:gd name="T19" fmla="*/ 0 h 587"/>
                  <a:gd name="T20" fmla="*/ 166 w 166"/>
                  <a:gd name="T21" fmla="*/ 587 h 5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6" h="587">
                    <a:moveTo>
                      <a:pt x="0" y="587"/>
                    </a:moveTo>
                    <a:lnTo>
                      <a:pt x="0" y="0"/>
                    </a:lnTo>
                    <a:lnTo>
                      <a:pt x="62" y="198"/>
                    </a:lnTo>
                    <a:lnTo>
                      <a:pt x="63" y="198"/>
                    </a:lnTo>
                    <a:lnTo>
                      <a:pt x="166" y="524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74" name="Freeform 6"/>
              <p:cNvSpPr/>
              <p:nvPr/>
            </p:nvSpPr>
            <p:spPr bwMode="auto">
              <a:xfrm>
                <a:off x="186758" y="0"/>
                <a:ext cx="261938" cy="931862"/>
              </a:xfrm>
              <a:custGeom>
                <a:avLst/>
                <a:gdLst>
                  <a:gd name="T0" fmla="*/ 2147483647 w 165"/>
                  <a:gd name="T1" fmla="*/ 0 h 587"/>
                  <a:gd name="T2" fmla="*/ 2147483647 w 165"/>
                  <a:gd name="T3" fmla="*/ 2147483647 h 587"/>
                  <a:gd name="T4" fmla="*/ 0 w 165"/>
                  <a:gd name="T5" fmla="*/ 2147483647 h 587"/>
                  <a:gd name="T6" fmla="*/ 2147483647 w 165"/>
                  <a:gd name="T7" fmla="*/ 0 h 5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5"/>
                  <a:gd name="T13" fmla="*/ 0 h 587"/>
                  <a:gd name="T14" fmla="*/ 165 w 165"/>
                  <a:gd name="T15" fmla="*/ 587 h 5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5" h="587">
                    <a:moveTo>
                      <a:pt x="165" y="0"/>
                    </a:moveTo>
                    <a:lnTo>
                      <a:pt x="165" y="587"/>
                    </a:lnTo>
                    <a:lnTo>
                      <a:pt x="0" y="52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458" name="组合 140"/>
            <p:cNvGrpSpPr/>
            <p:nvPr/>
          </p:nvGrpSpPr>
          <p:grpSpPr bwMode="auto">
            <a:xfrm>
              <a:off x="8001098" y="1568092"/>
              <a:ext cx="374650" cy="665163"/>
              <a:chOff x="0" y="0"/>
              <a:chExt cx="374650" cy="665163"/>
            </a:xfrm>
          </p:grpSpPr>
          <p:sp>
            <p:nvSpPr>
              <p:cNvPr id="18469" name="Freeform 10"/>
              <p:cNvSpPr>
                <a:spLocks noEditPoints="1"/>
              </p:cNvSpPr>
              <p:nvPr/>
            </p:nvSpPr>
            <p:spPr bwMode="auto">
              <a:xfrm>
                <a:off x="107950" y="0"/>
                <a:ext cx="266700" cy="665163"/>
              </a:xfrm>
              <a:custGeom>
                <a:avLst/>
                <a:gdLst>
                  <a:gd name="T0" fmla="*/ 2147483647 w 168"/>
                  <a:gd name="T1" fmla="*/ 2147483647 h 419"/>
                  <a:gd name="T2" fmla="*/ 2147483647 w 168"/>
                  <a:gd name="T3" fmla="*/ 2147483647 h 419"/>
                  <a:gd name="T4" fmla="*/ 2147483647 w 168"/>
                  <a:gd name="T5" fmla="*/ 2147483647 h 419"/>
                  <a:gd name="T6" fmla="*/ 2147483647 w 168"/>
                  <a:gd name="T7" fmla="*/ 2147483647 h 419"/>
                  <a:gd name="T8" fmla="*/ 2147483647 w 168"/>
                  <a:gd name="T9" fmla="*/ 0 h 419"/>
                  <a:gd name="T10" fmla="*/ 2147483647 w 168"/>
                  <a:gd name="T11" fmla="*/ 2147483647 h 419"/>
                  <a:gd name="T12" fmla="*/ 2147483647 w 168"/>
                  <a:gd name="T13" fmla="*/ 2147483647 h 419"/>
                  <a:gd name="T14" fmla="*/ 2147483647 w 168"/>
                  <a:gd name="T15" fmla="*/ 2147483647 h 419"/>
                  <a:gd name="T16" fmla="*/ 2147483647 w 168"/>
                  <a:gd name="T17" fmla="*/ 2147483647 h 419"/>
                  <a:gd name="T18" fmla="*/ 2147483647 w 168"/>
                  <a:gd name="T19" fmla="*/ 2147483647 h 419"/>
                  <a:gd name="T20" fmla="*/ 2147483647 w 168"/>
                  <a:gd name="T21" fmla="*/ 2147483647 h 419"/>
                  <a:gd name="T22" fmla="*/ 2147483647 w 168"/>
                  <a:gd name="T23" fmla="*/ 2147483647 h 419"/>
                  <a:gd name="T24" fmla="*/ 2147483647 w 168"/>
                  <a:gd name="T25" fmla="*/ 2147483647 h 419"/>
                  <a:gd name="T26" fmla="*/ 2147483647 w 168"/>
                  <a:gd name="T27" fmla="*/ 2147483647 h 419"/>
                  <a:gd name="T28" fmla="*/ 2147483647 w 168"/>
                  <a:gd name="T29" fmla="*/ 2147483647 h 419"/>
                  <a:gd name="T30" fmla="*/ 2147483647 w 168"/>
                  <a:gd name="T31" fmla="*/ 2147483647 h 419"/>
                  <a:gd name="T32" fmla="*/ 2147483647 w 168"/>
                  <a:gd name="T33" fmla="*/ 2147483647 h 419"/>
                  <a:gd name="T34" fmla="*/ 2147483647 w 168"/>
                  <a:gd name="T35" fmla="*/ 2147483647 h 419"/>
                  <a:gd name="T36" fmla="*/ 2147483647 w 168"/>
                  <a:gd name="T37" fmla="*/ 0 h 419"/>
                  <a:gd name="T38" fmla="*/ 2147483647 w 168"/>
                  <a:gd name="T39" fmla="*/ 2147483647 h 419"/>
                  <a:gd name="T40" fmla="*/ 2147483647 w 168"/>
                  <a:gd name="T41" fmla="*/ 2147483647 h 419"/>
                  <a:gd name="T42" fmla="*/ 2147483647 w 168"/>
                  <a:gd name="T43" fmla="*/ 2147483647 h 419"/>
                  <a:gd name="T44" fmla="*/ 0 w 168"/>
                  <a:gd name="T45" fmla="*/ 2147483647 h 419"/>
                  <a:gd name="T46" fmla="*/ 2147483647 w 168"/>
                  <a:gd name="T47" fmla="*/ 2147483647 h 4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8"/>
                  <a:gd name="T73" fmla="*/ 0 h 419"/>
                  <a:gd name="T74" fmla="*/ 168 w 168"/>
                  <a:gd name="T75" fmla="*/ 419 h 41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8" h="419">
                    <a:moveTo>
                      <a:pt x="38" y="40"/>
                    </a:moveTo>
                    <a:lnTo>
                      <a:pt x="49" y="3"/>
                    </a:lnTo>
                    <a:lnTo>
                      <a:pt x="50" y="3"/>
                    </a:lnTo>
                    <a:lnTo>
                      <a:pt x="38" y="40"/>
                    </a:lnTo>
                    <a:close/>
                    <a:moveTo>
                      <a:pt x="50" y="0"/>
                    </a:moveTo>
                    <a:lnTo>
                      <a:pt x="95" y="141"/>
                    </a:lnTo>
                    <a:lnTo>
                      <a:pt x="168" y="374"/>
                    </a:lnTo>
                    <a:lnTo>
                      <a:pt x="50" y="419"/>
                    </a:lnTo>
                    <a:lnTo>
                      <a:pt x="50" y="378"/>
                    </a:lnTo>
                    <a:lnTo>
                      <a:pt x="50" y="336"/>
                    </a:lnTo>
                    <a:lnTo>
                      <a:pt x="50" y="295"/>
                    </a:lnTo>
                    <a:lnTo>
                      <a:pt x="50" y="252"/>
                    </a:lnTo>
                    <a:lnTo>
                      <a:pt x="50" y="211"/>
                    </a:lnTo>
                    <a:lnTo>
                      <a:pt x="50" y="170"/>
                    </a:lnTo>
                    <a:lnTo>
                      <a:pt x="50" y="128"/>
                    </a:lnTo>
                    <a:lnTo>
                      <a:pt x="50" y="86"/>
                    </a:lnTo>
                    <a:lnTo>
                      <a:pt x="50" y="45"/>
                    </a:lnTo>
                    <a:lnTo>
                      <a:pt x="50" y="3"/>
                    </a:lnTo>
                    <a:lnTo>
                      <a:pt x="50" y="0"/>
                    </a:lnTo>
                    <a:close/>
                    <a:moveTo>
                      <a:pt x="14" y="114"/>
                    </a:moveTo>
                    <a:lnTo>
                      <a:pt x="15" y="114"/>
                    </a:lnTo>
                    <a:lnTo>
                      <a:pt x="3" y="151"/>
                    </a:lnTo>
                    <a:lnTo>
                      <a:pt x="0" y="162"/>
                    </a:lnTo>
                    <a:lnTo>
                      <a:pt x="14" y="114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70" name="Freeform 11"/>
              <p:cNvSpPr>
                <a:spLocks noEditPoints="1"/>
              </p:cNvSpPr>
              <p:nvPr/>
            </p:nvSpPr>
            <p:spPr bwMode="auto">
              <a:xfrm>
                <a:off x="19050" y="0"/>
                <a:ext cx="168275" cy="600075"/>
              </a:xfrm>
              <a:custGeom>
                <a:avLst/>
                <a:gdLst>
                  <a:gd name="T0" fmla="*/ 2147483647 w 97"/>
                  <a:gd name="T1" fmla="*/ 2147483647 h 347"/>
                  <a:gd name="T2" fmla="*/ 2147483647 w 97"/>
                  <a:gd name="T3" fmla="*/ 2147483647 h 347"/>
                  <a:gd name="T4" fmla="*/ 2147483647 w 97"/>
                  <a:gd name="T5" fmla="*/ 2147483647 h 347"/>
                  <a:gd name="T6" fmla="*/ 2147483647 w 97"/>
                  <a:gd name="T7" fmla="*/ 2147483647 h 347"/>
                  <a:gd name="T8" fmla="*/ 2147483647 w 97"/>
                  <a:gd name="T9" fmla="*/ 2147483647 h 347"/>
                  <a:gd name="T10" fmla="*/ 2147483647 w 97"/>
                  <a:gd name="T11" fmla="*/ 2147483647 h 347"/>
                  <a:gd name="T12" fmla="*/ 2147483647 w 97"/>
                  <a:gd name="T13" fmla="*/ 0 h 347"/>
                  <a:gd name="T14" fmla="*/ 2147483647 w 97"/>
                  <a:gd name="T15" fmla="*/ 2147483647 h 347"/>
                  <a:gd name="T16" fmla="*/ 2147483647 w 97"/>
                  <a:gd name="T17" fmla="*/ 2147483647 h 347"/>
                  <a:gd name="T18" fmla="*/ 2147483647 w 97"/>
                  <a:gd name="T19" fmla="*/ 2147483647 h 347"/>
                  <a:gd name="T20" fmla="*/ 2147483647 w 97"/>
                  <a:gd name="T21" fmla="*/ 2147483647 h 347"/>
                  <a:gd name="T22" fmla="*/ 2147483647 w 97"/>
                  <a:gd name="T23" fmla="*/ 2147483647 h 347"/>
                  <a:gd name="T24" fmla="*/ 2147483647 w 97"/>
                  <a:gd name="T25" fmla="*/ 2147483647 h 347"/>
                  <a:gd name="T26" fmla="*/ 2147483647 w 97"/>
                  <a:gd name="T27" fmla="*/ 2147483647 h 347"/>
                  <a:gd name="T28" fmla="*/ 2147483647 w 97"/>
                  <a:gd name="T29" fmla="*/ 2147483647 h 347"/>
                  <a:gd name="T30" fmla="*/ 2147483647 w 97"/>
                  <a:gd name="T31" fmla="*/ 2147483647 h 347"/>
                  <a:gd name="T32" fmla="*/ 2147483647 w 97"/>
                  <a:gd name="T33" fmla="*/ 2147483647 h 347"/>
                  <a:gd name="T34" fmla="*/ 2147483647 w 97"/>
                  <a:gd name="T35" fmla="*/ 2147483647 h 347"/>
                  <a:gd name="T36" fmla="*/ 2147483647 w 97"/>
                  <a:gd name="T37" fmla="*/ 2147483647 h 347"/>
                  <a:gd name="T38" fmla="*/ 2147483647 w 97"/>
                  <a:gd name="T39" fmla="*/ 2147483647 h 347"/>
                  <a:gd name="T40" fmla="*/ 2147483647 w 97"/>
                  <a:gd name="T41" fmla="*/ 2147483647 h 347"/>
                  <a:gd name="T42" fmla="*/ 2147483647 w 97"/>
                  <a:gd name="T43" fmla="*/ 2147483647 h 347"/>
                  <a:gd name="T44" fmla="*/ 2147483647 w 97"/>
                  <a:gd name="T45" fmla="*/ 2147483647 h 347"/>
                  <a:gd name="T46" fmla="*/ 2147483647 w 97"/>
                  <a:gd name="T47" fmla="*/ 2147483647 h 347"/>
                  <a:gd name="T48" fmla="*/ 2147483647 w 97"/>
                  <a:gd name="T49" fmla="*/ 2147483647 h 347"/>
                  <a:gd name="T50" fmla="*/ 2147483647 w 97"/>
                  <a:gd name="T51" fmla="*/ 2147483647 h 347"/>
                  <a:gd name="T52" fmla="*/ 2147483647 w 97"/>
                  <a:gd name="T53" fmla="*/ 2147483647 h 347"/>
                  <a:gd name="T54" fmla="*/ 2147483647 w 97"/>
                  <a:gd name="T55" fmla="*/ 2147483647 h 347"/>
                  <a:gd name="T56" fmla="*/ 2147483647 w 97"/>
                  <a:gd name="T57" fmla="*/ 2147483647 h 347"/>
                  <a:gd name="T58" fmla="*/ 0 w 97"/>
                  <a:gd name="T59" fmla="*/ 2147483647 h 347"/>
                  <a:gd name="T60" fmla="*/ 0 w 97"/>
                  <a:gd name="T61" fmla="*/ 2147483647 h 347"/>
                  <a:gd name="T62" fmla="*/ 2147483647 w 97"/>
                  <a:gd name="T63" fmla="*/ 2147483647 h 3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7"/>
                  <a:gd name="T97" fmla="*/ 0 h 347"/>
                  <a:gd name="T98" fmla="*/ 97 w 97"/>
                  <a:gd name="T99" fmla="*/ 347 h 3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7" h="347">
                    <a:moveTo>
                      <a:pt x="65" y="105"/>
                    </a:moveTo>
                    <a:cubicBezTo>
                      <a:pt x="64" y="105"/>
                      <a:pt x="64" y="105"/>
                      <a:pt x="64" y="105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97" y="118"/>
                      <a:pt x="97" y="118"/>
                      <a:pt x="97" y="118"/>
                    </a:cubicBezTo>
                    <a:lnTo>
                      <a:pt x="65" y="105"/>
                    </a:lnTo>
                    <a:close/>
                    <a:moveTo>
                      <a:pt x="21" y="241"/>
                    </a:moveTo>
                    <a:cubicBezTo>
                      <a:pt x="32" y="207"/>
                      <a:pt x="32" y="207"/>
                      <a:pt x="32" y="207"/>
                    </a:cubicBezTo>
                    <a:cubicBezTo>
                      <a:pt x="97" y="232"/>
                      <a:pt x="97" y="232"/>
                      <a:pt x="97" y="232"/>
                    </a:cubicBezTo>
                    <a:cubicBezTo>
                      <a:pt x="97" y="271"/>
                      <a:pt x="97" y="271"/>
                      <a:pt x="97" y="271"/>
                    </a:cubicBezTo>
                    <a:lnTo>
                      <a:pt x="21" y="241"/>
                    </a:lnTo>
                    <a:close/>
                    <a:moveTo>
                      <a:pt x="97" y="194"/>
                    </a:moveTo>
                    <a:cubicBezTo>
                      <a:pt x="43" y="173"/>
                      <a:pt x="43" y="173"/>
                      <a:pt x="43" y="173"/>
                    </a:cubicBezTo>
                    <a:cubicBezTo>
                      <a:pt x="45" y="167"/>
                      <a:pt x="47" y="162"/>
                      <a:pt x="48" y="156"/>
                    </a:cubicBezTo>
                    <a:cubicBezTo>
                      <a:pt x="51" y="149"/>
                      <a:pt x="51" y="149"/>
                      <a:pt x="51" y="149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97" y="156"/>
                      <a:pt x="97" y="156"/>
                      <a:pt x="97" y="156"/>
                    </a:cubicBezTo>
                    <a:lnTo>
                      <a:pt x="97" y="194"/>
                    </a:lnTo>
                    <a:close/>
                    <a:moveTo>
                      <a:pt x="10" y="275"/>
                    </a:moveTo>
                    <a:cubicBezTo>
                      <a:pt x="97" y="309"/>
                      <a:pt x="97" y="309"/>
                      <a:pt x="97" y="309"/>
                    </a:cubicBezTo>
                    <a:cubicBezTo>
                      <a:pt x="97" y="347"/>
                      <a:pt x="97" y="347"/>
                      <a:pt x="97" y="347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10" y="275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71" name="Freeform 12"/>
              <p:cNvSpPr>
                <a:spLocks noEditPoints="1"/>
              </p:cNvSpPr>
              <p:nvPr/>
            </p:nvSpPr>
            <p:spPr bwMode="auto">
              <a:xfrm>
                <a:off x="0" y="63500"/>
                <a:ext cx="187325" cy="601663"/>
              </a:xfrm>
              <a:custGeom>
                <a:avLst/>
                <a:gdLst>
                  <a:gd name="T0" fmla="*/ 2147483647 w 108"/>
                  <a:gd name="T1" fmla="*/ 2147483647 h 348"/>
                  <a:gd name="T2" fmla="*/ 2147483647 w 108"/>
                  <a:gd name="T3" fmla="*/ 2147483647 h 348"/>
                  <a:gd name="T4" fmla="*/ 2147483647 w 108"/>
                  <a:gd name="T5" fmla="*/ 2147483647 h 348"/>
                  <a:gd name="T6" fmla="*/ 2147483647 w 108"/>
                  <a:gd name="T7" fmla="*/ 0 h 348"/>
                  <a:gd name="T8" fmla="*/ 2147483647 w 108"/>
                  <a:gd name="T9" fmla="*/ 2147483647 h 348"/>
                  <a:gd name="T10" fmla="*/ 2147483647 w 108"/>
                  <a:gd name="T11" fmla="*/ 2147483647 h 348"/>
                  <a:gd name="T12" fmla="*/ 2147483647 w 108"/>
                  <a:gd name="T13" fmla="*/ 2147483647 h 348"/>
                  <a:gd name="T14" fmla="*/ 2147483647 w 108"/>
                  <a:gd name="T15" fmla="*/ 2147483647 h 348"/>
                  <a:gd name="T16" fmla="*/ 2147483647 w 108"/>
                  <a:gd name="T17" fmla="*/ 2147483647 h 348"/>
                  <a:gd name="T18" fmla="*/ 2147483647 w 108"/>
                  <a:gd name="T19" fmla="*/ 2147483647 h 348"/>
                  <a:gd name="T20" fmla="*/ 2147483647 w 108"/>
                  <a:gd name="T21" fmla="*/ 2147483647 h 348"/>
                  <a:gd name="T22" fmla="*/ 2147483647 w 108"/>
                  <a:gd name="T23" fmla="*/ 2147483647 h 348"/>
                  <a:gd name="T24" fmla="*/ 2147483647 w 108"/>
                  <a:gd name="T25" fmla="*/ 2147483647 h 348"/>
                  <a:gd name="T26" fmla="*/ 2147483647 w 108"/>
                  <a:gd name="T27" fmla="*/ 2147483647 h 348"/>
                  <a:gd name="T28" fmla="*/ 2147483647 w 108"/>
                  <a:gd name="T29" fmla="*/ 2147483647 h 348"/>
                  <a:gd name="T30" fmla="*/ 2147483647 w 108"/>
                  <a:gd name="T31" fmla="*/ 2147483647 h 348"/>
                  <a:gd name="T32" fmla="*/ 2147483647 w 108"/>
                  <a:gd name="T33" fmla="*/ 2147483647 h 348"/>
                  <a:gd name="T34" fmla="*/ 2147483647 w 108"/>
                  <a:gd name="T35" fmla="*/ 2147483647 h 348"/>
                  <a:gd name="T36" fmla="*/ 2147483647 w 108"/>
                  <a:gd name="T37" fmla="*/ 2147483647 h 348"/>
                  <a:gd name="T38" fmla="*/ 2147483647 w 108"/>
                  <a:gd name="T39" fmla="*/ 2147483647 h 348"/>
                  <a:gd name="T40" fmla="*/ 2147483647 w 108"/>
                  <a:gd name="T41" fmla="*/ 2147483647 h 348"/>
                  <a:gd name="T42" fmla="*/ 2147483647 w 108"/>
                  <a:gd name="T43" fmla="*/ 2147483647 h 348"/>
                  <a:gd name="T44" fmla="*/ 2147483647 w 108"/>
                  <a:gd name="T45" fmla="*/ 2147483647 h 348"/>
                  <a:gd name="T46" fmla="*/ 2147483647 w 108"/>
                  <a:gd name="T47" fmla="*/ 2147483647 h 348"/>
                  <a:gd name="T48" fmla="*/ 2147483647 w 108"/>
                  <a:gd name="T49" fmla="*/ 2147483647 h 348"/>
                  <a:gd name="T50" fmla="*/ 0 w 108"/>
                  <a:gd name="T51" fmla="*/ 2147483647 h 348"/>
                  <a:gd name="T52" fmla="*/ 2147483647 w 108"/>
                  <a:gd name="T53" fmla="*/ 2147483647 h 3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8"/>
                  <a:gd name="T82" fmla="*/ 0 h 348"/>
                  <a:gd name="T83" fmla="*/ 108 w 108"/>
                  <a:gd name="T84" fmla="*/ 348 h 34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8" h="348">
                    <a:moveTo>
                      <a:pt x="108" y="4"/>
                    </a:moveTo>
                    <a:cubicBezTo>
                      <a:pt x="108" y="42"/>
                      <a:pt x="108" y="42"/>
                      <a:pt x="108" y="42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97" y="0"/>
                      <a:pt x="97" y="0"/>
                      <a:pt x="97" y="0"/>
                    </a:cubicBezTo>
                    <a:lnTo>
                      <a:pt x="108" y="4"/>
                    </a:lnTo>
                    <a:close/>
                    <a:moveTo>
                      <a:pt x="108" y="81"/>
                    </a:moveTo>
                    <a:cubicBezTo>
                      <a:pt x="108" y="119"/>
                      <a:pt x="108" y="119"/>
                      <a:pt x="108" y="119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76" y="68"/>
                      <a:pt x="76" y="68"/>
                      <a:pt x="76" y="68"/>
                    </a:cubicBezTo>
                    <a:lnTo>
                      <a:pt x="108" y="81"/>
                    </a:lnTo>
                    <a:close/>
                    <a:moveTo>
                      <a:pt x="54" y="136"/>
                    </a:moveTo>
                    <a:cubicBezTo>
                      <a:pt x="108" y="157"/>
                      <a:pt x="108" y="157"/>
                      <a:pt x="108" y="157"/>
                    </a:cubicBezTo>
                    <a:cubicBezTo>
                      <a:pt x="108" y="195"/>
                      <a:pt x="108" y="195"/>
                      <a:pt x="108" y="195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46" y="162"/>
                      <a:pt x="48" y="153"/>
                      <a:pt x="51" y="145"/>
                    </a:cubicBezTo>
                    <a:lnTo>
                      <a:pt x="54" y="136"/>
                    </a:lnTo>
                    <a:close/>
                    <a:moveTo>
                      <a:pt x="32" y="204"/>
                    </a:moveTo>
                    <a:cubicBezTo>
                      <a:pt x="108" y="234"/>
                      <a:pt x="108" y="234"/>
                      <a:pt x="108" y="234"/>
                    </a:cubicBezTo>
                    <a:cubicBezTo>
                      <a:pt x="108" y="272"/>
                      <a:pt x="108" y="272"/>
                      <a:pt x="108" y="272"/>
                    </a:cubicBezTo>
                    <a:cubicBezTo>
                      <a:pt x="21" y="238"/>
                      <a:pt x="21" y="238"/>
                      <a:pt x="21" y="238"/>
                    </a:cubicBezTo>
                    <a:lnTo>
                      <a:pt x="32" y="204"/>
                    </a:lnTo>
                    <a:close/>
                    <a:moveTo>
                      <a:pt x="11" y="273"/>
                    </a:moveTo>
                    <a:cubicBezTo>
                      <a:pt x="11" y="273"/>
                      <a:pt x="11" y="273"/>
                      <a:pt x="11" y="273"/>
                    </a:cubicBezTo>
                    <a:cubicBezTo>
                      <a:pt x="108" y="310"/>
                      <a:pt x="108" y="310"/>
                      <a:pt x="108" y="310"/>
                    </a:cubicBezTo>
                    <a:cubicBezTo>
                      <a:pt x="108" y="348"/>
                      <a:pt x="108" y="348"/>
                      <a:pt x="108" y="348"/>
                    </a:cubicBezTo>
                    <a:cubicBezTo>
                      <a:pt x="0" y="307"/>
                      <a:pt x="0" y="307"/>
                      <a:pt x="0" y="307"/>
                    </a:cubicBezTo>
                    <a:lnTo>
                      <a:pt x="11" y="273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459" name="组合 146"/>
            <p:cNvGrpSpPr/>
            <p:nvPr/>
          </p:nvGrpSpPr>
          <p:grpSpPr bwMode="auto">
            <a:xfrm>
              <a:off x="10040902" y="2008990"/>
              <a:ext cx="785666" cy="695765"/>
              <a:chOff x="0" y="0"/>
              <a:chExt cx="1052270" cy="931862"/>
            </a:xfrm>
          </p:grpSpPr>
          <p:sp>
            <p:nvSpPr>
              <p:cNvPr id="18465" name="等腰三角形 3"/>
              <p:cNvSpPr/>
              <p:nvPr/>
            </p:nvSpPr>
            <p:spPr bwMode="auto">
              <a:xfrm>
                <a:off x="257075" y="823394"/>
                <a:ext cx="795183" cy="106295"/>
              </a:xfrm>
              <a:custGeom>
                <a:avLst/>
                <a:gdLst>
                  <a:gd name="T0" fmla="*/ 0 w 571182"/>
                  <a:gd name="T1" fmla="*/ 115116 h 104892"/>
                  <a:gd name="T2" fmla="*/ 1968434 w 571182"/>
                  <a:gd name="T3" fmla="*/ 0 h 104892"/>
                  <a:gd name="T4" fmla="*/ 5789251 w 571182"/>
                  <a:gd name="T5" fmla="*/ 102049 h 104892"/>
                  <a:gd name="T6" fmla="*/ 0 w 571182"/>
                  <a:gd name="T7" fmla="*/ 115116 h 1048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1182"/>
                  <a:gd name="T13" fmla="*/ 0 h 104892"/>
                  <a:gd name="T14" fmla="*/ 571182 w 571182"/>
                  <a:gd name="T15" fmla="*/ 104892 h 1048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1182" h="104892">
                    <a:moveTo>
                      <a:pt x="0" y="104892"/>
                    </a:moveTo>
                    <a:lnTo>
                      <a:pt x="194210" y="0"/>
                    </a:lnTo>
                    <a:lnTo>
                      <a:pt x="571182" y="92986"/>
                    </a:lnTo>
                    <a:lnTo>
                      <a:pt x="0" y="104892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18466" name="组合 142"/>
              <p:cNvGrpSpPr/>
              <p:nvPr/>
            </p:nvGrpSpPr>
            <p:grpSpPr bwMode="auto">
              <a:xfrm>
                <a:off x="0" y="0"/>
                <a:ext cx="525463" cy="931862"/>
                <a:chOff x="0" y="0"/>
                <a:chExt cx="525463" cy="931862"/>
              </a:xfrm>
            </p:grpSpPr>
            <p:sp>
              <p:nvSpPr>
                <p:cNvPr id="18467" name="Freeform 5"/>
                <p:cNvSpPr/>
                <p:nvPr/>
              </p:nvSpPr>
              <p:spPr bwMode="auto">
                <a:xfrm>
                  <a:off x="261938" y="0"/>
                  <a:ext cx="263525" cy="931862"/>
                </a:xfrm>
                <a:custGeom>
                  <a:avLst/>
                  <a:gdLst>
                    <a:gd name="T0" fmla="*/ 0 w 166"/>
                    <a:gd name="T1" fmla="*/ 2147483647 h 587"/>
                    <a:gd name="T2" fmla="*/ 0 w 166"/>
                    <a:gd name="T3" fmla="*/ 0 h 587"/>
                    <a:gd name="T4" fmla="*/ 2147483647 w 166"/>
                    <a:gd name="T5" fmla="*/ 2147483647 h 587"/>
                    <a:gd name="T6" fmla="*/ 2147483647 w 166"/>
                    <a:gd name="T7" fmla="*/ 2147483647 h 587"/>
                    <a:gd name="T8" fmla="*/ 2147483647 w 166"/>
                    <a:gd name="T9" fmla="*/ 2147483647 h 587"/>
                    <a:gd name="T10" fmla="*/ 0 w 166"/>
                    <a:gd name="T11" fmla="*/ 2147483647 h 5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6"/>
                    <a:gd name="T19" fmla="*/ 0 h 587"/>
                    <a:gd name="T20" fmla="*/ 166 w 166"/>
                    <a:gd name="T21" fmla="*/ 587 h 58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6" h="587">
                      <a:moveTo>
                        <a:pt x="0" y="587"/>
                      </a:moveTo>
                      <a:lnTo>
                        <a:pt x="0" y="0"/>
                      </a:lnTo>
                      <a:lnTo>
                        <a:pt x="62" y="198"/>
                      </a:lnTo>
                      <a:lnTo>
                        <a:pt x="63" y="198"/>
                      </a:lnTo>
                      <a:lnTo>
                        <a:pt x="166" y="524"/>
                      </a:lnTo>
                      <a:lnTo>
                        <a:pt x="0" y="587"/>
                      </a:lnTo>
                      <a:close/>
                    </a:path>
                  </a:pathLst>
                </a:custGeom>
                <a:solidFill>
                  <a:srgbClr val="FACE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468" name="Freeform 6"/>
                <p:cNvSpPr/>
                <p:nvPr/>
              </p:nvSpPr>
              <p:spPr bwMode="auto">
                <a:xfrm>
                  <a:off x="0" y="0"/>
                  <a:ext cx="261938" cy="931862"/>
                </a:xfrm>
                <a:custGeom>
                  <a:avLst/>
                  <a:gdLst>
                    <a:gd name="T0" fmla="*/ 2147483647 w 165"/>
                    <a:gd name="T1" fmla="*/ 0 h 587"/>
                    <a:gd name="T2" fmla="*/ 2147483647 w 165"/>
                    <a:gd name="T3" fmla="*/ 2147483647 h 587"/>
                    <a:gd name="T4" fmla="*/ 0 w 165"/>
                    <a:gd name="T5" fmla="*/ 2147483647 h 587"/>
                    <a:gd name="T6" fmla="*/ 2147483647 w 165"/>
                    <a:gd name="T7" fmla="*/ 0 h 58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5"/>
                    <a:gd name="T13" fmla="*/ 0 h 587"/>
                    <a:gd name="T14" fmla="*/ 165 w 165"/>
                    <a:gd name="T15" fmla="*/ 587 h 58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5" h="587">
                      <a:moveTo>
                        <a:pt x="165" y="0"/>
                      </a:moveTo>
                      <a:lnTo>
                        <a:pt x="165" y="587"/>
                      </a:lnTo>
                      <a:lnTo>
                        <a:pt x="0" y="524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D99F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8460" name="组合 153"/>
            <p:cNvGrpSpPr/>
            <p:nvPr/>
          </p:nvGrpSpPr>
          <p:grpSpPr bwMode="auto">
            <a:xfrm>
              <a:off x="10403537" y="2123000"/>
              <a:ext cx="548432" cy="503635"/>
              <a:chOff x="0" y="0"/>
              <a:chExt cx="1148384" cy="1054581"/>
            </a:xfrm>
          </p:grpSpPr>
          <p:sp>
            <p:nvSpPr>
              <p:cNvPr id="18461" name="Freeform 28"/>
              <p:cNvSpPr>
                <a:spLocks noEditPoints="1"/>
              </p:cNvSpPr>
              <p:nvPr/>
            </p:nvSpPr>
            <p:spPr bwMode="auto">
              <a:xfrm>
                <a:off x="15699" y="0"/>
                <a:ext cx="279439" cy="1002629"/>
              </a:xfrm>
              <a:custGeom>
                <a:avLst/>
                <a:gdLst>
                  <a:gd name="T0" fmla="*/ 2147483647 w 267"/>
                  <a:gd name="T1" fmla="*/ 2147483647 h 958"/>
                  <a:gd name="T2" fmla="*/ 2147483647 w 267"/>
                  <a:gd name="T3" fmla="*/ 2147483647 h 958"/>
                  <a:gd name="T4" fmla="*/ 2147483647 w 267"/>
                  <a:gd name="T5" fmla="*/ 2147483647 h 958"/>
                  <a:gd name="T6" fmla="*/ 2147483647 w 267"/>
                  <a:gd name="T7" fmla="*/ 2147483647 h 958"/>
                  <a:gd name="T8" fmla="*/ 2147483647 w 267"/>
                  <a:gd name="T9" fmla="*/ 2147483647 h 958"/>
                  <a:gd name="T10" fmla="*/ 2147483647 w 267"/>
                  <a:gd name="T11" fmla="*/ 2147483647 h 958"/>
                  <a:gd name="T12" fmla="*/ 2147483647 w 267"/>
                  <a:gd name="T13" fmla="*/ 2147483647 h 958"/>
                  <a:gd name="T14" fmla="*/ 2147483647 w 267"/>
                  <a:gd name="T15" fmla="*/ 2147483647 h 958"/>
                  <a:gd name="T16" fmla="*/ 2147483647 w 267"/>
                  <a:gd name="T17" fmla="*/ 2147483647 h 958"/>
                  <a:gd name="T18" fmla="*/ 2147483647 w 267"/>
                  <a:gd name="T19" fmla="*/ 2147483647 h 958"/>
                  <a:gd name="T20" fmla="*/ 2147483647 w 267"/>
                  <a:gd name="T21" fmla="*/ 2147483647 h 958"/>
                  <a:gd name="T22" fmla="*/ 2147483647 w 267"/>
                  <a:gd name="T23" fmla="*/ 2147483647 h 958"/>
                  <a:gd name="T24" fmla="*/ 2147483647 w 267"/>
                  <a:gd name="T25" fmla="*/ 2147483647 h 958"/>
                  <a:gd name="T26" fmla="*/ 2147483647 w 267"/>
                  <a:gd name="T27" fmla="*/ 2147483647 h 958"/>
                  <a:gd name="T28" fmla="*/ 2147483647 w 267"/>
                  <a:gd name="T29" fmla="*/ 2147483647 h 958"/>
                  <a:gd name="T30" fmla="*/ 2147483647 w 267"/>
                  <a:gd name="T31" fmla="*/ 2147483647 h 958"/>
                  <a:gd name="T32" fmla="*/ 2147483647 w 267"/>
                  <a:gd name="T33" fmla="*/ 2147483647 h 958"/>
                  <a:gd name="T34" fmla="*/ 2147483647 w 267"/>
                  <a:gd name="T35" fmla="*/ 2147483647 h 958"/>
                  <a:gd name="T36" fmla="*/ 2147483647 w 267"/>
                  <a:gd name="T37" fmla="*/ 2147483647 h 958"/>
                  <a:gd name="T38" fmla="*/ 2147483647 w 267"/>
                  <a:gd name="T39" fmla="*/ 2147483647 h 958"/>
                  <a:gd name="T40" fmla="*/ 2147483647 w 267"/>
                  <a:gd name="T41" fmla="*/ 2147483647 h 958"/>
                  <a:gd name="T42" fmla="*/ 2147483647 w 267"/>
                  <a:gd name="T43" fmla="*/ 2147483647 h 958"/>
                  <a:gd name="T44" fmla="*/ 2147483647 w 267"/>
                  <a:gd name="T45" fmla="*/ 2147483647 h 958"/>
                  <a:gd name="T46" fmla="*/ 2147483647 w 267"/>
                  <a:gd name="T47" fmla="*/ 2147483647 h 958"/>
                  <a:gd name="T48" fmla="*/ 2147483647 w 267"/>
                  <a:gd name="T49" fmla="*/ 2147483647 h 958"/>
                  <a:gd name="T50" fmla="*/ 2147483647 w 267"/>
                  <a:gd name="T51" fmla="*/ 0 h 958"/>
                  <a:gd name="T52" fmla="*/ 2147483647 w 267"/>
                  <a:gd name="T53" fmla="*/ 2147483647 h 958"/>
                  <a:gd name="T54" fmla="*/ 2147483647 w 267"/>
                  <a:gd name="T55" fmla="*/ 2147483647 h 958"/>
                  <a:gd name="T56" fmla="*/ 2147483647 w 267"/>
                  <a:gd name="T57" fmla="*/ 0 h 958"/>
                  <a:gd name="T58" fmla="*/ 2147483647 w 267"/>
                  <a:gd name="T59" fmla="*/ 2147483647 h 958"/>
                  <a:gd name="T60" fmla="*/ 2147483647 w 267"/>
                  <a:gd name="T61" fmla="*/ 2147483647 h 958"/>
                  <a:gd name="T62" fmla="*/ 2147483647 w 267"/>
                  <a:gd name="T63" fmla="*/ 2147483647 h 958"/>
                  <a:gd name="T64" fmla="*/ 2147483647 w 267"/>
                  <a:gd name="T65" fmla="*/ 2147483647 h 958"/>
                  <a:gd name="T66" fmla="*/ 2147483647 w 267"/>
                  <a:gd name="T67" fmla="*/ 2147483647 h 958"/>
                  <a:gd name="T68" fmla="*/ 2147483647 w 267"/>
                  <a:gd name="T69" fmla="*/ 2147483647 h 958"/>
                  <a:gd name="T70" fmla="*/ 2147483647 w 267"/>
                  <a:gd name="T71" fmla="*/ 2147483647 h 958"/>
                  <a:gd name="T72" fmla="*/ 2147483647 w 267"/>
                  <a:gd name="T73" fmla="*/ 2147483647 h 958"/>
                  <a:gd name="T74" fmla="*/ 2147483647 w 267"/>
                  <a:gd name="T75" fmla="*/ 2147483647 h 958"/>
                  <a:gd name="T76" fmla="*/ 2147483647 w 267"/>
                  <a:gd name="T77" fmla="*/ 2147483647 h 958"/>
                  <a:gd name="T78" fmla="*/ 2147483647 w 267"/>
                  <a:gd name="T79" fmla="*/ 2147483647 h 958"/>
                  <a:gd name="T80" fmla="*/ 0 w 267"/>
                  <a:gd name="T81" fmla="*/ 2147483647 h 958"/>
                  <a:gd name="T82" fmla="*/ 2147483647 w 267"/>
                  <a:gd name="T83" fmla="*/ 2147483647 h 958"/>
                  <a:gd name="T84" fmla="*/ 2147483647 w 267"/>
                  <a:gd name="T85" fmla="*/ 2147483647 h 958"/>
                  <a:gd name="T86" fmla="*/ 2147483647 w 267"/>
                  <a:gd name="T87" fmla="*/ 2147483647 h 958"/>
                  <a:gd name="T88" fmla="*/ 2147483647 w 267"/>
                  <a:gd name="T89" fmla="*/ 2147483647 h 958"/>
                  <a:gd name="T90" fmla="*/ 2147483647 w 267"/>
                  <a:gd name="T91" fmla="*/ 2147483647 h 958"/>
                  <a:gd name="T92" fmla="*/ 2147483647 w 267"/>
                  <a:gd name="T93" fmla="*/ 2147483647 h 958"/>
                  <a:gd name="T94" fmla="*/ 2147483647 w 267"/>
                  <a:gd name="T95" fmla="*/ 2147483647 h 958"/>
                  <a:gd name="T96" fmla="*/ 2147483647 w 267"/>
                  <a:gd name="T97" fmla="*/ 2147483647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7"/>
                  <a:gd name="T148" fmla="*/ 0 h 958"/>
                  <a:gd name="T149" fmla="*/ 267 w 267"/>
                  <a:gd name="T150" fmla="*/ 958 h 9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7" h="958">
                    <a:moveTo>
                      <a:pt x="267" y="740"/>
                    </a:moveTo>
                    <a:lnTo>
                      <a:pt x="267" y="785"/>
                    </a:ln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close/>
                    <a:moveTo>
                      <a:pt x="267" y="697"/>
                    </a:moveTo>
                    <a:lnTo>
                      <a:pt x="71" y="621"/>
                    </a:lnTo>
                    <a:lnTo>
                      <a:pt x="85" y="583"/>
                    </a:lnTo>
                    <a:lnTo>
                      <a:pt x="267" y="655"/>
                    </a:lnTo>
                    <a:lnTo>
                      <a:pt x="267" y="697"/>
                    </a:lnTo>
                    <a:close/>
                    <a:moveTo>
                      <a:pt x="97" y="545"/>
                    </a:move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lnTo>
                      <a:pt x="97" y="545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1"/>
                    </a:lnTo>
                    <a:lnTo>
                      <a:pt x="267" y="524"/>
                    </a:lnTo>
                    <a:close/>
                    <a:moveTo>
                      <a:pt x="267" y="439"/>
                    </a:move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lnTo>
                      <a:pt x="267" y="439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179" y="275"/>
                    </a:moveTo>
                    <a:lnTo>
                      <a:pt x="267" y="308"/>
                    </a:lnTo>
                    <a:lnTo>
                      <a:pt x="267" y="351"/>
                    </a:lnTo>
                    <a:lnTo>
                      <a:pt x="170" y="313"/>
                    </a:lnTo>
                    <a:lnTo>
                      <a:pt x="179" y="275"/>
                    </a:lnTo>
                    <a:close/>
                    <a:moveTo>
                      <a:pt x="267" y="265"/>
                    </a:moveTo>
                    <a:lnTo>
                      <a:pt x="194" y="237"/>
                    </a:lnTo>
                    <a:lnTo>
                      <a:pt x="205" y="197"/>
                    </a:lnTo>
                    <a:lnTo>
                      <a:pt x="267" y="220"/>
                    </a:lnTo>
                    <a:lnTo>
                      <a:pt x="267" y="265"/>
                    </a:lnTo>
                    <a:close/>
                    <a:moveTo>
                      <a:pt x="267" y="958"/>
                    </a:moveTo>
                    <a:lnTo>
                      <a:pt x="0" y="854"/>
                    </a:lnTo>
                    <a:lnTo>
                      <a:pt x="11" y="816"/>
                    </a:lnTo>
                    <a:lnTo>
                      <a:pt x="267" y="913"/>
                    </a:lnTo>
                    <a:lnTo>
                      <a:pt x="267" y="958"/>
                    </a:lnTo>
                    <a:close/>
                    <a:moveTo>
                      <a:pt x="35" y="738"/>
                    </a:moveTo>
                    <a:lnTo>
                      <a:pt x="267" y="828"/>
                    </a:lnTo>
                    <a:lnTo>
                      <a:pt x="267" y="870"/>
                    </a:lnTo>
                    <a:lnTo>
                      <a:pt x="23" y="778"/>
                    </a:lnTo>
                    <a:lnTo>
                      <a:pt x="35" y="738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62" name="Freeform 29"/>
              <p:cNvSpPr>
                <a:spLocks noEditPoints="1"/>
              </p:cNvSpPr>
              <p:nvPr/>
            </p:nvSpPr>
            <p:spPr bwMode="auto">
              <a:xfrm>
                <a:off x="0" y="166407"/>
                <a:ext cx="295137" cy="881225"/>
              </a:xfrm>
              <a:custGeom>
                <a:avLst/>
                <a:gdLst>
                  <a:gd name="T0" fmla="*/ 2147483647 w 282"/>
                  <a:gd name="T1" fmla="*/ 2147483647 h 842"/>
                  <a:gd name="T2" fmla="*/ 2147483647 w 282"/>
                  <a:gd name="T3" fmla="*/ 2147483647 h 842"/>
                  <a:gd name="T4" fmla="*/ 2147483647 w 282"/>
                  <a:gd name="T5" fmla="*/ 2147483647 h 842"/>
                  <a:gd name="T6" fmla="*/ 2147483647 w 282"/>
                  <a:gd name="T7" fmla="*/ 2147483647 h 842"/>
                  <a:gd name="T8" fmla="*/ 2147483647 w 282"/>
                  <a:gd name="T9" fmla="*/ 2147483647 h 842"/>
                  <a:gd name="T10" fmla="*/ 2147483647 w 282"/>
                  <a:gd name="T11" fmla="*/ 2147483647 h 842"/>
                  <a:gd name="T12" fmla="*/ 2147483647 w 282"/>
                  <a:gd name="T13" fmla="*/ 2147483647 h 842"/>
                  <a:gd name="T14" fmla="*/ 2147483647 w 282"/>
                  <a:gd name="T15" fmla="*/ 2147483647 h 842"/>
                  <a:gd name="T16" fmla="*/ 2147483647 w 282"/>
                  <a:gd name="T17" fmla="*/ 2147483647 h 842"/>
                  <a:gd name="T18" fmla="*/ 2147483647 w 282"/>
                  <a:gd name="T19" fmla="*/ 2147483647 h 842"/>
                  <a:gd name="T20" fmla="*/ 2147483647 w 282"/>
                  <a:gd name="T21" fmla="*/ 2147483647 h 842"/>
                  <a:gd name="T22" fmla="*/ 2147483647 w 282"/>
                  <a:gd name="T23" fmla="*/ 2147483647 h 842"/>
                  <a:gd name="T24" fmla="*/ 2147483647 w 282"/>
                  <a:gd name="T25" fmla="*/ 2147483647 h 842"/>
                  <a:gd name="T26" fmla="*/ 2147483647 w 282"/>
                  <a:gd name="T27" fmla="*/ 2147483647 h 842"/>
                  <a:gd name="T28" fmla="*/ 2147483647 w 282"/>
                  <a:gd name="T29" fmla="*/ 2147483647 h 842"/>
                  <a:gd name="T30" fmla="*/ 2147483647 w 282"/>
                  <a:gd name="T31" fmla="*/ 2147483647 h 842"/>
                  <a:gd name="T32" fmla="*/ 2147483647 w 282"/>
                  <a:gd name="T33" fmla="*/ 2147483647 h 842"/>
                  <a:gd name="T34" fmla="*/ 2147483647 w 282"/>
                  <a:gd name="T35" fmla="*/ 2147483647 h 842"/>
                  <a:gd name="T36" fmla="*/ 2147483647 w 282"/>
                  <a:gd name="T37" fmla="*/ 2147483647 h 842"/>
                  <a:gd name="T38" fmla="*/ 2147483647 w 282"/>
                  <a:gd name="T39" fmla="*/ 2147483647 h 842"/>
                  <a:gd name="T40" fmla="*/ 2147483647 w 282"/>
                  <a:gd name="T41" fmla="*/ 2147483647 h 842"/>
                  <a:gd name="T42" fmla="*/ 2147483647 w 282"/>
                  <a:gd name="T43" fmla="*/ 2147483647 h 842"/>
                  <a:gd name="T44" fmla="*/ 2147483647 w 282"/>
                  <a:gd name="T45" fmla="*/ 2147483647 h 842"/>
                  <a:gd name="T46" fmla="*/ 2147483647 w 282"/>
                  <a:gd name="T47" fmla="*/ 2147483647 h 842"/>
                  <a:gd name="T48" fmla="*/ 2147483647 w 282"/>
                  <a:gd name="T49" fmla="*/ 2147483647 h 842"/>
                  <a:gd name="T50" fmla="*/ 2147483647 w 282"/>
                  <a:gd name="T51" fmla="*/ 2147483647 h 842"/>
                  <a:gd name="T52" fmla="*/ 2147483647 w 282"/>
                  <a:gd name="T53" fmla="*/ 2147483647 h 842"/>
                  <a:gd name="T54" fmla="*/ 2147483647 w 282"/>
                  <a:gd name="T55" fmla="*/ 2147483647 h 842"/>
                  <a:gd name="T56" fmla="*/ 2147483647 w 282"/>
                  <a:gd name="T57" fmla="*/ 2147483647 h 842"/>
                  <a:gd name="T58" fmla="*/ 2147483647 w 282"/>
                  <a:gd name="T59" fmla="*/ 2147483647 h 842"/>
                  <a:gd name="T60" fmla="*/ 2147483647 w 282"/>
                  <a:gd name="T61" fmla="*/ 0 h 842"/>
                  <a:gd name="T62" fmla="*/ 2147483647 w 282"/>
                  <a:gd name="T63" fmla="*/ 2147483647 h 842"/>
                  <a:gd name="T64" fmla="*/ 2147483647 w 282"/>
                  <a:gd name="T65" fmla="*/ 2147483647 h 842"/>
                  <a:gd name="T66" fmla="*/ 2147483647 w 282"/>
                  <a:gd name="T67" fmla="*/ 2147483647 h 842"/>
                  <a:gd name="T68" fmla="*/ 2147483647 w 282"/>
                  <a:gd name="T69" fmla="*/ 0 h 842"/>
                  <a:gd name="T70" fmla="*/ 2147483647 w 282"/>
                  <a:gd name="T71" fmla="*/ 2147483647 h 842"/>
                  <a:gd name="T72" fmla="*/ 2147483647 w 282"/>
                  <a:gd name="T73" fmla="*/ 2147483647 h 842"/>
                  <a:gd name="T74" fmla="*/ 2147483647 w 282"/>
                  <a:gd name="T75" fmla="*/ 2147483647 h 842"/>
                  <a:gd name="T76" fmla="*/ 0 w 282"/>
                  <a:gd name="T77" fmla="*/ 2147483647 h 842"/>
                  <a:gd name="T78" fmla="*/ 2147483647 w 282"/>
                  <a:gd name="T79" fmla="*/ 2147483647 h 842"/>
                  <a:gd name="T80" fmla="*/ 2147483647 w 282"/>
                  <a:gd name="T81" fmla="*/ 2147483647 h 842"/>
                  <a:gd name="T82" fmla="*/ 2147483647 w 282"/>
                  <a:gd name="T83" fmla="*/ 2147483647 h 842"/>
                  <a:gd name="T84" fmla="*/ 2147483647 w 282"/>
                  <a:gd name="T85" fmla="*/ 2147483647 h 842"/>
                  <a:gd name="T86" fmla="*/ 2147483647 w 282"/>
                  <a:gd name="T87" fmla="*/ 2147483647 h 842"/>
                  <a:gd name="T88" fmla="*/ 2147483647 w 282"/>
                  <a:gd name="T89" fmla="*/ 2147483647 h 842"/>
                  <a:gd name="T90" fmla="*/ 2147483647 w 282"/>
                  <a:gd name="T91" fmla="*/ 2147483647 h 842"/>
                  <a:gd name="T92" fmla="*/ 2147483647 w 282"/>
                  <a:gd name="T93" fmla="*/ 2147483647 h 842"/>
                  <a:gd name="T94" fmla="*/ 2147483647 w 282"/>
                  <a:gd name="T95" fmla="*/ 2147483647 h 842"/>
                  <a:gd name="T96" fmla="*/ 2147483647 w 282"/>
                  <a:gd name="T97" fmla="*/ 2147483647 h 842"/>
                  <a:gd name="T98" fmla="*/ 2147483647 w 282"/>
                  <a:gd name="T99" fmla="*/ 2147483647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2"/>
                  <a:gd name="T151" fmla="*/ 0 h 842"/>
                  <a:gd name="T152" fmla="*/ 282 w 282"/>
                  <a:gd name="T153" fmla="*/ 842 h 8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2" h="842">
                    <a:moveTo>
                      <a:pt x="282" y="581"/>
                    </a:moveTo>
                    <a:lnTo>
                      <a:pt x="74" y="503"/>
                    </a:lnTo>
                    <a:lnTo>
                      <a:pt x="86" y="462"/>
                    </a:lnTo>
                    <a:lnTo>
                      <a:pt x="282" y="538"/>
                    </a:lnTo>
                    <a:lnTo>
                      <a:pt x="282" y="581"/>
                    </a:lnTo>
                    <a:close/>
                    <a:moveTo>
                      <a:pt x="282" y="365"/>
                    </a:move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lnTo>
                      <a:pt x="282" y="365"/>
                    </a:lnTo>
                    <a:close/>
                    <a:moveTo>
                      <a:pt x="112" y="386"/>
                    </a:moveTo>
                    <a:lnTo>
                      <a:pt x="282" y="453"/>
                    </a:lnTo>
                    <a:lnTo>
                      <a:pt x="282" y="496"/>
                    </a:lnTo>
                    <a:lnTo>
                      <a:pt x="100" y="424"/>
                    </a:lnTo>
                    <a:lnTo>
                      <a:pt x="112" y="386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2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185" y="154"/>
                    </a:moveTo>
                    <a:lnTo>
                      <a:pt x="282" y="192"/>
                    </a:lnTo>
                    <a:lnTo>
                      <a:pt x="282" y="235"/>
                    </a:lnTo>
                    <a:lnTo>
                      <a:pt x="171" y="192"/>
                    </a:lnTo>
                    <a:lnTo>
                      <a:pt x="185" y="154"/>
                    </a:lnTo>
                    <a:close/>
                    <a:moveTo>
                      <a:pt x="194" y="116"/>
                    </a:moveTo>
                    <a:lnTo>
                      <a:pt x="209" y="78"/>
                    </a:lnTo>
                    <a:lnTo>
                      <a:pt x="282" y="106"/>
                    </a:lnTo>
                    <a:lnTo>
                      <a:pt x="282" y="149"/>
                    </a:lnTo>
                    <a:lnTo>
                      <a:pt x="194" y="11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1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  <a:moveTo>
                      <a:pt x="282" y="754"/>
                    </a:moveTo>
                    <a:lnTo>
                      <a:pt x="26" y="657"/>
                    </a:lnTo>
                    <a:lnTo>
                      <a:pt x="38" y="619"/>
                    </a:lnTo>
                    <a:lnTo>
                      <a:pt x="282" y="711"/>
                    </a:lnTo>
                    <a:lnTo>
                      <a:pt x="282" y="754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63" name="Freeform 30"/>
              <p:cNvSpPr/>
              <p:nvPr/>
            </p:nvSpPr>
            <p:spPr bwMode="auto">
              <a:xfrm>
                <a:off x="295137" y="0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7 w 281"/>
                  <a:gd name="T3" fmla="*/ 2147483647 h 1001"/>
                  <a:gd name="T4" fmla="*/ 2147483647 w 281"/>
                  <a:gd name="T5" fmla="*/ 2147483647 h 1001"/>
                  <a:gd name="T6" fmla="*/ 0 w 281"/>
                  <a:gd name="T7" fmla="*/ 2147483647 h 1001"/>
                  <a:gd name="T8" fmla="*/ 0 w 281"/>
                  <a:gd name="T9" fmla="*/ 2147483647 h 1001"/>
                  <a:gd name="T10" fmla="*/ 0 w 281"/>
                  <a:gd name="T11" fmla="*/ 2147483647 h 1001"/>
                  <a:gd name="T12" fmla="*/ 0 w 281"/>
                  <a:gd name="T13" fmla="*/ 2147483647 h 1001"/>
                  <a:gd name="T14" fmla="*/ 0 w 281"/>
                  <a:gd name="T15" fmla="*/ 2147483647 h 1001"/>
                  <a:gd name="T16" fmla="*/ 0 w 281"/>
                  <a:gd name="T17" fmla="*/ 2147483647 h 1001"/>
                  <a:gd name="T18" fmla="*/ 0 w 281"/>
                  <a:gd name="T19" fmla="*/ 2147483647 h 1001"/>
                  <a:gd name="T20" fmla="*/ 0 w 281"/>
                  <a:gd name="T21" fmla="*/ 2147483647 h 1001"/>
                  <a:gd name="T22" fmla="*/ 0 w 281"/>
                  <a:gd name="T23" fmla="*/ 2147483647 h 1001"/>
                  <a:gd name="T24" fmla="*/ 0 w 281"/>
                  <a:gd name="T25" fmla="*/ 2147483647 h 1001"/>
                  <a:gd name="T26" fmla="*/ 0 w 281"/>
                  <a:gd name="T27" fmla="*/ 2147483647 h 1001"/>
                  <a:gd name="T28" fmla="*/ 0 w 281"/>
                  <a:gd name="T29" fmla="*/ 2147483647 h 1001"/>
                  <a:gd name="T30" fmla="*/ 0 w 281"/>
                  <a:gd name="T31" fmla="*/ 2147483647 h 1001"/>
                  <a:gd name="T32" fmla="*/ 0 w 281"/>
                  <a:gd name="T33" fmla="*/ 2147483647 h 1001"/>
                  <a:gd name="T34" fmla="*/ 0 w 281"/>
                  <a:gd name="T35" fmla="*/ 2147483647 h 1001"/>
                  <a:gd name="T36" fmla="*/ 0 w 281"/>
                  <a:gd name="T37" fmla="*/ 2147483647 h 1001"/>
                  <a:gd name="T38" fmla="*/ 0 w 281"/>
                  <a:gd name="T39" fmla="*/ 2147483647 h 1001"/>
                  <a:gd name="T40" fmla="*/ 0 w 281"/>
                  <a:gd name="T41" fmla="*/ 2147483647 h 1001"/>
                  <a:gd name="T42" fmla="*/ 0 w 281"/>
                  <a:gd name="T43" fmla="*/ 2147483647 h 1001"/>
                  <a:gd name="T44" fmla="*/ 0 w 281"/>
                  <a:gd name="T45" fmla="*/ 2147483647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1"/>
                  <a:gd name="T73" fmla="*/ 0 h 1001"/>
                  <a:gd name="T74" fmla="*/ 281 w 281"/>
                  <a:gd name="T75" fmla="*/ 1001 h 10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1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5"/>
                    </a:lnTo>
                    <a:lnTo>
                      <a:pt x="0" y="220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64" name="等腰三角形 3"/>
              <p:cNvSpPr/>
              <p:nvPr/>
            </p:nvSpPr>
            <p:spPr bwMode="auto">
              <a:xfrm>
                <a:off x="264181" y="928927"/>
                <a:ext cx="884203" cy="126299"/>
              </a:xfrm>
              <a:custGeom>
                <a:avLst/>
                <a:gdLst>
                  <a:gd name="T0" fmla="*/ 0 w 913468"/>
                  <a:gd name="T1" fmla="*/ 126155 h 126323"/>
                  <a:gd name="T2" fmla="*/ 262172 w 913468"/>
                  <a:gd name="T3" fmla="*/ 0 h 126323"/>
                  <a:gd name="T4" fmla="*/ 727285 w 913468"/>
                  <a:gd name="T5" fmla="*/ 109984 h 126323"/>
                  <a:gd name="T6" fmla="*/ 0 w 913468"/>
                  <a:gd name="T7" fmla="*/ 126155 h 1263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3468"/>
                  <a:gd name="T13" fmla="*/ 0 h 126323"/>
                  <a:gd name="T14" fmla="*/ 913468 w 913468"/>
                  <a:gd name="T15" fmla="*/ 126323 h 1263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3468" h="126323">
                    <a:moveTo>
                      <a:pt x="0" y="126323"/>
                    </a:moveTo>
                    <a:lnTo>
                      <a:pt x="329286" y="0"/>
                    </a:lnTo>
                    <a:lnTo>
                      <a:pt x="913468" y="110131"/>
                    </a:lnTo>
                    <a:lnTo>
                      <a:pt x="0" y="12632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3320" name="图片 14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83710">
            <a:off x="8413750" y="404813"/>
            <a:ext cx="304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571500" y="6286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交通安全</a:t>
            </a:r>
            <a:endParaRPr lang="en-US" altLang="zh-CN" sz="1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74750" y="1506538"/>
            <a:ext cx="4117975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1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交通安全五不坐：</a:t>
            </a: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1、不坐超载的机动车。</a:t>
            </a: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2、不坐无牌无证、报废的机动车。</a:t>
            </a: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3、不坐非法营运机动车。</a:t>
            </a: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4、不坐未经检验合格的机动车。</a:t>
            </a: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5、不坐货运车辆、农用车辆、拖拉机。</a:t>
            </a: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图片 5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14634">
            <a:off x="7548563" y="3324225"/>
            <a:ext cx="9429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E:\其他工作\【策    划】\兼职 我图网\觅知网\2018\小学生安全教育日.ppt\素材\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96050" y="1376363"/>
            <a:ext cx="102711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9" name="组合 165"/>
          <p:cNvGrpSpPr/>
          <p:nvPr/>
        </p:nvGrpSpPr>
        <p:grpSpPr bwMode="auto">
          <a:xfrm>
            <a:off x="2068513" y="3473450"/>
            <a:ext cx="5441950" cy="1379538"/>
            <a:chOff x="0" y="0"/>
            <a:chExt cx="10951969" cy="2985668"/>
          </a:xfrm>
        </p:grpSpPr>
        <p:grpSp>
          <p:nvGrpSpPr>
            <p:cNvPr id="19464" name="组合 21"/>
            <p:cNvGrpSpPr/>
            <p:nvPr/>
          </p:nvGrpSpPr>
          <p:grpSpPr bwMode="auto">
            <a:xfrm>
              <a:off x="3714371" y="0"/>
              <a:ext cx="2535131" cy="2625007"/>
              <a:chOff x="0" y="0"/>
              <a:chExt cx="3895725" cy="4033837"/>
            </a:xfrm>
          </p:grpSpPr>
          <p:sp>
            <p:nvSpPr>
              <p:cNvPr id="19540" name="Freeform 5"/>
              <p:cNvSpPr/>
              <p:nvPr/>
            </p:nvSpPr>
            <p:spPr bwMode="auto">
              <a:xfrm>
                <a:off x="1903413" y="0"/>
                <a:ext cx="419100" cy="1600200"/>
              </a:xfrm>
              <a:custGeom>
                <a:avLst/>
                <a:gdLst>
                  <a:gd name="T0" fmla="*/ 0 w 264"/>
                  <a:gd name="T1" fmla="*/ 2147483647 h 1008"/>
                  <a:gd name="T2" fmla="*/ 0 w 264"/>
                  <a:gd name="T3" fmla="*/ 0 h 1008"/>
                  <a:gd name="T4" fmla="*/ 2147483647 w 264"/>
                  <a:gd name="T5" fmla="*/ 2147483647 h 1008"/>
                  <a:gd name="T6" fmla="*/ 2147483647 w 264"/>
                  <a:gd name="T7" fmla="*/ 2147483647 h 1008"/>
                  <a:gd name="T8" fmla="*/ 2147483647 w 264"/>
                  <a:gd name="T9" fmla="*/ 2147483647 h 1008"/>
                  <a:gd name="T10" fmla="*/ 2147483647 w 264"/>
                  <a:gd name="T11" fmla="*/ 2147483647 h 1008"/>
                  <a:gd name="T12" fmla="*/ 0 w 264"/>
                  <a:gd name="T13" fmla="*/ 2147483647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4"/>
                  <a:gd name="T22" fmla="*/ 0 h 1008"/>
                  <a:gd name="T23" fmla="*/ 264 w 264"/>
                  <a:gd name="T24" fmla="*/ 1008 h 10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4" h="1008">
                    <a:moveTo>
                      <a:pt x="0" y="1008"/>
                    </a:moveTo>
                    <a:lnTo>
                      <a:pt x="0" y="0"/>
                    </a:lnTo>
                    <a:lnTo>
                      <a:pt x="264" y="832"/>
                    </a:lnTo>
                    <a:lnTo>
                      <a:pt x="165" y="678"/>
                    </a:lnTo>
                    <a:lnTo>
                      <a:pt x="147" y="832"/>
                    </a:lnTo>
                    <a:lnTo>
                      <a:pt x="70" y="630"/>
                    </a:lnTo>
                    <a:lnTo>
                      <a:pt x="0" y="10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41" name="Freeform 6"/>
              <p:cNvSpPr/>
              <p:nvPr/>
            </p:nvSpPr>
            <p:spPr bwMode="auto">
              <a:xfrm>
                <a:off x="1903413" y="1000125"/>
                <a:ext cx="1009650" cy="2584450"/>
              </a:xfrm>
              <a:custGeom>
                <a:avLst/>
                <a:gdLst>
                  <a:gd name="T0" fmla="*/ 2147483647 w 636"/>
                  <a:gd name="T1" fmla="*/ 2147483647 h 1628"/>
                  <a:gd name="T2" fmla="*/ 2147483647 w 636"/>
                  <a:gd name="T3" fmla="*/ 2147483647 h 1628"/>
                  <a:gd name="T4" fmla="*/ 0 w 636"/>
                  <a:gd name="T5" fmla="*/ 2147483647 h 1628"/>
                  <a:gd name="T6" fmla="*/ 0 w 636"/>
                  <a:gd name="T7" fmla="*/ 2147483647 h 1628"/>
                  <a:gd name="T8" fmla="*/ 2147483647 w 636"/>
                  <a:gd name="T9" fmla="*/ 0 h 1628"/>
                  <a:gd name="T10" fmla="*/ 2147483647 w 636"/>
                  <a:gd name="T11" fmla="*/ 2147483647 h 1628"/>
                  <a:gd name="T12" fmla="*/ 2147483647 w 636"/>
                  <a:gd name="T13" fmla="*/ 2147483647 h 1628"/>
                  <a:gd name="T14" fmla="*/ 2147483647 w 636"/>
                  <a:gd name="T15" fmla="*/ 2147483647 h 16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6"/>
                  <a:gd name="T25" fmla="*/ 0 h 1628"/>
                  <a:gd name="T26" fmla="*/ 636 w 636"/>
                  <a:gd name="T27" fmla="*/ 1628 h 16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6" h="1628">
                    <a:moveTo>
                      <a:pt x="264" y="202"/>
                    </a:moveTo>
                    <a:lnTo>
                      <a:pt x="636" y="1385"/>
                    </a:lnTo>
                    <a:lnTo>
                      <a:pt x="0" y="1628"/>
                    </a:lnTo>
                    <a:lnTo>
                      <a:pt x="0" y="378"/>
                    </a:lnTo>
                    <a:lnTo>
                      <a:pt x="70" y="0"/>
                    </a:lnTo>
                    <a:lnTo>
                      <a:pt x="147" y="202"/>
                    </a:lnTo>
                    <a:lnTo>
                      <a:pt x="165" y="48"/>
                    </a:lnTo>
                    <a:lnTo>
                      <a:pt x="264" y="202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42" name="Freeform 7"/>
              <p:cNvSpPr/>
              <p:nvPr/>
            </p:nvSpPr>
            <p:spPr bwMode="auto">
              <a:xfrm>
                <a:off x="895350" y="1062037"/>
                <a:ext cx="1008063" cy="2522537"/>
              </a:xfrm>
              <a:custGeom>
                <a:avLst/>
                <a:gdLst>
                  <a:gd name="T0" fmla="*/ 2147483647 w 635"/>
                  <a:gd name="T1" fmla="*/ 2147483647 h 1589"/>
                  <a:gd name="T2" fmla="*/ 2147483647 w 635"/>
                  <a:gd name="T3" fmla="*/ 2147483647 h 1589"/>
                  <a:gd name="T4" fmla="*/ 0 w 635"/>
                  <a:gd name="T5" fmla="*/ 2147483647 h 1589"/>
                  <a:gd name="T6" fmla="*/ 2147483647 w 635"/>
                  <a:gd name="T7" fmla="*/ 2147483647 h 1589"/>
                  <a:gd name="T8" fmla="*/ 2147483647 w 635"/>
                  <a:gd name="T9" fmla="*/ 0 h 1589"/>
                  <a:gd name="T10" fmla="*/ 2147483647 w 635"/>
                  <a:gd name="T11" fmla="*/ 2147483647 h 1589"/>
                  <a:gd name="T12" fmla="*/ 2147483647 w 635"/>
                  <a:gd name="T13" fmla="*/ 2147483647 h 1589"/>
                  <a:gd name="T14" fmla="*/ 2147483647 w 635"/>
                  <a:gd name="T15" fmla="*/ 2147483647 h 15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5"/>
                  <a:gd name="T25" fmla="*/ 0 h 1589"/>
                  <a:gd name="T26" fmla="*/ 635 w 635"/>
                  <a:gd name="T27" fmla="*/ 1589 h 15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5" h="1589">
                    <a:moveTo>
                      <a:pt x="635" y="339"/>
                    </a:moveTo>
                    <a:lnTo>
                      <a:pt x="635" y="1589"/>
                    </a:lnTo>
                    <a:lnTo>
                      <a:pt x="0" y="1346"/>
                    </a:lnTo>
                    <a:lnTo>
                      <a:pt x="319" y="339"/>
                    </a:lnTo>
                    <a:lnTo>
                      <a:pt x="494" y="0"/>
                    </a:lnTo>
                    <a:lnTo>
                      <a:pt x="508" y="163"/>
                    </a:lnTo>
                    <a:lnTo>
                      <a:pt x="562" y="43"/>
                    </a:lnTo>
                    <a:lnTo>
                      <a:pt x="635" y="339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43" name="Freeform 8"/>
              <p:cNvSpPr/>
              <p:nvPr/>
            </p:nvSpPr>
            <p:spPr bwMode="auto">
              <a:xfrm>
                <a:off x="1401763" y="0"/>
                <a:ext cx="501650" cy="1600200"/>
              </a:xfrm>
              <a:custGeom>
                <a:avLst/>
                <a:gdLst>
                  <a:gd name="T0" fmla="*/ 0 w 316"/>
                  <a:gd name="T1" fmla="*/ 2147483647 h 1008"/>
                  <a:gd name="T2" fmla="*/ 2147483647 w 316"/>
                  <a:gd name="T3" fmla="*/ 0 h 1008"/>
                  <a:gd name="T4" fmla="*/ 2147483647 w 316"/>
                  <a:gd name="T5" fmla="*/ 2147483647 h 1008"/>
                  <a:gd name="T6" fmla="*/ 2147483647 w 316"/>
                  <a:gd name="T7" fmla="*/ 2147483647 h 1008"/>
                  <a:gd name="T8" fmla="*/ 2147483647 w 316"/>
                  <a:gd name="T9" fmla="*/ 2147483647 h 1008"/>
                  <a:gd name="T10" fmla="*/ 2147483647 w 316"/>
                  <a:gd name="T11" fmla="*/ 2147483647 h 1008"/>
                  <a:gd name="T12" fmla="*/ 0 w 316"/>
                  <a:gd name="T13" fmla="*/ 2147483647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1008"/>
                  <a:gd name="T23" fmla="*/ 316 w 316"/>
                  <a:gd name="T24" fmla="*/ 1008 h 10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1008">
                    <a:moveTo>
                      <a:pt x="0" y="1008"/>
                    </a:moveTo>
                    <a:lnTo>
                      <a:pt x="316" y="0"/>
                    </a:lnTo>
                    <a:lnTo>
                      <a:pt x="316" y="1008"/>
                    </a:lnTo>
                    <a:lnTo>
                      <a:pt x="243" y="712"/>
                    </a:lnTo>
                    <a:lnTo>
                      <a:pt x="189" y="832"/>
                    </a:lnTo>
                    <a:lnTo>
                      <a:pt x="175" y="669"/>
                    </a:lnTo>
                    <a:lnTo>
                      <a:pt x="0" y="1008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44" name="Freeform 9"/>
              <p:cNvSpPr/>
              <p:nvPr/>
            </p:nvSpPr>
            <p:spPr bwMode="auto">
              <a:xfrm>
                <a:off x="809625" y="1795462"/>
                <a:ext cx="812800" cy="2206625"/>
              </a:xfrm>
              <a:custGeom>
                <a:avLst/>
                <a:gdLst>
                  <a:gd name="T0" fmla="*/ 0 w 512"/>
                  <a:gd name="T1" fmla="*/ 2147483647 h 1390"/>
                  <a:gd name="T2" fmla="*/ 0 w 512"/>
                  <a:gd name="T3" fmla="*/ 2147483647 h 1390"/>
                  <a:gd name="T4" fmla="*/ 2147483647 w 512"/>
                  <a:gd name="T5" fmla="*/ 2147483647 h 1390"/>
                  <a:gd name="T6" fmla="*/ 2147483647 w 512"/>
                  <a:gd name="T7" fmla="*/ 0 h 1390"/>
                  <a:gd name="T8" fmla="*/ 2147483647 w 512"/>
                  <a:gd name="T9" fmla="*/ 2147483647 h 1390"/>
                  <a:gd name="T10" fmla="*/ 2147483647 w 512"/>
                  <a:gd name="T11" fmla="*/ 2147483647 h 1390"/>
                  <a:gd name="T12" fmla="*/ 0 w 512"/>
                  <a:gd name="T13" fmla="*/ 2147483647 h 13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2"/>
                  <a:gd name="T22" fmla="*/ 0 h 1390"/>
                  <a:gd name="T23" fmla="*/ 512 w 512"/>
                  <a:gd name="T24" fmla="*/ 1390 h 13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2" h="1390">
                    <a:moveTo>
                      <a:pt x="0" y="1390"/>
                    </a:moveTo>
                    <a:lnTo>
                      <a:pt x="0" y="326"/>
                    </a:lnTo>
                    <a:lnTo>
                      <a:pt x="36" y="186"/>
                    </a:lnTo>
                    <a:lnTo>
                      <a:pt x="75" y="0"/>
                    </a:lnTo>
                    <a:lnTo>
                      <a:pt x="194" y="186"/>
                    </a:lnTo>
                    <a:lnTo>
                      <a:pt x="512" y="1194"/>
                    </a:lnTo>
                    <a:lnTo>
                      <a:pt x="0" y="1390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45" name="Freeform 10"/>
              <p:cNvSpPr/>
              <p:nvPr/>
            </p:nvSpPr>
            <p:spPr bwMode="auto">
              <a:xfrm>
                <a:off x="809625" y="1119187"/>
                <a:ext cx="307975" cy="1193800"/>
              </a:xfrm>
              <a:custGeom>
                <a:avLst/>
                <a:gdLst>
                  <a:gd name="T0" fmla="*/ 0 w 194"/>
                  <a:gd name="T1" fmla="*/ 2147483647 h 752"/>
                  <a:gd name="T2" fmla="*/ 0 w 194"/>
                  <a:gd name="T3" fmla="*/ 0 h 752"/>
                  <a:gd name="T4" fmla="*/ 2147483647 w 194"/>
                  <a:gd name="T5" fmla="*/ 2147483647 h 752"/>
                  <a:gd name="T6" fmla="*/ 2147483647 w 194"/>
                  <a:gd name="T7" fmla="*/ 2147483647 h 752"/>
                  <a:gd name="T8" fmla="*/ 2147483647 w 194"/>
                  <a:gd name="T9" fmla="*/ 2147483647 h 752"/>
                  <a:gd name="T10" fmla="*/ 0 w 194"/>
                  <a:gd name="T11" fmla="*/ 2147483647 h 7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4"/>
                  <a:gd name="T19" fmla="*/ 0 h 752"/>
                  <a:gd name="T20" fmla="*/ 194 w 194"/>
                  <a:gd name="T21" fmla="*/ 752 h 7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4" h="752">
                    <a:moveTo>
                      <a:pt x="0" y="752"/>
                    </a:moveTo>
                    <a:lnTo>
                      <a:pt x="0" y="0"/>
                    </a:lnTo>
                    <a:lnTo>
                      <a:pt x="194" y="612"/>
                    </a:lnTo>
                    <a:lnTo>
                      <a:pt x="75" y="426"/>
                    </a:lnTo>
                    <a:lnTo>
                      <a:pt x="36" y="612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46" name="Freeform 11"/>
              <p:cNvSpPr/>
              <p:nvPr/>
            </p:nvSpPr>
            <p:spPr bwMode="auto">
              <a:xfrm>
                <a:off x="434975" y="1119187"/>
                <a:ext cx="374650" cy="1193800"/>
              </a:xfrm>
              <a:custGeom>
                <a:avLst/>
                <a:gdLst>
                  <a:gd name="T0" fmla="*/ 2147483647 w 236"/>
                  <a:gd name="T1" fmla="*/ 0 h 752"/>
                  <a:gd name="T2" fmla="*/ 2147483647 w 236"/>
                  <a:gd name="T3" fmla="*/ 2147483647 h 752"/>
                  <a:gd name="T4" fmla="*/ 2147483647 w 236"/>
                  <a:gd name="T5" fmla="*/ 2147483647 h 752"/>
                  <a:gd name="T6" fmla="*/ 2147483647 w 236"/>
                  <a:gd name="T7" fmla="*/ 2147483647 h 752"/>
                  <a:gd name="T8" fmla="*/ 2147483647 w 236"/>
                  <a:gd name="T9" fmla="*/ 2147483647 h 752"/>
                  <a:gd name="T10" fmla="*/ 0 w 236"/>
                  <a:gd name="T11" fmla="*/ 2147483647 h 752"/>
                  <a:gd name="T12" fmla="*/ 2147483647 w 236"/>
                  <a:gd name="T13" fmla="*/ 0 h 7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6"/>
                  <a:gd name="T22" fmla="*/ 0 h 752"/>
                  <a:gd name="T23" fmla="*/ 236 w 236"/>
                  <a:gd name="T24" fmla="*/ 752 h 7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6" h="752">
                    <a:moveTo>
                      <a:pt x="236" y="0"/>
                    </a:moveTo>
                    <a:lnTo>
                      <a:pt x="236" y="752"/>
                    </a:lnTo>
                    <a:lnTo>
                      <a:pt x="190" y="533"/>
                    </a:lnTo>
                    <a:lnTo>
                      <a:pt x="149" y="612"/>
                    </a:lnTo>
                    <a:lnTo>
                      <a:pt x="136" y="498"/>
                    </a:lnTo>
                    <a:lnTo>
                      <a:pt x="0" y="75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47" name="Freeform 12"/>
              <p:cNvSpPr/>
              <p:nvPr/>
            </p:nvSpPr>
            <p:spPr bwMode="auto">
              <a:xfrm>
                <a:off x="0" y="1909762"/>
                <a:ext cx="809625" cy="2092325"/>
              </a:xfrm>
              <a:custGeom>
                <a:avLst/>
                <a:gdLst>
                  <a:gd name="T0" fmla="*/ 2147483647 w 510"/>
                  <a:gd name="T1" fmla="*/ 2147483647 h 1318"/>
                  <a:gd name="T2" fmla="*/ 2147483647 w 510"/>
                  <a:gd name="T3" fmla="*/ 2147483647 h 1318"/>
                  <a:gd name="T4" fmla="*/ 0 w 510"/>
                  <a:gd name="T5" fmla="*/ 2147483647 h 1318"/>
                  <a:gd name="T6" fmla="*/ 2147483647 w 510"/>
                  <a:gd name="T7" fmla="*/ 2147483647 h 1318"/>
                  <a:gd name="T8" fmla="*/ 2147483647 w 510"/>
                  <a:gd name="T9" fmla="*/ 0 h 1318"/>
                  <a:gd name="T10" fmla="*/ 2147483647 w 510"/>
                  <a:gd name="T11" fmla="*/ 2147483647 h 1318"/>
                  <a:gd name="T12" fmla="*/ 2147483647 w 510"/>
                  <a:gd name="T13" fmla="*/ 2147483647 h 1318"/>
                  <a:gd name="T14" fmla="*/ 2147483647 w 510"/>
                  <a:gd name="T15" fmla="*/ 2147483647 h 13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0"/>
                  <a:gd name="T25" fmla="*/ 0 h 1318"/>
                  <a:gd name="T26" fmla="*/ 510 w 510"/>
                  <a:gd name="T27" fmla="*/ 1318 h 13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0" h="1318">
                    <a:moveTo>
                      <a:pt x="510" y="254"/>
                    </a:moveTo>
                    <a:lnTo>
                      <a:pt x="510" y="1318"/>
                    </a:lnTo>
                    <a:lnTo>
                      <a:pt x="0" y="1122"/>
                    </a:lnTo>
                    <a:lnTo>
                      <a:pt x="274" y="254"/>
                    </a:lnTo>
                    <a:lnTo>
                      <a:pt x="410" y="0"/>
                    </a:lnTo>
                    <a:lnTo>
                      <a:pt x="423" y="114"/>
                    </a:lnTo>
                    <a:lnTo>
                      <a:pt x="464" y="35"/>
                    </a:lnTo>
                    <a:lnTo>
                      <a:pt x="510" y="254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48" name="Freeform 13"/>
              <p:cNvSpPr/>
              <p:nvPr/>
            </p:nvSpPr>
            <p:spPr bwMode="auto">
              <a:xfrm>
                <a:off x="2847975" y="1154112"/>
                <a:ext cx="238125" cy="760412"/>
              </a:xfrm>
              <a:custGeom>
                <a:avLst/>
                <a:gdLst>
                  <a:gd name="T0" fmla="*/ 0 w 150"/>
                  <a:gd name="T1" fmla="*/ 2147483647 h 479"/>
                  <a:gd name="T2" fmla="*/ 2147483647 w 150"/>
                  <a:gd name="T3" fmla="*/ 0 h 479"/>
                  <a:gd name="T4" fmla="*/ 2147483647 w 150"/>
                  <a:gd name="T5" fmla="*/ 2147483647 h 479"/>
                  <a:gd name="T6" fmla="*/ 2147483647 w 150"/>
                  <a:gd name="T7" fmla="*/ 2147483647 h 479"/>
                  <a:gd name="T8" fmla="*/ 0 w 150"/>
                  <a:gd name="T9" fmla="*/ 2147483647 h 4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479"/>
                  <a:gd name="T17" fmla="*/ 150 w 150"/>
                  <a:gd name="T18" fmla="*/ 479 h 4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479">
                    <a:moveTo>
                      <a:pt x="0" y="479"/>
                    </a:moveTo>
                    <a:lnTo>
                      <a:pt x="150" y="0"/>
                    </a:lnTo>
                    <a:lnTo>
                      <a:pt x="150" y="400"/>
                    </a:lnTo>
                    <a:lnTo>
                      <a:pt x="93" y="318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49" name="Freeform 15"/>
              <p:cNvSpPr/>
              <p:nvPr/>
            </p:nvSpPr>
            <p:spPr bwMode="auto">
              <a:xfrm>
                <a:off x="3086100" y="1154112"/>
                <a:ext cx="238125" cy="760412"/>
              </a:xfrm>
              <a:custGeom>
                <a:avLst/>
                <a:gdLst>
                  <a:gd name="T0" fmla="*/ 0 w 150"/>
                  <a:gd name="T1" fmla="*/ 2147483647 h 479"/>
                  <a:gd name="T2" fmla="*/ 0 w 150"/>
                  <a:gd name="T3" fmla="*/ 0 h 479"/>
                  <a:gd name="T4" fmla="*/ 2147483647 w 150"/>
                  <a:gd name="T5" fmla="*/ 2147483647 h 479"/>
                  <a:gd name="T6" fmla="*/ 2147483647 w 150"/>
                  <a:gd name="T7" fmla="*/ 2147483647 h 479"/>
                  <a:gd name="T8" fmla="*/ 2147483647 w 150"/>
                  <a:gd name="T9" fmla="*/ 2147483647 h 479"/>
                  <a:gd name="T10" fmla="*/ 2147483647 w 150"/>
                  <a:gd name="T11" fmla="*/ 2147483647 h 479"/>
                  <a:gd name="T12" fmla="*/ 0 w 150"/>
                  <a:gd name="T13" fmla="*/ 2147483647 h 4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479"/>
                  <a:gd name="T23" fmla="*/ 150 w 150"/>
                  <a:gd name="T24" fmla="*/ 479 h 4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479">
                    <a:moveTo>
                      <a:pt x="0" y="400"/>
                    </a:moveTo>
                    <a:lnTo>
                      <a:pt x="0" y="0"/>
                    </a:lnTo>
                    <a:lnTo>
                      <a:pt x="150" y="479"/>
                    </a:lnTo>
                    <a:lnTo>
                      <a:pt x="63" y="299"/>
                    </a:lnTo>
                    <a:lnTo>
                      <a:pt x="54" y="400"/>
                    </a:lnTo>
                    <a:lnTo>
                      <a:pt x="27" y="333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50" name="Freeform 16"/>
              <p:cNvSpPr/>
              <p:nvPr/>
            </p:nvSpPr>
            <p:spPr bwMode="auto">
              <a:xfrm>
                <a:off x="3086100" y="1628775"/>
                <a:ext cx="809625" cy="2405062"/>
              </a:xfrm>
              <a:custGeom>
                <a:avLst/>
                <a:gdLst>
                  <a:gd name="T0" fmla="*/ 0 w 510"/>
                  <a:gd name="T1" fmla="*/ 2147483647 h 1515"/>
                  <a:gd name="T2" fmla="*/ 0 w 510"/>
                  <a:gd name="T3" fmla="*/ 2147483647 h 1515"/>
                  <a:gd name="T4" fmla="*/ 2147483647 w 510"/>
                  <a:gd name="T5" fmla="*/ 2147483647 h 1515"/>
                  <a:gd name="T6" fmla="*/ 2147483647 w 510"/>
                  <a:gd name="T7" fmla="*/ 2147483647 h 1515"/>
                  <a:gd name="T8" fmla="*/ 2147483647 w 510"/>
                  <a:gd name="T9" fmla="*/ 0 h 1515"/>
                  <a:gd name="T10" fmla="*/ 2147483647 w 510"/>
                  <a:gd name="T11" fmla="*/ 2147483647 h 1515"/>
                  <a:gd name="T12" fmla="*/ 2147483647 w 510"/>
                  <a:gd name="T13" fmla="*/ 2147483647 h 1515"/>
                  <a:gd name="T14" fmla="*/ 0 w 510"/>
                  <a:gd name="T15" fmla="*/ 2147483647 h 15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0"/>
                  <a:gd name="T25" fmla="*/ 0 h 1515"/>
                  <a:gd name="T26" fmla="*/ 510 w 510"/>
                  <a:gd name="T27" fmla="*/ 1515 h 15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0" h="1515">
                    <a:moveTo>
                      <a:pt x="0" y="1515"/>
                    </a:moveTo>
                    <a:lnTo>
                      <a:pt x="0" y="101"/>
                    </a:lnTo>
                    <a:lnTo>
                      <a:pt x="27" y="34"/>
                    </a:lnTo>
                    <a:lnTo>
                      <a:pt x="54" y="101"/>
                    </a:lnTo>
                    <a:lnTo>
                      <a:pt x="63" y="0"/>
                    </a:lnTo>
                    <a:lnTo>
                      <a:pt x="150" y="180"/>
                    </a:lnTo>
                    <a:lnTo>
                      <a:pt x="510" y="1320"/>
                    </a:lnTo>
                    <a:lnTo>
                      <a:pt x="0" y="1515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51" name="Freeform 14"/>
              <p:cNvSpPr/>
              <p:nvPr/>
            </p:nvSpPr>
            <p:spPr bwMode="auto">
              <a:xfrm>
                <a:off x="2276475" y="1658937"/>
                <a:ext cx="809625" cy="2374900"/>
              </a:xfrm>
              <a:custGeom>
                <a:avLst/>
                <a:gdLst>
                  <a:gd name="T0" fmla="*/ 2147483647 w 510"/>
                  <a:gd name="T1" fmla="*/ 2147483647 h 1496"/>
                  <a:gd name="T2" fmla="*/ 2147483647 w 510"/>
                  <a:gd name="T3" fmla="*/ 2147483647 h 1496"/>
                  <a:gd name="T4" fmla="*/ 0 w 510"/>
                  <a:gd name="T5" fmla="*/ 2147483647 h 1496"/>
                  <a:gd name="T6" fmla="*/ 2147483647 w 510"/>
                  <a:gd name="T7" fmla="*/ 2147483647 h 1496"/>
                  <a:gd name="T8" fmla="*/ 2147483647 w 510"/>
                  <a:gd name="T9" fmla="*/ 0 h 1496"/>
                  <a:gd name="T10" fmla="*/ 2147483647 w 510"/>
                  <a:gd name="T11" fmla="*/ 2147483647 h 14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0"/>
                  <a:gd name="T19" fmla="*/ 0 h 1496"/>
                  <a:gd name="T20" fmla="*/ 510 w 510"/>
                  <a:gd name="T21" fmla="*/ 1496 h 14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0" h="1496">
                    <a:moveTo>
                      <a:pt x="510" y="82"/>
                    </a:moveTo>
                    <a:lnTo>
                      <a:pt x="510" y="1496"/>
                    </a:lnTo>
                    <a:lnTo>
                      <a:pt x="0" y="1301"/>
                    </a:lnTo>
                    <a:lnTo>
                      <a:pt x="360" y="161"/>
                    </a:lnTo>
                    <a:lnTo>
                      <a:pt x="453" y="0"/>
                    </a:lnTo>
                    <a:lnTo>
                      <a:pt x="510" y="82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9465" name="组合 157"/>
            <p:cNvGrpSpPr/>
            <p:nvPr/>
          </p:nvGrpSpPr>
          <p:grpSpPr bwMode="auto">
            <a:xfrm>
              <a:off x="10357228" y="1600973"/>
              <a:ext cx="302951" cy="436793"/>
              <a:chOff x="0" y="0"/>
              <a:chExt cx="411371" cy="593113"/>
            </a:xfrm>
          </p:grpSpPr>
          <p:sp>
            <p:nvSpPr>
              <p:cNvPr id="19538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39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9466" name="组合 103"/>
            <p:cNvGrpSpPr/>
            <p:nvPr/>
          </p:nvGrpSpPr>
          <p:grpSpPr bwMode="auto">
            <a:xfrm>
              <a:off x="6356637" y="1682486"/>
              <a:ext cx="234434" cy="338006"/>
              <a:chOff x="0" y="0"/>
              <a:chExt cx="411371" cy="593113"/>
            </a:xfrm>
          </p:grpSpPr>
          <p:sp>
            <p:nvSpPr>
              <p:cNvPr id="19536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37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9467" name="组合 66"/>
            <p:cNvGrpSpPr/>
            <p:nvPr/>
          </p:nvGrpSpPr>
          <p:grpSpPr bwMode="auto">
            <a:xfrm>
              <a:off x="2568902" y="1600973"/>
              <a:ext cx="276552" cy="398732"/>
              <a:chOff x="0" y="0"/>
              <a:chExt cx="411371" cy="593113"/>
            </a:xfrm>
          </p:grpSpPr>
          <p:sp>
            <p:nvSpPr>
              <p:cNvPr id="19534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35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9468" name="组合 72"/>
            <p:cNvGrpSpPr/>
            <p:nvPr/>
          </p:nvGrpSpPr>
          <p:grpSpPr bwMode="auto">
            <a:xfrm>
              <a:off x="9015145" y="1557665"/>
              <a:ext cx="301245" cy="434334"/>
              <a:chOff x="0" y="0"/>
              <a:chExt cx="411371" cy="593113"/>
            </a:xfrm>
          </p:grpSpPr>
          <p:sp>
            <p:nvSpPr>
              <p:cNvPr id="19532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33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9469" name="组合 69"/>
            <p:cNvGrpSpPr/>
            <p:nvPr/>
          </p:nvGrpSpPr>
          <p:grpSpPr bwMode="auto">
            <a:xfrm>
              <a:off x="7498266" y="1416360"/>
              <a:ext cx="411371" cy="593113"/>
              <a:chOff x="0" y="0"/>
              <a:chExt cx="411371" cy="593113"/>
            </a:xfrm>
          </p:grpSpPr>
          <p:sp>
            <p:nvSpPr>
              <p:cNvPr id="19530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31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9470" name="组合 61"/>
            <p:cNvGrpSpPr/>
            <p:nvPr/>
          </p:nvGrpSpPr>
          <p:grpSpPr bwMode="auto">
            <a:xfrm>
              <a:off x="3108073" y="1386796"/>
              <a:ext cx="411371" cy="593113"/>
              <a:chOff x="0" y="0"/>
              <a:chExt cx="411371" cy="593113"/>
            </a:xfrm>
          </p:grpSpPr>
          <p:sp>
            <p:nvSpPr>
              <p:cNvPr id="19528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29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9471" name="等腰三角形 3"/>
            <p:cNvSpPr/>
            <p:nvPr/>
          </p:nvSpPr>
          <p:spPr bwMode="auto">
            <a:xfrm>
              <a:off x="4241725" y="2406312"/>
              <a:ext cx="1289027" cy="203171"/>
            </a:xfrm>
            <a:custGeom>
              <a:avLst/>
              <a:gdLst>
                <a:gd name="T0" fmla="*/ 0 w 1329908"/>
                <a:gd name="T1" fmla="*/ 207102 h 202523"/>
                <a:gd name="T2" fmla="*/ 422509 w 1329908"/>
                <a:gd name="T3" fmla="*/ 0 h 202523"/>
                <a:gd name="T4" fmla="*/ 1068821 w 1329908"/>
                <a:gd name="T5" fmla="*/ 182752 h 202523"/>
                <a:gd name="T6" fmla="*/ 0 w 1329908"/>
                <a:gd name="T7" fmla="*/ 207102 h 2025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9908"/>
                <a:gd name="T13" fmla="*/ 0 h 202523"/>
                <a:gd name="T14" fmla="*/ 1329908 w 1329908"/>
                <a:gd name="T15" fmla="*/ 202523 h 2025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9908" h="202523">
                  <a:moveTo>
                    <a:pt x="0" y="202523"/>
                  </a:moveTo>
                  <a:lnTo>
                    <a:pt x="525719" y="0"/>
                  </a:lnTo>
                  <a:lnTo>
                    <a:pt x="1329908" y="178711"/>
                  </a:lnTo>
                  <a:lnTo>
                    <a:pt x="0" y="2025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472" name="等腰三角形 3"/>
            <p:cNvSpPr/>
            <p:nvPr/>
          </p:nvSpPr>
          <p:spPr bwMode="auto">
            <a:xfrm>
              <a:off x="5722836" y="2430121"/>
              <a:ext cx="1581122" cy="193648"/>
            </a:xfrm>
            <a:custGeom>
              <a:avLst/>
              <a:gdLst>
                <a:gd name="T0" fmla="*/ 0 w 1329908"/>
                <a:gd name="T1" fmla="*/ 186286 h 194903"/>
                <a:gd name="T2" fmla="*/ 1463763 w 1329908"/>
                <a:gd name="T3" fmla="*/ 0 h 194903"/>
                <a:gd name="T4" fmla="*/ 4465067 w 1329908"/>
                <a:gd name="T5" fmla="*/ 163524 h 194903"/>
                <a:gd name="T6" fmla="*/ 0 w 1329908"/>
                <a:gd name="T7" fmla="*/ 186286 h 1949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9908"/>
                <a:gd name="T13" fmla="*/ 0 h 194903"/>
                <a:gd name="T14" fmla="*/ 1329908 w 1329908"/>
                <a:gd name="T15" fmla="*/ 194903 h 1949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9908" h="194903">
                  <a:moveTo>
                    <a:pt x="0" y="194903"/>
                  </a:moveTo>
                  <a:lnTo>
                    <a:pt x="435978" y="0"/>
                  </a:lnTo>
                  <a:lnTo>
                    <a:pt x="1329908" y="171091"/>
                  </a:lnTo>
                  <a:lnTo>
                    <a:pt x="0" y="19490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473" name="等腰三角形 3"/>
            <p:cNvSpPr/>
            <p:nvPr/>
          </p:nvSpPr>
          <p:spPr bwMode="auto">
            <a:xfrm>
              <a:off x="4944975" y="2212664"/>
              <a:ext cx="328607" cy="120633"/>
            </a:xfrm>
            <a:custGeom>
              <a:avLst/>
              <a:gdLst>
                <a:gd name="T0" fmla="*/ 0 w 329783"/>
                <a:gd name="T1" fmla="*/ 115218 h 121560"/>
                <a:gd name="T2" fmla="*/ 310682 w 329783"/>
                <a:gd name="T3" fmla="*/ 0 h 121560"/>
                <a:gd name="T4" fmla="*/ 321639 w 329783"/>
                <a:gd name="T5" fmla="*/ 110704 h 121560"/>
                <a:gd name="T6" fmla="*/ 0 w 329783"/>
                <a:gd name="T7" fmla="*/ 115218 h 1215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783"/>
                <a:gd name="T13" fmla="*/ 0 h 121560"/>
                <a:gd name="T14" fmla="*/ 329783 w 329783"/>
                <a:gd name="T15" fmla="*/ 121560 h 1215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783" h="121560">
                  <a:moveTo>
                    <a:pt x="0" y="121560"/>
                  </a:moveTo>
                  <a:lnTo>
                    <a:pt x="318550" y="0"/>
                  </a:lnTo>
                  <a:lnTo>
                    <a:pt x="329783" y="116798"/>
                  </a:lnTo>
                  <a:lnTo>
                    <a:pt x="0" y="121560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474" name="等腰三角形 3"/>
            <p:cNvSpPr/>
            <p:nvPr/>
          </p:nvSpPr>
          <p:spPr bwMode="auto">
            <a:xfrm>
              <a:off x="8634260" y="2222188"/>
              <a:ext cx="795324" cy="106347"/>
            </a:xfrm>
            <a:custGeom>
              <a:avLst/>
              <a:gdLst>
                <a:gd name="T0" fmla="*/ 0 w 571182"/>
                <a:gd name="T1" fmla="*/ 115510 h 104892"/>
                <a:gd name="T2" fmla="*/ 1970873 w 571182"/>
                <a:gd name="T3" fmla="*/ 0 h 104892"/>
                <a:gd name="T4" fmla="*/ 5796442 w 571182"/>
                <a:gd name="T5" fmla="*/ 102400 h 104892"/>
                <a:gd name="T6" fmla="*/ 0 w 571182"/>
                <a:gd name="T7" fmla="*/ 115510 h 1048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1182"/>
                <a:gd name="T13" fmla="*/ 0 h 104892"/>
                <a:gd name="T14" fmla="*/ 571182 w 571182"/>
                <a:gd name="T15" fmla="*/ 104892 h 1048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1182" h="104892">
                  <a:moveTo>
                    <a:pt x="0" y="104892"/>
                  </a:moveTo>
                  <a:lnTo>
                    <a:pt x="194210" y="0"/>
                  </a:lnTo>
                  <a:lnTo>
                    <a:pt x="571182" y="92986"/>
                  </a:lnTo>
                  <a:lnTo>
                    <a:pt x="0" y="104892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475" name="等腰三角形 3"/>
            <p:cNvSpPr/>
            <p:nvPr/>
          </p:nvSpPr>
          <p:spPr bwMode="auto">
            <a:xfrm>
              <a:off x="1076306" y="2619007"/>
              <a:ext cx="885809" cy="126982"/>
            </a:xfrm>
            <a:custGeom>
              <a:avLst/>
              <a:gdLst>
                <a:gd name="T0" fmla="*/ 0 w 913468"/>
                <a:gd name="T1" fmla="*/ 131008 h 126323"/>
                <a:gd name="T2" fmla="*/ 265521 w 913468"/>
                <a:gd name="T3" fmla="*/ 0 h 126323"/>
                <a:gd name="T4" fmla="*/ 736581 w 913468"/>
                <a:gd name="T5" fmla="*/ 114219 h 126323"/>
                <a:gd name="T6" fmla="*/ 0 w 913468"/>
                <a:gd name="T7" fmla="*/ 131008 h 126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3468"/>
                <a:gd name="T13" fmla="*/ 0 h 126323"/>
                <a:gd name="T14" fmla="*/ 913468 w 913468"/>
                <a:gd name="T15" fmla="*/ 126323 h 126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3468" h="126323">
                  <a:moveTo>
                    <a:pt x="0" y="126323"/>
                  </a:moveTo>
                  <a:lnTo>
                    <a:pt x="329286" y="0"/>
                  </a:lnTo>
                  <a:lnTo>
                    <a:pt x="913468" y="110131"/>
                  </a:lnTo>
                  <a:lnTo>
                    <a:pt x="0" y="1263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9476" name="组合 164"/>
            <p:cNvGrpSpPr/>
            <p:nvPr/>
          </p:nvGrpSpPr>
          <p:grpSpPr bwMode="auto">
            <a:xfrm>
              <a:off x="0" y="1277639"/>
              <a:ext cx="1618771" cy="1708029"/>
              <a:chOff x="0" y="0"/>
              <a:chExt cx="1618771" cy="1708029"/>
            </a:xfrm>
          </p:grpSpPr>
          <p:grpSp>
            <p:nvGrpSpPr>
              <p:cNvPr id="19508" name="组合 154"/>
              <p:cNvGrpSpPr/>
              <p:nvPr/>
            </p:nvGrpSpPr>
            <p:grpSpPr bwMode="auto">
              <a:xfrm>
                <a:off x="1357015" y="316962"/>
                <a:ext cx="261756" cy="377398"/>
                <a:chOff x="0" y="0"/>
                <a:chExt cx="411371" cy="593113"/>
              </a:xfrm>
            </p:grpSpPr>
            <p:sp>
              <p:nvSpPr>
                <p:cNvPr id="19526" name="Freeform 51"/>
                <p:cNvSpPr/>
                <p:nvPr/>
              </p:nvSpPr>
              <p:spPr bwMode="auto">
                <a:xfrm>
                  <a:off x="169460" y="405232"/>
                  <a:ext cx="79818" cy="187881"/>
                </a:xfrm>
                <a:custGeom>
                  <a:avLst/>
                  <a:gdLst>
                    <a:gd name="T0" fmla="*/ 0 w 27"/>
                    <a:gd name="T1" fmla="*/ 0 h 64"/>
                    <a:gd name="T2" fmla="*/ 2147483647 w 27"/>
                    <a:gd name="T3" fmla="*/ 2147483647 h 64"/>
                    <a:gd name="T4" fmla="*/ 2147483647 w 27"/>
                    <a:gd name="T5" fmla="*/ 0 h 64"/>
                    <a:gd name="T6" fmla="*/ 2147483647 w 27"/>
                    <a:gd name="T7" fmla="*/ 2147483647 h 64"/>
                    <a:gd name="T8" fmla="*/ 0 w 27"/>
                    <a:gd name="T9" fmla="*/ 2147483647 h 64"/>
                    <a:gd name="T10" fmla="*/ 0 w 27"/>
                    <a:gd name="T11" fmla="*/ 0 h 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64"/>
                    <a:gd name="T20" fmla="*/ 27 w 27"/>
                    <a:gd name="T21" fmla="*/ 64 h 6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64">
                      <a:moveTo>
                        <a:pt x="0" y="0"/>
                      </a:moveTo>
                      <a:cubicBezTo>
                        <a:pt x="4" y="1"/>
                        <a:pt x="8" y="1"/>
                        <a:pt x="12" y="1"/>
                      </a:cubicBezTo>
                      <a:cubicBezTo>
                        <a:pt x="17" y="1"/>
                        <a:pt x="22" y="1"/>
                        <a:pt x="27" y="0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0" y="64"/>
                        <a:pt x="0" y="64"/>
                        <a:pt x="0" y="6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B5D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527" name="Freeform 52"/>
                <p:cNvSpPr/>
                <p:nvPr/>
              </p:nvSpPr>
              <p:spPr bwMode="auto">
                <a:xfrm>
                  <a:off x="0" y="0"/>
                  <a:ext cx="411371" cy="408916"/>
                </a:xfrm>
                <a:custGeom>
                  <a:avLst/>
                  <a:gdLst>
                    <a:gd name="T0" fmla="*/ 2147483647 w 139"/>
                    <a:gd name="T1" fmla="*/ 2147483647 h 139"/>
                    <a:gd name="T2" fmla="*/ 2147483647 w 139"/>
                    <a:gd name="T3" fmla="*/ 2147483647 h 139"/>
                    <a:gd name="T4" fmla="*/ 2147483647 w 139"/>
                    <a:gd name="T5" fmla="*/ 2147483647 h 139"/>
                    <a:gd name="T6" fmla="*/ 2147483647 w 139"/>
                    <a:gd name="T7" fmla="*/ 2147483647 h 139"/>
                    <a:gd name="T8" fmla="*/ 0 w 139"/>
                    <a:gd name="T9" fmla="*/ 2147483647 h 139"/>
                    <a:gd name="T10" fmla="*/ 2147483647 w 139"/>
                    <a:gd name="T11" fmla="*/ 2147483647 h 139"/>
                    <a:gd name="T12" fmla="*/ 2147483647 w 139"/>
                    <a:gd name="T13" fmla="*/ 0 h 139"/>
                    <a:gd name="T14" fmla="*/ 2147483647 w 139"/>
                    <a:gd name="T15" fmla="*/ 2147483647 h 139"/>
                    <a:gd name="T16" fmla="*/ 2147483647 w 139"/>
                    <a:gd name="T17" fmla="*/ 2147483647 h 139"/>
                    <a:gd name="T18" fmla="*/ 2147483647 w 139"/>
                    <a:gd name="T19" fmla="*/ 2147483647 h 139"/>
                    <a:gd name="T20" fmla="*/ 2147483647 w 139"/>
                    <a:gd name="T21" fmla="*/ 2147483647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9"/>
                    <a:gd name="T34" fmla="*/ 0 h 139"/>
                    <a:gd name="T35" fmla="*/ 139 w 139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9" h="139">
                      <a:moveTo>
                        <a:pt x="84" y="138"/>
                      </a:moveTo>
                      <a:cubicBezTo>
                        <a:pt x="79" y="139"/>
                        <a:pt x="74" y="139"/>
                        <a:pt x="69" y="139"/>
                      </a:cubicBezTo>
                      <a:cubicBezTo>
                        <a:pt x="65" y="139"/>
                        <a:pt x="61" y="139"/>
                        <a:pt x="57" y="138"/>
                      </a:cubicBezTo>
                      <a:cubicBezTo>
                        <a:pt x="43" y="136"/>
                        <a:pt x="31" y="129"/>
                        <a:pt x="20" y="119"/>
                      </a:cubicBezTo>
                      <a:cubicBezTo>
                        <a:pt x="7" y="105"/>
                        <a:pt x="0" y="89"/>
                        <a:pt x="0" y="70"/>
                      </a:cubicBezTo>
                      <a:cubicBezTo>
                        <a:pt x="0" y="51"/>
                        <a:pt x="7" y="34"/>
                        <a:pt x="20" y="21"/>
                      </a:cubicBezTo>
                      <a:cubicBezTo>
                        <a:pt x="34" y="7"/>
                        <a:pt x="50" y="0"/>
                        <a:pt x="69" y="0"/>
                      </a:cubicBezTo>
                      <a:cubicBezTo>
                        <a:pt x="89" y="0"/>
                        <a:pt x="105" y="7"/>
                        <a:pt x="119" y="21"/>
                      </a:cubicBezTo>
                      <a:cubicBezTo>
                        <a:pt x="132" y="34"/>
                        <a:pt x="139" y="51"/>
                        <a:pt x="139" y="70"/>
                      </a:cubicBezTo>
                      <a:cubicBezTo>
                        <a:pt x="139" y="89"/>
                        <a:pt x="132" y="105"/>
                        <a:pt x="119" y="119"/>
                      </a:cubicBezTo>
                      <a:cubicBezTo>
                        <a:pt x="109" y="129"/>
                        <a:pt x="97" y="135"/>
                        <a:pt x="84" y="138"/>
                      </a:cubicBezTo>
                      <a:close/>
                    </a:path>
                  </a:pathLst>
                </a:custGeom>
                <a:solidFill>
                  <a:srgbClr val="5B95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509" name="等腰三角形 3"/>
              <p:cNvSpPr/>
              <p:nvPr/>
            </p:nvSpPr>
            <p:spPr bwMode="auto">
              <a:xfrm>
                <a:off x="633401" y="1319147"/>
                <a:ext cx="620702" cy="58729"/>
              </a:xfrm>
              <a:custGeom>
                <a:avLst/>
                <a:gdLst>
                  <a:gd name="T0" fmla="*/ 0 w 913468"/>
                  <a:gd name="T1" fmla="*/ 30900 h 65363"/>
                  <a:gd name="T2" fmla="*/ 8886 w 913468"/>
                  <a:gd name="T3" fmla="*/ 0 h 65363"/>
                  <a:gd name="T4" fmla="*/ 61097 w 913468"/>
                  <a:gd name="T5" fmla="*/ 23246 h 65363"/>
                  <a:gd name="T6" fmla="*/ 0 w 913468"/>
                  <a:gd name="T7" fmla="*/ 30900 h 653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3468"/>
                  <a:gd name="T13" fmla="*/ 0 h 65363"/>
                  <a:gd name="T14" fmla="*/ 913468 w 913468"/>
                  <a:gd name="T15" fmla="*/ 65363 h 653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3468" h="65363">
                    <a:moveTo>
                      <a:pt x="0" y="65363"/>
                    </a:moveTo>
                    <a:lnTo>
                      <a:pt x="132852" y="0"/>
                    </a:lnTo>
                    <a:lnTo>
                      <a:pt x="913468" y="49171"/>
                    </a:lnTo>
                    <a:lnTo>
                      <a:pt x="0" y="6536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10" name="Freeform 20"/>
              <p:cNvSpPr/>
              <p:nvPr/>
            </p:nvSpPr>
            <p:spPr bwMode="auto">
              <a:xfrm>
                <a:off x="543179" y="1236018"/>
                <a:ext cx="108845" cy="142336"/>
              </a:xfrm>
              <a:custGeom>
                <a:avLst/>
                <a:gdLst>
                  <a:gd name="T0" fmla="*/ 2147483647 w 104"/>
                  <a:gd name="T1" fmla="*/ 2147483647 h 136"/>
                  <a:gd name="T2" fmla="*/ 0 w 104"/>
                  <a:gd name="T3" fmla="*/ 2147483647 h 136"/>
                  <a:gd name="T4" fmla="*/ 0 w 104"/>
                  <a:gd name="T5" fmla="*/ 0 h 136"/>
                  <a:gd name="T6" fmla="*/ 2147483647 w 104"/>
                  <a:gd name="T7" fmla="*/ 2147483647 h 136"/>
                  <a:gd name="T8" fmla="*/ 2147483647 w 104"/>
                  <a:gd name="T9" fmla="*/ 2147483647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36"/>
                  <a:gd name="T17" fmla="*/ 104 w 104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36">
                    <a:moveTo>
                      <a:pt x="104" y="136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104" y="41"/>
                    </a:lnTo>
                    <a:lnTo>
                      <a:pt x="104" y="136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11" name="Freeform 21"/>
              <p:cNvSpPr/>
              <p:nvPr/>
            </p:nvSpPr>
            <p:spPr bwMode="auto">
              <a:xfrm>
                <a:off x="652024" y="1236018"/>
                <a:ext cx="110938" cy="142336"/>
              </a:xfrm>
              <a:custGeom>
                <a:avLst/>
                <a:gdLst>
                  <a:gd name="T0" fmla="*/ 0 w 106"/>
                  <a:gd name="T1" fmla="*/ 2147483647 h 136"/>
                  <a:gd name="T2" fmla="*/ 0 w 106"/>
                  <a:gd name="T3" fmla="*/ 2147483647 h 136"/>
                  <a:gd name="T4" fmla="*/ 2147483647 w 106"/>
                  <a:gd name="T5" fmla="*/ 0 h 136"/>
                  <a:gd name="T6" fmla="*/ 2147483647 w 106"/>
                  <a:gd name="T7" fmla="*/ 2147483647 h 136"/>
                  <a:gd name="T8" fmla="*/ 0 w 106"/>
                  <a:gd name="T9" fmla="*/ 2147483647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6"/>
                  <a:gd name="T17" fmla="*/ 106 w 106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6">
                    <a:moveTo>
                      <a:pt x="0" y="136"/>
                    </a:moveTo>
                    <a:lnTo>
                      <a:pt x="0" y="41"/>
                    </a:lnTo>
                    <a:lnTo>
                      <a:pt x="106" y="0"/>
                    </a:lnTo>
                    <a:lnTo>
                      <a:pt x="106" y="9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12" name="Freeform 22"/>
              <p:cNvSpPr>
                <a:spLocks noEditPoints="1"/>
              </p:cNvSpPr>
              <p:nvPr/>
            </p:nvSpPr>
            <p:spPr bwMode="auto">
              <a:xfrm>
                <a:off x="280485" y="211410"/>
                <a:ext cx="371538" cy="1114614"/>
              </a:xfrm>
              <a:custGeom>
                <a:avLst/>
                <a:gdLst>
                  <a:gd name="T0" fmla="*/ 2147483647 w 355"/>
                  <a:gd name="T1" fmla="*/ 2147483647 h 1065"/>
                  <a:gd name="T2" fmla="*/ 2147483647 w 355"/>
                  <a:gd name="T3" fmla="*/ 2147483647 h 1065"/>
                  <a:gd name="T4" fmla="*/ 2147483647 w 355"/>
                  <a:gd name="T5" fmla="*/ 2147483647 h 1065"/>
                  <a:gd name="T6" fmla="*/ 0 w 355"/>
                  <a:gd name="T7" fmla="*/ 2147483647 h 1065"/>
                  <a:gd name="T8" fmla="*/ 2147483647 w 355"/>
                  <a:gd name="T9" fmla="*/ 2147483647 h 1065"/>
                  <a:gd name="T10" fmla="*/ 2147483647 w 355"/>
                  <a:gd name="T11" fmla="*/ 2147483647 h 1065"/>
                  <a:gd name="T12" fmla="*/ 2147483647 w 355"/>
                  <a:gd name="T13" fmla="*/ 2147483647 h 1065"/>
                  <a:gd name="T14" fmla="*/ 2147483647 w 355"/>
                  <a:gd name="T15" fmla="*/ 2147483647 h 1065"/>
                  <a:gd name="T16" fmla="*/ 2147483647 w 355"/>
                  <a:gd name="T17" fmla="*/ 2147483647 h 1065"/>
                  <a:gd name="T18" fmla="*/ 2147483647 w 355"/>
                  <a:gd name="T19" fmla="*/ 2147483647 h 1065"/>
                  <a:gd name="T20" fmla="*/ 2147483647 w 355"/>
                  <a:gd name="T21" fmla="*/ 2147483647 h 1065"/>
                  <a:gd name="T22" fmla="*/ 2147483647 w 355"/>
                  <a:gd name="T23" fmla="*/ 2147483647 h 1065"/>
                  <a:gd name="T24" fmla="*/ 2147483647 w 355"/>
                  <a:gd name="T25" fmla="*/ 2147483647 h 1065"/>
                  <a:gd name="T26" fmla="*/ 2147483647 w 355"/>
                  <a:gd name="T27" fmla="*/ 2147483647 h 1065"/>
                  <a:gd name="T28" fmla="*/ 2147483647 w 355"/>
                  <a:gd name="T29" fmla="*/ 2147483647 h 1065"/>
                  <a:gd name="T30" fmla="*/ 2147483647 w 355"/>
                  <a:gd name="T31" fmla="*/ 2147483647 h 1065"/>
                  <a:gd name="T32" fmla="*/ 2147483647 w 355"/>
                  <a:gd name="T33" fmla="*/ 2147483647 h 1065"/>
                  <a:gd name="T34" fmla="*/ 2147483647 w 355"/>
                  <a:gd name="T35" fmla="*/ 2147483647 h 1065"/>
                  <a:gd name="T36" fmla="*/ 2147483647 w 355"/>
                  <a:gd name="T37" fmla="*/ 2147483647 h 1065"/>
                  <a:gd name="T38" fmla="*/ 2147483647 w 355"/>
                  <a:gd name="T39" fmla="*/ 2147483647 h 1065"/>
                  <a:gd name="T40" fmla="*/ 2147483647 w 355"/>
                  <a:gd name="T41" fmla="*/ 2147483647 h 1065"/>
                  <a:gd name="T42" fmla="*/ 2147483647 w 355"/>
                  <a:gd name="T43" fmla="*/ 2147483647 h 1065"/>
                  <a:gd name="T44" fmla="*/ 2147483647 w 355"/>
                  <a:gd name="T45" fmla="*/ 2147483647 h 1065"/>
                  <a:gd name="T46" fmla="*/ 2147483647 w 355"/>
                  <a:gd name="T47" fmla="*/ 2147483647 h 1065"/>
                  <a:gd name="T48" fmla="*/ 2147483647 w 355"/>
                  <a:gd name="T49" fmla="*/ 2147483647 h 1065"/>
                  <a:gd name="T50" fmla="*/ 2147483647 w 355"/>
                  <a:gd name="T51" fmla="*/ 2147483647 h 1065"/>
                  <a:gd name="T52" fmla="*/ 2147483647 w 355"/>
                  <a:gd name="T53" fmla="*/ 2147483647 h 1065"/>
                  <a:gd name="T54" fmla="*/ 2147483647 w 355"/>
                  <a:gd name="T55" fmla="*/ 2147483647 h 1065"/>
                  <a:gd name="T56" fmla="*/ 2147483647 w 355"/>
                  <a:gd name="T57" fmla="*/ 2147483647 h 1065"/>
                  <a:gd name="T58" fmla="*/ 2147483647 w 355"/>
                  <a:gd name="T59" fmla="*/ 2147483647 h 1065"/>
                  <a:gd name="T60" fmla="*/ 2147483647 w 355"/>
                  <a:gd name="T61" fmla="*/ 2147483647 h 1065"/>
                  <a:gd name="T62" fmla="*/ 2147483647 w 355"/>
                  <a:gd name="T63" fmla="*/ 2147483647 h 1065"/>
                  <a:gd name="T64" fmla="*/ 2147483647 w 355"/>
                  <a:gd name="T65" fmla="*/ 2147483647 h 1065"/>
                  <a:gd name="T66" fmla="*/ 2147483647 w 355"/>
                  <a:gd name="T67" fmla="*/ 2147483647 h 1065"/>
                  <a:gd name="T68" fmla="*/ 2147483647 w 355"/>
                  <a:gd name="T69" fmla="*/ 2147483647 h 1065"/>
                  <a:gd name="T70" fmla="*/ 2147483647 w 355"/>
                  <a:gd name="T71" fmla="*/ 2147483647 h 1065"/>
                  <a:gd name="T72" fmla="*/ 2147483647 w 355"/>
                  <a:gd name="T73" fmla="*/ 2147483647 h 1065"/>
                  <a:gd name="T74" fmla="*/ 2147483647 w 355"/>
                  <a:gd name="T75" fmla="*/ 2147483647 h 1065"/>
                  <a:gd name="T76" fmla="*/ 2147483647 w 355"/>
                  <a:gd name="T77" fmla="*/ 2147483647 h 1065"/>
                  <a:gd name="T78" fmla="*/ 2147483647 w 355"/>
                  <a:gd name="T79" fmla="*/ 2147483647 h 1065"/>
                  <a:gd name="T80" fmla="*/ 2147483647 w 355"/>
                  <a:gd name="T81" fmla="*/ 2147483647 h 1065"/>
                  <a:gd name="T82" fmla="*/ 2147483647 w 355"/>
                  <a:gd name="T83" fmla="*/ 2147483647 h 1065"/>
                  <a:gd name="T84" fmla="*/ 2147483647 w 355"/>
                  <a:gd name="T85" fmla="*/ 2147483647 h 1065"/>
                  <a:gd name="T86" fmla="*/ 2147483647 w 355"/>
                  <a:gd name="T87" fmla="*/ 2147483647 h 1065"/>
                  <a:gd name="T88" fmla="*/ 2147483647 w 355"/>
                  <a:gd name="T89" fmla="*/ 2147483647 h 1065"/>
                  <a:gd name="T90" fmla="*/ 2147483647 w 355"/>
                  <a:gd name="T91" fmla="*/ 0 h 1065"/>
                  <a:gd name="T92" fmla="*/ 2147483647 w 355"/>
                  <a:gd name="T93" fmla="*/ 2147483647 h 1065"/>
                  <a:gd name="T94" fmla="*/ 2147483647 w 355"/>
                  <a:gd name="T95" fmla="*/ 2147483647 h 1065"/>
                  <a:gd name="T96" fmla="*/ 2147483647 w 355"/>
                  <a:gd name="T97" fmla="*/ 2147483647 h 1065"/>
                  <a:gd name="T98" fmla="*/ 2147483647 w 355"/>
                  <a:gd name="T99" fmla="*/ 0 h 106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55"/>
                  <a:gd name="T151" fmla="*/ 0 h 1065"/>
                  <a:gd name="T152" fmla="*/ 355 w 355"/>
                  <a:gd name="T153" fmla="*/ 1065 h 106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55" h="1065">
                    <a:moveTo>
                      <a:pt x="14" y="877"/>
                    </a:moveTo>
                    <a:lnTo>
                      <a:pt x="355" y="1008"/>
                    </a:lnTo>
                    <a:lnTo>
                      <a:pt x="355" y="1065"/>
                    </a:lnTo>
                    <a:lnTo>
                      <a:pt x="0" y="927"/>
                    </a:lnTo>
                    <a:lnTo>
                      <a:pt x="14" y="877"/>
                    </a:lnTo>
                    <a:close/>
                    <a:moveTo>
                      <a:pt x="355" y="956"/>
                    </a:moveTo>
                    <a:lnTo>
                      <a:pt x="31" y="830"/>
                    </a:lnTo>
                    <a:lnTo>
                      <a:pt x="45" y="780"/>
                    </a:lnTo>
                    <a:lnTo>
                      <a:pt x="355" y="899"/>
                    </a:lnTo>
                    <a:lnTo>
                      <a:pt x="355" y="956"/>
                    </a:lnTo>
                    <a:close/>
                    <a:moveTo>
                      <a:pt x="75" y="683"/>
                    </a:moveTo>
                    <a:lnTo>
                      <a:pt x="355" y="790"/>
                    </a:lnTo>
                    <a:lnTo>
                      <a:pt x="355" y="844"/>
                    </a:lnTo>
                    <a:lnTo>
                      <a:pt x="61" y="733"/>
                    </a:lnTo>
                    <a:lnTo>
                      <a:pt x="75" y="683"/>
                    </a:lnTo>
                    <a:close/>
                    <a:moveTo>
                      <a:pt x="106" y="586"/>
                    </a:moveTo>
                    <a:lnTo>
                      <a:pt x="355" y="681"/>
                    </a:lnTo>
                    <a:lnTo>
                      <a:pt x="355" y="735"/>
                    </a:lnTo>
                    <a:lnTo>
                      <a:pt x="92" y="633"/>
                    </a:lnTo>
                    <a:lnTo>
                      <a:pt x="106" y="586"/>
                    </a:lnTo>
                    <a:close/>
                    <a:moveTo>
                      <a:pt x="355" y="571"/>
                    </a:moveTo>
                    <a:lnTo>
                      <a:pt x="355" y="626"/>
                    </a:lnTo>
                    <a:lnTo>
                      <a:pt x="123" y="536"/>
                    </a:lnTo>
                    <a:lnTo>
                      <a:pt x="137" y="488"/>
                    </a:lnTo>
                    <a:lnTo>
                      <a:pt x="355" y="571"/>
                    </a:lnTo>
                    <a:close/>
                    <a:moveTo>
                      <a:pt x="168" y="389"/>
                    </a:moveTo>
                    <a:lnTo>
                      <a:pt x="355" y="462"/>
                    </a:lnTo>
                    <a:lnTo>
                      <a:pt x="355" y="514"/>
                    </a:lnTo>
                    <a:lnTo>
                      <a:pt x="154" y="439"/>
                    </a:lnTo>
                    <a:lnTo>
                      <a:pt x="168" y="389"/>
                    </a:lnTo>
                    <a:close/>
                    <a:moveTo>
                      <a:pt x="355" y="351"/>
                    </a:moveTo>
                    <a:lnTo>
                      <a:pt x="355" y="405"/>
                    </a:lnTo>
                    <a:lnTo>
                      <a:pt x="184" y="341"/>
                    </a:lnTo>
                    <a:lnTo>
                      <a:pt x="198" y="291"/>
                    </a:lnTo>
                    <a:lnTo>
                      <a:pt x="355" y="351"/>
                    </a:lnTo>
                    <a:close/>
                    <a:moveTo>
                      <a:pt x="355" y="242"/>
                    </a:moveTo>
                    <a:lnTo>
                      <a:pt x="355" y="296"/>
                    </a:lnTo>
                    <a:lnTo>
                      <a:pt x="215" y="244"/>
                    </a:lnTo>
                    <a:lnTo>
                      <a:pt x="229" y="194"/>
                    </a:lnTo>
                    <a:lnTo>
                      <a:pt x="355" y="242"/>
                    </a:lnTo>
                    <a:close/>
                    <a:moveTo>
                      <a:pt x="355" y="187"/>
                    </a:moveTo>
                    <a:lnTo>
                      <a:pt x="243" y="147"/>
                    </a:lnTo>
                    <a:lnTo>
                      <a:pt x="260" y="97"/>
                    </a:lnTo>
                    <a:lnTo>
                      <a:pt x="355" y="133"/>
                    </a:lnTo>
                    <a:lnTo>
                      <a:pt x="355" y="187"/>
                    </a:lnTo>
                    <a:close/>
                    <a:moveTo>
                      <a:pt x="291" y="0"/>
                    </a:moveTo>
                    <a:lnTo>
                      <a:pt x="355" y="23"/>
                    </a:lnTo>
                    <a:lnTo>
                      <a:pt x="355" y="78"/>
                    </a:lnTo>
                    <a:lnTo>
                      <a:pt x="274" y="47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13" name="Freeform 23"/>
              <p:cNvSpPr>
                <a:spLocks noEditPoints="1"/>
              </p:cNvSpPr>
              <p:nvPr/>
            </p:nvSpPr>
            <p:spPr bwMode="auto">
              <a:xfrm>
                <a:off x="295137" y="0"/>
                <a:ext cx="356886" cy="1266369"/>
              </a:xfrm>
              <a:custGeom>
                <a:avLst/>
                <a:gdLst>
                  <a:gd name="T0" fmla="*/ 2147483647 w 341"/>
                  <a:gd name="T1" fmla="*/ 2147483647 h 1210"/>
                  <a:gd name="T2" fmla="*/ 2147483647 w 341"/>
                  <a:gd name="T3" fmla="*/ 2147483647 h 1210"/>
                  <a:gd name="T4" fmla="*/ 2147483647 w 341"/>
                  <a:gd name="T5" fmla="*/ 0 h 1210"/>
                  <a:gd name="T6" fmla="*/ 2147483647 w 341"/>
                  <a:gd name="T7" fmla="*/ 2147483647 h 1210"/>
                  <a:gd name="T8" fmla="*/ 2147483647 w 341"/>
                  <a:gd name="T9" fmla="*/ 2147483647 h 1210"/>
                  <a:gd name="T10" fmla="*/ 2147483647 w 341"/>
                  <a:gd name="T11" fmla="*/ 2147483647 h 1210"/>
                  <a:gd name="T12" fmla="*/ 2147483647 w 341"/>
                  <a:gd name="T13" fmla="*/ 2147483647 h 1210"/>
                  <a:gd name="T14" fmla="*/ 0 w 341"/>
                  <a:gd name="T15" fmla="*/ 2147483647 h 1210"/>
                  <a:gd name="T16" fmla="*/ 2147483647 w 341"/>
                  <a:gd name="T17" fmla="*/ 2147483647 h 1210"/>
                  <a:gd name="T18" fmla="*/ 2147483647 w 341"/>
                  <a:gd name="T19" fmla="*/ 2147483647 h 1210"/>
                  <a:gd name="T20" fmla="*/ 2147483647 w 341"/>
                  <a:gd name="T21" fmla="*/ 2147483647 h 1210"/>
                  <a:gd name="T22" fmla="*/ 2147483647 w 341"/>
                  <a:gd name="T23" fmla="*/ 2147483647 h 1210"/>
                  <a:gd name="T24" fmla="*/ 2147483647 w 341"/>
                  <a:gd name="T25" fmla="*/ 2147483647 h 1210"/>
                  <a:gd name="T26" fmla="*/ 2147483647 w 341"/>
                  <a:gd name="T27" fmla="*/ 2147483647 h 1210"/>
                  <a:gd name="T28" fmla="*/ 2147483647 w 341"/>
                  <a:gd name="T29" fmla="*/ 2147483647 h 1210"/>
                  <a:gd name="T30" fmla="*/ 2147483647 w 341"/>
                  <a:gd name="T31" fmla="*/ 2147483647 h 1210"/>
                  <a:gd name="T32" fmla="*/ 2147483647 w 341"/>
                  <a:gd name="T33" fmla="*/ 2147483647 h 1210"/>
                  <a:gd name="T34" fmla="*/ 2147483647 w 341"/>
                  <a:gd name="T35" fmla="*/ 2147483647 h 1210"/>
                  <a:gd name="T36" fmla="*/ 2147483647 w 341"/>
                  <a:gd name="T37" fmla="*/ 2147483647 h 1210"/>
                  <a:gd name="T38" fmla="*/ 2147483647 w 341"/>
                  <a:gd name="T39" fmla="*/ 2147483647 h 1210"/>
                  <a:gd name="T40" fmla="*/ 2147483647 w 341"/>
                  <a:gd name="T41" fmla="*/ 2147483647 h 1210"/>
                  <a:gd name="T42" fmla="*/ 2147483647 w 341"/>
                  <a:gd name="T43" fmla="*/ 2147483647 h 1210"/>
                  <a:gd name="T44" fmla="*/ 2147483647 w 341"/>
                  <a:gd name="T45" fmla="*/ 2147483647 h 1210"/>
                  <a:gd name="T46" fmla="*/ 2147483647 w 341"/>
                  <a:gd name="T47" fmla="*/ 2147483647 h 1210"/>
                  <a:gd name="T48" fmla="*/ 2147483647 w 341"/>
                  <a:gd name="T49" fmla="*/ 2147483647 h 1210"/>
                  <a:gd name="T50" fmla="*/ 2147483647 w 341"/>
                  <a:gd name="T51" fmla="*/ 2147483647 h 1210"/>
                  <a:gd name="T52" fmla="*/ 2147483647 w 341"/>
                  <a:gd name="T53" fmla="*/ 2147483647 h 1210"/>
                  <a:gd name="T54" fmla="*/ 2147483647 w 341"/>
                  <a:gd name="T55" fmla="*/ 2147483647 h 1210"/>
                  <a:gd name="T56" fmla="*/ 2147483647 w 341"/>
                  <a:gd name="T57" fmla="*/ 2147483647 h 1210"/>
                  <a:gd name="T58" fmla="*/ 2147483647 w 341"/>
                  <a:gd name="T59" fmla="*/ 2147483647 h 1210"/>
                  <a:gd name="T60" fmla="*/ 2147483647 w 341"/>
                  <a:gd name="T61" fmla="*/ 2147483647 h 1210"/>
                  <a:gd name="T62" fmla="*/ 2147483647 w 341"/>
                  <a:gd name="T63" fmla="*/ 2147483647 h 1210"/>
                  <a:gd name="T64" fmla="*/ 2147483647 w 341"/>
                  <a:gd name="T65" fmla="*/ 2147483647 h 1210"/>
                  <a:gd name="T66" fmla="*/ 2147483647 w 341"/>
                  <a:gd name="T67" fmla="*/ 2147483647 h 1210"/>
                  <a:gd name="T68" fmla="*/ 2147483647 w 341"/>
                  <a:gd name="T69" fmla="*/ 2147483647 h 1210"/>
                  <a:gd name="T70" fmla="*/ 2147483647 w 341"/>
                  <a:gd name="T71" fmla="*/ 2147483647 h 1210"/>
                  <a:gd name="T72" fmla="*/ 2147483647 w 341"/>
                  <a:gd name="T73" fmla="*/ 2147483647 h 1210"/>
                  <a:gd name="T74" fmla="*/ 2147483647 w 341"/>
                  <a:gd name="T75" fmla="*/ 2147483647 h 1210"/>
                  <a:gd name="T76" fmla="*/ 2147483647 w 341"/>
                  <a:gd name="T77" fmla="*/ 2147483647 h 1210"/>
                  <a:gd name="T78" fmla="*/ 2147483647 w 341"/>
                  <a:gd name="T79" fmla="*/ 2147483647 h 1210"/>
                  <a:gd name="T80" fmla="*/ 2147483647 w 341"/>
                  <a:gd name="T81" fmla="*/ 2147483647 h 1210"/>
                  <a:gd name="T82" fmla="*/ 2147483647 w 341"/>
                  <a:gd name="T83" fmla="*/ 2147483647 h 1210"/>
                  <a:gd name="T84" fmla="*/ 2147483647 w 341"/>
                  <a:gd name="T85" fmla="*/ 2147483647 h 1210"/>
                  <a:gd name="T86" fmla="*/ 2147483647 w 341"/>
                  <a:gd name="T87" fmla="*/ 2147483647 h 1210"/>
                  <a:gd name="T88" fmla="*/ 2147483647 w 341"/>
                  <a:gd name="T89" fmla="*/ 2147483647 h 1210"/>
                  <a:gd name="T90" fmla="*/ 2147483647 w 341"/>
                  <a:gd name="T91" fmla="*/ 2147483647 h 1210"/>
                  <a:gd name="T92" fmla="*/ 2147483647 w 341"/>
                  <a:gd name="T93" fmla="*/ 2147483647 h 1210"/>
                  <a:gd name="T94" fmla="*/ 2147483647 w 341"/>
                  <a:gd name="T95" fmla="*/ 2147483647 h 1210"/>
                  <a:gd name="T96" fmla="*/ 2147483647 w 341"/>
                  <a:gd name="T97" fmla="*/ 2147483647 h 121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1"/>
                  <a:gd name="T148" fmla="*/ 0 h 1210"/>
                  <a:gd name="T149" fmla="*/ 341 w 341"/>
                  <a:gd name="T150" fmla="*/ 1210 h 121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1" h="1210">
                    <a:moveTo>
                      <a:pt x="341" y="225"/>
                    </a:moveTo>
                    <a:lnTo>
                      <a:pt x="277" y="202"/>
                    </a:lnTo>
                    <a:lnTo>
                      <a:pt x="341" y="0"/>
                    </a:lnTo>
                    <a:lnTo>
                      <a:pt x="341" y="225"/>
                    </a:lnTo>
                    <a:close/>
                    <a:moveTo>
                      <a:pt x="17" y="1032"/>
                    </a:moveTo>
                    <a:lnTo>
                      <a:pt x="341" y="1158"/>
                    </a:lnTo>
                    <a:lnTo>
                      <a:pt x="341" y="1210"/>
                    </a:lnTo>
                    <a:lnTo>
                      <a:pt x="0" y="1079"/>
                    </a:lnTo>
                    <a:lnTo>
                      <a:pt x="17" y="1032"/>
                    </a:lnTo>
                    <a:close/>
                    <a:moveTo>
                      <a:pt x="341" y="1101"/>
                    </a:moveTo>
                    <a:lnTo>
                      <a:pt x="31" y="982"/>
                    </a:lnTo>
                    <a:lnTo>
                      <a:pt x="47" y="935"/>
                    </a:lnTo>
                    <a:lnTo>
                      <a:pt x="341" y="1046"/>
                    </a:lnTo>
                    <a:lnTo>
                      <a:pt x="341" y="1101"/>
                    </a:lnTo>
                    <a:close/>
                    <a:moveTo>
                      <a:pt x="341" y="992"/>
                    </a:moveTo>
                    <a:lnTo>
                      <a:pt x="61" y="885"/>
                    </a:lnTo>
                    <a:lnTo>
                      <a:pt x="78" y="835"/>
                    </a:lnTo>
                    <a:lnTo>
                      <a:pt x="341" y="937"/>
                    </a:lnTo>
                    <a:lnTo>
                      <a:pt x="341" y="992"/>
                    </a:lnTo>
                    <a:close/>
                    <a:moveTo>
                      <a:pt x="109" y="738"/>
                    </a:moveTo>
                    <a:lnTo>
                      <a:pt x="341" y="828"/>
                    </a:lnTo>
                    <a:lnTo>
                      <a:pt x="341" y="883"/>
                    </a:lnTo>
                    <a:lnTo>
                      <a:pt x="92" y="788"/>
                    </a:lnTo>
                    <a:lnTo>
                      <a:pt x="109" y="738"/>
                    </a:lnTo>
                    <a:close/>
                    <a:moveTo>
                      <a:pt x="341" y="773"/>
                    </a:moveTo>
                    <a:lnTo>
                      <a:pt x="123" y="690"/>
                    </a:lnTo>
                    <a:lnTo>
                      <a:pt x="140" y="641"/>
                    </a:lnTo>
                    <a:lnTo>
                      <a:pt x="341" y="716"/>
                    </a:lnTo>
                    <a:lnTo>
                      <a:pt x="341" y="773"/>
                    </a:lnTo>
                    <a:close/>
                    <a:moveTo>
                      <a:pt x="170" y="543"/>
                    </a:moveTo>
                    <a:lnTo>
                      <a:pt x="341" y="607"/>
                    </a:lnTo>
                    <a:lnTo>
                      <a:pt x="341" y="664"/>
                    </a:lnTo>
                    <a:lnTo>
                      <a:pt x="154" y="591"/>
                    </a:lnTo>
                    <a:lnTo>
                      <a:pt x="170" y="543"/>
                    </a:lnTo>
                    <a:close/>
                    <a:moveTo>
                      <a:pt x="341" y="553"/>
                    </a:moveTo>
                    <a:lnTo>
                      <a:pt x="184" y="493"/>
                    </a:lnTo>
                    <a:lnTo>
                      <a:pt x="201" y="446"/>
                    </a:lnTo>
                    <a:lnTo>
                      <a:pt x="341" y="498"/>
                    </a:lnTo>
                    <a:lnTo>
                      <a:pt x="341" y="553"/>
                    </a:lnTo>
                    <a:close/>
                    <a:moveTo>
                      <a:pt x="341" y="444"/>
                    </a:moveTo>
                    <a:lnTo>
                      <a:pt x="215" y="396"/>
                    </a:lnTo>
                    <a:lnTo>
                      <a:pt x="229" y="349"/>
                    </a:lnTo>
                    <a:lnTo>
                      <a:pt x="341" y="389"/>
                    </a:lnTo>
                    <a:lnTo>
                      <a:pt x="341" y="444"/>
                    </a:lnTo>
                    <a:close/>
                    <a:moveTo>
                      <a:pt x="341" y="280"/>
                    </a:moveTo>
                    <a:lnTo>
                      <a:pt x="341" y="335"/>
                    </a:lnTo>
                    <a:lnTo>
                      <a:pt x="246" y="299"/>
                    </a:lnTo>
                    <a:lnTo>
                      <a:pt x="260" y="249"/>
                    </a:lnTo>
                    <a:lnTo>
                      <a:pt x="341" y="280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14" name="Freeform 24"/>
              <p:cNvSpPr/>
              <p:nvPr/>
            </p:nvSpPr>
            <p:spPr bwMode="auto">
              <a:xfrm>
                <a:off x="652024" y="0"/>
                <a:ext cx="371538" cy="1326025"/>
              </a:xfrm>
              <a:custGeom>
                <a:avLst/>
                <a:gdLst>
                  <a:gd name="T0" fmla="*/ 0 w 355"/>
                  <a:gd name="T1" fmla="*/ 2147483647 h 1267"/>
                  <a:gd name="T2" fmla="*/ 0 w 355"/>
                  <a:gd name="T3" fmla="*/ 2147483647 h 1267"/>
                  <a:gd name="T4" fmla="*/ 0 w 355"/>
                  <a:gd name="T5" fmla="*/ 2147483647 h 1267"/>
                  <a:gd name="T6" fmla="*/ 0 w 355"/>
                  <a:gd name="T7" fmla="*/ 0 h 1267"/>
                  <a:gd name="T8" fmla="*/ 2147483647 w 355"/>
                  <a:gd name="T9" fmla="*/ 2147483647 h 1267"/>
                  <a:gd name="T10" fmla="*/ 2147483647 w 355"/>
                  <a:gd name="T11" fmla="*/ 2147483647 h 1267"/>
                  <a:gd name="T12" fmla="*/ 2147483647 w 355"/>
                  <a:gd name="T13" fmla="*/ 2147483647 h 1267"/>
                  <a:gd name="T14" fmla="*/ 0 w 355"/>
                  <a:gd name="T15" fmla="*/ 2147483647 h 1267"/>
                  <a:gd name="T16" fmla="*/ 0 w 355"/>
                  <a:gd name="T17" fmla="*/ 2147483647 h 1267"/>
                  <a:gd name="T18" fmla="*/ 0 w 355"/>
                  <a:gd name="T19" fmla="*/ 2147483647 h 1267"/>
                  <a:gd name="T20" fmla="*/ 0 w 355"/>
                  <a:gd name="T21" fmla="*/ 2147483647 h 1267"/>
                  <a:gd name="T22" fmla="*/ 0 w 355"/>
                  <a:gd name="T23" fmla="*/ 2147483647 h 1267"/>
                  <a:gd name="T24" fmla="*/ 0 w 355"/>
                  <a:gd name="T25" fmla="*/ 2147483647 h 1267"/>
                  <a:gd name="T26" fmla="*/ 0 w 355"/>
                  <a:gd name="T27" fmla="*/ 2147483647 h 1267"/>
                  <a:gd name="T28" fmla="*/ 0 w 355"/>
                  <a:gd name="T29" fmla="*/ 2147483647 h 1267"/>
                  <a:gd name="T30" fmla="*/ 0 w 355"/>
                  <a:gd name="T31" fmla="*/ 2147483647 h 1267"/>
                  <a:gd name="T32" fmla="*/ 0 w 355"/>
                  <a:gd name="T33" fmla="*/ 2147483647 h 1267"/>
                  <a:gd name="T34" fmla="*/ 0 w 355"/>
                  <a:gd name="T35" fmla="*/ 2147483647 h 1267"/>
                  <a:gd name="T36" fmla="*/ 0 w 355"/>
                  <a:gd name="T37" fmla="*/ 2147483647 h 1267"/>
                  <a:gd name="T38" fmla="*/ 0 w 355"/>
                  <a:gd name="T39" fmla="*/ 2147483647 h 1267"/>
                  <a:gd name="T40" fmla="*/ 0 w 355"/>
                  <a:gd name="T41" fmla="*/ 2147483647 h 1267"/>
                  <a:gd name="T42" fmla="*/ 0 w 355"/>
                  <a:gd name="T43" fmla="*/ 2147483647 h 1267"/>
                  <a:gd name="T44" fmla="*/ 0 w 355"/>
                  <a:gd name="T45" fmla="*/ 2147483647 h 1267"/>
                  <a:gd name="T46" fmla="*/ 0 w 355"/>
                  <a:gd name="T47" fmla="*/ 2147483647 h 1267"/>
                  <a:gd name="T48" fmla="*/ 0 w 355"/>
                  <a:gd name="T49" fmla="*/ 2147483647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55"/>
                  <a:gd name="T76" fmla="*/ 0 h 1267"/>
                  <a:gd name="T77" fmla="*/ 355 w 355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55" h="1267">
                    <a:moveTo>
                      <a:pt x="0" y="335"/>
                    </a:moveTo>
                    <a:lnTo>
                      <a:pt x="0" y="280"/>
                    </a:lnTo>
                    <a:lnTo>
                      <a:pt x="0" y="225"/>
                    </a:lnTo>
                    <a:lnTo>
                      <a:pt x="0" y="0"/>
                    </a:lnTo>
                    <a:lnTo>
                      <a:pt x="132" y="427"/>
                    </a:lnTo>
                    <a:lnTo>
                      <a:pt x="134" y="427"/>
                    </a:lnTo>
                    <a:lnTo>
                      <a:pt x="355" y="1129"/>
                    </a:lnTo>
                    <a:lnTo>
                      <a:pt x="0" y="1267"/>
                    </a:lnTo>
                    <a:lnTo>
                      <a:pt x="0" y="1210"/>
                    </a:lnTo>
                    <a:lnTo>
                      <a:pt x="0" y="1158"/>
                    </a:lnTo>
                    <a:lnTo>
                      <a:pt x="0" y="1101"/>
                    </a:lnTo>
                    <a:lnTo>
                      <a:pt x="0" y="1046"/>
                    </a:lnTo>
                    <a:lnTo>
                      <a:pt x="0" y="992"/>
                    </a:lnTo>
                    <a:lnTo>
                      <a:pt x="0" y="937"/>
                    </a:lnTo>
                    <a:lnTo>
                      <a:pt x="0" y="883"/>
                    </a:lnTo>
                    <a:lnTo>
                      <a:pt x="0" y="828"/>
                    </a:lnTo>
                    <a:lnTo>
                      <a:pt x="0" y="773"/>
                    </a:lnTo>
                    <a:lnTo>
                      <a:pt x="0" y="716"/>
                    </a:lnTo>
                    <a:lnTo>
                      <a:pt x="0" y="664"/>
                    </a:lnTo>
                    <a:lnTo>
                      <a:pt x="0" y="607"/>
                    </a:lnTo>
                    <a:lnTo>
                      <a:pt x="0" y="553"/>
                    </a:lnTo>
                    <a:lnTo>
                      <a:pt x="0" y="498"/>
                    </a:lnTo>
                    <a:lnTo>
                      <a:pt x="0" y="444"/>
                    </a:lnTo>
                    <a:lnTo>
                      <a:pt x="0" y="389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15" name="Freeform 25"/>
              <p:cNvSpPr>
                <a:spLocks noEditPoints="1"/>
              </p:cNvSpPr>
              <p:nvPr/>
            </p:nvSpPr>
            <p:spPr bwMode="auto">
              <a:xfrm>
                <a:off x="812151" y="586088"/>
                <a:ext cx="295137" cy="881225"/>
              </a:xfrm>
              <a:custGeom>
                <a:avLst/>
                <a:gdLst>
                  <a:gd name="T0" fmla="*/ 2147483647 w 282"/>
                  <a:gd name="T1" fmla="*/ 2147483647 h 842"/>
                  <a:gd name="T2" fmla="*/ 2147483647 w 282"/>
                  <a:gd name="T3" fmla="*/ 2147483647 h 842"/>
                  <a:gd name="T4" fmla="*/ 2147483647 w 282"/>
                  <a:gd name="T5" fmla="*/ 2147483647 h 842"/>
                  <a:gd name="T6" fmla="*/ 2147483647 w 282"/>
                  <a:gd name="T7" fmla="*/ 2147483647 h 842"/>
                  <a:gd name="T8" fmla="*/ 2147483647 w 282"/>
                  <a:gd name="T9" fmla="*/ 2147483647 h 842"/>
                  <a:gd name="T10" fmla="*/ 2147483647 w 282"/>
                  <a:gd name="T11" fmla="*/ 2147483647 h 842"/>
                  <a:gd name="T12" fmla="*/ 2147483647 w 282"/>
                  <a:gd name="T13" fmla="*/ 2147483647 h 842"/>
                  <a:gd name="T14" fmla="*/ 2147483647 w 282"/>
                  <a:gd name="T15" fmla="*/ 2147483647 h 842"/>
                  <a:gd name="T16" fmla="*/ 2147483647 w 282"/>
                  <a:gd name="T17" fmla="*/ 2147483647 h 842"/>
                  <a:gd name="T18" fmla="*/ 2147483647 w 282"/>
                  <a:gd name="T19" fmla="*/ 2147483647 h 842"/>
                  <a:gd name="T20" fmla="*/ 2147483647 w 282"/>
                  <a:gd name="T21" fmla="*/ 2147483647 h 842"/>
                  <a:gd name="T22" fmla="*/ 2147483647 w 282"/>
                  <a:gd name="T23" fmla="*/ 2147483647 h 842"/>
                  <a:gd name="T24" fmla="*/ 2147483647 w 282"/>
                  <a:gd name="T25" fmla="*/ 2147483647 h 842"/>
                  <a:gd name="T26" fmla="*/ 2147483647 w 282"/>
                  <a:gd name="T27" fmla="*/ 2147483647 h 842"/>
                  <a:gd name="T28" fmla="*/ 2147483647 w 282"/>
                  <a:gd name="T29" fmla="*/ 2147483647 h 842"/>
                  <a:gd name="T30" fmla="*/ 2147483647 w 282"/>
                  <a:gd name="T31" fmla="*/ 2147483647 h 842"/>
                  <a:gd name="T32" fmla="*/ 2147483647 w 282"/>
                  <a:gd name="T33" fmla="*/ 2147483647 h 842"/>
                  <a:gd name="T34" fmla="*/ 2147483647 w 282"/>
                  <a:gd name="T35" fmla="*/ 2147483647 h 842"/>
                  <a:gd name="T36" fmla="*/ 2147483647 w 282"/>
                  <a:gd name="T37" fmla="*/ 2147483647 h 842"/>
                  <a:gd name="T38" fmla="*/ 2147483647 w 282"/>
                  <a:gd name="T39" fmla="*/ 2147483647 h 842"/>
                  <a:gd name="T40" fmla="*/ 2147483647 w 282"/>
                  <a:gd name="T41" fmla="*/ 2147483647 h 842"/>
                  <a:gd name="T42" fmla="*/ 2147483647 w 282"/>
                  <a:gd name="T43" fmla="*/ 2147483647 h 842"/>
                  <a:gd name="T44" fmla="*/ 2147483647 w 282"/>
                  <a:gd name="T45" fmla="*/ 2147483647 h 842"/>
                  <a:gd name="T46" fmla="*/ 2147483647 w 282"/>
                  <a:gd name="T47" fmla="*/ 2147483647 h 842"/>
                  <a:gd name="T48" fmla="*/ 2147483647 w 282"/>
                  <a:gd name="T49" fmla="*/ 2147483647 h 842"/>
                  <a:gd name="T50" fmla="*/ 2147483647 w 282"/>
                  <a:gd name="T51" fmla="*/ 2147483647 h 842"/>
                  <a:gd name="T52" fmla="*/ 2147483647 w 282"/>
                  <a:gd name="T53" fmla="*/ 2147483647 h 842"/>
                  <a:gd name="T54" fmla="*/ 2147483647 w 282"/>
                  <a:gd name="T55" fmla="*/ 2147483647 h 842"/>
                  <a:gd name="T56" fmla="*/ 2147483647 w 282"/>
                  <a:gd name="T57" fmla="*/ 2147483647 h 842"/>
                  <a:gd name="T58" fmla="*/ 2147483647 w 282"/>
                  <a:gd name="T59" fmla="*/ 2147483647 h 842"/>
                  <a:gd name="T60" fmla="*/ 2147483647 w 282"/>
                  <a:gd name="T61" fmla="*/ 2147483647 h 842"/>
                  <a:gd name="T62" fmla="*/ 2147483647 w 282"/>
                  <a:gd name="T63" fmla="*/ 2147483647 h 842"/>
                  <a:gd name="T64" fmla="*/ 2147483647 w 282"/>
                  <a:gd name="T65" fmla="*/ 2147483647 h 842"/>
                  <a:gd name="T66" fmla="*/ 2147483647 w 282"/>
                  <a:gd name="T67" fmla="*/ 2147483647 h 842"/>
                  <a:gd name="T68" fmla="*/ 2147483647 w 282"/>
                  <a:gd name="T69" fmla="*/ 2147483647 h 842"/>
                  <a:gd name="T70" fmla="*/ 2147483647 w 282"/>
                  <a:gd name="T71" fmla="*/ 2147483647 h 842"/>
                  <a:gd name="T72" fmla="*/ 2147483647 w 282"/>
                  <a:gd name="T73" fmla="*/ 2147483647 h 842"/>
                  <a:gd name="T74" fmla="*/ 2147483647 w 282"/>
                  <a:gd name="T75" fmla="*/ 2147483647 h 842"/>
                  <a:gd name="T76" fmla="*/ 2147483647 w 282"/>
                  <a:gd name="T77" fmla="*/ 2147483647 h 842"/>
                  <a:gd name="T78" fmla="*/ 2147483647 w 282"/>
                  <a:gd name="T79" fmla="*/ 2147483647 h 842"/>
                  <a:gd name="T80" fmla="*/ 2147483647 w 282"/>
                  <a:gd name="T81" fmla="*/ 0 h 842"/>
                  <a:gd name="T82" fmla="*/ 2147483647 w 282"/>
                  <a:gd name="T83" fmla="*/ 2147483647 h 842"/>
                  <a:gd name="T84" fmla="*/ 2147483647 w 282"/>
                  <a:gd name="T85" fmla="*/ 2147483647 h 842"/>
                  <a:gd name="T86" fmla="*/ 2147483647 w 282"/>
                  <a:gd name="T87" fmla="*/ 2147483647 h 842"/>
                  <a:gd name="T88" fmla="*/ 2147483647 w 282"/>
                  <a:gd name="T89" fmla="*/ 0 h 842"/>
                  <a:gd name="T90" fmla="*/ 2147483647 w 282"/>
                  <a:gd name="T91" fmla="*/ 2147483647 h 842"/>
                  <a:gd name="T92" fmla="*/ 2147483647 w 282"/>
                  <a:gd name="T93" fmla="*/ 2147483647 h 842"/>
                  <a:gd name="T94" fmla="*/ 2147483647 w 282"/>
                  <a:gd name="T95" fmla="*/ 2147483647 h 842"/>
                  <a:gd name="T96" fmla="*/ 0 w 282"/>
                  <a:gd name="T97" fmla="*/ 2147483647 h 842"/>
                  <a:gd name="T98" fmla="*/ 2147483647 w 282"/>
                  <a:gd name="T99" fmla="*/ 2147483647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2"/>
                  <a:gd name="T151" fmla="*/ 0 h 842"/>
                  <a:gd name="T152" fmla="*/ 282 w 282"/>
                  <a:gd name="T153" fmla="*/ 842 h 8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2" h="842">
                    <a:moveTo>
                      <a:pt x="38" y="617"/>
                    </a:moveTo>
                    <a:lnTo>
                      <a:pt x="282" y="712"/>
                    </a:lnTo>
                    <a:lnTo>
                      <a:pt x="282" y="754"/>
                    </a:lnTo>
                    <a:lnTo>
                      <a:pt x="26" y="657"/>
                    </a:lnTo>
                    <a:lnTo>
                      <a:pt x="38" y="617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  <a:moveTo>
                      <a:pt x="86" y="463"/>
                    </a:moveTo>
                    <a:lnTo>
                      <a:pt x="282" y="538"/>
                    </a:lnTo>
                    <a:lnTo>
                      <a:pt x="282" y="581"/>
                    </a:lnTo>
                    <a:lnTo>
                      <a:pt x="74" y="503"/>
                    </a:lnTo>
                    <a:lnTo>
                      <a:pt x="86" y="463"/>
                    </a:lnTo>
                    <a:close/>
                    <a:moveTo>
                      <a:pt x="282" y="453"/>
                    </a:moveTo>
                    <a:lnTo>
                      <a:pt x="282" y="496"/>
                    </a:lnTo>
                    <a:lnTo>
                      <a:pt x="100" y="425"/>
                    </a:lnTo>
                    <a:lnTo>
                      <a:pt x="112" y="387"/>
                    </a:lnTo>
                    <a:lnTo>
                      <a:pt x="282" y="453"/>
                    </a:lnTo>
                    <a:close/>
                    <a:moveTo>
                      <a:pt x="135" y="308"/>
                    </a:moveTo>
                    <a:lnTo>
                      <a:pt x="282" y="365"/>
                    </a:ln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3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282" y="235"/>
                    </a:moveTo>
                    <a:lnTo>
                      <a:pt x="171" y="192"/>
                    </a:lnTo>
                    <a:lnTo>
                      <a:pt x="183" y="154"/>
                    </a:lnTo>
                    <a:lnTo>
                      <a:pt x="282" y="192"/>
                    </a:lnTo>
                    <a:lnTo>
                      <a:pt x="282" y="235"/>
                    </a:lnTo>
                    <a:close/>
                    <a:moveTo>
                      <a:pt x="209" y="76"/>
                    </a:moveTo>
                    <a:lnTo>
                      <a:pt x="282" y="107"/>
                    </a:lnTo>
                    <a:lnTo>
                      <a:pt x="282" y="149"/>
                    </a:lnTo>
                    <a:lnTo>
                      <a:pt x="194" y="116"/>
                    </a:lnTo>
                    <a:lnTo>
                      <a:pt x="209" y="7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2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</a:path>
                </a:pathLst>
              </a:custGeom>
              <a:solidFill>
                <a:srgbClr val="B886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16" name="Freeform 26"/>
              <p:cNvSpPr>
                <a:spLocks noEditPoints="1"/>
              </p:cNvSpPr>
              <p:nvPr/>
            </p:nvSpPr>
            <p:spPr bwMode="auto">
              <a:xfrm>
                <a:off x="827850" y="419681"/>
                <a:ext cx="279439" cy="1002629"/>
              </a:xfrm>
              <a:custGeom>
                <a:avLst/>
                <a:gdLst>
                  <a:gd name="T0" fmla="*/ 2147483647 w 267"/>
                  <a:gd name="T1" fmla="*/ 2147483647 h 958"/>
                  <a:gd name="T2" fmla="*/ 2147483647 w 267"/>
                  <a:gd name="T3" fmla="*/ 2147483647 h 958"/>
                  <a:gd name="T4" fmla="*/ 2147483647 w 267"/>
                  <a:gd name="T5" fmla="*/ 2147483647 h 958"/>
                  <a:gd name="T6" fmla="*/ 0 w 267"/>
                  <a:gd name="T7" fmla="*/ 2147483647 h 958"/>
                  <a:gd name="T8" fmla="*/ 2147483647 w 267"/>
                  <a:gd name="T9" fmla="*/ 2147483647 h 958"/>
                  <a:gd name="T10" fmla="*/ 2147483647 w 267"/>
                  <a:gd name="T11" fmla="*/ 2147483647 h 958"/>
                  <a:gd name="T12" fmla="*/ 2147483647 w 267"/>
                  <a:gd name="T13" fmla="*/ 2147483647 h 958"/>
                  <a:gd name="T14" fmla="*/ 2147483647 w 267"/>
                  <a:gd name="T15" fmla="*/ 2147483647 h 958"/>
                  <a:gd name="T16" fmla="*/ 2147483647 w 267"/>
                  <a:gd name="T17" fmla="*/ 2147483647 h 958"/>
                  <a:gd name="T18" fmla="*/ 2147483647 w 267"/>
                  <a:gd name="T19" fmla="*/ 2147483647 h 958"/>
                  <a:gd name="T20" fmla="*/ 2147483647 w 267"/>
                  <a:gd name="T21" fmla="*/ 2147483647 h 958"/>
                  <a:gd name="T22" fmla="*/ 2147483647 w 267"/>
                  <a:gd name="T23" fmla="*/ 2147483647 h 958"/>
                  <a:gd name="T24" fmla="*/ 2147483647 w 267"/>
                  <a:gd name="T25" fmla="*/ 2147483647 h 958"/>
                  <a:gd name="T26" fmla="*/ 2147483647 w 267"/>
                  <a:gd name="T27" fmla="*/ 2147483647 h 958"/>
                  <a:gd name="T28" fmla="*/ 2147483647 w 267"/>
                  <a:gd name="T29" fmla="*/ 2147483647 h 958"/>
                  <a:gd name="T30" fmla="*/ 2147483647 w 267"/>
                  <a:gd name="T31" fmla="*/ 2147483647 h 958"/>
                  <a:gd name="T32" fmla="*/ 2147483647 w 267"/>
                  <a:gd name="T33" fmla="*/ 2147483647 h 958"/>
                  <a:gd name="T34" fmla="*/ 2147483647 w 267"/>
                  <a:gd name="T35" fmla="*/ 2147483647 h 958"/>
                  <a:gd name="T36" fmla="*/ 2147483647 w 267"/>
                  <a:gd name="T37" fmla="*/ 2147483647 h 958"/>
                  <a:gd name="T38" fmla="*/ 2147483647 w 267"/>
                  <a:gd name="T39" fmla="*/ 2147483647 h 958"/>
                  <a:gd name="T40" fmla="*/ 2147483647 w 267"/>
                  <a:gd name="T41" fmla="*/ 2147483647 h 958"/>
                  <a:gd name="T42" fmla="*/ 2147483647 w 267"/>
                  <a:gd name="T43" fmla="*/ 2147483647 h 958"/>
                  <a:gd name="T44" fmla="*/ 2147483647 w 267"/>
                  <a:gd name="T45" fmla="*/ 2147483647 h 958"/>
                  <a:gd name="T46" fmla="*/ 2147483647 w 267"/>
                  <a:gd name="T47" fmla="*/ 2147483647 h 958"/>
                  <a:gd name="T48" fmla="*/ 2147483647 w 267"/>
                  <a:gd name="T49" fmla="*/ 2147483647 h 958"/>
                  <a:gd name="T50" fmla="*/ 2147483647 w 267"/>
                  <a:gd name="T51" fmla="*/ 2147483647 h 958"/>
                  <a:gd name="T52" fmla="*/ 2147483647 w 267"/>
                  <a:gd name="T53" fmla="*/ 2147483647 h 958"/>
                  <a:gd name="T54" fmla="*/ 2147483647 w 267"/>
                  <a:gd name="T55" fmla="*/ 2147483647 h 958"/>
                  <a:gd name="T56" fmla="*/ 2147483647 w 267"/>
                  <a:gd name="T57" fmla="*/ 2147483647 h 958"/>
                  <a:gd name="T58" fmla="*/ 2147483647 w 267"/>
                  <a:gd name="T59" fmla="*/ 2147483647 h 958"/>
                  <a:gd name="T60" fmla="*/ 2147483647 w 267"/>
                  <a:gd name="T61" fmla="*/ 0 h 958"/>
                  <a:gd name="T62" fmla="*/ 2147483647 w 267"/>
                  <a:gd name="T63" fmla="*/ 2147483647 h 958"/>
                  <a:gd name="T64" fmla="*/ 2147483647 w 267"/>
                  <a:gd name="T65" fmla="*/ 2147483647 h 958"/>
                  <a:gd name="T66" fmla="*/ 2147483647 w 267"/>
                  <a:gd name="T67" fmla="*/ 0 h 958"/>
                  <a:gd name="T68" fmla="*/ 2147483647 w 267"/>
                  <a:gd name="T69" fmla="*/ 2147483647 h 958"/>
                  <a:gd name="T70" fmla="*/ 2147483647 w 267"/>
                  <a:gd name="T71" fmla="*/ 2147483647 h 958"/>
                  <a:gd name="T72" fmla="*/ 2147483647 w 267"/>
                  <a:gd name="T73" fmla="*/ 2147483647 h 958"/>
                  <a:gd name="T74" fmla="*/ 2147483647 w 267"/>
                  <a:gd name="T75" fmla="*/ 2147483647 h 958"/>
                  <a:gd name="T76" fmla="*/ 2147483647 w 267"/>
                  <a:gd name="T77" fmla="*/ 2147483647 h 958"/>
                  <a:gd name="T78" fmla="*/ 2147483647 w 267"/>
                  <a:gd name="T79" fmla="*/ 2147483647 h 958"/>
                  <a:gd name="T80" fmla="*/ 2147483647 w 267"/>
                  <a:gd name="T81" fmla="*/ 2147483647 h 958"/>
                  <a:gd name="T82" fmla="*/ 2147483647 w 267"/>
                  <a:gd name="T83" fmla="*/ 2147483647 h 958"/>
                  <a:gd name="T84" fmla="*/ 2147483647 w 267"/>
                  <a:gd name="T85" fmla="*/ 2147483647 h 958"/>
                  <a:gd name="T86" fmla="*/ 2147483647 w 267"/>
                  <a:gd name="T87" fmla="*/ 2147483647 h 958"/>
                  <a:gd name="T88" fmla="*/ 2147483647 w 267"/>
                  <a:gd name="T89" fmla="*/ 2147483647 h 958"/>
                  <a:gd name="T90" fmla="*/ 2147483647 w 267"/>
                  <a:gd name="T91" fmla="*/ 2147483647 h 958"/>
                  <a:gd name="T92" fmla="*/ 2147483647 w 267"/>
                  <a:gd name="T93" fmla="*/ 2147483647 h 958"/>
                  <a:gd name="T94" fmla="*/ 2147483647 w 267"/>
                  <a:gd name="T95" fmla="*/ 2147483647 h 958"/>
                  <a:gd name="T96" fmla="*/ 2147483647 w 267"/>
                  <a:gd name="T97" fmla="*/ 2147483647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7"/>
                  <a:gd name="T148" fmla="*/ 0 h 958"/>
                  <a:gd name="T149" fmla="*/ 267 w 267"/>
                  <a:gd name="T150" fmla="*/ 958 h 9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7" h="958">
                    <a:moveTo>
                      <a:pt x="11" y="816"/>
                    </a:moveTo>
                    <a:lnTo>
                      <a:pt x="267" y="913"/>
                    </a:lnTo>
                    <a:lnTo>
                      <a:pt x="267" y="958"/>
                    </a:lnTo>
                    <a:lnTo>
                      <a:pt x="0" y="854"/>
                    </a:lnTo>
                    <a:lnTo>
                      <a:pt x="11" y="816"/>
                    </a:lnTo>
                    <a:close/>
                    <a:moveTo>
                      <a:pt x="267" y="828"/>
                    </a:moveTo>
                    <a:lnTo>
                      <a:pt x="267" y="871"/>
                    </a:lnTo>
                    <a:lnTo>
                      <a:pt x="23" y="776"/>
                    </a:lnTo>
                    <a:lnTo>
                      <a:pt x="35" y="738"/>
                    </a:lnTo>
                    <a:lnTo>
                      <a:pt x="267" y="828"/>
                    </a:lnTo>
                    <a:close/>
                    <a:moveTo>
                      <a:pt x="267" y="785"/>
                    </a:move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lnTo>
                      <a:pt x="267" y="785"/>
                    </a:lnTo>
                    <a:close/>
                    <a:moveTo>
                      <a:pt x="85" y="584"/>
                    </a:moveTo>
                    <a:lnTo>
                      <a:pt x="267" y="655"/>
                    </a:lnTo>
                    <a:lnTo>
                      <a:pt x="267" y="697"/>
                    </a:lnTo>
                    <a:lnTo>
                      <a:pt x="71" y="622"/>
                    </a:lnTo>
                    <a:lnTo>
                      <a:pt x="85" y="584"/>
                    </a:lnTo>
                    <a:close/>
                    <a:moveTo>
                      <a:pt x="267" y="612"/>
                    </a:moveTo>
                    <a:lnTo>
                      <a:pt x="97" y="546"/>
                    </a:ln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2"/>
                    </a:lnTo>
                    <a:lnTo>
                      <a:pt x="267" y="524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267" y="394"/>
                    </a:moveTo>
                    <a:lnTo>
                      <a:pt x="267" y="439"/>
                    </a:ln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close/>
                    <a:moveTo>
                      <a:pt x="267" y="351"/>
                    </a:moveTo>
                    <a:lnTo>
                      <a:pt x="168" y="313"/>
                    </a:lnTo>
                    <a:lnTo>
                      <a:pt x="179" y="275"/>
                    </a:lnTo>
                    <a:lnTo>
                      <a:pt x="267" y="308"/>
                    </a:lnTo>
                    <a:lnTo>
                      <a:pt x="267" y="351"/>
                    </a:lnTo>
                    <a:close/>
                    <a:moveTo>
                      <a:pt x="267" y="266"/>
                    </a:moveTo>
                    <a:lnTo>
                      <a:pt x="194" y="235"/>
                    </a:lnTo>
                    <a:lnTo>
                      <a:pt x="205" y="197"/>
                    </a:lnTo>
                    <a:lnTo>
                      <a:pt x="267" y="221"/>
                    </a:lnTo>
                    <a:lnTo>
                      <a:pt x="267" y="266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17" name="Freeform 27"/>
              <p:cNvSpPr/>
              <p:nvPr/>
            </p:nvSpPr>
            <p:spPr bwMode="auto">
              <a:xfrm>
                <a:off x="1107288" y="419681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7 w 281"/>
                  <a:gd name="T3" fmla="*/ 2147483647 h 1001"/>
                  <a:gd name="T4" fmla="*/ 2147483647 w 281"/>
                  <a:gd name="T5" fmla="*/ 2147483647 h 1001"/>
                  <a:gd name="T6" fmla="*/ 0 w 281"/>
                  <a:gd name="T7" fmla="*/ 2147483647 h 1001"/>
                  <a:gd name="T8" fmla="*/ 0 w 281"/>
                  <a:gd name="T9" fmla="*/ 2147483647 h 1001"/>
                  <a:gd name="T10" fmla="*/ 0 w 281"/>
                  <a:gd name="T11" fmla="*/ 2147483647 h 1001"/>
                  <a:gd name="T12" fmla="*/ 0 w 281"/>
                  <a:gd name="T13" fmla="*/ 2147483647 h 1001"/>
                  <a:gd name="T14" fmla="*/ 0 w 281"/>
                  <a:gd name="T15" fmla="*/ 2147483647 h 1001"/>
                  <a:gd name="T16" fmla="*/ 0 w 281"/>
                  <a:gd name="T17" fmla="*/ 2147483647 h 1001"/>
                  <a:gd name="T18" fmla="*/ 0 w 281"/>
                  <a:gd name="T19" fmla="*/ 2147483647 h 1001"/>
                  <a:gd name="T20" fmla="*/ 0 w 281"/>
                  <a:gd name="T21" fmla="*/ 2147483647 h 1001"/>
                  <a:gd name="T22" fmla="*/ 0 w 281"/>
                  <a:gd name="T23" fmla="*/ 2147483647 h 1001"/>
                  <a:gd name="T24" fmla="*/ 0 w 281"/>
                  <a:gd name="T25" fmla="*/ 2147483647 h 1001"/>
                  <a:gd name="T26" fmla="*/ 0 w 281"/>
                  <a:gd name="T27" fmla="*/ 2147483647 h 1001"/>
                  <a:gd name="T28" fmla="*/ 0 w 281"/>
                  <a:gd name="T29" fmla="*/ 2147483647 h 1001"/>
                  <a:gd name="T30" fmla="*/ 0 w 281"/>
                  <a:gd name="T31" fmla="*/ 2147483647 h 1001"/>
                  <a:gd name="T32" fmla="*/ 0 w 281"/>
                  <a:gd name="T33" fmla="*/ 2147483647 h 1001"/>
                  <a:gd name="T34" fmla="*/ 0 w 281"/>
                  <a:gd name="T35" fmla="*/ 2147483647 h 1001"/>
                  <a:gd name="T36" fmla="*/ 0 w 281"/>
                  <a:gd name="T37" fmla="*/ 2147483647 h 1001"/>
                  <a:gd name="T38" fmla="*/ 0 w 281"/>
                  <a:gd name="T39" fmla="*/ 2147483647 h 1001"/>
                  <a:gd name="T40" fmla="*/ 0 w 281"/>
                  <a:gd name="T41" fmla="*/ 2147483647 h 1001"/>
                  <a:gd name="T42" fmla="*/ 0 w 281"/>
                  <a:gd name="T43" fmla="*/ 2147483647 h 1001"/>
                  <a:gd name="T44" fmla="*/ 0 w 281"/>
                  <a:gd name="T45" fmla="*/ 2147483647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1"/>
                  <a:gd name="T73" fmla="*/ 0 h 1001"/>
                  <a:gd name="T74" fmla="*/ 281 w 281"/>
                  <a:gd name="T75" fmla="*/ 1001 h 10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1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2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6"/>
                    </a:lnTo>
                    <a:lnTo>
                      <a:pt x="0" y="221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18" name="Freeform 28"/>
              <p:cNvSpPr>
                <a:spLocks noEditPoints="1"/>
              </p:cNvSpPr>
              <p:nvPr/>
            </p:nvSpPr>
            <p:spPr bwMode="auto">
              <a:xfrm>
                <a:off x="15699" y="511781"/>
                <a:ext cx="279439" cy="1002629"/>
              </a:xfrm>
              <a:custGeom>
                <a:avLst/>
                <a:gdLst>
                  <a:gd name="T0" fmla="*/ 2147483647 w 267"/>
                  <a:gd name="T1" fmla="*/ 2147483647 h 958"/>
                  <a:gd name="T2" fmla="*/ 2147483647 w 267"/>
                  <a:gd name="T3" fmla="*/ 2147483647 h 958"/>
                  <a:gd name="T4" fmla="*/ 2147483647 w 267"/>
                  <a:gd name="T5" fmla="*/ 2147483647 h 958"/>
                  <a:gd name="T6" fmla="*/ 2147483647 w 267"/>
                  <a:gd name="T7" fmla="*/ 2147483647 h 958"/>
                  <a:gd name="T8" fmla="*/ 2147483647 w 267"/>
                  <a:gd name="T9" fmla="*/ 2147483647 h 958"/>
                  <a:gd name="T10" fmla="*/ 2147483647 w 267"/>
                  <a:gd name="T11" fmla="*/ 2147483647 h 958"/>
                  <a:gd name="T12" fmla="*/ 2147483647 w 267"/>
                  <a:gd name="T13" fmla="*/ 2147483647 h 958"/>
                  <a:gd name="T14" fmla="*/ 2147483647 w 267"/>
                  <a:gd name="T15" fmla="*/ 2147483647 h 958"/>
                  <a:gd name="T16" fmla="*/ 2147483647 w 267"/>
                  <a:gd name="T17" fmla="*/ 2147483647 h 958"/>
                  <a:gd name="T18" fmla="*/ 2147483647 w 267"/>
                  <a:gd name="T19" fmla="*/ 2147483647 h 958"/>
                  <a:gd name="T20" fmla="*/ 2147483647 w 267"/>
                  <a:gd name="T21" fmla="*/ 2147483647 h 958"/>
                  <a:gd name="T22" fmla="*/ 2147483647 w 267"/>
                  <a:gd name="T23" fmla="*/ 2147483647 h 958"/>
                  <a:gd name="T24" fmla="*/ 2147483647 w 267"/>
                  <a:gd name="T25" fmla="*/ 2147483647 h 958"/>
                  <a:gd name="T26" fmla="*/ 2147483647 w 267"/>
                  <a:gd name="T27" fmla="*/ 2147483647 h 958"/>
                  <a:gd name="T28" fmla="*/ 2147483647 w 267"/>
                  <a:gd name="T29" fmla="*/ 2147483647 h 958"/>
                  <a:gd name="T30" fmla="*/ 2147483647 w 267"/>
                  <a:gd name="T31" fmla="*/ 2147483647 h 958"/>
                  <a:gd name="T32" fmla="*/ 2147483647 w 267"/>
                  <a:gd name="T33" fmla="*/ 2147483647 h 958"/>
                  <a:gd name="T34" fmla="*/ 2147483647 w 267"/>
                  <a:gd name="T35" fmla="*/ 2147483647 h 958"/>
                  <a:gd name="T36" fmla="*/ 2147483647 w 267"/>
                  <a:gd name="T37" fmla="*/ 2147483647 h 958"/>
                  <a:gd name="T38" fmla="*/ 2147483647 w 267"/>
                  <a:gd name="T39" fmla="*/ 2147483647 h 958"/>
                  <a:gd name="T40" fmla="*/ 2147483647 w 267"/>
                  <a:gd name="T41" fmla="*/ 2147483647 h 958"/>
                  <a:gd name="T42" fmla="*/ 2147483647 w 267"/>
                  <a:gd name="T43" fmla="*/ 2147483647 h 958"/>
                  <a:gd name="T44" fmla="*/ 2147483647 w 267"/>
                  <a:gd name="T45" fmla="*/ 2147483647 h 958"/>
                  <a:gd name="T46" fmla="*/ 2147483647 w 267"/>
                  <a:gd name="T47" fmla="*/ 2147483647 h 958"/>
                  <a:gd name="T48" fmla="*/ 2147483647 w 267"/>
                  <a:gd name="T49" fmla="*/ 2147483647 h 958"/>
                  <a:gd name="T50" fmla="*/ 2147483647 w 267"/>
                  <a:gd name="T51" fmla="*/ 0 h 958"/>
                  <a:gd name="T52" fmla="*/ 2147483647 w 267"/>
                  <a:gd name="T53" fmla="*/ 2147483647 h 958"/>
                  <a:gd name="T54" fmla="*/ 2147483647 w 267"/>
                  <a:gd name="T55" fmla="*/ 2147483647 h 958"/>
                  <a:gd name="T56" fmla="*/ 2147483647 w 267"/>
                  <a:gd name="T57" fmla="*/ 0 h 958"/>
                  <a:gd name="T58" fmla="*/ 2147483647 w 267"/>
                  <a:gd name="T59" fmla="*/ 2147483647 h 958"/>
                  <a:gd name="T60" fmla="*/ 2147483647 w 267"/>
                  <a:gd name="T61" fmla="*/ 2147483647 h 958"/>
                  <a:gd name="T62" fmla="*/ 2147483647 w 267"/>
                  <a:gd name="T63" fmla="*/ 2147483647 h 958"/>
                  <a:gd name="T64" fmla="*/ 2147483647 w 267"/>
                  <a:gd name="T65" fmla="*/ 2147483647 h 958"/>
                  <a:gd name="T66" fmla="*/ 2147483647 w 267"/>
                  <a:gd name="T67" fmla="*/ 2147483647 h 958"/>
                  <a:gd name="T68" fmla="*/ 2147483647 w 267"/>
                  <a:gd name="T69" fmla="*/ 2147483647 h 958"/>
                  <a:gd name="T70" fmla="*/ 2147483647 w 267"/>
                  <a:gd name="T71" fmla="*/ 2147483647 h 958"/>
                  <a:gd name="T72" fmla="*/ 2147483647 w 267"/>
                  <a:gd name="T73" fmla="*/ 2147483647 h 958"/>
                  <a:gd name="T74" fmla="*/ 2147483647 w 267"/>
                  <a:gd name="T75" fmla="*/ 2147483647 h 958"/>
                  <a:gd name="T76" fmla="*/ 2147483647 w 267"/>
                  <a:gd name="T77" fmla="*/ 2147483647 h 958"/>
                  <a:gd name="T78" fmla="*/ 2147483647 w 267"/>
                  <a:gd name="T79" fmla="*/ 2147483647 h 958"/>
                  <a:gd name="T80" fmla="*/ 0 w 267"/>
                  <a:gd name="T81" fmla="*/ 2147483647 h 958"/>
                  <a:gd name="T82" fmla="*/ 2147483647 w 267"/>
                  <a:gd name="T83" fmla="*/ 2147483647 h 958"/>
                  <a:gd name="T84" fmla="*/ 2147483647 w 267"/>
                  <a:gd name="T85" fmla="*/ 2147483647 h 958"/>
                  <a:gd name="T86" fmla="*/ 2147483647 w 267"/>
                  <a:gd name="T87" fmla="*/ 2147483647 h 958"/>
                  <a:gd name="T88" fmla="*/ 2147483647 w 267"/>
                  <a:gd name="T89" fmla="*/ 2147483647 h 958"/>
                  <a:gd name="T90" fmla="*/ 2147483647 w 267"/>
                  <a:gd name="T91" fmla="*/ 2147483647 h 958"/>
                  <a:gd name="T92" fmla="*/ 2147483647 w 267"/>
                  <a:gd name="T93" fmla="*/ 2147483647 h 958"/>
                  <a:gd name="T94" fmla="*/ 2147483647 w 267"/>
                  <a:gd name="T95" fmla="*/ 2147483647 h 958"/>
                  <a:gd name="T96" fmla="*/ 2147483647 w 267"/>
                  <a:gd name="T97" fmla="*/ 2147483647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7"/>
                  <a:gd name="T148" fmla="*/ 0 h 958"/>
                  <a:gd name="T149" fmla="*/ 267 w 267"/>
                  <a:gd name="T150" fmla="*/ 958 h 9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7" h="958">
                    <a:moveTo>
                      <a:pt x="267" y="740"/>
                    </a:moveTo>
                    <a:lnTo>
                      <a:pt x="267" y="785"/>
                    </a:ln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close/>
                    <a:moveTo>
                      <a:pt x="267" y="697"/>
                    </a:moveTo>
                    <a:lnTo>
                      <a:pt x="71" y="621"/>
                    </a:lnTo>
                    <a:lnTo>
                      <a:pt x="85" y="583"/>
                    </a:lnTo>
                    <a:lnTo>
                      <a:pt x="267" y="655"/>
                    </a:lnTo>
                    <a:lnTo>
                      <a:pt x="267" y="697"/>
                    </a:lnTo>
                    <a:close/>
                    <a:moveTo>
                      <a:pt x="97" y="545"/>
                    </a:move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lnTo>
                      <a:pt x="97" y="545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1"/>
                    </a:lnTo>
                    <a:lnTo>
                      <a:pt x="267" y="524"/>
                    </a:lnTo>
                    <a:close/>
                    <a:moveTo>
                      <a:pt x="267" y="439"/>
                    </a:move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lnTo>
                      <a:pt x="267" y="439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179" y="275"/>
                    </a:moveTo>
                    <a:lnTo>
                      <a:pt x="267" y="308"/>
                    </a:lnTo>
                    <a:lnTo>
                      <a:pt x="267" y="351"/>
                    </a:lnTo>
                    <a:lnTo>
                      <a:pt x="170" y="313"/>
                    </a:lnTo>
                    <a:lnTo>
                      <a:pt x="179" y="275"/>
                    </a:lnTo>
                    <a:close/>
                    <a:moveTo>
                      <a:pt x="267" y="265"/>
                    </a:moveTo>
                    <a:lnTo>
                      <a:pt x="194" y="237"/>
                    </a:lnTo>
                    <a:lnTo>
                      <a:pt x="205" y="197"/>
                    </a:lnTo>
                    <a:lnTo>
                      <a:pt x="267" y="220"/>
                    </a:lnTo>
                    <a:lnTo>
                      <a:pt x="267" y="265"/>
                    </a:lnTo>
                    <a:close/>
                    <a:moveTo>
                      <a:pt x="267" y="958"/>
                    </a:moveTo>
                    <a:lnTo>
                      <a:pt x="0" y="854"/>
                    </a:lnTo>
                    <a:lnTo>
                      <a:pt x="11" y="816"/>
                    </a:lnTo>
                    <a:lnTo>
                      <a:pt x="267" y="913"/>
                    </a:lnTo>
                    <a:lnTo>
                      <a:pt x="267" y="958"/>
                    </a:lnTo>
                    <a:close/>
                    <a:moveTo>
                      <a:pt x="35" y="738"/>
                    </a:moveTo>
                    <a:lnTo>
                      <a:pt x="267" y="828"/>
                    </a:lnTo>
                    <a:lnTo>
                      <a:pt x="267" y="870"/>
                    </a:lnTo>
                    <a:lnTo>
                      <a:pt x="23" y="778"/>
                    </a:lnTo>
                    <a:lnTo>
                      <a:pt x="35" y="738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19" name="Freeform 29"/>
              <p:cNvSpPr>
                <a:spLocks noEditPoints="1"/>
              </p:cNvSpPr>
              <p:nvPr/>
            </p:nvSpPr>
            <p:spPr bwMode="auto">
              <a:xfrm>
                <a:off x="0" y="678188"/>
                <a:ext cx="295137" cy="881225"/>
              </a:xfrm>
              <a:custGeom>
                <a:avLst/>
                <a:gdLst>
                  <a:gd name="T0" fmla="*/ 2147483647 w 282"/>
                  <a:gd name="T1" fmla="*/ 2147483647 h 842"/>
                  <a:gd name="T2" fmla="*/ 2147483647 w 282"/>
                  <a:gd name="T3" fmla="*/ 2147483647 h 842"/>
                  <a:gd name="T4" fmla="*/ 2147483647 w 282"/>
                  <a:gd name="T5" fmla="*/ 2147483647 h 842"/>
                  <a:gd name="T6" fmla="*/ 2147483647 w 282"/>
                  <a:gd name="T7" fmla="*/ 2147483647 h 842"/>
                  <a:gd name="T8" fmla="*/ 2147483647 w 282"/>
                  <a:gd name="T9" fmla="*/ 2147483647 h 842"/>
                  <a:gd name="T10" fmla="*/ 2147483647 w 282"/>
                  <a:gd name="T11" fmla="*/ 2147483647 h 842"/>
                  <a:gd name="T12" fmla="*/ 2147483647 w 282"/>
                  <a:gd name="T13" fmla="*/ 2147483647 h 842"/>
                  <a:gd name="T14" fmla="*/ 2147483647 w 282"/>
                  <a:gd name="T15" fmla="*/ 2147483647 h 842"/>
                  <a:gd name="T16" fmla="*/ 2147483647 w 282"/>
                  <a:gd name="T17" fmla="*/ 2147483647 h 842"/>
                  <a:gd name="T18" fmla="*/ 2147483647 w 282"/>
                  <a:gd name="T19" fmla="*/ 2147483647 h 842"/>
                  <a:gd name="T20" fmla="*/ 2147483647 w 282"/>
                  <a:gd name="T21" fmla="*/ 2147483647 h 842"/>
                  <a:gd name="T22" fmla="*/ 2147483647 w 282"/>
                  <a:gd name="T23" fmla="*/ 2147483647 h 842"/>
                  <a:gd name="T24" fmla="*/ 2147483647 w 282"/>
                  <a:gd name="T25" fmla="*/ 2147483647 h 842"/>
                  <a:gd name="T26" fmla="*/ 2147483647 w 282"/>
                  <a:gd name="T27" fmla="*/ 2147483647 h 842"/>
                  <a:gd name="T28" fmla="*/ 2147483647 w 282"/>
                  <a:gd name="T29" fmla="*/ 2147483647 h 842"/>
                  <a:gd name="T30" fmla="*/ 2147483647 w 282"/>
                  <a:gd name="T31" fmla="*/ 2147483647 h 842"/>
                  <a:gd name="T32" fmla="*/ 2147483647 w 282"/>
                  <a:gd name="T33" fmla="*/ 2147483647 h 842"/>
                  <a:gd name="T34" fmla="*/ 2147483647 w 282"/>
                  <a:gd name="T35" fmla="*/ 2147483647 h 842"/>
                  <a:gd name="T36" fmla="*/ 2147483647 w 282"/>
                  <a:gd name="T37" fmla="*/ 2147483647 h 842"/>
                  <a:gd name="T38" fmla="*/ 2147483647 w 282"/>
                  <a:gd name="T39" fmla="*/ 2147483647 h 842"/>
                  <a:gd name="T40" fmla="*/ 2147483647 w 282"/>
                  <a:gd name="T41" fmla="*/ 2147483647 h 842"/>
                  <a:gd name="T42" fmla="*/ 2147483647 w 282"/>
                  <a:gd name="T43" fmla="*/ 2147483647 h 842"/>
                  <a:gd name="T44" fmla="*/ 2147483647 w 282"/>
                  <a:gd name="T45" fmla="*/ 2147483647 h 842"/>
                  <a:gd name="T46" fmla="*/ 2147483647 w 282"/>
                  <a:gd name="T47" fmla="*/ 2147483647 h 842"/>
                  <a:gd name="T48" fmla="*/ 2147483647 w 282"/>
                  <a:gd name="T49" fmla="*/ 2147483647 h 842"/>
                  <a:gd name="T50" fmla="*/ 2147483647 w 282"/>
                  <a:gd name="T51" fmla="*/ 2147483647 h 842"/>
                  <a:gd name="T52" fmla="*/ 2147483647 w 282"/>
                  <a:gd name="T53" fmla="*/ 2147483647 h 842"/>
                  <a:gd name="T54" fmla="*/ 2147483647 w 282"/>
                  <a:gd name="T55" fmla="*/ 2147483647 h 842"/>
                  <a:gd name="T56" fmla="*/ 2147483647 w 282"/>
                  <a:gd name="T57" fmla="*/ 2147483647 h 842"/>
                  <a:gd name="T58" fmla="*/ 2147483647 w 282"/>
                  <a:gd name="T59" fmla="*/ 2147483647 h 842"/>
                  <a:gd name="T60" fmla="*/ 2147483647 w 282"/>
                  <a:gd name="T61" fmla="*/ 0 h 842"/>
                  <a:gd name="T62" fmla="*/ 2147483647 w 282"/>
                  <a:gd name="T63" fmla="*/ 2147483647 h 842"/>
                  <a:gd name="T64" fmla="*/ 2147483647 w 282"/>
                  <a:gd name="T65" fmla="*/ 2147483647 h 842"/>
                  <a:gd name="T66" fmla="*/ 2147483647 w 282"/>
                  <a:gd name="T67" fmla="*/ 2147483647 h 842"/>
                  <a:gd name="T68" fmla="*/ 2147483647 w 282"/>
                  <a:gd name="T69" fmla="*/ 0 h 842"/>
                  <a:gd name="T70" fmla="*/ 2147483647 w 282"/>
                  <a:gd name="T71" fmla="*/ 2147483647 h 842"/>
                  <a:gd name="T72" fmla="*/ 2147483647 w 282"/>
                  <a:gd name="T73" fmla="*/ 2147483647 h 842"/>
                  <a:gd name="T74" fmla="*/ 2147483647 w 282"/>
                  <a:gd name="T75" fmla="*/ 2147483647 h 842"/>
                  <a:gd name="T76" fmla="*/ 0 w 282"/>
                  <a:gd name="T77" fmla="*/ 2147483647 h 842"/>
                  <a:gd name="T78" fmla="*/ 2147483647 w 282"/>
                  <a:gd name="T79" fmla="*/ 2147483647 h 842"/>
                  <a:gd name="T80" fmla="*/ 2147483647 w 282"/>
                  <a:gd name="T81" fmla="*/ 2147483647 h 842"/>
                  <a:gd name="T82" fmla="*/ 2147483647 w 282"/>
                  <a:gd name="T83" fmla="*/ 2147483647 h 842"/>
                  <a:gd name="T84" fmla="*/ 2147483647 w 282"/>
                  <a:gd name="T85" fmla="*/ 2147483647 h 842"/>
                  <a:gd name="T86" fmla="*/ 2147483647 w 282"/>
                  <a:gd name="T87" fmla="*/ 2147483647 h 842"/>
                  <a:gd name="T88" fmla="*/ 2147483647 w 282"/>
                  <a:gd name="T89" fmla="*/ 2147483647 h 842"/>
                  <a:gd name="T90" fmla="*/ 2147483647 w 282"/>
                  <a:gd name="T91" fmla="*/ 2147483647 h 842"/>
                  <a:gd name="T92" fmla="*/ 2147483647 w 282"/>
                  <a:gd name="T93" fmla="*/ 2147483647 h 842"/>
                  <a:gd name="T94" fmla="*/ 2147483647 w 282"/>
                  <a:gd name="T95" fmla="*/ 2147483647 h 842"/>
                  <a:gd name="T96" fmla="*/ 2147483647 w 282"/>
                  <a:gd name="T97" fmla="*/ 2147483647 h 842"/>
                  <a:gd name="T98" fmla="*/ 2147483647 w 282"/>
                  <a:gd name="T99" fmla="*/ 2147483647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2"/>
                  <a:gd name="T151" fmla="*/ 0 h 842"/>
                  <a:gd name="T152" fmla="*/ 282 w 282"/>
                  <a:gd name="T153" fmla="*/ 842 h 8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2" h="842">
                    <a:moveTo>
                      <a:pt x="282" y="581"/>
                    </a:moveTo>
                    <a:lnTo>
                      <a:pt x="74" y="503"/>
                    </a:lnTo>
                    <a:lnTo>
                      <a:pt x="86" y="462"/>
                    </a:lnTo>
                    <a:lnTo>
                      <a:pt x="282" y="538"/>
                    </a:lnTo>
                    <a:lnTo>
                      <a:pt x="282" y="581"/>
                    </a:lnTo>
                    <a:close/>
                    <a:moveTo>
                      <a:pt x="282" y="365"/>
                    </a:move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lnTo>
                      <a:pt x="282" y="365"/>
                    </a:lnTo>
                    <a:close/>
                    <a:moveTo>
                      <a:pt x="112" y="386"/>
                    </a:moveTo>
                    <a:lnTo>
                      <a:pt x="282" y="453"/>
                    </a:lnTo>
                    <a:lnTo>
                      <a:pt x="282" y="496"/>
                    </a:lnTo>
                    <a:lnTo>
                      <a:pt x="100" y="424"/>
                    </a:lnTo>
                    <a:lnTo>
                      <a:pt x="112" y="386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2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185" y="154"/>
                    </a:moveTo>
                    <a:lnTo>
                      <a:pt x="282" y="192"/>
                    </a:lnTo>
                    <a:lnTo>
                      <a:pt x="282" y="235"/>
                    </a:lnTo>
                    <a:lnTo>
                      <a:pt x="171" y="192"/>
                    </a:lnTo>
                    <a:lnTo>
                      <a:pt x="185" y="154"/>
                    </a:lnTo>
                    <a:close/>
                    <a:moveTo>
                      <a:pt x="194" y="116"/>
                    </a:moveTo>
                    <a:lnTo>
                      <a:pt x="209" y="78"/>
                    </a:lnTo>
                    <a:lnTo>
                      <a:pt x="282" y="106"/>
                    </a:lnTo>
                    <a:lnTo>
                      <a:pt x="282" y="149"/>
                    </a:lnTo>
                    <a:lnTo>
                      <a:pt x="194" y="11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1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  <a:moveTo>
                      <a:pt x="282" y="754"/>
                    </a:moveTo>
                    <a:lnTo>
                      <a:pt x="26" y="657"/>
                    </a:lnTo>
                    <a:lnTo>
                      <a:pt x="38" y="619"/>
                    </a:lnTo>
                    <a:lnTo>
                      <a:pt x="282" y="711"/>
                    </a:lnTo>
                    <a:lnTo>
                      <a:pt x="282" y="754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20" name="Freeform 30"/>
              <p:cNvSpPr/>
              <p:nvPr/>
            </p:nvSpPr>
            <p:spPr bwMode="auto">
              <a:xfrm>
                <a:off x="295137" y="511781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7 w 281"/>
                  <a:gd name="T3" fmla="*/ 2147483647 h 1001"/>
                  <a:gd name="T4" fmla="*/ 2147483647 w 281"/>
                  <a:gd name="T5" fmla="*/ 2147483647 h 1001"/>
                  <a:gd name="T6" fmla="*/ 0 w 281"/>
                  <a:gd name="T7" fmla="*/ 2147483647 h 1001"/>
                  <a:gd name="T8" fmla="*/ 0 w 281"/>
                  <a:gd name="T9" fmla="*/ 2147483647 h 1001"/>
                  <a:gd name="T10" fmla="*/ 0 w 281"/>
                  <a:gd name="T11" fmla="*/ 2147483647 h 1001"/>
                  <a:gd name="T12" fmla="*/ 0 w 281"/>
                  <a:gd name="T13" fmla="*/ 2147483647 h 1001"/>
                  <a:gd name="T14" fmla="*/ 0 w 281"/>
                  <a:gd name="T15" fmla="*/ 2147483647 h 1001"/>
                  <a:gd name="T16" fmla="*/ 0 w 281"/>
                  <a:gd name="T17" fmla="*/ 2147483647 h 1001"/>
                  <a:gd name="T18" fmla="*/ 0 w 281"/>
                  <a:gd name="T19" fmla="*/ 2147483647 h 1001"/>
                  <a:gd name="T20" fmla="*/ 0 w 281"/>
                  <a:gd name="T21" fmla="*/ 2147483647 h 1001"/>
                  <a:gd name="T22" fmla="*/ 0 w 281"/>
                  <a:gd name="T23" fmla="*/ 2147483647 h 1001"/>
                  <a:gd name="T24" fmla="*/ 0 w 281"/>
                  <a:gd name="T25" fmla="*/ 2147483647 h 1001"/>
                  <a:gd name="T26" fmla="*/ 0 w 281"/>
                  <a:gd name="T27" fmla="*/ 2147483647 h 1001"/>
                  <a:gd name="T28" fmla="*/ 0 w 281"/>
                  <a:gd name="T29" fmla="*/ 2147483647 h 1001"/>
                  <a:gd name="T30" fmla="*/ 0 w 281"/>
                  <a:gd name="T31" fmla="*/ 2147483647 h 1001"/>
                  <a:gd name="T32" fmla="*/ 0 w 281"/>
                  <a:gd name="T33" fmla="*/ 2147483647 h 1001"/>
                  <a:gd name="T34" fmla="*/ 0 w 281"/>
                  <a:gd name="T35" fmla="*/ 2147483647 h 1001"/>
                  <a:gd name="T36" fmla="*/ 0 w 281"/>
                  <a:gd name="T37" fmla="*/ 2147483647 h 1001"/>
                  <a:gd name="T38" fmla="*/ 0 w 281"/>
                  <a:gd name="T39" fmla="*/ 2147483647 h 1001"/>
                  <a:gd name="T40" fmla="*/ 0 w 281"/>
                  <a:gd name="T41" fmla="*/ 2147483647 h 1001"/>
                  <a:gd name="T42" fmla="*/ 0 w 281"/>
                  <a:gd name="T43" fmla="*/ 2147483647 h 1001"/>
                  <a:gd name="T44" fmla="*/ 0 w 281"/>
                  <a:gd name="T45" fmla="*/ 2147483647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1"/>
                  <a:gd name="T73" fmla="*/ 0 h 1001"/>
                  <a:gd name="T74" fmla="*/ 281 w 281"/>
                  <a:gd name="T75" fmla="*/ 1001 h 10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1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5"/>
                    </a:lnTo>
                    <a:lnTo>
                      <a:pt x="0" y="220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21" name="Freeform 31"/>
              <p:cNvSpPr>
                <a:spLocks noEditPoints="1"/>
              </p:cNvSpPr>
              <p:nvPr/>
            </p:nvSpPr>
            <p:spPr bwMode="auto">
              <a:xfrm>
                <a:off x="1253810" y="1469407"/>
                <a:ext cx="286765" cy="109892"/>
              </a:xfrm>
              <a:custGeom>
                <a:avLst/>
                <a:gdLst>
                  <a:gd name="T0" fmla="*/ 2147483647 w 274"/>
                  <a:gd name="T1" fmla="*/ 2147483647 h 105"/>
                  <a:gd name="T2" fmla="*/ 2147483647 w 274"/>
                  <a:gd name="T3" fmla="*/ 2147483647 h 105"/>
                  <a:gd name="T4" fmla="*/ 2147483647 w 274"/>
                  <a:gd name="T5" fmla="*/ 2147483647 h 105"/>
                  <a:gd name="T6" fmla="*/ 2147483647 w 274"/>
                  <a:gd name="T7" fmla="*/ 2147483647 h 105"/>
                  <a:gd name="T8" fmla="*/ 2147483647 w 274"/>
                  <a:gd name="T9" fmla="*/ 2147483647 h 105"/>
                  <a:gd name="T10" fmla="*/ 2147483647 w 274"/>
                  <a:gd name="T11" fmla="*/ 2147483647 h 105"/>
                  <a:gd name="T12" fmla="*/ 2147483647 w 274"/>
                  <a:gd name="T13" fmla="*/ 2147483647 h 105"/>
                  <a:gd name="T14" fmla="*/ 2147483647 w 274"/>
                  <a:gd name="T15" fmla="*/ 2147483647 h 105"/>
                  <a:gd name="T16" fmla="*/ 2147483647 w 274"/>
                  <a:gd name="T17" fmla="*/ 2147483647 h 105"/>
                  <a:gd name="T18" fmla="*/ 2147483647 w 274"/>
                  <a:gd name="T19" fmla="*/ 2147483647 h 105"/>
                  <a:gd name="T20" fmla="*/ 2147483647 w 274"/>
                  <a:gd name="T21" fmla="*/ 2147483647 h 105"/>
                  <a:gd name="T22" fmla="*/ 0 w 274"/>
                  <a:gd name="T23" fmla="*/ 2147483647 h 105"/>
                  <a:gd name="T24" fmla="*/ 2147483647 w 274"/>
                  <a:gd name="T25" fmla="*/ 0 h 105"/>
                  <a:gd name="T26" fmla="*/ 2147483647 w 274"/>
                  <a:gd name="T27" fmla="*/ 2147483647 h 105"/>
                  <a:gd name="T28" fmla="*/ 2147483647 w 274"/>
                  <a:gd name="T29" fmla="*/ 2147483647 h 1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4"/>
                  <a:gd name="T46" fmla="*/ 0 h 105"/>
                  <a:gd name="T47" fmla="*/ 274 w 274"/>
                  <a:gd name="T48" fmla="*/ 105 h 1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4" h="105">
                    <a:moveTo>
                      <a:pt x="217" y="53"/>
                    </a:moveTo>
                    <a:lnTo>
                      <a:pt x="137" y="22"/>
                    </a:lnTo>
                    <a:lnTo>
                      <a:pt x="56" y="53"/>
                    </a:lnTo>
                    <a:lnTo>
                      <a:pt x="137" y="84"/>
                    </a:lnTo>
                    <a:lnTo>
                      <a:pt x="217" y="53"/>
                    </a:lnTo>
                    <a:close/>
                    <a:moveTo>
                      <a:pt x="170" y="53"/>
                    </a:moveTo>
                    <a:lnTo>
                      <a:pt x="137" y="65"/>
                    </a:lnTo>
                    <a:lnTo>
                      <a:pt x="104" y="53"/>
                    </a:lnTo>
                    <a:lnTo>
                      <a:pt x="137" y="41"/>
                    </a:lnTo>
                    <a:lnTo>
                      <a:pt x="170" y="53"/>
                    </a:lnTo>
                    <a:close/>
                    <a:moveTo>
                      <a:pt x="137" y="105"/>
                    </a:moveTo>
                    <a:lnTo>
                      <a:pt x="0" y="53"/>
                    </a:lnTo>
                    <a:lnTo>
                      <a:pt x="139" y="0"/>
                    </a:lnTo>
                    <a:lnTo>
                      <a:pt x="274" y="53"/>
                    </a:lnTo>
                    <a:lnTo>
                      <a:pt x="137" y="105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22" name="Freeform 32"/>
              <p:cNvSpPr>
                <a:spLocks noEditPoints="1"/>
              </p:cNvSpPr>
              <p:nvPr/>
            </p:nvSpPr>
            <p:spPr bwMode="auto">
              <a:xfrm>
                <a:off x="1312419" y="1492432"/>
                <a:ext cx="228156" cy="215597"/>
              </a:xfrm>
              <a:custGeom>
                <a:avLst/>
                <a:gdLst>
                  <a:gd name="T0" fmla="*/ 2147483647 w 218"/>
                  <a:gd name="T1" fmla="*/ 2147483647 h 206"/>
                  <a:gd name="T2" fmla="*/ 2147483647 w 218"/>
                  <a:gd name="T3" fmla="*/ 2147483647 h 206"/>
                  <a:gd name="T4" fmla="*/ 0 w 218"/>
                  <a:gd name="T5" fmla="*/ 2147483647 h 206"/>
                  <a:gd name="T6" fmla="*/ 2147483647 w 218"/>
                  <a:gd name="T7" fmla="*/ 0 h 206"/>
                  <a:gd name="T8" fmla="*/ 2147483647 w 218"/>
                  <a:gd name="T9" fmla="*/ 2147483647 h 206"/>
                  <a:gd name="T10" fmla="*/ 2147483647 w 218"/>
                  <a:gd name="T11" fmla="*/ 2147483647 h 206"/>
                  <a:gd name="T12" fmla="*/ 2147483647 w 218"/>
                  <a:gd name="T13" fmla="*/ 2147483647 h 206"/>
                  <a:gd name="T14" fmla="*/ 2147483647 w 218"/>
                  <a:gd name="T15" fmla="*/ 2147483647 h 206"/>
                  <a:gd name="T16" fmla="*/ 2147483647 w 218"/>
                  <a:gd name="T17" fmla="*/ 2147483647 h 206"/>
                  <a:gd name="T18" fmla="*/ 2147483647 w 218"/>
                  <a:gd name="T19" fmla="*/ 2147483647 h 206"/>
                  <a:gd name="T20" fmla="*/ 2147483647 w 218"/>
                  <a:gd name="T21" fmla="*/ 2147483647 h 206"/>
                  <a:gd name="T22" fmla="*/ 2147483647 w 218"/>
                  <a:gd name="T23" fmla="*/ 2147483647 h 206"/>
                  <a:gd name="T24" fmla="*/ 2147483647 w 218"/>
                  <a:gd name="T25" fmla="*/ 2147483647 h 206"/>
                  <a:gd name="T26" fmla="*/ 2147483647 w 218"/>
                  <a:gd name="T27" fmla="*/ 2147483647 h 206"/>
                  <a:gd name="T28" fmla="*/ 2147483647 w 218"/>
                  <a:gd name="T29" fmla="*/ 2147483647 h 206"/>
                  <a:gd name="T30" fmla="*/ 2147483647 w 218"/>
                  <a:gd name="T31" fmla="*/ 2147483647 h 206"/>
                  <a:gd name="T32" fmla="*/ 2147483647 w 218"/>
                  <a:gd name="T33" fmla="*/ 2147483647 h 206"/>
                  <a:gd name="T34" fmla="*/ 2147483647 w 218"/>
                  <a:gd name="T35" fmla="*/ 2147483647 h 206"/>
                  <a:gd name="T36" fmla="*/ 2147483647 w 218"/>
                  <a:gd name="T37" fmla="*/ 2147483647 h 2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8"/>
                  <a:gd name="T58" fmla="*/ 0 h 206"/>
                  <a:gd name="T59" fmla="*/ 218 w 218"/>
                  <a:gd name="T60" fmla="*/ 206 h 20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8" h="206">
                    <a:moveTo>
                      <a:pt x="161" y="31"/>
                    </a:moveTo>
                    <a:lnTo>
                      <a:pt x="81" y="62"/>
                    </a:lnTo>
                    <a:lnTo>
                      <a:pt x="0" y="31"/>
                    </a:lnTo>
                    <a:lnTo>
                      <a:pt x="81" y="0"/>
                    </a:lnTo>
                    <a:lnTo>
                      <a:pt x="161" y="31"/>
                    </a:lnTo>
                    <a:close/>
                    <a:moveTo>
                      <a:pt x="114" y="31"/>
                    </a:moveTo>
                    <a:lnTo>
                      <a:pt x="81" y="19"/>
                    </a:lnTo>
                    <a:lnTo>
                      <a:pt x="48" y="31"/>
                    </a:lnTo>
                    <a:lnTo>
                      <a:pt x="81" y="43"/>
                    </a:lnTo>
                    <a:lnTo>
                      <a:pt x="114" y="31"/>
                    </a:lnTo>
                    <a:close/>
                    <a:moveTo>
                      <a:pt x="81" y="83"/>
                    </a:moveTo>
                    <a:lnTo>
                      <a:pt x="218" y="31"/>
                    </a:lnTo>
                    <a:lnTo>
                      <a:pt x="218" y="90"/>
                    </a:lnTo>
                    <a:lnTo>
                      <a:pt x="147" y="90"/>
                    </a:lnTo>
                    <a:lnTo>
                      <a:pt x="145" y="152"/>
                    </a:lnTo>
                    <a:lnTo>
                      <a:pt x="218" y="109"/>
                    </a:lnTo>
                    <a:lnTo>
                      <a:pt x="218" y="154"/>
                    </a:lnTo>
                    <a:lnTo>
                      <a:pt x="81" y="206"/>
                    </a:lnTo>
                    <a:lnTo>
                      <a:pt x="81" y="83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23" name="Freeform 33"/>
              <p:cNvSpPr>
                <a:spLocks noEditPoints="1"/>
              </p:cNvSpPr>
              <p:nvPr/>
            </p:nvSpPr>
            <p:spPr bwMode="auto">
              <a:xfrm>
                <a:off x="1253810" y="1524876"/>
                <a:ext cx="321302" cy="183153"/>
              </a:xfrm>
              <a:custGeom>
                <a:avLst/>
                <a:gdLst>
                  <a:gd name="T0" fmla="*/ 0 w 307"/>
                  <a:gd name="T1" fmla="*/ 0 h 175"/>
                  <a:gd name="T2" fmla="*/ 2147483647 w 307"/>
                  <a:gd name="T3" fmla="*/ 2147483647 h 175"/>
                  <a:gd name="T4" fmla="*/ 2147483647 w 307"/>
                  <a:gd name="T5" fmla="*/ 2147483647 h 175"/>
                  <a:gd name="T6" fmla="*/ 0 w 307"/>
                  <a:gd name="T7" fmla="*/ 2147483647 h 175"/>
                  <a:gd name="T8" fmla="*/ 0 w 307"/>
                  <a:gd name="T9" fmla="*/ 0 h 175"/>
                  <a:gd name="T10" fmla="*/ 2147483647 w 307"/>
                  <a:gd name="T11" fmla="*/ 2147483647 h 175"/>
                  <a:gd name="T12" fmla="*/ 2147483647 w 307"/>
                  <a:gd name="T13" fmla="*/ 2147483647 h 175"/>
                  <a:gd name="T14" fmla="*/ 2147483647 w 307"/>
                  <a:gd name="T15" fmla="*/ 2147483647 h 175"/>
                  <a:gd name="T16" fmla="*/ 2147483647 w 307"/>
                  <a:gd name="T17" fmla="*/ 2147483647 h 175"/>
                  <a:gd name="T18" fmla="*/ 2147483647 w 307"/>
                  <a:gd name="T19" fmla="*/ 2147483647 h 175"/>
                  <a:gd name="T20" fmla="*/ 2147483647 w 307"/>
                  <a:gd name="T21" fmla="*/ 2147483647 h 1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7"/>
                  <a:gd name="T34" fmla="*/ 0 h 175"/>
                  <a:gd name="T35" fmla="*/ 307 w 307"/>
                  <a:gd name="T36" fmla="*/ 175 h 1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7" h="175">
                    <a:moveTo>
                      <a:pt x="0" y="0"/>
                    </a:moveTo>
                    <a:lnTo>
                      <a:pt x="137" y="52"/>
                    </a:lnTo>
                    <a:lnTo>
                      <a:pt x="137" y="175"/>
                    </a:lnTo>
                    <a:lnTo>
                      <a:pt x="0" y="123"/>
                    </a:lnTo>
                    <a:lnTo>
                      <a:pt x="0" y="0"/>
                    </a:lnTo>
                    <a:close/>
                    <a:moveTo>
                      <a:pt x="274" y="59"/>
                    </a:moveTo>
                    <a:lnTo>
                      <a:pt x="307" y="59"/>
                    </a:lnTo>
                    <a:lnTo>
                      <a:pt x="274" y="78"/>
                    </a:lnTo>
                    <a:lnTo>
                      <a:pt x="201" y="121"/>
                    </a:lnTo>
                    <a:lnTo>
                      <a:pt x="203" y="59"/>
                    </a:lnTo>
                    <a:lnTo>
                      <a:pt x="274" y="59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24" name="Freeform 34"/>
              <p:cNvSpPr/>
              <p:nvPr/>
            </p:nvSpPr>
            <p:spPr bwMode="auto">
              <a:xfrm>
                <a:off x="1577206" y="1574065"/>
                <a:ext cx="27211" cy="25118"/>
              </a:xfrm>
              <a:custGeom>
                <a:avLst/>
                <a:gdLst>
                  <a:gd name="T0" fmla="*/ 2147483647 w 11"/>
                  <a:gd name="T1" fmla="*/ 2147483647 h 10"/>
                  <a:gd name="T2" fmla="*/ 2147483647 w 11"/>
                  <a:gd name="T3" fmla="*/ 2147483647 h 10"/>
                  <a:gd name="T4" fmla="*/ 2147483647 w 11"/>
                  <a:gd name="T5" fmla="*/ 2147483647 h 10"/>
                  <a:gd name="T6" fmla="*/ 2147483647 w 11"/>
                  <a:gd name="T7" fmla="*/ 2147483647 h 10"/>
                  <a:gd name="T8" fmla="*/ 0 w 11"/>
                  <a:gd name="T9" fmla="*/ 2147483647 h 10"/>
                  <a:gd name="T10" fmla="*/ 2147483647 w 11"/>
                  <a:gd name="T11" fmla="*/ 2147483647 h 10"/>
                  <a:gd name="T12" fmla="*/ 2147483647 w 11"/>
                  <a:gd name="T13" fmla="*/ 0 h 10"/>
                  <a:gd name="T14" fmla="*/ 2147483647 w 11"/>
                  <a:gd name="T15" fmla="*/ 2147483647 h 10"/>
                  <a:gd name="T16" fmla="*/ 2147483647 w 11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0"/>
                  <a:gd name="T29" fmla="*/ 11 w 1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0">
                    <a:moveTo>
                      <a:pt x="11" y="5"/>
                    </a:moveTo>
                    <a:cubicBezTo>
                      <a:pt x="11" y="6"/>
                      <a:pt x="10" y="8"/>
                      <a:pt x="9" y="9"/>
                    </a:cubicBezTo>
                    <a:cubicBezTo>
                      <a:pt x="8" y="9"/>
                      <a:pt x="7" y="10"/>
                      <a:pt x="6" y="10"/>
                    </a:cubicBezTo>
                    <a:cubicBezTo>
                      <a:pt x="4" y="10"/>
                      <a:pt x="3" y="9"/>
                      <a:pt x="2" y="9"/>
                    </a:cubicBezTo>
                    <a:cubicBezTo>
                      <a:pt x="1" y="8"/>
                      <a:pt x="0" y="6"/>
                      <a:pt x="0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6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2"/>
                      <a:pt x="11" y="3"/>
                      <a:pt x="11" y="5"/>
                    </a:cubicBez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25" name="等腰三角形 3"/>
              <p:cNvSpPr/>
              <p:nvPr/>
            </p:nvSpPr>
            <p:spPr bwMode="auto">
              <a:xfrm>
                <a:off x="261932" y="1439780"/>
                <a:ext cx="887397" cy="126982"/>
              </a:xfrm>
              <a:custGeom>
                <a:avLst/>
                <a:gdLst>
                  <a:gd name="T0" fmla="*/ 0 w 913468"/>
                  <a:gd name="T1" fmla="*/ 131008 h 126323"/>
                  <a:gd name="T2" fmla="*/ 268873 w 913468"/>
                  <a:gd name="T3" fmla="*/ 0 h 126323"/>
                  <a:gd name="T4" fmla="*/ 745874 w 913468"/>
                  <a:gd name="T5" fmla="*/ 114219 h 126323"/>
                  <a:gd name="T6" fmla="*/ 0 w 913468"/>
                  <a:gd name="T7" fmla="*/ 131008 h 1263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3468"/>
                  <a:gd name="T13" fmla="*/ 0 h 126323"/>
                  <a:gd name="T14" fmla="*/ 913468 w 913468"/>
                  <a:gd name="T15" fmla="*/ 126323 h 1263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3468" h="126323">
                    <a:moveTo>
                      <a:pt x="0" y="126323"/>
                    </a:moveTo>
                    <a:lnTo>
                      <a:pt x="329286" y="0"/>
                    </a:lnTo>
                    <a:lnTo>
                      <a:pt x="913468" y="110131"/>
                    </a:lnTo>
                    <a:lnTo>
                      <a:pt x="0" y="12632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9477" name="矩形 8"/>
            <p:cNvSpPr/>
            <p:nvPr/>
          </p:nvSpPr>
          <p:spPr bwMode="auto">
            <a:xfrm>
              <a:off x="6499110" y="2804718"/>
              <a:ext cx="306382" cy="130157"/>
            </a:xfrm>
            <a:custGeom>
              <a:avLst/>
              <a:gdLst>
                <a:gd name="T0" fmla="*/ 0 w 307013"/>
                <a:gd name="T1" fmla="*/ 76564 h 130068"/>
                <a:gd name="T2" fmla="*/ 214994 w 307013"/>
                <a:gd name="T3" fmla="*/ 0 h 130068"/>
                <a:gd name="T4" fmla="*/ 302623 w 307013"/>
                <a:gd name="T5" fmla="*/ 50938 h 130068"/>
                <a:gd name="T6" fmla="*/ 100147 w 307013"/>
                <a:gd name="T7" fmla="*/ 130691 h 130068"/>
                <a:gd name="T8" fmla="*/ 0 w 307013"/>
                <a:gd name="T9" fmla="*/ 76564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478" name="矩形 8"/>
            <p:cNvSpPr/>
            <p:nvPr/>
          </p:nvSpPr>
          <p:spPr bwMode="auto">
            <a:xfrm>
              <a:off x="6283214" y="2844401"/>
              <a:ext cx="244471" cy="115871"/>
            </a:xfrm>
            <a:custGeom>
              <a:avLst/>
              <a:gdLst>
                <a:gd name="T0" fmla="*/ 0 w 307013"/>
                <a:gd name="T1" fmla="*/ 33931 h 130068"/>
                <a:gd name="T2" fmla="*/ 44277 w 307013"/>
                <a:gd name="T3" fmla="*/ 0 h 130068"/>
                <a:gd name="T4" fmla="*/ 62323 w 307013"/>
                <a:gd name="T5" fmla="*/ 22572 h 130068"/>
                <a:gd name="T6" fmla="*/ 20625 w 307013"/>
                <a:gd name="T7" fmla="*/ 57916 h 130068"/>
                <a:gd name="T8" fmla="*/ 0 w 307013"/>
                <a:gd name="T9" fmla="*/ 33931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479" name="矩形 8"/>
            <p:cNvSpPr/>
            <p:nvPr/>
          </p:nvSpPr>
          <p:spPr bwMode="auto">
            <a:xfrm>
              <a:off x="6219715" y="2715831"/>
              <a:ext cx="244471" cy="115872"/>
            </a:xfrm>
            <a:custGeom>
              <a:avLst/>
              <a:gdLst>
                <a:gd name="T0" fmla="*/ 0 w 307013"/>
                <a:gd name="T1" fmla="*/ 33932 h 130068"/>
                <a:gd name="T2" fmla="*/ 44277 w 307013"/>
                <a:gd name="T3" fmla="*/ 0 h 130068"/>
                <a:gd name="T4" fmla="*/ 62323 w 307013"/>
                <a:gd name="T5" fmla="*/ 22573 h 130068"/>
                <a:gd name="T6" fmla="*/ 20625 w 307013"/>
                <a:gd name="T7" fmla="*/ 57920 h 130068"/>
                <a:gd name="T8" fmla="*/ 0 w 307013"/>
                <a:gd name="T9" fmla="*/ 33932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9480" name="组合 6"/>
            <p:cNvGrpSpPr/>
            <p:nvPr/>
          </p:nvGrpSpPr>
          <p:grpSpPr bwMode="auto">
            <a:xfrm>
              <a:off x="6132684" y="2527492"/>
              <a:ext cx="635001" cy="406400"/>
              <a:chOff x="0" y="0"/>
              <a:chExt cx="635001" cy="406400"/>
            </a:xfrm>
          </p:grpSpPr>
          <p:sp>
            <p:nvSpPr>
              <p:cNvPr id="19499" name="Freeform 35"/>
              <p:cNvSpPr/>
              <p:nvPr/>
            </p:nvSpPr>
            <p:spPr bwMode="auto">
              <a:xfrm>
                <a:off x="0" y="104775"/>
                <a:ext cx="188913" cy="71438"/>
              </a:xfrm>
              <a:custGeom>
                <a:avLst/>
                <a:gdLst>
                  <a:gd name="T0" fmla="*/ 2147483647 w 119"/>
                  <a:gd name="T1" fmla="*/ 2147483647 h 45"/>
                  <a:gd name="T2" fmla="*/ 0 w 119"/>
                  <a:gd name="T3" fmla="*/ 2147483647 h 45"/>
                  <a:gd name="T4" fmla="*/ 2147483647 w 119"/>
                  <a:gd name="T5" fmla="*/ 0 h 45"/>
                  <a:gd name="T6" fmla="*/ 2147483647 w 119"/>
                  <a:gd name="T7" fmla="*/ 2147483647 h 45"/>
                  <a:gd name="T8" fmla="*/ 2147483647 w 119"/>
                  <a:gd name="T9" fmla="*/ 214748364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45"/>
                  <a:gd name="T17" fmla="*/ 119 w 11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45">
                    <a:moveTo>
                      <a:pt x="60" y="45"/>
                    </a:moveTo>
                    <a:lnTo>
                      <a:pt x="0" y="24"/>
                    </a:lnTo>
                    <a:lnTo>
                      <a:pt x="60" y="0"/>
                    </a:lnTo>
                    <a:lnTo>
                      <a:pt x="119" y="21"/>
                    </a:lnTo>
                    <a:lnTo>
                      <a:pt x="60" y="45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00" name="Freeform 36"/>
              <p:cNvSpPr/>
              <p:nvPr/>
            </p:nvSpPr>
            <p:spPr bwMode="auto">
              <a:xfrm>
                <a:off x="95250" y="138113"/>
                <a:ext cx="93663" cy="120650"/>
              </a:xfrm>
              <a:custGeom>
                <a:avLst/>
                <a:gdLst>
                  <a:gd name="T0" fmla="*/ 0 w 59"/>
                  <a:gd name="T1" fmla="*/ 2147483647 h 76"/>
                  <a:gd name="T2" fmla="*/ 0 w 59"/>
                  <a:gd name="T3" fmla="*/ 2147483647 h 76"/>
                  <a:gd name="T4" fmla="*/ 2147483647 w 59"/>
                  <a:gd name="T5" fmla="*/ 0 h 76"/>
                  <a:gd name="T6" fmla="*/ 2147483647 w 59"/>
                  <a:gd name="T7" fmla="*/ 2147483647 h 76"/>
                  <a:gd name="T8" fmla="*/ 0 w 59"/>
                  <a:gd name="T9" fmla="*/ 2147483647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6"/>
                  <a:gd name="T17" fmla="*/ 59 w 59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6">
                    <a:moveTo>
                      <a:pt x="0" y="76"/>
                    </a:moveTo>
                    <a:lnTo>
                      <a:pt x="0" y="24"/>
                    </a:lnTo>
                    <a:lnTo>
                      <a:pt x="59" y="0"/>
                    </a:lnTo>
                    <a:lnTo>
                      <a:pt x="59" y="5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01" name="Freeform 37"/>
              <p:cNvSpPr/>
              <p:nvPr/>
            </p:nvSpPr>
            <p:spPr bwMode="auto">
              <a:xfrm>
                <a:off x="0" y="142875"/>
                <a:ext cx="95250" cy="115888"/>
              </a:xfrm>
              <a:custGeom>
                <a:avLst/>
                <a:gdLst>
                  <a:gd name="T0" fmla="*/ 0 w 60"/>
                  <a:gd name="T1" fmla="*/ 0 h 73"/>
                  <a:gd name="T2" fmla="*/ 2147483647 w 60"/>
                  <a:gd name="T3" fmla="*/ 2147483647 h 73"/>
                  <a:gd name="T4" fmla="*/ 2147483647 w 60"/>
                  <a:gd name="T5" fmla="*/ 2147483647 h 73"/>
                  <a:gd name="T6" fmla="*/ 0 w 60"/>
                  <a:gd name="T7" fmla="*/ 2147483647 h 73"/>
                  <a:gd name="T8" fmla="*/ 0 w 60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3"/>
                  <a:gd name="T17" fmla="*/ 60 w 6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3">
                    <a:moveTo>
                      <a:pt x="0" y="0"/>
                    </a:moveTo>
                    <a:lnTo>
                      <a:pt x="60" y="21"/>
                    </a:lnTo>
                    <a:lnTo>
                      <a:pt x="60" y="73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02" name="Freeform 38"/>
              <p:cNvSpPr>
                <a:spLocks noEditPoints="1"/>
              </p:cNvSpPr>
              <p:nvPr/>
            </p:nvSpPr>
            <p:spPr bwMode="auto">
              <a:xfrm>
                <a:off x="147638" y="82550"/>
                <a:ext cx="487363" cy="277813"/>
              </a:xfrm>
              <a:custGeom>
                <a:avLst/>
                <a:gdLst>
                  <a:gd name="T0" fmla="*/ 2147483647 w 307"/>
                  <a:gd name="T1" fmla="*/ 2147483647 h 175"/>
                  <a:gd name="T2" fmla="*/ 0 w 307"/>
                  <a:gd name="T3" fmla="*/ 2147483647 h 175"/>
                  <a:gd name="T4" fmla="*/ 0 w 307"/>
                  <a:gd name="T5" fmla="*/ 0 h 175"/>
                  <a:gd name="T6" fmla="*/ 2147483647 w 307"/>
                  <a:gd name="T7" fmla="*/ 2147483647 h 175"/>
                  <a:gd name="T8" fmla="*/ 2147483647 w 307"/>
                  <a:gd name="T9" fmla="*/ 2147483647 h 175"/>
                  <a:gd name="T10" fmla="*/ 2147483647 w 307"/>
                  <a:gd name="T11" fmla="*/ 2147483647 h 175"/>
                  <a:gd name="T12" fmla="*/ 2147483647 w 307"/>
                  <a:gd name="T13" fmla="*/ 2147483647 h 175"/>
                  <a:gd name="T14" fmla="*/ 2147483647 w 307"/>
                  <a:gd name="T15" fmla="*/ 2147483647 h 175"/>
                  <a:gd name="T16" fmla="*/ 2147483647 w 307"/>
                  <a:gd name="T17" fmla="*/ 2147483647 h 175"/>
                  <a:gd name="T18" fmla="*/ 2147483647 w 307"/>
                  <a:gd name="T19" fmla="*/ 2147483647 h 175"/>
                  <a:gd name="T20" fmla="*/ 2147483647 w 307"/>
                  <a:gd name="T21" fmla="*/ 2147483647 h 1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7"/>
                  <a:gd name="T34" fmla="*/ 0 h 175"/>
                  <a:gd name="T35" fmla="*/ 307 w 307"/>
                  <a:gd name="T36" fmla="*/ 175 h 1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7" h="175">
                    <a:moveTo>
                      <a:pt x="137" y="175"/>
                    </a:moveTo>
                    <a:lnTo>
                      <a:pt x="0" y="123"/>
                    </a:lnTo>
                    <a:lnTo>
                      <a:pt x="0" y="0"/>
                    </a:lnTo>
                    <a:lnTo>
                      <a:pt x="137" y="52"/>
                    </a:lnTo>
                    <a:lnTo>
                      <a:pt x="137" y="175"/>
                    </a:lnTo>
                    <a:close/>
                    <a:moveTo>
                      <a:pt x="274" y="78"/>
                    </a:moveTo>
                    <a:lnTo>
                      <a:pt x="201" y="121"/>
                    </a:lnTo>
                    <a:lnTo>
                      <a:pt x="203" y="59"/>
                    </a:lnTo>
                    <a:lnTo>
                      <a:pt x="274" y="59"/>
                    </a:lnTo>
                    <a:lnTo>
                      <a:pt x="307" y="59"/>
                    </a:lnTo>
                    <a:lnTo>
                      <a:pt x="274" y="78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03" name="Freeform 40"/>
              <p:cNvSpPr>
                <a:spLocks noEditPoints="1"/>
              </p:cNvSpPr>
              <p:nvPr/>
            </p:nvSpPr>
            <p:spPr bwMode="auto">
              <a:xfrm>
                <a:off x="147638" y="0"/>
                <a:ext cx="434975" cy="165100"/>
              </a:xfrm>
              <a:custGeom>
                <a:avLst/>
                <a:gdLst>
                  <a:gd name="T0" fmla="*/ 2147483647 w 274"/>
                  <a:gd name="T1" fmla="*/ 2147483647 h 104"/>
                  <a:gd name="T2" fmla="*/ 0 w 274"/>
                  <a:gd name="T3" fmla="*/ 2147483647 h 104"/>
                  <a:gd name="T4" fmla="*/ 2147483647 w 274"/>
                  <a:gd name="T5" fmla="*/ 0 h 104"/>
                  <a:gd name="T6" fmla="*/ 2147483647 w 274"/>
                  <a:gd name="T7" fmla="*/ 2147483647 h 104"/>
                  <a:gd name="T8" fmla="*/ 2147483647 w 274"/>
                  <a:gd name="T9" fmla="*/ 2147483647 h 104"/>
                  <a:gd name="T10" fmla="*/ 2147483647 w 274"/>
                  <a:gd name="T11" fmla="*/ 2147483647 h 104"/>
                  <a:gd name="T12" fmla="*/ 2147483647 w 274"/>
                  <a:gd name="T13" fmla="*/ 2147483647 h 104"/>
                  <a:gd name="T14" fmla="*/ 2147483647 w 274"/>
                  <a:gd name="T15" fmla="*/ 2147483647 h 104"/>
                  <a:gd name="T16" fmla="*/ 2147483647 w 274"/>
                  <a:gd name="T17" fmla="*/ 2147483647 h 104"/>
                  <a:gd name="T18" fmla="*/ 2147483647 w 274"/>
                  <a:gd name="T19" fmla="*/ 2147483647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4"/>
                  <a:gd name="T31" fmla="*/ 0 h 104"/>
                  <a:gd name="T32" fmla="*/ 274 w 274"/>
                  <a:gd name="T33" fmla="*/ 104 h 1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4" h="104">
                    <a:moveTo>
                      <a:pt x="137" y="104"/>
                    </a:moveTo>
                    <a:lnTo>
                      <a:pt x="0" y="52"/>
                    </a:lnTo>
                    <a:lnTo>
                      <a:pt x="137" y="0"/>
                    </a:lnTo>
                    <a:lnTo>
                      <a:pt x="274" y="52"/>
                    </a:lnTo>
                    <a:lnTo>
                      <a:pt x="137" y="104"/>
                    </a:lnTo>
                    <a:close/>
                    <a:moveTo>
                      <a:pt x="137" y="83"/>
                    </a:moveTo>
                    <a:lnTo>
                      <a:pt x="217" y="52"/>
                    </a:lnTo>
                    <a:lnTo>
                      <a:pt x="137" y="21"/>
                    </a:lnTo>
                    <a:lnTo>
                      <a:pt x="57" y="52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04" name="Freeform 41"/>
              <p:cNvSpPr>
                <a:spLocks noEditPoints="1"/>
              </p:cNvSpPr>
              <p:nvPr/>
            </p:nvSpPr>
            <p:spPr bwMode="auto">
              <a:xfrm>
                <a:off x="238125" y="33338"/>
                <a:ext cx="344488" cy="327025"/>
              </a:xfrm>
              <a:custGeom>
                <a:avLst/>
                <a:gdLst>
                  <a:gd name="T0" fmla="*/ 2147483647 w 217"/>
                  <a:gd name="T1" fmla="*/ 2147483647 h 206"/>
                  <a:gd name="T2" fmla="*/ 2147483647 w 217"/>
                  <a:gd name="T3" fmla="*/ 2147483647 h 206"/>
                  <a:gd name="T4" fmla="*/ 2147483647 w 217"/>
                  <a:gd name="T5" fmla="*/ 2147483647 h 206"/>
                  <a:gd name="T6" fmla="*/ 2147483647 w 217"/>
                  <a:gd name="T7" fmla="*/ 2147483647 h 206"/>
                  <a:gd name="T8" fmla="*/ 2147483647 w 217"/>
                  <a:gd name="T9" fmla="*/ 2147483647 h 206"/>
                  <a:gd name="T10" fmla="*/ 2147483647 w 217"/>
                  <a:gd name="T11" fmla="*/ 2147483647 h 206"/>
                  <a:gd name="T12" fmla="*/ 2147483647 w 217"/>
                  <a:gd name="T13" fmla="*/ 2147483647 h 206"/>
                  <a:gd name="T14" fmla="*/ 2147483647 w 217"/>
                  <a:gd name="T15" fmla="*/ 2147483647 h 206"/>
                  <a:gd name="T16" fmla="*/ 2147483647 w 217"/>
                  <a:gd name="T17" fmla="*/ 2147483647 h 206"/>
                  <a:gd name="T18" fmla="*/ 2147483647 w 217"/>
                  <a:gd name="T19" fmla="*/ 2147483647 h 206"/>
                  <a:gd name="T20" fmla="*/ 0 w 217"/>
                  <a:gd name="T21" fmla="*/ 2147483647 h 206"/>
                  <a:gd name="T22" fmla="*/ 2147483647 w 217"/>
                  <a:gd name="T23" fmla="*/ 0 h 206"/>
                  <a:gd name="T24" fmla="*/ 2147483647 w 217"/>
                  <a:gd name="T25" fmla="*/ 2147483647 h 206"/>
                  <a:gd name="T26" fmla="*/ 2147483647 w 217"/>
                  <a:gd name="T27" fmla="*/ 2147483647 h 2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7"/>
                  <a:gd name="T43" fmla="*/ 0 h 206"/>
                  <a:gd name="T44" fmla="*/ 217 w 217"/>
                  <a:gd name="T45" fmla="*/ 206 h 20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7" h="206">
                    <a:moveTo>
                      <a:pt x="217" y="90"/>
                    </a:moveTo>
                    <a:lnTo>
                      <a:pt x="146" y="90"/>
                    </a:lnTo>
                    <a:lnTo>
                      <a:pt x="144" y="152"/>
                    </a:lnTo>
                    <a:lnTo>
                      <a:pt x="217" y="109"/>
                    </a:lnTo>
                    <a:lnTo>
                      <a:pt x="217" y="154"/>
                    </a:lnTo>
                    <a:lnTo>
                      <a:pt x="80" y="206"/>
                    </a:lnTo>
                    <a:lnTo>
                      <a:pt x="80" y="83"/>
                    </a:lnTo>
                    <a:lnTo>
                      <a:pt x="217" y="31"/>
                    </a:lnTo>
                    <a:lnTo>
                      <a:pt x="217" y="90"/>
                    </a:lnTo>
                    <a:close/>
                    <a:moveTo>
                      <a:pt x="80" y="62"/>
                    </a:moveTo>
                    <a:lnTo>
                      <a:pt x="0" y="31"/>
                    </a:lnTo>
                    <a:lnTo>
                      <a:pt x="80" y="0"/>
                    </a:lnTo>
                    <a:lnTo>
                      <a:pt x="160" y="31"/>
                    </a:lnTo>
                    <a:lnTo>
                      <a:pt x="80" y="62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05" name="Freeform 42"/>
              <p:cNvSpPr/>
              <p:nvPr/>
            </p:nvSpPr>
            <p:spPr bwMode="auto">
              <a:xfrm>
                <a:off x="192088" y="285750"/>
                <a:ext cx="93663" cy="120650"/>
              </a:xfrm>
              <a:custGeom>
                <a:avLst/>
                <a:gdLst>
                  <a:gd name="T0" fmla="*/ 0 w 59"/>
                  <a:gd name="T1" fmla="*/ 2147483647 h 76"/>
                  <a:gd name="T2" fmla="*/ 2147483647 w 59"/>
                  <a:gd name="T3" fmla="*/ 0 h 76"/>
                  <a:gd name="T4" fmla="*/ 2147483647 w 59"/>
                  <a:gd name="T5" fmla="*/ 2147483647 h 76"/>
                  <a:gd name="T6" fmla="*/ 0 w 59"/>
                  <a:gd name="T7" fmla="*/ 2147483647 h 76"/>
                  <a:gd name="T8" fmla="*/ 0 w 59"/>
                  <a:gd name="T9" fmla="*/ 2147483647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6"/>
                  <a:gd name="T17" fmla="*/ 59 w 59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6">
                    <a:moveTo>
                      <a:pt x="0" y="24"/>
                    </a:moveTo>
                    <a:lnTo>
                      <a:pt x="59" y="0"/>
                    </a:lnTo>
                    <a:lnTo>
                      <a:pt x="59" y="52"/>
                    </a:lnTo>
                    <a:lnTo>
                      <a:pt x="0" y="7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06" name="Freeform 43"/>
              <p:cNvSpPr/>
              <p:nvPr/>
            </p:nvSpPr>
            <p:spPr bwMode="auto">
              <a:xfrm>
                <a:off x="101600" y="285750"/>
                <a:ext cx="90488" cy="120650"/>
              </a:xfrm>
              <a:custGeom>
                <a:avLst/>
                <a:gdLst>
                  <a:gd name="T0" fmla="*/ 2147483647 w 57"/>
                  <a:gd name="T1" fmla="*/ 2147483647 h 76"/>
                  <a:gd name="T2" fmla="*/ 2147483647 w 57"/>
                  <a:gd name="T3" fmla="*/ 2147483647 h 76"/>
                  <a:gd name="T4" fmla="*/ 0 w 57"/>
                  <a:gd name="T5" fmla="*/ 2147483647 h 76"/>
                  <a:gd name="T6" fmla="*/ 0 w 57"/>
                  <a:gd name="T7" fmla="*/ 0 h 76"/>
                  <a:gd name="T8" fmla="*/ 2147483647 w 57"/>
                  <a:gd name="T9" fmla="*/ 2147483647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6"/>
                  <a:gd name="T17" fmla="*/ 57 w 57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6">
                    <a:moveTo>
                      <a:pt x="57" y="24"/>
                    </a:moveTo>
                    <a:lnTo>
                      <a:pt x="57" y="76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57" y="24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07" name="Freeform 44"/>
              <p:cNvSpPr/>
              <p:nvPr/>
            </p:nvSpPr>
            <p:spPr bwMode="auto">
              <a:xfrm>
                <a:off x="101600" y="252413"/>
                <a:ext cx="184150" cy="71438"/>
              </a:xfrm>
              <a:custGeom>
                <a:avLst/>
                <a:gdLst>
                  <a:gd name="T0" fmla="*/ 2147483647 w 116"/>
                  <a:gd name="T1" fmla="*/ 2147483647 h 45"/>
                  <a:gd name="T2" fmla="*/ 2147483647 w 116"/>
                  <a:gd name="T3" fmla="*/ 2147483647 h 45"/>
                  <a:gd name="T4" fmla="*/ 0 w 116"/>
                  <a:gd name="T5" fmla="*/ 2147483647 h 45"/>
                  <a:gd name="T6" fmla="*/ 2147483647 w 116"/>
                  <a:gd name="T7" fmla="*/ 0 h 45"/>
                  <a:gd name="T8" fmla="*/ 2147483647 w 116"/>
                  <a:gd name="T9" fmla="*/ 214748364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45"/>
                  <a:gd name="T17" fmla="*/ 116 w 11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45">
                    <a:moveTo>
                      <a:pt x="116" y="21"/>
                    </a:moveTo>
                    <a:lnTo>
                      <a:pt x="57" y="45"/>
                    </a:lnTo>
                    <a:lnTo>
                      <a:pt x="0" y="21"/>
                    </a:lnTo>
                    <a:lnTo>
                      <a:pt x="60" y="0"/>
                    </a:lnTo>
                    <a:lnTo>
                      <a:pt x="116" y="21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9481" name="组合 129"/>
            <p:cNvGrpSpPr/>
            <p:nvPr/>
          </p:nvGrpSpPr>
          <p:grpSpPr bwMode="auto">
            <a:xfrm>
              <a:off x="8190577" y="1398230"/>
              <a:ext cx="712221" cy="931862"/>
              <a:chOff x="0" y="0"/>
              <a:chExt cx="712221" cy="931862"/>
            </a:xfrm>
          </p:grpSpPr>
          <p:sp>
            <p:nvSpPr>
              <p:cNvPr id="19496" name="等腰三角形 3"/>
              <p:cNvSpPr/>
              <p:nvPr/>
            </p:nvSpPr>
            <p:spPr bwMode="auto">
              <a:xfrm>
                <a:off x="779" y="760467"/>
                <a:ext cx="552440" cy="73015"/>
              </a:xfrm>
              <a:custGeom>
                <a:avLst/>
                <a:gdLst>
                  <a:gd name="T0" fmla="*/ 0 w 571182"/>
                  <a:gd name="T1" fmla="*/ 67725 h 73936"/>
                  <a:gd name="T2" fmla="*/ 147948 w 571182"/>
                  <a:gd name="T3" fmla="*/ 0 h 73936"/>
                  <a:gd name="T4" fmla="*/ 452219 w 571182"/>
                  <a:gd name="T5" fmla="*/ 56818 h 73936"/>
                  <a:gd name="T6" fmla="*/ 0 w 571182"/>
                  <a:gd name="T7" fmla="*/ 67725 h 739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1182"/>
                  <a:gd name="T13" fmla="*/ 0 h 73936"/>
                  <a:gd name="T14" fmla="*/ 571182 w 571182"/>
                  <a:gd name="T15" fmla="*/ 73936 h 739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1182" h="73936">
                    <a:moveTo>
                      <a:pt x="0" y="73936"/>
                    </a:moveTo>
                    <a:lnTo>
                      <a:pt x="186870" y="0"/>
                    </a:lnTo>
                    <a:lnTo>
                      <a:pt x="571182" y="62030"/>
                    </a:lnTo>
                    <a:lnTo>
                      <a:pt x="0" y="73936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497" name="Freeform 5"/>
              <p:cNvSpPr/>
              <p:nvPr/>
            </p:nvSpPr>
            <p:spPr bwMode="auto">
              <a:xfrm>
                <a:off x="448696" y="0"/>
                <a:ext cx="263525" cy="931862"/>
              </a:xfrm>
              <a:custGeom>
                <a:avLst/>
                <a:gdLst>
                  <a:gd name="T0" fmla="*/ 0 w 166"/>
                  <a:gd name="T1" fmla="*/ 2147483647 h 587"/>
                  <a:gd name="T2" fmla="*/ 0 w 166"/>
                  <a:gd name="T3" fmla="*/ 0 h 587"/>
                  <a:gd name="T4" fmla="*/ 2147483647 w 166"/>
                  <a:gd name="T5" fmla="*/ 2147483647 h 587"/>
                  <a:gd name="T6" fmla="*/ 2147483647 w 166"/>
                  <a:gd name="T7" fmla="*/ 2147483647 h 587"/>
                  <a:gd name="T8" fmla="*/ 2147483647 w 166"/>
                  <a:gd name="T9" fmla="*/ 2147483647 h 587"/>
                  <a:gd name="T10" fmla="*/ 0 w 166"/>
                  <a:gd name="T11" fmla="*/ 2147483647 h 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6"/>
                  <a:gd name="T19" fmla="*/ 0 h 587"/>
                  <a:gd name="T20" fmla="*/ 166 w 166"/>
                  <a:gd name="T21" fmla="*/ 587 h 5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6" h="587">
                    <a:moveTo>
                      <a:pt x="0" y="587"/>
                    </a:moveTo>
                    <a:lnTo>
                      <a:pt x="0" y="0"/>
                    </a:lnTo>
                    <a:lnTo>
                      <a:pt x="62" y="198"/>
                    </a:lnTo>
                    <a:lnTo>
                      <a:pt x="63" y="198"/>
                    </a:lnTo>
                    <a:lnTo>
                      <a:pt x="166" y="524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498" name="Freeform 6"/>
              <p:cNvSpPr/>
              <p:nvPr/>
            </p:nvSpPr>
            <p:spPr bwMode="auto">
              <a:xfrm>
                <a:off x="186758" y="0"/>
                <a:ext cx="261938" cy="931862"/>
              </a:xfrm>
              <a:custGeom>
                <a:avLst/>
                <a:gdLst>
                  <a:gd name="T0" fmla="*/ 2147483647 w 165"/>
                  <a:gd name="T1" fmla="*/ 0 h 587"/>
                  <a:gd name="T2" fmla="*/ 2147483647 w 165"/>
                  <a:gd name="T3" fmla="*/ 2147483647 h 587"/>
                  <a:gd name="T4" fmla="*/ 0 w 165"/>
                  <a:gd name="T5" fmla="*/ 2147483647 h 587"/>
                  <a:gd name="T6" fmla="*/ 2147483647 w 165"/>
                  <a:gd name="T7" fmla="*/ 0 h 5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5"/>
                  <a:gd name="T13" fmla="*/ 0 h 587"/>
                  <a:gd name="T14" fmla="*/ 165 w 165"/>
                  <a:gd name="T15" fmla="*/ 587 h 5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5" h="587">
                    <a:moveTo>
                      <a:pt x="165" y="0"/>
                    </a:moveTo>
                    <a:lnTo>
                      <a:pt x="165" y="587"/>
                    </a:lnTo>
                    <a:lnTo>
                      <a:pt x="0" y="52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9482" name="组合 140"/>
            <p:cNvGrpSpPr/>
            <p:nvPr/>
          </p:nvGrpSpPr>
          <p:grpSpPr bwMode="auto">
            <a:xfrm>
              <a:off x="8001098" y="1568092"/>
              <a:ext cx="374650" cy="665163"/>
              <a:chOff x="0" y="0"/>
              <a:chExt cx="374650" cy="665163"/>
            </a:xfrm>
          </p:grpSpPr>
          <p:sp>
            <p:nvSpPr>
              <p:cNvPr id="19493" name="Freeform 10"/>
              <p:cNvSpPr>
                <a:spLocks noEditPoints="1"/>
              </p:cNvSpPr>
              <p:nvPr/>
            </p:nvSpPr>
            <p:spPr bwMode="auto">
              <a:xfrm>
                <a:off x="107950" y="0"/>
                <a:ext cx="266700" cy="665163"/>
              </a:xfrm>
              <a:custGeom>
                <a:avLst/>
                <a:gdLst>
                  <a:gd name="T0" fmla="*/ 2147483647 w 168"/>
                  <a:gd name="T1" fmla="*/ 2147483647 h 419"/>
                  <a:gd name="T2" fmla="*/ 2147483647 w 168"/>
                  <a:gd name="T3" fmla="*/ 2147483647 h 419"/>
                  <a:gd name="T4" fmla="*/ 2147483647 w 168"/>
                  <a:gd name="T5" fmla="*/ 2147483647 h 419"/>
                  <a:gd name="T6" fmla="*/ 2147483647 w 168"/>
                  <a:gd name="T7" fmla="*/ 2147483647 h 419"/>
                  <a:gd name="T8" fmla="*/ 2147483647 w 168"/>
                  <a:gd name="T9" fmla="*/ 0 h 419"/>
                  <a:gd name="T10" fmla="*/ 2147483647 w 168"/>
                  <a:gd name="T11" fmla="*/ 2147483647 h 419"/>
                  <a:gd name="T12" fmla="*/ 2147483647 w 168"/>
                  <a:gd name="T13" fmla="*/ 2147483647 h 419"/>
                  <a:gd name="T14" fmla="*/ 2147483647 w 168"/>
                  <a:gd name="T15" fmla="*/ 2147483647 h 419"/>
                  <a:gd name="T16" fmla="*/ 2147483647 w 168"/>
                  <a:gd name="T17" fmla="*/ 2147483647 h 419"/>
                  <a:gd name="T18" fmla="*/ 2147483647 w 168"/>
                  <a:gd name="T19" fmla="*/ 2147483647 h 419"/>
                  <a:gd name="T20" fmla="*/ 2147483647 w 168"/>
                  <a:gd name="T21" fmla="*/ 2147483647 h 419"/>
                  <a:gd name="T22" fmla="*/ 2147483647 w 168"/>
                  <a:gd name="T23" fmla="*/ 2147483647 h 419"/>
                  <a:gd name="T24" fmla="*/ 2147483647 w 168"/>
                  <a:gd name="T25" fmla="*/ 2147483647 h 419"/>
                  <a:gd name="T26" fmla="*/ 2147483647 w 168"/>
                  <a:gd name="T27" fmla="*/ 2147483647 h 419"/>
                  <a:gd name="T28" fmla="*/ 2147483647 w 168"/>
                  <a:gd name="T29" fmla="*/ 2147483647 h 419"/>
                  <a:gd name="T30" fmla="*/ 2147483647 w 168"/>
                  <a:gd name="T31" fmla="*/ 2147483647 h 419"/>
                  <a:gd name="T32" fmla="*/ 2147483647 w 168"/>
                  <a:gd name="T33" fmla="*/ 2147483647 h 419"/>
                  <a:gd name="T34" fmla="*/ 2147483647 w 168"/>
                  <a:gd name="T35" fmla="*/ 2147483647 h 419"/>
                  <a:gd name="T36" fmla="*/ 2147483647 w 168"/>
                  <a:gd name="T37" fmla="*/ 0 h 419"/>
                  <a:gd name="T38" fmla="*/ 2147483647 w 168"/>
                  <a:gd name="T39" fmla="*/ 2147483647 h 419"/>
                  <a:gd name="T40" fmla="*/ 2147483647 w 168"/>
                  <a:gd name="T41" fmla="*/ 2147483647 h 419"/>
                  <a:gd name="T42" fmla="*/ 2147483647 w 168"/>
                  <a:gd name="T43" fmla="*/ 2147483647 h 419"/>
                  <a:gd name="T44" fmla="*/ 0 w 168"/>
                  <a:gd name="T45" fmla="*/ 2147483647 h 419"/>
                  <a:gd name="T46" fmla="*/ 2147483647 w 168"/>
                  <a:gd name="T47" fmla="*/ 2147483647 h 4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8"/>
                  <a:gd name="T73" fmla="*/ 0 h 419"/>
                  <a:gd name="T74" fmla="*/ 168 w 168"/>
                  <a:gd name="T75" fmla="*/ 419 h 41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8" h="419">
                    <a:moveTo>
                      <a:pt x="38" y="40"/>
                    </a:moveTo>
                    <a:lnTo>
                      <a:pt x="49" y="3"/>
                    </a:lnTo>
                    <a:lnTo>
                      <a:pt x="50" y="3"/>
                    </a:lnTo>
                    <a:lnTo>
                      <a:pt x="38" y="40"/>
                    </a:lnTo>
                    <a:close/>
                    <a:moveTo>
                      <a:pt x="50" y="0"/>
                    </a:moveTo>
                    <a:lnTo>
                      <a:pt x="95" y="141"/>
                    </a:lnTo>
                    <a:lnTo>
                      <a:pt x="168" y="374"/>
                    </a:lnTo>
                    <a:lnTo>
                      <a:pt x="50" y="419"/>
                    </a:lnTo>
                    <a:lnTo>
                      <a:pt x="50" y="378"/>
                    </a:lnTo>
                    <a:lnTo>
                      <a:pt x="50" y="336"/>
                    </a:lnTo>
                    <a:lnTo>
                      <a:pt x="50" y="295"/>
                    </a:lnTo>
                    <a:lnTo>
                      <a:pt x="50" y="252"/>
                    </a:lnTo>
                    <a:lnTo>
                      <a:pt x="50" y="211"/>
                    </a:lnTo>
                    <a:lnTo>
                      <a:pt x="50" y="170"/>
                    </a:lnTo>
                    <a:lnTo>
                      <a:pt x="50" y="128"/>
                    </a:lnTo>
                    <a:lnTo>
                      <a:pt x="50" y="86"/>
                    </a:lnTo>
                    <a:lnTo>
                      <a:pt x="50" y="45"/>
                    </a:lnTo>
                    <a:lnTo>
                      <a:pt x="50" y="3"/>
                    </a:lnTo>
                    <a:lnTo>
                      <a:pt x="50" y="0"/>
                    </a:lnTo>
                    <a:close/>
                    <a:moveTo>
                      <a:pt x="14" y="114"/>
                    </a:moveTo>
                    <a:lnTo>
                      <a:pt x="15" y="114"/>
                    </a:lnTo>
                    <a:lnTo>
                      <a:pt x="3" y="151"/>
                    </a:lnTo>
                    <a:lnTo>
                      <a:pt x="0" y="162"/>
                    </a:lnTo>
                    <a:lnTo>
                      <a:pt x="14" y="114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494" name="Freeform 11"/>
              <p:cNvSpPr>
                <a:spLocks noEditPoints="1"/>
              </p:cNvSpPr>
              <p:nvPr/>
            </p:nvSpPr>
            <p:spPr bwMode="auto">
              <a:xfrm>
                <a:off x="19050" y="0"/>
                <a:ext cx="168275" cy="600075"/>
              </a:xfrm>
              <a:custGeom>
                <a:avLst/>
                <a:gdLst>
                  <a:gd name="T0" fmla="*/ 2147483647 w 97"/>
                  <a:gd name="T1" fmla="*/ 2147483647 h 347"/>
                  <a:gd name="T2" fmla="*/ 2147483647 w 97"/>
                  <a:gd name="T3" fmla="*/ 2147483647 h 347"/>
                  <a:gd name="T4" fmla="*/ 2147483647 w 97"/>
                  <a:gd name="T5" fmla="*/ 2147483647 h 347"/>
                  <a:gd name="T6" fmla="*/ 2147483647 w 97"/>
                  <a:gd name="T7" fmla="*/ 2147483647 h 347"/>
                  <a:gd name="T8" fmla="*/ 2147483647 w 97"/>
                  <a:gd name="T9" fmla="*/ 2147483647 h 347"/>
                  <a:gd name="T10" fmla="*/ 2147483647 w 97"/>
                  <a:gd name="T11" fmla="*/ 2147483647 h 347"/>
                  <a:gd name="T12" fmla="*/ 2147483647 w 97"/>
                  <a:gd name="T13" fmla="*/ 0 h 347"/>
                  <a:gd name="T14" fmla="*/ 2147483647 w 97"/>
                  <a:gd name="T15" fmla="*/ 2147483647 h 347"/>
                  <a:gd name="T16" fmla="*/ 2147483647 w 97"/>
                  <a:gd name="T17" fmla="*/ 2147483647 h 347"/>
                  <a:gd name="T18" fmla="*/ 2147483647 w 97"/>
                  <a:gd name="T19" fmla="*/ 2147483647 h 347"/>
                  <a:gd name="T20" fmla="*/ 2147483647 w 97"/>
                  <a:gd name="T21" fmla="*/ 2147483647 h 347"/>
                  <a:gd name="T22" fmla="*/ 2147483647 w 97"/>
                  <a:gd name="T23" fmla="*/ 2147483647 h 347"/>
                  <a:gd name="T24" fmla="*/ 2147483647 w 97"/>
                  <a:gd name="T25" fmla="*/ 2147483647 h 347"/>
                  <a:gd name="T26" fmla="*/ 2147483647 w 97"/>
                  <a:gd name="T27" fmla="*/ 2147483647 h 347"/>
                  <a:gd name="T28" fmla="*/ 2147483647 w 97"/>
                  <a:gd name="T29" fmla="*/ 2147483647 h 347"/>
                  <a:gd name="T30" fmla="*/ 2147483647 w 97"/>
                  <a:gd name="T31" fmla="*/ 2147483647 h 347"/>
                  <a:gd name="T32" fmla="*/ 2147483647 w 97"/>
                  <a:gd name="T33" fmla="*/ 2147483647 h 347"/>
                  <a:gd name="T34" fmla="*/ 2147483647 w 97"/>
                  <a:gd name="T35" fmla="*/ 2147483647 h 347"/>
                  <a:gd name="T36" fmla="*/ 2147483647 w 97"/>
                  <a:gd name="T37" fmla="*/ 2147483647 h 347"/>
                  <a:gd name="T38" fmla="*/ 2147483647 w 97"/>
                  <a:gd name="T39" fmla="*/ 2147483647 h 347"/>
                  <a:gd name="T40" fmla="*/ 2147483647 w 97"/>
                  <a:gd name="T41" fmla="*/ 2147483647 h 347"/>
                  <a:gd name="T42" fmla="*/ 2147483647 w 97"/>
                  <a:gd name="T43" fmla="*/ 2147483647 h 347"/>
                  <a:gd name="T44" fmla="*/ 2147483647 w 97"/>
                  <a:gd name="T45" fmla="*/ 2147483647 h 347"/>
                  <a:gd name="T46" fmla="*/ 2147483647 w 97"/>
                  <a:gd name="T47" fmla="*/ 2147483647 h 347"/>
                  <a:gd name="T48" fmla="*/ 2147483647 w 97"/>
                  <a:gd name="T49" fmla="*/ 2147483647 h 347"/>
                  <a:gd name="T50" fmla="*/ 2147483647 w 97"/>
                  <a:gd name="T51" fmla="*/ 2147483647 h 347"/>
                  <a:gd name="T52" fmla="*/ 2147483647 w 97"/>
                  <a:gd name="T53" fmla="*/ 2147483647 h 347"/>
                  <a:gd name="T54" fmla="*/ 2147483647 w 97"/>
                  <a:gd name="T55" fmla="*/ 2147483647 h 347"/>
                  <a:gd name="T56" fmla="*/ 2147483647 w 97"/>
                  <a:gd name="T57" fmla="*/ 2147483647 h 347"/>
                  <a:gd name="T58" fmla="*/ 0 w 97"/>
                  <a:gd name="T59" fmla="*/ 2147483647 h 347"/>
                  <a:gd name="T60" fmla="*/ 0 w 97"/>
                  <a:gd name="T61" fmla="*/ 2147483647 h 347"/>
                  <a:gd name="T62" fmla="*/ 2147483647 w 97"/>
                  <a:gd name="T63" fmla="*/ 2147483647 h 3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7"/>
                  <a:gd name="T97" fmla="*/ 0 h 347"/>
                  <a:gd name="T98" fmla="*/ 97 w 97"/>
                  <a:gd name="T99" fmla="*/ 347 h 3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7" h="347">
                    <a:moveTo>
                      <a:pt x="65" y="105"/>
                    </a:moveTo>
                    <a:cubicBezTo>
                      <a:pt x="64" y="105"/>
                      <a:pt x="64" y="105"/>
                      <a:pt x="64" y="105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97" y="118"/>
                      <a:pt x="97" y="118"/>
                      <a:pt x="97" y="118"/>
                    </a:cubicBezTo>
                    <a:lnTo>
                      <a:pt x="65" y="105"/>
                    </a:lnTo>
                    <a:close/>
                    <a:moveTo>
                      <a:pt x="21" y="241"/>
                    </a:moveTo>
                    <a:cubicBezTo>
                      <a:pt x="32" y="207"/>
                      <a:pt x="32" y="207"/>
                      <a:pt x="32" y="207"/>
                    </a:cubicBezTo>
                    <a:cubicBezTo>
                      <a:pt x="97" y="232"/>
                      <a:pt x="97" y="232"/>
                      <a:pt x="97" y="232"/>
                    </a:cubicBezTo>
                    <a:cubicBezTo>
                      <a:pt x="97" y="271"/>
                      <a:pt x="97" y="271"/>
                      <a:pt x="97" y="271"/>
                    </a:cubicBezTo>
                    <a:lnTo>
                      <a:pt x="21" y="241"/>
                    </a:lnTo>
                    <a:close/>
                    <a:moveTo>
                      <a:pt x="97" y="194"/>
                    </a:moveTo>
                    <a:cubicBezTo>
                      <a:pt x="43" y="173"/>
                      <a:pt x="43" y="173"/>
                      <a:pt x="43" y="173"/>
                    </a:cubicBezTo>
                    <a:cubicBezTo>
                      <a:pt x="45" y="167"/>
                      <a:pt x="47" y="162"/>
                      <a:pt x="48" y="156"/>
                    </a:cubicBezTo>
                    <a:cubicBezTo>
                      <a:pt x="51" y="149"/>
                      <a:pt x="51" y="149"/>
                      <a:pt x="51" y="149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97" y="156"/>
                      <a:pt x="97" y="156"/>
                      <a:pt x="97" y="156"/>
                    </a:cubicBezTo>
                    <a:lnTo>
                      <a:pt x="97" y="194"/>
                    </a:lnTo>
                    <a:close/>
                    <a:moveTo>
                      <a:pt x="10" y="275"/>
                    </a:moveTo>
                    <a:cubicBezTo>
                      <a:pt x="97" y="309"/>
                      <a:pt x="97" y="309"/>
                      <a:pt x="97" y="309"/>
                    </a:cubicBezTo>
                    <a:cubicBezTo>
                      <a:pt x="97" y="347"/>
                      <a:pt x="97" y="347"/>
                      <a:pt x="97" y="347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10" y="275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495" name="Freeform 12"/>
              <p:cNvSpPr>
                <a:spLocks noEditPoints="1"/>
              </p:cNvSpPr>
              <p:nvPr/>
            </p:nvSpPr>
            <p:spPr bwMode="auto">
              <a:xfrm>
                <a:off x="0" y="63500"/>
                <a:ext cx="187325" cy="601663"/>
              </a:xfrm>
              <a:custGeom>
                <a:avLst/>
                <a:gdLst>
                  <a:gd name="T0" fmla="*/ 2147483647 w 108"/>
                  <a:gd name="T1" fmla="*/ 2147483647 h 348"/>
                  <a:gd name="T2" fmla="*/ 2147483647 w 108"/>
                  <a:gd name="T3" fmla="*/ 2147483647 h 348"/>
                  <a:gd name="T4" fmla="*/ 2147483647 w 108"/>
                  <a:gd name="T5" fmla="*/ 2147483647 h 348"/>
                  <a:gd name="T6" fmla="*/ 2147483647 w 108"/>
                  <a:gd name="T7" fmla="*/ 0 h 348"/>
                  <a:gd name="T8" fmla="*/ 2147483647 w 108"/>
                  <a:gd name="T9" fmla="*/ 2147483647 h 348"/>
                  <a:gd name="T10" fmla="*/ 2147483647 w 108"/>
                  <a:gd name="T11" fmla="*/ 2147483647 h 348"/>
                  <a:gd name="T12" fmla="*/ 2147483647 w 108"/>
                  <a:gd name="T13" fmla="*/ 2147483647 h 348"/>
                  <a:gd name="T14" fmla="*/ 2147483647 w 108"/>
                  <a:gd name="T15" fmla="*/ 2147483647 h 348"/>
                  <a:gd name="T16" fmla="*/ 2147483647 w 108"/>
                  <a:gd name="T17" fmla="*/ 2147483647 h 348"/>
                  <a:gd name="T18" fmla="*/ 2147483647 w 108"/>
                  <a:gd name="T19" fmla="*/ 2147483647 h 348"/>
                  <a:gd name="T20" fmla="*/ 2147483647 w 108"/>
                  <a:gd name="T21" fmla="*/ 2147483647 h 348"/>
                  <a:gd name="T22" fmla="*/ 2147483647 w 108"/>
                  <a:gd name="T23" fmla="*/ 2147483647 h 348"/>
                  <a:gd name="T24" fmla="*/ 2147483647 w 108"/>
                  <a:gd name="T25" fmla="*/ 2147483647 h 348"/>
                  <a:gd name="T26" fmla="*/ 2147483647 w 108"/>
                  <a:gd name="T27" fmla="*/ 2147483647 h 348"/>
                  <a:gd name="T28" fmla="*/ 2147483647 w 108"/>
                  <a:gd name="T29" fmla="*/ 2147483647 h 348"/>
                  <a:gd name="T30" fmla="*/ 2147483647 w 108"/>
                  <a:gd name="T31" fmla="*/ 2147483647 h 348"/>
                  <a:gd name="T32" fmla="*/ 2147483647 w 108"/>
                  <a:gd name="T33" fmla="*/ 2147483647 h 348"/>
                  <a:gd name="T34" fmla="*/ 2147483647 w 108"/>
                  <a:gd name="T35" fmla="*/ 2147483647 h 348"/>
                  <a:gd name="T36" fmla="*/ 2147483647 w 108"/>
                  <a:gd name="T37" fmla="*/ 2147483647 h 348"/>
                  <a:gd name="T38" fmla="*/ 2147483647 w 108"/>
                  <a:gd name="T39" fmla="*/ 2147483647 h 348"/>
                  <a:gd name="T40" fmla="*/ 2147483647 w 108"/>
                  <a:gd name="T41" fmla="*/ 2147483647 h 348"/>
                  <a:gd name="T42" fmla="*/ 2147483647 w 108"/>
                  <a:gd name="T43" fmla="*/ 2147483647 h 348"/>
                  <a:gd name="T44" fmla="*/ 2147483647 w 108"/>
                  <a:gd name="T45" fmla="*/ 2147483647 h 348"/>
                  <a:gd name="T46" fmla="*/ 2147483647 w 108"/>
                  <a:gd name="T47" fmla="*/ 2147483647 h 348"/>
                  <a:gd name="T48" fmla="*/ 2147483647 w 108"/>
                  <a:gd name="T49" fmla="*/ 2147483647 h 348"/>
                  <a:gd name="T50" fmla="*/ 0 w 108"/>
                  <a:gd name="T51" fmla="*/ 2147483647 h 348"/>
                  <a:gd name="T52" fmla="*/ 2147483647 w 108"/>
                  <a:gd name="T53" fmla="*/ 2147483647 h 3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8"/>
                  <a:gd name="T82" fmla="*/ 0 h 348"/>
                  <a:gd name="T83" fmla="*/ 108 w 108"/>
                  <a:gd name="T84" fmla="*/ 348 h 34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8" h="348">
                    <a:moveTo>
                      <a:pt x="108" y="4"/>
                    </a:moveTo>
                    <a:cubicBezTo>
                      <a:pt x="108" y="42"/>
                      <a:pt x="108" y="42"/>
                      <a:pt x="108" y="42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97" y="0"/>
                      <a:pt x="97" y="0"/>
                      <a:pt x="97" y="0"/>
                    </a:cubicBezTo>
                    <a:lnTo>
                      <a:pt x="108" y="4"/>
                    </a:lnTo>
                    <a:close/>
                    <a:moveTo>
                      <a:pt x="108" y="81"/>
                    </a:moveTo>
                    <a:cubicBezTo>
                      <a:pt x="108" y="119"/>
                      <a:pt x="108" y="119"/>
                      <a:pt x="108" y="119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76" y="68"/>
                      <a:pt x="76" y="68"/>
                      <a:pt x="76" y="68"/>
                    </a:cubicBezTo>
                    <a:lnTo>
                      <a:pt x="108" y="81"/>
                    </a:lnTo>
                    <a:close/>
                    <a:moveTo>
                      <a:pt x="54" y="136"/>
                    </a:moveTo>
                    <a:cubicBezTo>
                      <a:pt x="108" y="157"/>
                      <a:pt x="108" y="157"/>
                      <a:pt x="108" y="157"/>
                    </a:cubicBezTo>
                    <a:cubicBezTo>
                      <a:pt x="108" y="195"/>
                      <a:pt x="108" y="195"/>
                      <a:pt x="108" y="195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46" y="162"/>
                      <a:pt x="48" y="153"/>
                      <a:pt x="51" y="145"/>
                    </a:cubicBezTo>
                    <a:lnTo>
                      <a:pt x="54" y="136"/>
                    </a:lnTo>
                    <a:close/>
                    <a:moveTo>
                      <a:pt x="32" y="204"/>
                    </a:moveTo>
                    <a:cubicBezTo>
                      <a:pt x="108" y="234"/>
                      <a:pt x="108" y="234"/>
                      <a:pt x="108" y="234"/>
                    </a:cubicBezTo>
                    <a:cubicBezTo>
                      <a:pt x="108" y="272"/>
                      <a:pt x="108" y="272"/>
                      <a:pt x="108" y="272"/>
                    </a:cubicBezTo>
                    <a:cubicBezTo>
                      <a:pt x="21" y="238"/>
                      <a:pt x="21" y="238"/>
                      <a:pt x="21" y="238"/>
                    </a:cubicBezTo>
                    <a:lnTo>
                      <a:pt x="32" y="204"/>
                    </a:lnTo>
                    <a:close/>
                    <a:moveTo>
                      <a:pt x="11" y="273"/>
                    </a:moveTo>
                    <a:cubicBezTo>
                      <a:pt x="11" y="273"/>
                      <a:pt x="11" y="273"/>
                      <a:pt x="11" y="273"/>
                    </a:cubicBezTo>
                    <a:cubicBezTo>
                      <a:pt x="108" y="310"/>
                      <a:pt x="108" y="310"/>
                      <a:pt x="108" y="310"/>
                    </a:cubicBezTo>
                    <a:cubicBezTo>
                      <a:pt x="108" y="348"/>
                      <a:pt x="108" y="348"/>
                      <a:pt x="108" y="348"/>
                    </a:cubicBezTo>
                    <a:cubicBezTo>
                      <a:pt x="0" y="307"/>
                      <a:pt x="0" y="307"/>
                      <a:pt x="0" y="307"/>
                    </a:cubicBezTo>
                    <a:lnTo>
                      <a:pt x="11" y="273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9483" name="组合 146"/>
            <p:cNvGrpSpPr/>
            <p:nvPr/>
          </p:nvGrpSpPr>
          <p:grpSpPr bwMode="auto">
            <a:xfrm>
              <a:off x="10040902" y="2008990"/>
              <a:ext cx="785666" cy="695765"/>
              <a:chOff x="0" y="0"/>
              <a:chExt cx="1052270" cy="931862"/>
            </a:xfrm>
          </p:grpSpPr>
          <p:sp>
            <p:nvSpPr>
              <p:cNvPr id="19489" name="等腰三角形 3"/>
              <p:cNvSpPr/>
              <p:nvPr/>
            </p:nvSpPr>
            <p:spPr bwMode="auto">
              <a:xfrm>
                <a:off x="257075" y="823394"/>
                <a:ext cx="795183" cy="106295"/>
              </a:xfrm>
              <a:custGeom>
                <a:avLst/>
                <a:gdLst>
                  <a:gd name="T0" fmla="*/ 0 w 571182"/>
                  <a:gd name="T1" fmla="*/ 115116 h 104892"/>
                  <a:gd name="T2" fmla="*/ 1968434 w 571182"/>
                  <a:gd name="T3" fmla="*/ 0 h 104892"/>
                  <a:gd name="T4" fmla="*/ 5789251 w 571182"/>
                  <a:gd name="T5" fmla="*/ 102049 h 104892"/>
                  <a:gd name="T6" fmla="*/ 0 w 571182"/>
                  <a:gd name="T7" fmla="*/ 115116 h 1048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1182"/>
                  <a:gd name="T13" fmla="*/ 0 h 104892"/>
                  <a:gd name="T14" fmla="*/ 571182 w 571182"/>
                  <a:gd name="T15" fmla="*/ 104892 h 1048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1182" h="104892">
                    <a:moveTo>
                      <a:pt x="0" y="104892"/>
                    </a:moveTo>
                    <a:lnTo>
                      <a:pt x="194210" y="0"/>
                    </a:lnTo>
                    <a:lnTo>
                      <a:pt x="571182" y="92986"/>
                    </a:lnTo>
                    <a:lnTo>
                      <a:pt x="0" y="104892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19490" name="组合 142"/>
              <p:cNvGrpSpPr/>
              <p:nvPr/>
            </p:nvGrpSpPr>
            <p:grpSpPr bwMode="auto">
              <a:xfrm>
                <a:off x="0" y="0"/>
                <a:ext cx="525463" cy="931862"/>
                <a:chOff x="0" y="0"/>
                <a:chExt cx="525463" cy="931862"/>
              </a:xfrm>
            </p:grpSpPr>
            <p:sp>
              <p:nvSpPr>
                <p:cNvPr id="19491" name="Freeform 5"/>
                <p:cNvSpPr/>
                <p:nvPr/>
              </p:nvSpPr>
              <p:spPr bwMode="auto">
                <a:xfrm>
                  <a:off x="261938" y="0"/>
                  <a:ext cx="263525" cy="931862"/>
                </a:xfrm>
                <a:custGeom>
                  <a:avLst/>
                  <a:gdLst>
                    <a:gd name="T0" fmla="*/ 0 w 166"/>
                    <a:gd name="T1" fmla="*/ 2147483647 h 587"/>
                    <a:gd name="T2" fmla="*/ 0 w 166"/>
                    <a:gd name="T3" fmla="*/ 0 h 587"/>
                    <a:gd name="T4" fmla="*/ 2147483647 w 166"/>
                    <a:gd name="T5" fmla="*/ 2147483647 h 587"/>
                    <a:gd name="T6" fmla="*/ 2147483647 w 166"/>
                    <a:gd name="T7" fmla="*/ 2147483647 h 587"/>
                    <a:gd name="T8" fmla="*/ 2147483647 w 166"/>
                    <a:gd name="T9" fmla="*/ 2147483647 h 587"/>
                    <a:gd name="T10" fmla="*/ 0 w 166"/>
                    <a:gd name="T11" fmla="*/ 2147483647 h 5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6"/>
                    <a:gd name="T19" fmla="*/ 0 h 587"/>
                    <a:gd name="T20" fmla="*/ 166 w 166"/>
                    <a:gd name="T21" fmla="*/ 587 h 58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6" h="587">
                      <a:moveTo>
                        <a:pt x="0" y="587"/>
                      </a:moveTo>
                      <a:lnTo>
                        <a:pt x="0" y="0"/>
                      </a:lnTo>
                      <a:lnTo>
                        <a:pt x="62" y="198"/>
                      </a:lnTo>
                      <a:lnTo>
                        <a:pt x="63" y="198"/>
                      </a:lnTo>
                      <a:lnTo>
                        <a:pt x="166" y="524"/>
                      </a:lnTo>
                      <a:lnTo>
                        <a:pt x="0" y="587"/>
                      </a:lnTo>
                      <a:close/>
                    </a:path>
                  </a:pathLst>
                </a:custGeom>
                <a:solidFill>
                  <a:srgbClr val="FACE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492" name="Freeform 6"/>
                <p:cNvSpPr/>
                <p:nvPr/>
              </p:nvSpPr>
              <p:spPr bwMode="auto">
                <a:xfrm>
                  <a:off x="0" y="0"/>
                  <a:ext cx="261938" cy="931862"/>
                </a:xfrm>
                <a:custGeom>
                  <a:avLst/>
                  <a:gdLst>
                    <a:gd name="T0" fmla="*/ 2147483647 w 165"/>
                    <a:gd name="T1" fmla="*/ 0 h 587"/>
                    <a:gd name="T2" fmla="*/ 2147483647 w 165"/>
                    <a:gd name="T3" fmla="*/ 2147483647 h 587"/>
                    <a:gd name="T4" fmla="*/ 0 w 165"/>
                    <a:gd name="T5" fmla="*/ 2147483647 h 587"/>
                    <a:gd name="T6" fmla="*/ 2147483647 w 165"/>
                    <a:gd name="T7" fmla="*/ 0 h 58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5"/>
                    <a:gd name="T13" fmla="*/ 0 h 587"/>
                    <a:gd name="T14" fmla="*/ 165 w 165"/>
                    <a:gd name="T15" fmla="*/ 587 h 58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5" h="587">
                      <a:moveTo>
                        <a:pt x="165" y="0"/>
                      </a:moveTo>
                      <a:lnTo>
                        <a:pt x="165" y="587"/>
                      </a:lnTo>
                      <a:lnTo>
                        <a:pt x="0" y="524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D99F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9484" name="组合 153"/>
            <p:cNvGrpSpPr/>
            <p:nvPr/>
          </p:nvGrpSpPr>
          <p:grpSpPr bwMode="auto">
            <a:xfrm>
              <a:off x="10403537" y="2123000"/>
              <a:ext cx="548432" cy="503635"/>
              <a:chOff x="0" y="0"/>
              <a:chExt cx="1148384" cy="1054581"/>
            </a:xfrm>
          </p:grpSpPr>
          <p:sp>
            <p:nvSpPr>
              <p:cNvPr id="19485" name="Freeform 28"/>
              <p:cNvSpPr>
                <a:spLocks noEditPoints="1"/>
              </p:cNvSpPr>
              <p:nvPr/>
            </p:nvSpPr>
            <p:spPr bwMode="auto">
              <a:xfrm>
                <a:off x="15699" y="0"/>
                <a:ext cx="279439" cy="1002629"/>
              </a:xfrm>
              <a:custGeom>
                <a:avLst/>
                <a:gdLst>
                  <a:gd name="T0" fmla="*/ 2147483647 w 267"/>
                  <a:gd name="T1" fmla="*/ 2147483647 h 958"/>
                  <a:gd name="T2" fmla="*/ 2147483647 w 267"/>
                  <a:gd name="T3" fmla="*/ 2147483647 h 958"/>
                  <a:gd name="T4" fmla="*/ 2147483647 w 267"/>
                  <a:gd name="T5" fmla="*/ 2147483647 h 958"/>
                  <a:gd name="T6" fmla="*/ 2147483647 w 267"/>
                  <a:gd name="T7" fmla="*/ 2147483647 h 958"/>
                  <a:gd name="T8" fmla="*/ 2147483647 w 267"/>
                  <a:gd name="T9" fmla="*/ 2147483647 h 958"/>
                  <a:gd name="T10" fmla="*/ 2147483647 w 267"/>
                  <a:gd name="T11" fmla="*/ 2147483647 h 958"/>
                  <a:gd name="T12" fmla="*/ 2147483647 w 267"/>
                  <a:gd name="T13" fmla="*/ 2147483647 h 958"/>
                  <a:gd name="T14" fmla="*/ 2147483647 w 267"/>
                  <a:gd name="T15" fmla="*/ 2147483647 h 958"/>
                  <a:gd name="T16" fmla="*/ 2147483647 w 267"/>
                  <a:gd name="T17" fmla="*/ 2147483647 h 958"/>
                  <a:gd name="T18" fmla="*/ 2147483647 w 267"/>
                  <a:gd name="T19" fmla="*/ 2147483647 h 958"/>
                  <a:gd name="T20" fmla="*/ 2147483647 w 267"/>
                  <a:gd name="T21" fmla="*/ 2147483647 h 958"/>
                  <a:gd name="T22" fmla="*/ 2147483647 w 267"/>
                  <a:gd name="T23" fmla="*/ 2147483647 h 958"/>
                  <a:gd name="T24" fmla="*/ 2147483647 w 267"/>
                  <a:gd name="T25" fmla="*/ 2147483647 h 958"/>
                  <a:gd name="T26" fmla="*/ 2147483647 w 267"/>
                  <a:gd name="T27" fmla="*/ 2147483647 h 958"/>
                  <a:gd name="T28" fmla="*/ 2147483647 w 267"/>
                  <a:gd name="T29" fmla="*/ 2147483647 h 958"/>
                  <a:gd name="T30" fmla="*/ 2147483647 w 267"/>
                  <a:gd name="T31" fmla="*/ 2147483647 h 958"/>
                  <a:gd name="T32" fmla="*/ 2147483647 w 267"/>
                  <a:gd name="T33" fmla="*/ 2147483647 h 958"/>
                  <a:gd name="T34" fmla="*/ 2147483647 w 267"/>
                  <a:gd name="T35" fmla="*/ 2147483647 h 958"/>
                  <a:gd name="T36" fmla="*/ 2147483647 w 267"/>
                  <a:gd name="T37" fmla="*/ 2147483647 h 958"/>
                  <a:gd name="T38" fmla="*/ 2147483647 w 267"/>
                  <a:gd name="T39" fmla="*/ 2147483647 h 958"/>
                  <a:gd name="T40" fmla="*/ 2147483647 w 267"/>
                  <a:gd name="T41" fmla="*/ 2147483647 h 958"/>
                  <a:gd name="T42" fmla="*/ 2147483647 w 267"/>
                  <a:gd name="T43" fmla="*/ 2147483647 h 958"/>
                  <a:gd name="T44" fmla="*/ 2147483647 w 267"/>
                  <a:gd name="T45" fmla="*/ 2147483647 h 958"/>
                  <a:gd name="T46" fmla="*/ 2147483647 w 267"/>
                  <a:gd name="T47" fmla="*/ 2147483647 h 958"/>
                  <a:gd name="T48" fmla="*/ 2147483647 w 267"/>
                  <a:gd name="T49" fmla="*/ 2147483647 h 958"/>
                  <a:gd name="T50" fmla="*/ 2147483647 w 267"/>
                  <a:gd name="T51" fmla="*/ 0 h 958"/>
                  <a:gd name="T52" fmla="*/ 2147483647 w 267"/>
                  <a:gd name="T53" fmla="*/ 2147483647 h 958"/>
                  <a:gd name="T54" fmla="*/ 2147483647 w 267"/>
                  <a:gd name="T55" fmla="*/ 2147483647 h 958"/>
                  <a:gd name="T56" fmla="*/ 2147483647 w 267"/>
                  <a:gd name="T57" fmla="*/ 0 h 958"/>
                  <a:gd name="T58" fmla="*/ 2147483647 w 267"/>
                  <a:gd name="T59" fmla="*/ 2147483647 h 958"/>
                  <a:gd name="T60" fmla="*/ 2147483647 w 267"/>
                  <a:gd name="T61" fmla="*/ 2147483647 h 958"/>
                  <a:gd name="T62" fmla="*/ 2147483647 w 267"/>
                  <a:gd name="T63" fmla="*/ 2147483647 h 958"/>
                  <a:gd name="T64" fmla="*/ 2147483647 w 267"/>
                  <a:gd name="T65" fmla="*/ 2147483647 h 958"/>
                  <a:gd name="T66" fmla="*/ 2147483647 w 267"/>
                  <a:gd name="T67" fmla="*/ 2147483647 h 958"/>
                  <a:gd name="T68" fmla="*/ 2147483647 w 267"/>
                  <a:gd name="T69" fmla="*/ 2147483647 h 958"/>
                  <a:gd name="T70" fmla="*/ 2147483647 w 267"/>
                  <a:gd name="T71" fmla="*/ 2147483647 h 958"/>
                  <a:gd name="T72" fmla="*/ 2147483647 w 267"/>
                  <a:gd name="T73" fmla="*/ 2147483647 h 958"/>
                  <a:gd name="T74" fmla="*/ 2147483647 w 267"/>
                  <a:gd name="T75" fmla="*/ 2147483647 h 958"/>
                  <a:gd name="T76" fmla="*/ 2147483647 w 267"/>
                  <a:gd name="T77" fmla="*/ 2147483647 h 958"/>
                  <a:gd name="T78" fmla="*/ 2147483647 w 267"/>
                  <a:gd name="T79" fmla="*/ 2147483647 h 958"/>
                  <a:gd name="T80" fmla="*/ 0 w 267"/>
                  <a:gd name="T81" fmla="*/ 2147483647 h 958"/>
                  <a:gd name="T82" fmla="*/ 2147483647 w 267"/>
                  <a:gd name="T83" fmla="*/ 2147483647 h 958"/>
                  <a:gd name="T84" fmla="*/ 2147483647 w 267"/>
                  <a:gd name="T85" fmla="*/ 2147483647 h 958"/>
                  <a:gd name="T86" fmla="*/ 2147483647 w 267"/>
                  <a:gd name="T87" fmla="*/ 2147483647 h 958"/>
                  <a:gd name="T88" fmla="*/ 2147483647 w 267"/>
                  <a:gd name="T89" fmla="*/ 2147483647 h 958"/>
                  <a:gd name="T90" fmla="*/ 2147483647 w 267"/>
                  <a:gd name="T91" fmla="*/ 2147483647 h 958"/>
                  <a:gd name="T92" fmla="*/ 2147483647 w 267"/>
                  <a:gd name="T93" fmla="*/ 2147483647 h 958"/>
                  <a:gd name="T94" fmla="*/ 2147483647 w 267"/>
                  <a:gd name="T95" fmla="*/ 2147483647 h 958"/>
                  <a:gd name="T96" fmla="*/ 2147483647 w 267"/>
                  <a:gd name="T97" fmla="*/ 2147483647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7"/>
                  <a:gd name="T148" fmla="*/ 0 h 958"/>
                  <a:gd name="T149" fmla="*/ 267 w 267"/>
                  <a:gd name="T150" fmla="*/ 958 h 9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7" h="958">
                    <a:moveTo>
                      <a:pt x="267" y="740"/>
                    </a:moveTo>
                    <a:lnTo>
                      <a:pt x="267" y="785"/>
                    </a:ln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close/>
                    <a:moveTo>
                      <a:pt x="267" y="697"/>
                    </a:moveTo>
                    <a:lnTo>
                      <a:pt x="71" y="621"/>
                    </a:lnTo>
                    <a:lnTo>
                      <a:pt x="85" y="583"/>
                    </a:lnTo>
                    <a:lnTo>
                      <a:pt x="267" y="655"/>
                    </a:lnTo>
                    <a:lnTo>
                      <a:pt x="267" y="697"/>
                    </a:lnTo>
                    <a:close/>
                    <a:moveTo>
                      <a:pt x="97" y="545"/>
                    </a:move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lnTo>
                      <a:pt x="97" y="545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1"/>
                    </a:lnTo>
                    <a:lnTo>
                      <a:pt x="267" y="524"/>
                    </a:lnTo>
                    <a:close/>
                    <a:moveTo>
                      <a:pt x="267" y="439"/>
                    </a:move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lnTo>
                      <a:pt x="267" y="439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179" y="275"/>
                    </a:moveTo>
                    <a:lnTo>
                      <a:pt x="267" y="308"/>
                    </a:lnTo>
                    <a:lnTo>
                      <a:pt x="267" y="351"/>
                    </a:lnTo>
                    <a:lnTo>
                      <a:pt x="170" y="313"/>
                    </a:lnTo>
                    <a:lnTo>
                      <a:pt x="179" y="275"/>
                    </a:lnTo>
                    <a:close/>
                    <a:moveTo>
                      <a:pt x="267" y="265"/>
                    </a:moveTo>
                    <a:lnTo>
                      <a:pt x="194" y="237"/>
                    </a:lnTo>
                    <a:lnTo>
                      <a:pt x="205" y="197"/>
                    </a:lnTo>
                    <a:lnTo>
                      <a:pt x="267" y="220"/>
                    </a:lnTo>
                    <a:lnTo>
                      <a:pt x="267" y="265"/>
                    </a:lnTo>
                    <a:close/>
                    <a:moveTo>
                      <a:pt x="267" y="958"/>
                    </a:moveTo>
                    <a:lnTo>
                      <a:pt x="0" y="854"/>
                    </a:lnTo>
                    <a:lnTo>
                      <a:pt x="11" y="816"/>
                    </a:lnTo>
                    <a:lnTo>
                      <a:pt x="267" y="913"/>
                    </a:lnTo>
                    <a:lnTo>
                      <a:pt x="267" y="958"/>
                    </a:lnTo>
                    <a:close/>
                    <a:moveTo>
                      <a:pt x="35" y="738"/>
                    </a:moveTo>
                    <a:lnTo>
                      <a:pt x="267" y="828"/>
                    </a:lnTo>
                    <a:lnTo>
                      <a:pt x="267" y="870"/>
                    </a:lnTo>
                    <a:lnTo>
                      <a:pt x="23" y="778"/>
                    </a:lnTo>
                    <a:lnTo>
                      <a:pt x="35" y="738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486" name="Freeform 29"/>
              <p:cNvSpPr>
                <a:spLocks noEditPoints="1"/>
              </p:cNvSpPr>
              <p:nvPr/>
            </p:nvSpPr>
            <p:spPr bwMode="auto">
              <a:xfrm>
                <a:off x="0" y="166407"/>
                <a:ext cx="295137" cy="881225"/>
              </a:xfrm>
              <a:custGeom>
                <a:avLst/>
                <a:gdLst>
                  <a:gd name="T0" fmla="*/ 2147483647 w 282"/>
                  <a:gd name="T1" fmla="*/ 2147483647 h 842"/>
                  <a:gd name="T2" fmla="*/ 2147483647 w 282"/>
                  <a:gd name="T3" fmla="*/ 2147483647 h 842"/>
                  <a:gd name="T4" fmla="*/ 2147483647 w 282"/>
                  <a:gd name="T5" fmla="*/ 2147483647 h 842"/>
                  <a:gd name="T6" fmla="*/ 2147483647 w 282"/>
                  <a:gd name="T7" fmla="*/ 2147483647 h 842"/>
                  <a:gd name="T8" fmla="*/ 2147483647 w 282"/>
                  <a:gd name="T9" fmla="*/ 2147483647 h 842"/>
                  <a:gd name="T10" fmla="*/ 2147483647 w 282"/>
                  <a:gd name="T11" fmla="*/ 2147483647 h 842"/>
                  <a:gd name="T12" fmla="*/ 2147483647 w 282"/>
                  <a:gd name="T13" fmla="*/ 2147483647 h 842"/>
                  <a:gd name="T14" fmla="*/ 2147483647 w 282"/>
                  <a:gd name="T15" fmla="*/ 2147483647 h 842"/>
                  <a:gd name="T16" fmla="*/ 2147483647 w 282"/>
                  <a:gd name="T17" fmla="*/ 2147483647 h 842"/>
                  <a:gd name="T18" fmla="*/ 2147483647 w 282"/>
                  <a:gd name="T19" fmla="*/ 2147483647 h 842"/>
                  <a:gd name="T20" fmla="*/ 2147483647 w 282"/>
                  <a:gd name="T21" fmla="*/ 2147483647 h 842"/>
                  <a:gd name="T22" fmla="*/ 2147483647 w 282"/>
                  <a:gd name="T23" fmla="*/ 2147483647 h 842"/>
                  <a:gd name="T24" fmla="*/ 2147483647 w 282"/>
                  <a:gd name="T25" fmla="*/ 2147483647 h 842"/>
                  <a:gd name="T26" fmla="*/ 2147483647 w 282"/>
                  <a:gd name="T27" fmla="*/ 2147483647 h 842"/>
                  <a:gd name="T28" fmla="*/ 2147483647 w 282"/>
                  <a:gd name="T29" fmla="*/ 2147483647 h 842"/>
                  <a:gd name="T30" fmla="*/ 2147483647 w 282"/>
                  <a:gd name="T31" fmla="*/ 2147483647 h 842"/>
                  <a:gd name="T32" fmla="*/ 2147483647 w 282"/>
                  <a:gd name="T33" fmla="*/ 2147483647 h 842"/>
                  <a:gd name="T34" fmla="*/ 2147483647 w 282"/>
                  <a:gd name="T35" fmla="*/ 2147483647 h 842"/>
                  <a:gd name="T36" fmla="*/ 2147483647 w 282"/>
                  <a:gd name="T37" fmla="*/ 2147483647 h 842"/>
                  <a:gd name="T38" fmla="*/ 2147483647 w 282"/>
                  <a:gd name="T39" fmla="*/ 2147483647 h 842"/>
                  <a:gd name="T40" fmla="*/ 2147483647 w 282"/>
                  <a:gd name="T41" fmla="*/ 2147483647 h 842"/>
                  <a:gd name="T42" fmla="*/ 2147483647 w 282"/>
                  <a:gd name="T43" fmla="*/ 2147483647 h 842"/>
                  <a:gd name="T44" fmla="*/ 2147483647 w 282"/>
                  <a:gd name="T45" fmla="*/ 2147483647 h 842"/>
                  <a:gd name="T46" fmla="*/ 2147483647 w 282"/>
                  <a:gd name="T47" fmla="*/ 2147483647 h 842"/>
                  <a:gd name="T48" fmla="*/ 2147483647 w 282"/>
                  <a:gd name="T49" fmla="*/ 2147483647 h 842"/>
                  <a:gd name="T50" fmla="*/ 2147483647 w 282"/>
                  <a:gd name="T51" fmla="*/ 2147483647 h 842"/>
                  <a:gd name="T52" fmla="*/ 2147483647 w 282"/>
                  <a:gd name="T53" fmla="*/ 2147483647 h 842"/>
                  <a:gd name="T54" fmla="*/ 2147483647 w 282"/>
                  <a:gd name="T55" fmla="*/ 2147483647 h 842"/>
                  <a:gd name="T56" fmla="*/ 2147483647 w 282"/>
                  <a:gd name="T57" fmla="*/ 2147483647 h 842"/>
                  <a:gd name="T58" fmla="*/ 2147483647 w 282"/>
                  <a:gd name="T59" fmla="*/ 2147483647 h 842"/>
                  <a:gd name="T60" fmla="*/ 2147483647 w 282"/>
                  <a:gd name="T61" fmla="*/ 0 h 842"/>
                  <a:gd name="T62" fmla="*/ 2147483647 w 282"/>
                  <a:gd name="T63" fmla="*/ 2147483647 h 842"/>
                  <a:gd name="T64" fmla="*/ 2147483647 w 282"/>
                  <a:gd name="T65" fmla="*/ 2147483647 h 842"/>
                  <a:gd name="T66" fmla="*/ 2147483647 w 282"/>
                  <a:gd name="T67" fmla="*/ 2147483647 h 842"/>
                  <a:gd name="T68" fmla="*/ 2147483647 w 282"/>
                  <a:gd name="T69" fmla="*/ 0 h 842"/>
                  <a:gd name="T70" fmla="*/ 2147483647 w 282"/>
                  <a:gd name="T71" fmla="*/ 2147483647 h 842"/>
                  <a:gd name="T72" fmla="*/ 2147483647 w 282"/>
                  <a:gd name="T73" fmla="*/ 2147483647 h 842"/>
                  <a:gd name="T74" fmla="*/ 2147483647 w 282"/>
                  <a:gd name="T75" fmla="*/ 2147483647 h 842"/>
                  <a:gd name="T76" fmla="*/ 0 w 282"/>
                  <a:gd name="T77" fmla="*/ 2147483647 h 842"/>
                  <a:gd name="T78" fmla="*/ 2147483647 w 282"/>
                  <a:gd name="T79" fmla="*/ 2147483647 h 842"/>
                  <a:gd name="T80" fmla="*/ 2147483647 w 282"/>
                  <a:gd name="T81" fmla="*/ 2147483647 h 842"/>
                  <a:gd name="T82" fmla="*/ 2147483647 w 282"/>
                  <a:gd name="T83" fmla="*/ 2147483647 h 842"/>
                  <a:gd name="T84" fmla="*/ 2147483647 w 282"/>
                  <a:gd name="T85" fmla="*/ 2147483647 h 842"/>
                  <a:gd name="T86" fmla="*/ 2147483647 w 282"/>
                  <a:gd name="T87" fmla="*/ 2147483647 h 842"/>
                  <a:gd name="T88" fmla="*/ 2147483647 w 282"/>
                  <a:gd name="T89" fmla="*/ 2147483647 h 842"/>
                  <a:gd name="T90" fmla="*/ 2147483647 w 282"/>
                  <a:gd name="T91" fmla="*/ 2147483647 h 842"/>
                  <a:gd name="T92" fmla="*/ 2147483647 w 282"/>
                  <a:gd name="T93" fmla="*/ 2147483647 h 842"/>
                  <a:gd name="T94" fmla="*/ 2147483647 w 282"/>
                  <a:gd name="T95" fmla="*/ 2147483647 h 842"/>
                  <a:gd name="T96" fmla="*/ 2147483647 w 282"/>
                  <a:gd name="T97" fmla="*/ 2147483647 h 842"/>
                  <a:gd name="T98" fmla="*/ 2147483647 w 282"/>
                  <a:gd name="T99" fmla="*/ 2147483647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2"/>
                  <a:gd name="T151" fmla="*/ 0 h 842"/>
                  <a:gd name="T152" fmla="*/ 282 w 282"/>
                  <a:gd name="T153" fmla="*/ 842 h 8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2" h="842">
                    <a:moveTo>
                      <a:pt x="282" y="581"/>
                    </a:moveTo>
                    <a:lnTo>
                      <a:pt x="74" y="503"/>
                    </a:lnTo>
                    <a:lnTo>
                      <a:pt x="86" y="462"/>
                    </a:lnTo>
                    <a:lnTo>
                      <a:pt x="282" y="538"/>
                    </a:lnTo>
                    <a:lnTo>
                      <a:pt x="282" y="581"/>
                    </a:lnTo>
                    <a:close/>
                    <a:moveTo>
                      <a:pt x="282" y="365"/>
                    </a:move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lnTo>
                      <a:pt x="282" y="365"/>
                    </a:lnTo>
                    <a:close/>
                    <a:moveTo>
                      <a:pt x="112" y="386"/>
                    </a:moveTo>
                    <a:lnTo>
                      <a:pt x="282" y="453"/>
                    </a:lnTo>
                    <a:lnTo>
                      <a:pt x="282" y="496"/>
                    </a:lnTo>
                    <a:lnTo>
                      <a:pt x="100" y="424"/>
                    </a:lnTo>
                    <a:lnTo>
                      <a:pt x="112" y="386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2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185" y="154"/>
                    </a:moveTo>
                    <a:lnTo>
                      <a:pt x="282" y="192"/>
                    </a:lnTo>
                    <a:lnTo>
                      <a:pt x="282" y="235"/>
                    </a:lnTo>
                    <a:lnTo>
                      <a:pt x="171" y="192"/>
                    </a:lnTo>
                    <a:lnTo>
                      <a:pt x="185" y="154"/>
                    </a:lnTo>
                    <a:close/>
                    <a:moveTo>
                      <a:pt x="194" y="116"/>
                    </a:moveTo>
                    <a:lnTo>
                      <a:pt x="209" y="78"/>
                    </a:lnTo>
                    <a:lnTo>
                      <a:pt x="282" y="106"/>
                    </a:lnTo>
                    <a:lnTo>
                      <a:pt x="282" y="149"/>
                    </a:lnTo>
                    <a:lnTo>
                      <a:pt x="194" y="11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1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  <a:moveTo>
                      <a:pt x="282" y="754"/>
                    </a:moveTo>
                    <a:lnTo>
                      <a:pt x="26" y="657"/>
                    </a:lnTo>
                    <a:lnTo>
                      <a:pt x="38" y="619"/>
                    </a:lnTo>
                    <a:lnTo>
                      <a:pt x="282" y="711"/>
                    </a:lnTo>
                    <a:lnTo>
                      <a:pt x="282" y="754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487" name="Freeform 30"/>
              <p:cNvSpPr/>
              <p:nvPr/>
            </p:nvSpPr>
            <p:spPr bwMode="auto">
              <a:xfrm>
                <a:off x="295137" y="0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7 w 281"/>
                  <a:gd name="T3" fmla="*/ 2147483647 h 1001"/>
                  <a:gd name="T4" fmla="*/ 2147483647 w 281"/>
                  <a:gd name="T5" fmla="*/ 2147483647 h 1001"/>
                  <a:gd name="T6" fmla="*/ 0 w 281"/>
                  <a:gd name="T7" fmla="*/ 2147483647 h 1001"/>
                  <a:gd name="T8" fmla="*/ 0 w 281"/>
                  <a:gd name="T9" fmla="*/ 2147483647 h 1001"/>
                  <a:gd name="T10" fmla="*/ 0 w 281"/>
                  <a:gd name="T11" fmla="*/ 2147483647 h 1001"/>
                  <a:gd name="T12" fmla="*/ 0 w 281"/>
                  <a:gd name="T13" fmla="*/ 2147483647 h 1001"/>
                  <a:gd name="T14" fmla="*/ 0 w 281"/>
                  <a:gd name="T15" fmla="*/ 2147483647 h 1001"/>
                  <a:gd name="T16" fmla="*/ 0 w 281"/>
                  <a:gd name="T17" fmla="*/ 2147483647 h 1001"/>
                  <a:gd name="T18" fmla="*/ 0 w 281"/>
                  <a:gd name="T19" fmla="*/ 2147483647 h 1001"/>
                  <a:gd name="T20" fmla="*/ 0 w 281"/>
                  <a:gd name="T21" fmla="*/ 2147483647 h 1001"/>
                  <a:gd name="T22" fmla="*/ 0 w 281"/>
                  <a:gd name="T23" fmla="*/ 2147483647 h 1001"/>
                  <a:gd name="T24" fmla="*/ 0 w 281"/>
                  <a:gd name="T25" fmla="*/ 2147483647 h 1001"/>
                  <a:gd name="T26" fmla="*/ 0 w 281"/>
                  <a:gd name="T27" fmla="*/ 2147483647 h 1001"/>
                  <a:gd name="T28" fmla="*/ 0 w 281"/>
                  <a:gd name="T29" fmla="*/ 2147483647 h 1001"/>
                  <a:gd name="T30" fmla="*/ 0 w 281"/>
                  <a:gd name="T31" fmla="*/ 2147483647 h 1001"/>
                  <a:gd name="T32" fmla="*/ 0 w 281"/>
                  <a:gd name="T33" fmla="*/ 2147483647 h 1001"/>
                  <a:gd name="T34" fmla="*/ 0 w 281"/>
                  <a:gd name="T35" fmla="*/ 2147483647 h 1001"/>
                  <a:gd name="T36" fmla="*/ 0 w 281"/>
                  <a:gd name="T37" fmla="*/ 2147483647 h 1001"/>
                  <a:gd name="T38" fmla="*/ 0 w 281"/>
                  <a:gd name="T39" fmla="*/ 2147483647 h 1001"/>
                  <a:gd name="T40" fmla="*/ 0 w 281"/>
                  <a:gd name="T41" fmla="*/ 2147483647 h 1001"/>
                  <a:gd name="T42" fmla="*/ 0 w 281"/>
                  <a:gd name="T43" fmla="*/ 2147483647 h 1001"/>
                  <a:gd name="T44" fmla="*/ 0 w 281"/>
                  <a:gd name="T45" fmla="*/ 2147483647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1"/>
                  <a:gd name="T73" fmla="*/ 0 h 1001"/>
                  <a:gd name="T74" fmla="*/ 281 w 281"/>
                  <a:gd name="T75" fmla="*/ 1001 h 10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1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5"/>
                    </a:lnTo>
                    <a:lnTo>
                      <a:pt x="0" y="220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488" name="等腰三角形 3"/>
              <p:cNvSpPr/>
              <p:nvPr/>
            </p:nvSpPr>
            <p:spPr bwMode="auto">
              <a:xfrm>
                <a:off x="264181" y="928927"/>
                <a:ext cx="884203" cy="126299"/>
              </a:xfrm>
              <a:custGeom>
                <a:avLst/>
                <a:gdLst>
                  <a:gd name="T0" fmla="*/ 0 w 913468"/>
                  <a:gd name="T1" fmla="*/ 126155 h 126323"/>
                  <a:gd name="T2" fmla="*/ 262172 w 913468"/>
                  <a:gd name="T3" fmla="*/ 0 h 126323"/>
                  <a:gd name="T4" fmla="*/ 727285 w 913468"/>
                  <a:gd name="T5" fmla="*/ 109984 h 126323"/>
                  <a:gd name="T6" fmla="*/ 0 w 913468"/>
                  <a:gd name="T7" fmla="*/ 126155 h 1263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3468"/>
                  <a:gd name="T13" fmla="*/ 0 h 126323"/>
                  <a:gd name="T14" fmla="*/ 913468 w 913468"/>
                  <a:gd name="T15" fmla="*/ 126323 h 1263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3468" h="126323">
                    <a:moveTo>
                      <a:pt x="0" y="126323"/>
                    </a:moveTo>
                    <a:lnTo>
                      <a:pt x="329286" y="0"/>
                    </a:lnTo>
                    <a:lnTo>
                      <a:pt x="913468" y="110131"/>
                    </a:lnTo>
                    <a:lnTo>
                      <a:pt x="0" y="12632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3320" name="图片 14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83710">
            <a:off x="8413750" y="404813"/>
            <a:ext cx="304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571500" y="6286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交通安全</a:t>
            </a:r>
            <a:endParaRPr lang="en-US" altLang="zh-CN" sz="1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74750" y="1506538"/>
            <a:ext cx="51006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1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交通安全四不准：</a:t>
            </a: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1、不准闯红灯。</a:t>
            </a: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2、不准在公路上扶身并行，相互追逐、曲折竞驶或突然猛拐。</a:t>
            </a: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3、不准翻越护栏。</a:t>
            </a: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4、不准在公路上玩耍。</a:t>
            </a: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 bwMode="auto">
          <a:xfrm>
            <a:off x="2559050" y="1830388"/>
            <a:ext cx="941388" cy="939800"/>
            <a:chOff x="1403648" y="1527633"/>
            <a:chExt cx="1080120" cy="1080120"/>
          </a:xfrm>
        </p:grpSpPr>
        <p:sp>
          <p:nvSpPr>
            <p:cNvPr id="9" name="椭圆 8"/>
            <p:cNvSpPr/>
            <p:nvPr/>
          </p:nvSpPr>
          <p:spPr>
            <a:xfrm>
              <a:off x="1403648" y="1527633"/>
              <a:ext cx="1080120" cy="1080120"/>
            </a:xfrm>
            <a:prstGeom prst="ellipse">
              <a:avLst/>
            </a:prstGeom>
            <a:solidFill>
              <a:srgbClr val="5A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476506" y="1598789"/>
              <a:ext cx="934404" cy="93780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600" dirty="0">
                  <a:cs typeface="+mn-ea"/>
                  <a:sym typeface="+mn-lt"/>
                </a:rPr>
                <a:t>3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844925" y="2008188"/>
            <a:ext cx="24431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食品安全</a:t>
            </a:r>
            <a:endParaRPr lang="en-US" altLang="zh-CN" sz="3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6" name="Picture 2" descr="E:\其他工作\【策    划】\兼职 我图网\觅知网\2018\小学生安全教育日.ppt\素材\754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2025" y="2865438"/>
            <a:ext cx="22971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1500" y="6286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食品安全</a:t>
            </a:r>
            <a:endParaRPr lang="en-US" altLang="zh-CN" sz="1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" y="6286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食品安全</a:t>
            </a:r>
            <a:endParaRPr lang="en-US" altLang="zh-CN" sz="1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975" y="1228750"/>
            <a:ext cx="3497164" cy="2367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3099" y="1228751"/>
            <a:ext cx="3428939" cy="2369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0784" y="3754993"/>
            <a:ext cx="326243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kern="10" dirty="0">
                <a:ln w="12700">
                  <a:solidFill>
                    <a:srgbClr val="000000"/>
                  </a:solidFill>
                  <a:round/>
                </a:ln>
                <a:latin typeface="+mn-lt"/>
                <a:ea typeface="+mn-ea"/>
                <a:cs typeface="+mn-ea"/>
                <a:sym typeface="+mn-lt"/>
              </a:rPr>
              <a:t>学生食物中毒正在急救</a:t>
            </a: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E:\其他工作\【策    划】\兼职 我图网\觅知网\2018\小学生安全教育日.ppt\素材\74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D:\2017PPT 素材\卡  通 儿 童\PNG 儿童素材\34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1114425"/>
            <a:ext cx="6103938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KSO_Shape"/>
          <p:cNvSpPr/>
          <p:nvPr/>
        </p:nvSpPr>
        <p:spPr>
          <a:xfrm flipH="1">
            <a:off x="5926138" y="419100"/>
            <a:ext cx="630237" cy="354013"/>
          </a:xfrm>
          <a:custGeom>
            <a:avLst/>
            <a:gdLst>
              <a:gd name="connsiteX0" fmla="*/ 4109878 w 7991396"/>
              <a:gd name="connsiteY0" fmla="*/ 0 h 4172540"/>
              <a:gd name="connsiteX1" fmla="*/ 5415487 w 7991396"/>
              <a:gd name="connsiteY1" fmla="*/ 816050 h 4172540"/>
              <a:gd name="connsiteX2" fmla="*/ 6027418 w 7991396"/>
              <a:gd name="connsiteY2" fmla="*/ 677951 h 4172540"/>
              <a:gd name="connsiteX3" fmla="*/ 7489804 w 7991396"/>
              <a:gd name="connsiteY3" fmla="*/ 2140332 h 4172540"/>
              <a:gd name="connsiteX4" fmla="*/ 7483396 w 7991396"/>
              <a:gd name="connsiteY4" fmla="*/ 2203898 h 4172540"/>
              <a:gd name="connsiteX5" fmla="*/ 7991396 w 7991396"/>
              <a:gd name="connsiteY5" fmla="*/ 3146665 h 4172540"/>
              <a:gd name="connsiteX6" fmla="*/ 7456648 w 7991396"/>
              <a:gd name="connsiteY6" fmla="*/ 4106801 h 4172540"/>
              <a:gd name="connsiteX7" fmla="*/ 7330940 w 7991396"/>
              <a:gd name="connsiteY7" fmla="*/ 4172540 h 4172540"/>
              <a:gd name="connsiteX8" fmla="*/ 1079370 w 7991396"/>
              <a:gd name="connsiteY8" fmla="*/ 4172540 h 4172540"/>
              <a:gd name="connsiteX9" fmla="*/ 1015130 w 7991396"/>
              <a:gd name="connsiteY9" fmla="*/ 4169296 h 4172540"/>
              <a:gd name="connsiteX10" fmla="*/ 0 w 7991396"/>
              <a:gd name="connsiteY10" fmla="*/ 3044397 h 4172540"/>
              <a:gd name="connsiteX11" fmla="*/ 1130742 w 7991396"/>
              <a:gd name="connsiteY11" fmla="*/ 1913659 h 4172540"/>
              <a:gd name="connsiteX12" fmla="*/ 1346871 w 7991396"/>
              <a:gd name="connsiteY12" fmla="*/ 1935445 h 4172540"/>
              <a:gd name="connsiteX13" fmla="*/ 2261481 w 7991396"/>
              <a:gd name="connsiteY13" fmla="*/ 1462386 h 4172540"/>
              <a:gd name="connsiteX14" fmla="*/ 2653668 w 7991396"/>
              <a:gd name="connsiteY14" fmla="*/ 1536361 h 4172540"/>
              <a:gd name="connsiteX15" fmla="*/ 2647492 w 7991396"/>
              <a:gd name="connsiteY15" fmla="*/ 1462386 h 4172540"/>
              <a:gd name="connsiteX16" fmla="*/ 4109878 w 7991396"/>
              <a:gd name="connsiteY16" fmla="*/ 0 h 417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91396" h="4172540">
                <a:moveTo>
                  <a:pt x="4109878" y="0"/>
                </a:moveTo>
                <a:cubicBezTo>
                  <a:pt x="4684462" y="0"/>
                  <a:pt x="5181648" y="331374"/>
                  <a:pt x="5415487" y="816050"/>
                </a:cubicBezTo>
                <a:cubicBezTo>
                  <a:pt x="5600435" y="726143"/>
                  <a:pt x="5808299" y="677951"/>
                  <a:pt x="6027418" y="677951"/>
                </a:cubicBezTo>
                <a:cubicBezTo>
                  <a:pt x="6835073" y="677951"/>
                  <a:pt x="7489804" y="1332682"/>
                  <a:pt x="7489804" y="2140332"/>
                </a:cubicBezTo>
                <a:lnTo>
                  <a:pt x="7483396" y="2203898"/>
                </a:lnTo>
                <a:cubicBezTo>
                  <a:pt x="7789726" y="2405463"/>
                  <a:pt x="7991396" y="2752511"/>
                  <a:pt x="7991396" y="3146665"/>
                </a:cubicBezTo>
                <a:cubicBezTo>
                  <a:pt x="7991396" y="3552291"/>
                  <a:pt x="7777816" y="3908032"/>
                  <a:pt x="7456648" y="4106801"/>
                </a:cubicBezTo>
                <a:lnTo>
                  <a:pt x="7330940" y="4172540"/>
                </a:lnTo>
                <a:lnTo>
                  <a:pt x="1079370" y="4172540"/>
                </a:lnTo>
                <a:lnTo>
                  <a:pt x="1015130" y="4169296"/>
                </a:lnTo>
                <a:cubicBezTo>
                  <a:pt x="444946" y="4111392"/>
                  <a:pt x="0" y="3629859"/>
                  <a:pt x="0" y="3044397"/>
                </a:cubicBezTo>
                <a:cubicBezTo>
                  <a:pt x="0" y="2419908"/>
                  <a:pt x="506249" y="1913659"/>
                  <a:pt x="1130742" y="1913659"/>
                </a:cubicBezTo>
                <a:lnTo>
                  <a:pt x="1346871" y="1935445"/>
                </a:lnTo>
                <a:cubicBezTo>
                  <a:pt x="1548513" y="1648023"/>
                  <a:pt x="1883314" y="1462386"/>
                  <a:pt x="2261481" y="1462386"/>
                </a:cubicBezTo>
                <a:cubicBezTo>
                  <a:pt x="2399871" y="1462386"/>
                  <a:pt x="2532456" y="1487244"/>
                  <a:pt x="2653668" y="1536361"/>
                </a:cubicBezTo>
                <a:cubicBezTo>
                  <a:pt x="2648116" y="1512003"/>
                  <a:pt x="2647492" y="1487266"/>
                  <a:pt x="2647492" y="1462386"/>
                </a:cubicBezTo>
                <a:cubicBezTo>
                  <a:pt x="2647492" y="654731"/>
                  <a:pt x="3302223" y="0"/>
                  <a:pt x="4109878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7" name="KSO_Shape"/>
          <p:cNvSpPr/>
          <p:nvPr/>
        </p:nvSpPr>
        <p:spPr>
          <a:xfrm>
            <a:off x="3094038" y="457200"/>
            <a:ext cx="525462" cy="293688"/>
          </a:xfrm>
          <a:custGeom>
            <a:avLst/>
            <a:gdLst>
              <a:gd name="connsiteX0" fmla="*/ 4109878 w 7991396"/>
              <a:gd name="connsiteY0" fmla="*/ 0 h 4172540"/>
              <a:gd name="connsiteX1" fmla="*/ 5415487 w 7991396"/>
              <a:gd name="connsiteY1" fmla="*/ 816050 h 4172540"/>
              <a:gd name="connsiteX2" fmla="*/ 6027418 w 7991396"/>
              <a:gd name="connsiteY2" fmla="*/ 677951 h 4172540"/>
              <a:gd name="connsiteX3" fmla="*/ 7489804 w 7991396"/>
              <a:gd name="connsiteY3" fmla="*/ 2140332 h 4172540"/>
              <a:gd name="connsiteX4" fmla="*/ 7483396 w 7991396"/>
              <a:gd name="connsiteY4" fmla="*/ 2203898 h 4172540"/>
              <a:gd name="connsiteX5" fmla="*/ 7991396 w 7991396"/>
              <a:gd name="connsiteY5" fmla="*/ 3146665 h 4172540"/>
              <a:gd name="connsiteX6" fmla="*/ 7456648 w 7991396"/>
              <a:gd name="connsiteY6" fmla="*/ 4106801 h 4172540"/>
              <a:gd name="connsiteX7" fmla="*/ 7330940 w 7991396"/>
              <a:gd name="connsiteY7" fmla="*/ 4172540 h 4172540"/>
              <a:gd name="connsiteX8" fmla="*/ 1079370 w 7991396"/>
              <a:gd name="connsiteY8" fmla="*/ 4172540 h 4172540"/>
              <a:gd name="connsiteX9" fmla="*/ 1015130 w 7991396"/>
              <a:gd name="connsiteY9" fmla="*/ 4169296 h 4172540"/>
              <a:gd name="connsiteX10" fmla="*/ 0 w 7991396"/>
              <a:gd name="connsiteY10" fmla="*/ 3044397 h 4172540"/>
              <a:gd name="connsiteX11" fmla="*/ 1130742 w 7991396"/>
              <a:gd name="connsiteY11" fmla="*/ 1913659 h 4172540"/>
              <a:gd name="connsiteX12" fmla="*/ 1346871 w 7991396"/>
              <a:gd name="connsiteY12" fmla="*/ 1935445 h 4172540"/>
              <a:gd name="connsiteX13" fmla="*/ 2261481 w 7991396"/>
              <a:gd name="connsiteY13" fmla="*/ 1462386 h 4172540"/>
              <a:gd name="connsiteX14" fmla="*/ 2653668 w 7991396"/>
              <a:gd name="connsiteY14" fmla="*/ 1536361 h 4172540"/>
              <a:gd name="connsiteX15" fmla="*/ 2647492 w 7991396"/>
              <a:gd name="connsiteY15" fmla="*/ 1462386 h 4172540"/>
              <a:gd name="connsiteX16" fmla="*/ 4109878 w 7991396"/>
              <a:gd name="connsiteY16" fmla="*/ 0 h 417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91396" h="4172540">
                <a:moveTo>
                  <a:pt x="4109878" y="0"/>
                </a:moveTo>
                <a:cubicBezTo>
                  <a:pt x="4684462" y="0"/>
                  <a:pt x="5181648" y="331374"/>
                  <a:pt x="5415487" y="816050"/>
                </a:cubicBezTo>
                <a:cubicBezTo>
                  <a:pt x="5600435" y="726143"/>
                  <a:pt x="5808299" y="677951"/>
                  <a:pt x="6027418" y="677951"/>
                </a:cubicBezTo>
                <a:cubicBezTo>
                  <a:pt x="6835073" y="677951"/>
                  <a:pt x="7489804" y="1332682"/>
                  <a:pt x="7489804" y="2140332"/>
                </a:cubicBezTo>
                <a:lnTo>
                  <a:pt x="7483396" y="2203898"/>
                </a:lnTo>
                <a:cubicBezTo>
                  <a:pt x="7789726" y="2405463"/>
                  <a:pt x="7991396" y="2752511"/>
                  <a:pt x="7991396" y="3146665"/>
                </a:cubicBezTo>
                <a:cubicBezTo>
                  <a:pt x="7991396" y="3552291"/>
                  <a:pt x="7777816" y="3908032"/>
                  <a:pt x="7456648" y="4106801"/>
                </a:cubicBezTo>
                <a:lnTo>
                  <a:pt x="7330940" y="4172540"/>
                </a:lnTo>
                <a:lnTo>
                  <a:pt x="1079370" y="4172540"/>
                </a:lnTo>
                <a:lnTo>
                  <a:pt x="1015130" y="4169296"/>
                </a:lnTo>
                <a:cubicBezTo>
                  <a:pt x="444946" y="4111392"/>
                  <a:pt x="0" y="3629859"/>
                  <a:pt x="0" y="3044397"/>
                </a:cubicBezTo>
                <a:cubicBezTo>
                  <a:pt x="0" y="2419908"/>
                  <a:pt x="506249" y="1913659"/>
                  <a:pt x="1130742" y="1913659"/>
                </a:cubicBezTo>
                <a:lnTo>
                  <a:pt x="1346871" y="1935445"/>
                </a:lnTo>
                <a:cubicBezTo>
                  <a:pt x="1548513" y="1648023"/>
                  <a:pt x="1883314" y="1462386"/>
                  <a:pt x="2261481" y="1462386"/>
                </a:cubicBezTo>
                <a:cubicBezTo>
                  <a:pt x="2399871" y="1462386"/>
                  <a:pt x="2532456" y="1487244"/>
                  <a:pt x="2653668" y="1536361"/>
                </a:cubicBezTo>
                <a:cubicBezTo>
                  <a:pt x="2648116" y="1512003"/>
                  <a:pt x="2647492" y="1487266"/>
                  <a:pt x="2647492" y="1462386"/>
                </a:cubicBezTo>
                <a:cubicBezTo>
                  <a:pt x="2647492" y="654731"/>
                  <a:pt x="3302223" y="0"/>
                  <a:pt x="4109878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9" name="KSO_Shape"/>
          <p:cNvSpPr/>
          <p:nvPr/>
        </p:nvSpPr>
        <p:spPr>
          <a:xfrm flipH="1">
            <a:off x="8375650" y="1069975"/>
            <a:ext cx="523875" cy="292100"/>
          </a:xfrm>
          <a:custGeom>
            <a:avLst/>
            <a:gdLst>
              <a:gd name="connsiteX0" fmla="*/ 4109878 w 7991396"/>
              <a:gd name="connsiteY0" fmla="*/ 0 h 4172540"/>
              <a:gd name="connsiteX1" fmla="*/ 5415487 w 7991396"/>
              <a:gd name="connsiteY1" fmla="*/ 816050 h 4172540"/>
              <a:gd name="connsiteX2" fmla="*/ 6027418 w 7991396"/>
              <a:gd name="connsiteY2" fmla="*/ 677951 h 4172540"/>
              <a:gd name="connsiteX3" fmla="*/ 7489804 w 7991396"/>
              <a:gd name="connsiteY3" fmla="*/ 2140332 h 4172540"/>
              <a:gd name="connsiteX4" fmla="*/ 7483396 w 7991396"/>
              <a:gd name="connsiteY4" fmla="*/ 2203898 h 4172540"/>
              <a:gd name="connsiteX5" fmla="*/ 7991396 w 7991396"/>
              <a:gd name="connsiteY5" fmla="*/ 3146665 h 4172540"/>
              <a:gd name="connsiteX6" fmla="*/ 7456648 w 7991396"/>
              <a:gd name="connsiteY6" fmla="*/ 4106801 h 4172540"/>
              <a:gd name="connsiteX7" fmla="*/ 7330940 w 7991396"/>
              <a:gd name="connsiteY7" fmla="*/ 4172540 h 4172540"/>
              <a:gd name="connsiteX8" fmla="*/ 1079370 w 7991396"/>
              <a:gd name="connsiteY8" fmla="*/ 4172540 h 4172540"/>
              <a:gd name="connsiteX9" fmla="*/ 1015130 w 7991396"/>
              <a:gd name="connsiteY9" fmla="*/ 4169296 h 4172540"/>
              <a:gd name="connsiteX10" fmla="*/ 0 w 7991396"/>
              <a:gd name="connsiteY10" fmla="*/ 3044397 h 4172540"/>
              <a:gd name="connsiteX11" fmla="*/ 1130742 w 7991396"/>
              <a:gd name="connsiteY11" fmla="*/ 1913659 h 4172540"/>
              <a:gd name="connsiteX12" fmla="*/ 1346871 w 7991396"/>
              <a:gd name="connsiteY12" fmla="*/ 1935445 h 4172540"/>
              <a:gd name="connsiteX13" fmla="*/ 2261481 w 7991396"/>
              <a:gd name="connsiteY13" fmla="*/ 1462386 h 4172540"/>
              <a:gd name="connsiteX14" fmla="*/ 2653668 w 7991396"/>
              <a:gd name="connsiteY14" fmla="*/ 1536361 h 4172540"/>
              <a:gd name="connsiteX15" fmla="*/ 2647492 w 7991396"/>
              <a:gd name="connsiteY15" fmla="*/ 1462386 h 4172540"/>
              <a:gd name="connsiteX16" fmla="*/ 4109878 w 7991396"/>
              <a:gd name="connsiteY16" fmla="*/ 0 h 417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91396" h="4172540">
                <a:moveTo>
                  <a:pt x="4109878" y="0"/>
                </a:moveTo>
                <a:cubicBezTo>
                  <a:pt x="4684462" y="0"/>
                  <a:pt x="5181648" y="331374"/>
                  <a:pt x="5415487" y="816050"/>
                </a:cubicBezTo>
                <a:cubicBezTo>
                  <a:pt x="5600435" y="726143"/>
                  <a:pt x="5808299" y="677951"/>
                  <a:pt x="6027418" y="677951"/>
                </a:cubicBezTo>
                <a:cubicBezTo>
                  <a:pt x="6835073" y="677951"/>
                  <a:pt x="7489804" y="1332682"/>
                  <a:pt x="7489804" y="2140332"/>
                </a:cubicBezTo>
                <a:lnTo>
                  <a:pt x="7483396" y="2203898"/>
                </a:lnTo>
                <a:cubicBezTo>
                  <a:pt x="7789726" y="2405463"/>
                  <a:pt x="7991396" y="2752511"/>
                  <a:pt x="7991396" y="3146665"/>
                </a:cubicBezTo>
                <a:cubicBezTo>
                  <a:pt x="7991396" y="3552291"/>
                  <a:pt x="7777816" y="3908032"/>
                  <a:pt x="7456648" y="4106801"/>
                </a:cubicBezTo>
                <a:lnTo>
                  <a:pt x="7330940" y="4172540"/>
                </a:lnTo>
                <a:lnTo>
                  <a:pt x="1079370" y="4172540"/>
                </a:lnTo>
                <a:lnTo>
                  <a:pt x="1015130" y="4169296"/>
                </a:lnTo>
                <a:cubicBezTo>
                  <a:pt x="444946" y="4111392"/>
                  <a:pt x="0" y="3629859"/>
                  <a:pt x="0" y="3044397"/>
                </a:cubicBezTo>
                <a:cubicBezTo>
                  <a:pt x="0" y="2419908"/>
                  <a:pt x="506249" y="1913659"/>
                  <a:pt x="1130742" y="1913659"/>
                </a:cubicBezTo>
                <a:lnTo>
                  <a:pt x="1346871" y="1935445"/>
                </a:lnTo>
                <a:cubicBezTo>
                  <a:pt x="1548513" y="1648023"/>
                  <a:pt x="1883314" y="1462386"/>
                  <a:pt x="2261481" y="1462386"/>
                </a:cubicBezTo>
                <a:cubicBezTo>
                  <a:pt x="2399871" y="1462386"/>
                  <a:pt x="2532456" y="1487244"/>
                  <a:pt x="2653668" y="1536361"/>
                </a:cubicBezTo>
                <a:cubicBezTo>
                  <a:pt x="2648116" y="1512003"/>
                  <a:pt x="2647492" y="1487266"/>
                  <a:pt x="2647492" y="1462386"/>
                </a:cubicBezTo>
                <a:cubicBezTo>
                  <a:pt x="2647492" y="654731"/>
                  <a:pt x="3302223" y="0"/>
                  <a:pt x="4109878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471863" y="1643063"/>
            <a:ext cx="1976437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4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同学们</a:t>
            </a:r>
            <a:endParaRPr lang="en-US" altLang="zh-CN" sz="4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 rot="225804">
            <a:off x="2482469" y="2411616"/>
            <a:ext cx="407886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你们知道今年  </a:t>
            </a:r>
            <a:r>
              <a:rPr lang="zh-CN" altLang="en-US" sz="3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3月30日</a:t>
            </a:r>
            <a:endParaRPr lang="en-US" altLang="zh-CN" sz="3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是什么节日吗？</a:t>
            </a:r>
          </a:p>
        </p:txBody>
      </p:sp>
      <p:pic>
        <p:nvPicPr>
          <p:cNvPr id="4105" name="Picture 10" descr="E:\其他工作\【策    划】\兼职 我图网\觅知网\2018\小学生安全教育日.ppt\素材\43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6863" y="-47625"/>
            <a:ext cx="134461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49388" y="1811338"/>
            <a:ext cx="2116137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49388" y="1811338"/>
            <a:ext cx="0" cy="1233487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885825" y="3027363"/>
            <a:ext cx="1125538" cy="11255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文本框 15"/>
          <p:cNvSpPr txBox="1">
            <a:spLocks noChangeArrowheads="1"/>
          </p:cNvSpPr>
          <p:nvPr/>
        </p:nvSpPr>
        <p:spPr bwMode="auto">
          <a:xfrm>
            <a:off x="885825" y="3138488"/>
            <a:ext cx="112553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不乱吃零食；不买、不吃三无食品（无生产地厂家、无生产日期、无保质期）；买食品时要注意是否过了保质期。</a:t>
            </a:r>
          </a:p>
        </p:txBody>
      </p:sp>
      <p:grpSp>
        <p:nvGrpSpPr>
          <p:cNvPr id="6" name="组合 19"/>
          <p:cNvGrpSpPr/>
          <p:nvPr/>
        </p:nvGrpSpPr>
        <p:grpSpPr bwMode="auto">
          <a:xfrm flipH="1">
            <a:off x="3003550" y="1811338"/>
            <a:ext cx="1057275" cy="1233487"/>
            <a:chOff x="6673268" y="1229360"/>
            <a:chExt cx="1264469" cy="1473200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6673268" y="1229360"/>
              <a:ext cx="0" cy="487274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673268" y="1716634"/>
              <a:ext cx="1264469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7937737" y="1716634"/>
              <a:ext cx="0" cy="985926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 bwMode="auto">
          <a:xfrm>
            <a:off x="2438400" y="3035300"/>
            <a:ext cx="1127125" cy="11271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556125" y="1803400"/>
            <a:ext cx="0" cy="12319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 bwMode="auto">
          <a:xfrm>
            <a:off x="3992563" y="3035300"/>
            <a:ext cx="1125537" cy="1127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7" name="组合 34"/>
          <p:cNvGrpSpPr/>
          <p:nvPr/>
        </p:nvGrpSpPr>
        <p:grpSpPr bwMode="auto">
          <a:xfrm>
            <a:off x="5051425" y="1803400"/>
            <a:ext cx="1057275" cy="1231900"/>
            <a:chOff x="6673268" y="1229360"/>
            <a:chExt cx="1264469" cy="147320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6673268" y="1229360"/>
              <a:ext cx="0" cy="48790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6673268" y="1717263"/>
              <a:ext cx="1264469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7937737" y="1717263"/>
              <a:ext cx="0" cy="985297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/>
          <p:nvPr/>
        </p:nvSpPr>
        <p:spPr bwMode="auto">
          <a:xfrm>
            <a:off x="5545138" y="3035300"/>
            <a:ext cx="1125537" cy="11271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545138" y="1803400"/>
            <a:ext cx="2116137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661275" y="1803400"/>
            <a:ext cx="0" cy="12319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7097713" y="3035300"/>
            <a:ext cx="1127125" cy="1127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557588" y="1727200"/>
            <a:ext cx="169862" cy="169863"/>
          </a:xfrm>
          <a:prstGeom prst="ellipse">
            <a:avLst/>
          </a:prstGeom>
          <a:solidFill>
            <a:srgbClr val="87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prstClr val="white"/>
                </a:solidFill>
                <a:cs typeface="+mn-ea"/>
                <a:sym typeface="+mn-lt"/>
              </a:rPr>
              <a:t>1</a:t>
            </a:r>
            <a:endParaRPr lang="zh-CN" altLang="en-US" sz="10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975100" y="1727200"/>
            <a:ext cx="169863" cy="169863"/>
          </a:xfrm>
          <a:prstGeom prst="ellipse">
            <a:avLst/>
          </a:prstGeom>
          <a:solidFill>
            <a:srgbClr val="87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prstClr val="white"/>
                </a:solidFill>
                <a:cs typeface="+mn-ea"/>
                <a:sym typeface="+mn-lt"/>
              </a:rPr>
              <a:t>2</a:t>
            </a:r>
            <a:endParaRPr lang="zh-CN" altLang="en-US" sz="10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468813" y="1727200"/>
            <a:ext cx="169862" cy="169863"/>
          </a:xfrm>
          <a:prstGeom prst="ellipse">
            <a:avLst/>
          </a:prstGeom>
          <a:solidFill>
            <a:srgbClr val="87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prstClr val="white"/>
                </a:solidFill>
                <a:cs typeface="+mn-ea"/>
                <a:sym typeface="+mn-lt"/>
              </a:rPr>
              <a:t>3</a:t>
            </a:r>
            <a:endParaRPr lang="zh-CN" altLang="en-US" sz="10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981575" y="1727200"/>
            <a:ext cx="169863" cy="169863"/>
          </a:xfrm>
          <a:prstGeom prst="ellipse">
            <a:avLst/>
          </a:prstGeom>
          <a:solidFill>
            <a:srgbClr val="87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prstClr val="white"/>
                </a:solidFill>
                <a:cs typeface="+mn-ea"/>
                <a:sym typeface="+mn-lt"/>
              </a:rPr>
              <a:t>4</a:t>
            </a:r>
            <a:endParaRPr lang="zh-CN" altLang="en-US" sz="10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416550" y="1727200"/>
            <a:ext cx="169863" cy="169863"/>
          </a:xfrm>
          <a:prstGeom prst="ellipse">
            <a:avLst/>
          </a:prstGeom>
          <a:solidFill>
            <a:srgbClr val="87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prstClr val="white"/>
                </a:solidFill>
                <a:cs typeface="+mn-ea"/>
                <a:sym typeface="+mn-lt"/>
              </a:rPr>
              <a:t>5</a:t>
            </a:r>
            <a:endParaRPr lang="zh-CN" altLang="en-US" sz="10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71500" y="6286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食品安全</a:t>
            </a:r>
            <a:endParaRPr lang="en-US" altLang="zh-CN" sz="1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3094038" y="960438"/>
            <a:ext cx="29559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食物卫生的安全要求</a:t>
            </a:r>
          </a:p>
        </p:txBody>
      </p:sp>
      <p:grpSp>
        <p:nvGrpSpPr>
          <p:cNvPr id="41" name="组合 4"/>
          <p:cNvGrpSpPr/>
          <p:nvPr/>
        </p:nvGrpSpPr>
        <p:grpSpPr bwMode="auto">
          <a:xfrm flipV="1">
            <a:off x="3067050" y="1485900"/>
            <a:ext cx="3035300" cy="46038"/>
            <a:chOff x="2435703" y="480263"/>
            <a:chExt cx="4402064" cy="45719"/>
          </a:xfrm>
        </p:grpSpPr>
        <p:sp>
          <p:nvSpPr>
            <p:cNvPr id="42" name="矩形 41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6" name="文本框 15"/>
          <p:cNvSpPr txBox="1">
            <a:spLocks noChangeArrowheads="1"/>
          </p:cNvSpPr>
          <p:nvPr/>
        </p:nvSpPr>
        <p:spPr bwMode="auto">
          <a:xfrm>
            <a:off x="2438400" y="3267075"/>
            <a:ext cx="1127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不要吃腐烂变质的食物以及病死的牲畜和家禽的肉、蛋、奶等。</a:t>
            </a:r>
          </a:p>
        </p:txBody>
      </p:sp>
      <p:sp>
        <p:nvSpPr>
          <p:cNvPr id="47" name="文本框 15"/>
          <p:cNvSpPr txBox="1">
            <a:spLocks noChangeArrowheads="1"/>
          </p:cNvSpPr>
          <p:nvPr/>
        </p:nvSpPr>
        <p:spPr bwMode="auto">
          <a:xfrm>
            <a:off x="3990975" y="3267075"/>
            <a:ext cx="11271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学会辨认有毒的食物，如河豚、有毒  的蘑菇等。</a:t>
            </a:r>
          </a:p>
        </p:txBody>
      </p:sp>
      <p:sp>
        <p:nvSpPr>
          <p:cNvPr id="48" name="文本框 15"/>
          <p:cNvSpPr txBox="1">
            <a:spLocks noChangeArrowheads="1"/>
          </p:cNvSpPr>
          <p:nvPr/>
        </p:nvSpPr>
        <p:spPr bwMode="auto">
          <a:xfrm>
            <a:off x="5540375" y="3267075"/>
            <a:ext cx="1125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食品在贮存时，要低温、防腐，在进食之前一定要防止污染。</a:t>
            </a:r>
          </a:p>
        </p:txBody>
      </p:sp>
      <p:sp>
        <p:nvSpPr>
          <p:cNvPr id="49" name="文本框 15"/>
          <p:cNvSpPr txBox="1">
            <a:spLocks noChangeArrowheads="1"/>
          </p:cNvSpPr>
          <p:nvPr/>
        </p:nvSpPr>
        <p:spPr bwMode="auto">
          <a:xfrm>
            <a:off x="7097713" y="3267075"/>
            <a:ext cx="11271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对食品加热时一定要高温消毒，加热一定要彻底</a:t>
            </a:r>
            <a:r>
              <a:rPr lang="zh-CN" altLang="zh-CN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。一定</a:t>
            </a:r>
            <a:r>
              <a:rPr lang="zh-CN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要高温加热，彻底消灭食物中的细菌。</a:t>
            </a: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 animBg="1"/>
      <p:bldP spid="15" grpId="0" animBg="1"/>
      <p:bldP spid="22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9" grpId="0"/>
      <p:bldP spid="40" grpId="0"/>
      <p:bldP spid="46" grpId="0"/>
      <p:bldP spid="47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49388" y="1811338"/>
            <a:ext cx="2116137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49388" y="1811338"/>
            <a:ext cx="0" cy="1233487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885825" y="3035300"/>
            <a:ext cx="1125538" cy="1127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文本框 15"/>
          <p:cNvSpPr txBox="1">
            <a:spLocks noChangeArrowheads="1"/>
          </p:cNvSpPr>
          <p:nvPr/>
        </p:nvSpPr>
        <p:spPr bwMode="auto">
          <a:xfrm>
            <a:off x="885825" y="3195638"/>
            <a:ext cx="11255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9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讲究食品卫生，盛放生熟食品的容器及刀、菜板等都要分开使用，防止生食品污染熟食品。</a:t>
            </a:r>
          </a:p>
        </p:txBody>
      </p:sp>
      <p:grpSp>
        <p:nvGrpSpPr>
          <p:cNvPr id="6" name="组合 19"/>
          <p:cNvGrpSpPr/>
          <p:nvPr/>
        </p:nvGrpSpPr>
        <p:grpSpPr bwMode="auto">
          <a:xfrm flipH="1">
            <a:off x="3003550" y="1811338"/>
            <a:ext cx="1057275" cy="1233487"/>
            <a:chOff x="6673268" y="1229360"/>
            <a:chExt cx="1264469" cy="1473200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6673268" y="1229360"/>
              <a:ext cx="0" cy="487274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673268" y="1716634"/>
              <a:ext cx="1264469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7937737" y="1716634"/>
              <a:ext cx="0" cy="985926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 bwMode="auto">
          <a:xfrm>
            <a:off x="2438400" y="3035300"/>
            <a:ext cx="1127125" cy="11271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556125" y="1803400"/>
            <a:ext cx="0" cy="12319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 bwMode="auto">
          <a:xfrm>
            <a:off x="3992563" y="3035300"/>
            <a:ext cx="1125537" cy="1127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7" name="组合 34"/>
          <p:cNvGrpSpPr/>
          <p:nvPr/>
        </p:nvGrpSpPr>
        <p:grpSpPr bwMode="auto">
          <a:xfrm>
            <a:off x="5051425" y="1803400"/>
            <a:ext cx="1057275" cy="1231900"/>
            <a:chOff x="6673268" y="1229360"/>
            <a:chExt cx="1264469" cy="147320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6673268" y="1229360"/>
              <a:ext cx="0" cy="48790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6673268" y="1717263"/>
              <a:ext cx="1264469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7937737" y="1717263"/>
              <a:ext cx="0" cy="985297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/>
          <p:nvPr/>
        </p:nvSpPr>
        <p:spPr bwMode="auto">
          <a:xfrm>
            <a:off x="5545138" y="3035300"/>
            <a:ext cx="1125537" cy="11271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545138" y="1803400"/>
            <a:ext cx="2116137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661275" y="1803400"/>
            <a:ext cx="0" cy="12319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7097713" y="3035300"/>
            <a:ext cx="1127125" cy="1127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557588" y="1727200"/>
            <a:ext cx="169862" cy="169863"/>
          </a:xfrm>
          <a:prstGeom prst="ellipse">
            <a:avLst/>
          </a:prstGeom>
          <a:solidFill>
            <a:srgbClr val="87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prstClr val="white"/>
                </a:solidFill>
                <a:cs typeface="+mn-ea"/>
                <a:sym typeface="+mn-lt"/>
              </a:rPr>
              <a:t>6</a:t>
            </a:r>
            <a:endParaRPr lang="zh-CN" altLang="en-US" sz="10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975100" y="1727200"/>
            <a:ext cx="169863" cy="169863"/>
          </a:xfrm>
          <a:prstGeom prst="ellipse">
            <a:avLst/>
          </a:prstGeom>
          <a:solidFill>
            <a:srgbClr val="87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prstClr val="white"/>
                </a:solidFill>
                <a:cs typeface="+mn-ea"/>
                <a:sym typeface="+mn-lt"/>
              </a:rPr>
              <a:t>7</a:t>
            </a:r>
            <a:endParaRPr lang="zh-CN" altLang="en-US" sz="10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468813" y="1727200"/>
            <a:ext cx="169862" cy="169863"/>
          </a:xfrm>
          <a:prstGeom prst="ellipse">
            <a:avLst/>
          </a:prstGeom>
          <a:solidFill>
            <a:srgbClr val="87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prstClr val="white"/>
                </a:solidFill>
                <a:cs typeface="+mn-ea"/>
                <a:sym typeface="+mn-lt"/>
              </a:rPr>
              <a:t>8</a:t>
            </a:r>
            <a:endParaRPr lang="zh-CN" altLang="en-US" sz="10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981575" y="1727200"/>
            <a:ext cx="169863" cy="169863"/>
          </a:xfrm>
          <a:prstGeom prst="ellipse">
            <a:avLst/>
          </a:prstGeom>
          <a:solidFill>
            <a:srgbClr val="87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prstClr val="white"/>
                </a:solidFill>
                <a:cs typeface="+mn-ea"/>
                <a:sym typeface="+mn-lt"/>
              </a:rPr>
              <a:t>9</a:t>
            </a:r>
            <a:endParaRPr lang="zh-CN" altLang="en-US" sz="10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405438" y="1727200"/>
            <a:ext cx="228600" cy="211138"/>
          </a:xfrm>
          <a:prstGeom prst="ellipse">
            <a:avLst/>
          </a:prstGeom>
          <a:solidFill>
            <a:srgbClr val="87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71500" y="6286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食品安全</a:t>
            </a:r>
            <a:endParaRPr lang="en-US" altLang="zh-CN" sz="1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3094038" y="960438"/>
            <a:ext cx="29559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食物卫生的安全要求</a:t>
            </a:r>
          </a:p>
        </p:txBody>
      </p:sp>
      <p:grpSp>
        <p:nvGrpSpPr>
          <p:cNvPr id="41" name="组合 4"/>
          <p:cNvGrpSpPr/>
          <p:nvPr/>
        </p:nvGrpSpPr>
        <p:grpSpPr bwMode="auto">
          <a:xfrm flipV="1">
            <a:off x="3067050" y="1485900"/>
            <a:ext cx="3035300" cy="46038"/>
            <a:chOff x="2435703" y="480263"/>
            <a:chExt cx="4402064" cy="45719"/>
          </a:xfrm>
        </p:grpSpPr>
        <p:sp>
          <p:nvSpPr>
            <p:cNvPr id="42" name="矩形 41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6" name="文本框 15"/>
          <p:cNvSpPr txBox="1">
            <a:spLocks noChangeArrowheads="1"/>
          </p:cNvSpPr>
          <p:nvPr/>
        </p:nvSpPr>
        <p:spPr bwMode="auto">
          <a:xfrm>
            <a:off x="2438400" y="3267075"/>
            <a:ext cx="1127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9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不要长期食用含有色素、香精、防腐剂等食品添加剂的食品。</a:t>
            </a:r>
          </a:p>
        </p:txBody>
      </p:sp>
      <p:sp>
        <p:nvSpPr>
          <p:cNvPr id="47" name="文本框 15"/>
          <p:cNvSpPr txBox="1">
            <a:spLocks noChangeArrowheads="1"/>
          </p:cNvSpPr>
          <p:nvPr/>
        </p:nvSpPr>
        <p:spPr bwMode="auto">
          <a:xfrm>
            <a:off x="3990975" y="3267075"/>
            <a:ext cx="1127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9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不要吃发霉的甘蔗；放在冰箱内的食物遇停电变质，不要食用。</a:t>
            </a:r>
          </a:p>
        </p:txBody>
      </p:sp>
      <p:sp>
        <p:nvSpPr>
          <p:cNvPr id="48" name="文本框 15"/>
          <p:cNvSpPr txBox="1">
            <a:spLocks noChangeArrowheads="1"/>
          </p:cNvSpPr>
          <p:nvPr/>
        </p:nvSpPr>
        <p:spPr bwMode="auto">
          <a:xfrm>
            <a:off x="5540375" y="3400425"/>
            <a:ext cx="1125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9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不要购买流动摊贩销售的食品。</a:t>
            </a:r>
          </a:p>
        </p:txBody>
      </p:sp>
      <p:sp>
        <p:nvSpPr>
          <p:cNvPr id="49" name="文本框 15"/>
          <p:cNvSpPr txBox="1">
            <a:spLocks noChangeArrowheads="1"/>
          </p:cNvSpPr>
          <p:nvPr/>
        </p:nvSpPr>
        <p:spPr bwMode="auto">
          <a:xfrm>
            <a:off x="7097713" y="3171825"/>
            <a:ext cx="11271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9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防止误用工业盐做菜。万一发现有人有腹泻、腹痛、呕吐等中毒现象应及时上报，并送医药院抢救。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56225" y="1722438"/>
            <a:ext cx="31931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9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endParaRPr lang="zh-CN" altLang="en-US" sz="9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 animBg="1"/>
      <p:bldP spid="15" grpId="0" animBg="1"/>
      <p:bldP spid="22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9" grpId="0"/>
      <p:bldP spid="40" grpId="0"/>
      <p:bldP spid="46" grpId="0"/>
      <p:bldP spid="47" grpId="0"/>
      <p:bldP spid="48" grpId="0"/>
      <p:bldP spid="49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559444" y="1829691"/>
            <a:ext cx="940905" cy="940905"/>
            <a:chOff x="1403648" y="1527633"/>
            <a:chExt cx="1080120" cy="1080120"/>
          </a:xfrm>
          <a:solidFill>
            <a:schemeClr val="accent3">
              <a:lumMod val="75000"/>
            </a:schemeClr>
          </a:solidFill>
        </p:grpSpPr>
        <p:sp>
          <p:nvSpPr>
            <p:cNvPr id="9" name="椭圆 8"/>
            <p:cNvSpPr/>
            <p:nvPr/>
          </p:nvSpPr>
          <p:spPr>
            <a:xfrm>
              <a:off x="1403648" y="1527633"/>
              <a:ext cx="1080120" cy="10801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475656" y="1599641"/>
              <a:ext cx="936104" cy="936104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600" dirty="0">
                  <a:cs typeface="+mn-ea"/>
                  <a:sym typeface="+mn-lt"/>
                </a:rPr>
                <a:t>4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844925" y="2008188"/>
            <a:ext cx="34702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用电、消防安全</a:t>
            </a:r>
            <a:endParaRPr lang="en-US" altLang="zh-CN" sz="3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6" name="Picture 2" descr="E:\其他工作\【策    划】\兼职 我图网\觅知网\2018\小学生安全教育日.ppt\素材\754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2025" y="2865438"/>
            <a:ext cx="22971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3850" y="62865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用电消防安全</a:t>
            </a:r>
            <a:endParaRPr lang="en-US" altLang="zh-CN" sz="1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5"/>
          <p:cNvSpPr>
            <a:spLocks noChangeArrowheads="1"/>
          </p:cNvSpPr>
          <p:nvPr/>
        </p:nvSpPr>
        <p:spPr bwMode="auto">
          <a:xfrm>
            <a:off x="457200" y="1420813"/>
            <a:ext cx="455613" cy="454025"/>
          </a:xfrm>
          <a:prstGeom prst="ellipse">
            <a:avLst/>
          </a:prstGeom>
          <a:solidFill>
            <a:srgbClr val="1B6A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algn="just" defTabSz="121793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 defTabSz="1217930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78" name="Oval 21"/>
          <p:cNvSpPr>
            <a:spLocks noChangeArrowheads="1"/>
          </p:cNvSpPr>
          <p:nvPr/>
        </p:nvSpPr>
        <p:spPr bwMode="auto">
          <a:xfrm>
            <a:off x="457200" y="2422525"/>
            <a:ext cx="455613" cy="455613"/>
          </a:xfrm>
          <a:prstGeom prst="ellipse">
            <a:avLst/>
          </a:prstGeom>
          <a:solidFill>
            <a:srgbClr val="84CB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algn="just" defTabSz="121793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 defTabSz="1217930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81" name="Oval 22"/>
          <p:cNvSpPr>
            <a:spLocks noChangeArrowheads="1"/>
          </p:cNvSpPr>
          <p:nvPr/>
        </p:nvSpPr>
        <p:spPr bwMode="auto">
          <a:xfrm>
            <a:off x="457200" y="3425825"/>
            <a:ext cx="455613" cy="454025"/>
          </a:xfrm>
          <a:prstGeom prst="ellipse">
            <a:avLst/>
          </a:prstGeom>
          <a:solidFill>
            <a:srgbClr val="F8D3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algn="just" defTabSz="121793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 defTabSz="1217930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4446588" y="2509838"/>
            <a:ext cx="454025" cy="454025"/>
          </a:xfrm>
          <a:prstGeom prst="ellipse">
            <a:avLst/>
          </a:prstGeom>
          <a:solidFill>
            <a:srgbClr val="F47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algn="just" defTabSz="121793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 defTabSz="1217930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87" name="Oval 25"/>
          <p:cNvSpPr>
            <a:spLocks noChangeArrowheads="1"/>
          </p:cNvSpPr>
          <p:nvPr/>
        </p:nvSpPr>
        <p:spPr bwMode="auto">
          <a:xfrm>
            <a:off x="4452938" y="3414713"/>
            <a:ext cx="454025" cy="454025"/>
          </a:xfrm>
          <a:prstGeom prst="ellipse">
            <a:avLst/>
          </a:prstGeom>
          <a:solidFill>
            <a:srgbClr val="7CC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algn="just" defTabSz="121793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 defTabSz="1217930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sp>
        <p:nvSpPr>
          <p:cNvPr id="90" name="Oval 26"/>
          <p:cNvSpPr>
            <a:spLocks noChangeArrowheads="1"/>
          </p:cNvSpPr>
          <p:nvPr/>
        </p:nvSpPr>
        <p:spPr bwMode="auto">
          <a:xfrm>
            <a:off x="4446588" y="1416050"/>
            <a:ext cx="454025" cy="454025"/>
          </a:xfrm>
          <a:prstGeom prst="ellipse">
            <a:avLst/>
          </a:prstGeom>
          <a:solidFill>
            <a:srgbClr val="868A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algn="just" defTabSz="121793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 defTabSz="1217930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grpSp>
        <p:nvGrpSpPr>
          <p:cNvPr id="92" name="组合 61"/>
          <p:cNvGrpSpPr/>
          <p:nvPr/>
        </p:nvGrpSpPr>
        <p:grpSpPr bwMode="auto">
          <a:xfrm>
            <a:off x="935038" y="1384300"/>
            <a:ext cx="3275012" cy="787389"/>
            <a:chOff x="0" y="0"/>
            <a:chExt cx="4208005" cy="787727"/>
          </a:xfrm>
        </p:grpSpPr>
        <p:sp>
          <p:nvSpPr>
            <p:cNvPr id="25626" name="矩形 62"/>
            <p:cNvSpPr>
              <a:spLocks noChangeArrowheads="1"/>
            </p:cNvSpPr>
            <p:nvPr/>
          </p:nvSpPr>
          <p:spPr bwMode="auto">
            <a:xfrm>
              <a:off x="0" y="279678"/>
              <a:ext cx="4208005" cy="508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m"/>
                <a:defRPr sz="2400">
                  <a:solidFill>
                    <a:schemeClr val="accent1"/>
                  </a:solidFill>
                  <a:latin typeface="汉堡包手机字体" pitchFamily="34" charset="-122"/>
                  <a:ea typeface="方正卡通简体" pitchFamily="65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37F6FF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汉堡包手机字体" pitchFamily="34" charset="-122"/>
                  <a:ea typeface="方正卡通简体" pitchFamily="65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9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学会看安全用电标志。红色：用来标志禁止、停止的信息，遇到红色标志，应该严禁触摸。黄色：用来标志注意危险。如“当心触电”、“注意安全”等。   </a:t>
              </a:r>
              <a:endParaRPr lang="en-US" altLang="zh-CN" sz="9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627" name="文本框 63"/>
            <p:cNvSpPr txBox="1">
              <a:spLocks noChangeArrowheads="1"/>
            </p:cNvSpPr>
            <p:nvPr/>
          </p:nvSpPr>
          <p:spPr bwMode="auto">
            <a:xfrm>
              <a:off x="0" y="0"/>
              <a:ext cx="2377440" cy="308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m"/>
                <a:defRPr sz="2400">
                  <a:solidFill>
                    <a:schemeClr val="accent1"/>
                  </a:solidFill>
                  <a:latin typeface="汉堡包手机字体" pitchFamily="34" charset="-122"/>
                  <a:ea typeface="方正卡通简体" pitchFamily="65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37F6FF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汉堡包手机字体" pitchFamily="34" charset="-122"/>
                  <a:ea typeface="方正卡通简体" pitchFamily="65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用电安全</a:t>
              </a:r>
            </a:p>
          </p:txBody>
        </p:sp>
      </p:grpSp>
      <p:grpSp>
        <p:nvGrpSpPr>
          <p:cNvPr id="110" name="组合 61"/>
          <p:cNvGrpSpPr/>
          <p:nvPr/>
        </p:nvGrpSpPr>
        <p:grpSpPr bwMode="auto">
          <a:xfrm>
            <a:off x="935038" y="2379663"/>
            <a:ext cx="3351212" cy="787198"/>
            <a:chOff x="0" y="0"/>
            <a:chExt cx="4305937" cy="788074"/>
          </a:xfrm>
        </p:grpSpPr>
        <p:sp>
          <p:nvSpPr>
            <p:cNvPr id="25624" name="矩形 62"/>
            <p:cNvSpPr>
              <a:spLocks noChangeArrowheads="1"/>
            </p:cNvSpPr>
            <p:nvPr/>
          </p:nvSpPr>
          <p:spPr bwMode="auto">
            <a:xfrm>
              <a:off x="0" y="279678"/>
              <a:ext cx="4305937" cy="50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m"/>
                <a:defRPr sz="2400">
                  <a:solidFill>
                    <a:schemeClr val="accent1"/>
                  </a:solidFill>
                  <a:latin typeface="汉堡包手机字体" pitchFamily="34" charset="-122"/>
                  <a:ea typeface="方正卡通简体" pitchFamily="65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37F6FF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汉堡包手机字体" pitchFamily="34" charset="-122"/>
                  <a:ea typeface="方正卡通简体" pitchFamily="65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9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了解电流通过人体会造成伤亡。   凡是金属制品都是导电的，千万不要用这些工具直接与电源接触。如：不用手或导电物</a:t>
              </a:r>
              <a:r>
                <a:rPr lang="en-US" altLang="zh-CN" sz="9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(</a:t>
              </a:r>
              <a:r>
                <a:rPr lang="zh-CN" altLang="en-US" sz="9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如铁丝、钉子、别针等金属制品</a:t>
              </a:r>
              <a:r>
                <a:rPr lang="en-US" altLang="zh-CN" sz="9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)</a:t>
              </a:r>
              <a:r>
                <a:rPr lang="zh-CN" altLang="en-US" sz="9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去接触、探试电源插座内部。   </a:t>
              </a:r>
              <a:endParaRPr lang="en-US" altLang="zh-CN" sz="9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625" name="文本框 63"/>
            <p:cNvSpPr txBox="1">
              <a:spLocks noChangeArrowheads="1"/>
            </p:cNvSpPr>
            <p:nvPr/>
          </p:nvSpPr>
          <p:spPr bwMode="auto">
            <a:xfrm>
              <a:off x="0" y="0"/>
              <a:ext cx="2377440" cy="308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m"/>
                <a:defRPr sz="2400">
                  <a:solidFill>
                    <a:schemeClr val="accent1"/>
                  </a:solidFill>
                  <a:latin typeface="汉堡包手机字体" pitchFamily="34" charset="-122"/>
                  <a:ea typeface="方正卡通简体" pitchFamily="65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37F6FF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汉堡包手机字体" pitchFamily="34" charset="-122"/>
                  <a:ea typeface="方正卡通简体" pitchFamily="65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用电安全</a:t>
              </a:r>
            </a:p>
          </p:txBody>
        </p:sp>
      </p:grpSp>
      <p:grpSp>
        <p:nvGrpSpPr>
          <p:cNvPr id="113" name="组合 61"/>
          <p:cNvGrpSpPr/>
          <p:nvPr/>
        </p:nvGrpSpPr>
        <p:grpSpPr bwMode="auto">
          <a:xfrm>
            <a:off x="935038" y="3376613"/>
            <a:ext cx="3351212" cy="925512"/>
            <a:chOff x="0" y="0"/>
            <a:chExt cx="4305937" cy="926986"/>
          </a:xfrm>
        </p:grpSpPr>
        <p:sp>
          <p:nvSpPr>
            <p:cNvPr id="25622" name="矩形 62"/>
            <p:cNvSpPr>
              <a:spLocks noChangeArrowheads="1"/>
            </p:cNvSpPr>
            <p:nvPr/>
          </p:nvSpPr>
          <p:spPr bwMode="auto">
            <a:xfrm>
              <a:off x="0" y="279678"/>
              <a:ext cx="4305937" cy="64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m"/>
                <a:defRPr sz="2400">
                  <a:solidFill>
                    <a:schemeClr val="accent1"/>
                  </a:solidFill>
                  <a:latin typeface="汉堡包手机字体" pitchFamily="34" charset="-122"/>
                  <a:ea typeface="方正卡通简体" pitchFamily="65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37F6FF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汉堡包手机字体" pitchFamily="34" charset="-122"/>
                  <a:ea typeface="方正卡通简体" pitchFamily="65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9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通常水也是导电的。电器用品要注意不要沾上水，所以不用湿手触摸电器，不用湿布擦拭电器。如：电视机开着时，不可用湿毛巾擦，防止水滴进机壳内造成短路，机毁人伤。不能用湿手接插头，这样容易触电。  </a:t>
              </a:r>
              <a:endParaRPr lang="en-US" altLang="zh-CN" sz="9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623" name="文本框 63"/>
            <p:cNvSpPr txBox="1">
              <a:spLocks noChangeArrowheads="1"/>
            </p:cNvSpPr>
            <p:nvPr/>
          </p:nvSpPr>
          <p:spPr bwMode="auto">
            <a:xfrm>
              <a:off x="0" y="0"/>
              <a:ext cx="2377440" cy="308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m"/>
                <a:defRPr sz="2400">
                  <a:solidFill>
                    <a:schemeClr val="accent1"/>
                  </a:solidFill>
                  <a:latin typeface="汉堡包手机字体" pitchFamily="34" charset="-122"/>
                  <a:ea typeface="方正卡通简体" pitchFamily="65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37F6FF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汉堡包手机字体" pitchFamily="34" charset="-122"/>
                  <a:ea typeface="方正卡通简体" pitchFamily="65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用电安全</a:t>
              </a:r>
            </a:p>
          </p:txBody>
        </p:sp>
      </p:grpSp>
      <p:grpSp>
        <p:nvGrpSpPr>
          <p:cNvPr id="116" name="组合 61"/>
          <p:cNvGrpSpPr/>
          <p:nvPr/>
        </p:nvGrpSpPr>
        <p:grpSpPr bwMode="auto">
          <a:xfrm>
            <a:off x="4945063" y="1384300"/>
            <a:ext cx="3408362" cy="925513"/>
            <a:chOff x="0" y="0"/>
            <a:chExt cx="4379386" cy="926986"/>
          </a:xfrm>
        </p:grpSpPr>
        <p:sp>
          <p:nvSpPr>
            <p:cNvPr id="25620" name="矩形 62"/>
            <p:cNvSpPr>
              <a:spLocks noChangeArrowheads="1"/>
            </p:cNvSpPr>
            <p:nvPr/>
          </p:nvSpPr>
          <p:spPr bwMode="auto">
            <a:xfrm>
              <a:off x="0" y="279678"/>
              <a:ext cx="4379386" cy="64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m"/>
                <a:defRPr sz="2400">
                  <a:solidFill>
                    <a:schemeClr val="accent1"/>
                  </a:solidFill>
                  <a:latin typeface="汉堡包手机字体" pitchFamily="34" charset="-122"/>
                  <a:ea typeface="方正卡通简体" pitchFamily="65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37F6FF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汉堡包手机字体" pitchFamily="34" charset="-122"/>
                  <a:ea typeface="方正卡通简体" pitchFamily="65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9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发现有人触电要设法及时关断电源。不要用手去直接救人，应呼喊成年人相助，不要自己处理，以防触电。木头、橡胶、塑料不导电，叫绝缘体，这些工具可以直接接触电源，不会引起触电，可以用干燥的木棍等物将触电者与带电的电器分开。   </a:t>
              </a:r>
              <a:endParaRPr lang="en-US" altLang="zh-CN" sz="9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621" name="文本框 63"/>
            <p:cNvSpPr txBox="1">
              <a:spLocks noChangeArrowheads="1"/>
            </p:cNvSpPr>
            <p:nvPr/>
          </p:nvSpPr>
          <p:spPr bwMode="auto">
            <a:xfrm>
              <a:off x="0" y="0"/>
              <a:ext cx="2377440" cy="308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m"/>
                <a:defRPr sz="2400">
                  <a:solidFill>
                    <a:schemeClr val="accent1"/>
                  </a:solidFill>
                  <a:latin typeface="汉堡包手机字体" pitchFamily="34" charset="-122"/>
                  <a:ea typeface="方正卡通简体" pitchFamily="65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37F6FF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汉堡包手机字体" pitchFamily="34" charset="-122"/>
                  <a:ea typeface="方正卡通简体" pitchFamily="65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用电安全</a:t>
              </a:r>
            </a:p>
          </p:txBody>
        </p:sp>
      </p:grpSp>
      <p:grpSp>
        <p:nvGrpSpPr>
          <p:cNvPr id="119" name="组合 61"/>
          <p:cNvGrpSpPr/>
          <p:nvPr/>
        </p:nvGrpSpPr>
        <p:grpSpPr bwMode="auto">
          <a:xfrm>
            <a:off x="4945063" y="2513013"/>
            <a:ext cx="3275012" cy="511175"/>
            <a:chOff x="0" y="0"/>
            <a:chExt cx="4208005" cy="510859"/>
          </a:xfrm>
        </p:grpSpPr>
        <p:sp>
          <p:nvSpPr>
            <p:cNvPr id="25618" name="矩形 62"/>
            <p:cNvSpPr>
              <a:spLocks noChangeArrowheads="1"/>
            </p:cNvSpPr>
            <p:nvPr/>
          </p:nvSpPr>
          <p:spPr bwMode="auto">
            <a:xfrm>
              <a:off x="0" y="279678"/>
              <a:ext cx="4208005" cy="23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m"/>
                <a:defRPr sz="2400">
                  <a:solidFill>
                    <a:schemeClr val="accent1"/>
                  </a:solidFill>
                  <a:latin typeface="汉堡包手机字体" pitchFamily="34" charset="-122"/>
                  <a:ea typeface="方正卡通简体" pitchFamily="65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37F6FF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汉堡包手机字体" pitchFamily="34" charset="-122"/>
                  <a:ea typeface="方正卡通简体" pitchFamily="65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9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认识了解电源总开关。学会在紧急情况下关断总电源。</a:t>
              </a:r>
              <a:endParaRPr lang="en-US" altLang="zh-CN" sz="9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619" name="文本框 63"/>
            <p:cNvSpPr txBox="1">
              <a:spLocks noChangeArrowheads="1"/>
            </p:cNvSpPr>
            <p:nvPr/>
          </p:nvSpPr>
          <p:spPr bwMode="auto">
            <a:xfrm>
              <a:off x="0" y="0"/>
              <a:ext cx="2377440" cy="308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m"/>
                <a:defRPr sz="2400">
                  <a:solidFill>
                    <a:schemeClr val="accent1"/>
                  </a:solidFill>
                  <a:latin typeface="汉堡包手机字体" pitchFamily="34" charset="-122"/>
                  <a:ea typeface="方正卡通简体" pitchFamily="65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37F6FF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汉堡包手机字体" pitchFamily="34" charset="-122"/>
                  <a:ea typeface="方正卡通简体" pitchFamily="65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用电安全</a:t>
              </a:r>
            </a:p>
          </p:txBody>
        </p:sp>
      </p:grpSp>
      <p:grpSp>
        <p:nvGrpSpPr>
          <p:cNvPr id="122" name="组合 61"/>
          <p:cNvGrpSpPr/>
          <p:nvPr/>
        </p:nvGrpSpPr>
        <p:grpSpPr bwMode="auto">
          <a:xfrm>
            <a:off x="4945063" y="3376613"/>
            <a:ext cx="3275012" cy="649287"/>
            <a:chOff x="0" y="0"/>
            <a:chExt cx="4208005" cy="649568"/>
          </a:xfrm>
        </p:grpSpPr>
        <p:sp>
          <p:nvSpPr>
            <p:cNvPr id="25616" name="矩形 62"/>
            <p:cNvSpPr>
              <a:spLocks noChangeArrowheads="1"/>
            </p:cNvSpPr>
            <p:nvPr/>
          </p:nvSpPr>
          <p:spPr bwMode="auto">
            <a:xfrm>
              <a:off x="0" y="279678"/>
              <a:ext cx="4208005" cy="369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m"/>
                <a:defRPr sz="2400">
                  <a:solidFill>
                    <a:schemeClr val="accent1"/>
                  </a:solidFill>
                  <a:latin typeface="汉堡包手机字体" pitchFamily="34" charset="-122"/>
                  <a:ea typeface="方正卡通简体" pitchFamily="65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37F6FF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汉堡包手机字体" pitchFamily="34" charset="-122"/>
                  <a:ea typeface="方正卡通简体" pitchFamily="65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9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电器使用完毕后应拔掉电源插头。插拔电源插头时不要用力拉拽电线，以防止电线的绝缘层受损造成触电。   </a:t>
              </a:r>
              <a:endParaRPr lang="en-US" altLang="zh-CN" sz="9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617" name="文本框 63"/>
            <p:cNvSpPr txBox="1">
              <a:spLocks noChangeArrowheads="1"/>
            </p:cNvSpPr>
            <p:nvPr/>
          </p:nvSpPr>
          <p:spPr bwMode="auto">
            <a:xfrm>
              <a:off x="0" y="0"/>
              <a:ext cx="2377440" cy="308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m"/>
                <a:defRPr sz="2400">
                  <a:solidFill>
                    <a:schemeClr val="accent1"/>
                  </a:solidFill>
                  <a:latin typeface="汉堡包手机字体" pitchFamily="34" charset="-122"/>
                  <a:ea typeface="方正卡通简体" pitchFamily="65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37F6FF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汉堡包手机字体" pitchFamily="34" charset="-122"/>
                  <a:ea typeface="方正卡通简体" pitchFamily="65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用电安全</a:t>
              </a:r>
            </a:p>
          </p:txBody>
        </p:sp>
      </p:grp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323850" y="62865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用电消防安全</a:t>
            </a:r>
            <a:endParaRPr lang="en-US" altLang="zh-CN" sz="1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27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81850" y="-19458"/>
            <a:ext cx="1976351" cy="175163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8" grpId="0" animBg="1"/>
      <p:bldP spid="81" grpId="0" animBg="1"/>
      <p:bldP spid="84" grpId="0" animBg="1"/>
      <p:bldP spid="87" grpId="0" animBg="1"/>
      <p:bldP spid="90" grpId="0" animBg="1"/>
      <p:bldP spid="1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9640" y="0"/>
            <a:ext cx="2478951" cy="219708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Oval 5"/>
          <p:cNvSpPr>
            <a:spLocks noChangeArrowheads="1"/>
          </p:cNvSpPr>
          <p:nvPr/>
        </p:nvSpPr>
        <p:spPr bwMode="auto">
          <a:xfrm>
            <a:off x="457200" y="1878013"/>
            <a:ext cx="455613" cy="454025"/>
          </a:xfrm>
          <a:prstGeom prst="ellipse">
            <a:avLst/>
          </a:prstGeom>
          <a:solidFill>
            <a:srgbClr val="1B6A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algn="just" defTabSz="121793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 defTabSz="1217930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</a:p>
        </p:txBody>
      </p:sp>
      <p:sp>
        <p:nvSpPr>
          <p:cNvPr id="78" name="Oval 21"/>
          <p:cNvSpPr>
            <a:spLocks noChangeArrowheads="1"/>
          </p:cNvSpPr>
          <p:nvPr/>
        </p:nvSpPr>
        <p:spPr bwMode="auto">
          <a:xfrm>
            <a:off x="457200" y="3013075"/>
            <a:ext cx="455613" cy="455613"/>
          </a:xfrm>
          <a:prstGeom prst="ellipse">
            <a:avLst/>
          </a:prstGeom>
          <a:solidFill>
            <a:srgbClr val="84CB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algn="just" defTabSz="121793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 defTabSz="1217930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4352925" y="3100388"/>
            <a:ext cx="631825" cy="514350"/>
          </a:xfrm>
          <a:prstGeom prst="ellipse">
            <a:avLst/>
          </a:prstGeom>
          <a:solidFill>
            <a:srgbClr val="F47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algn="just" defTabSz="121793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 defTabSz="1217930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</a:p>
        </p:txBody>
      </p:sp>
      <p:sp>
        <p:nvSpPr>
          <p:cNvPr id="90" name="Oval 26"/>
          <p:cNvSpPr>
            <a:spLocks noChangeArrowheads="1"/>
          </p:cNvSpPr>
          <p:nvPr/>
        </p:nvSpPr>
        <p:spPr bwMode="auto">
          <a:xfrm>
            <a:off x="4446588" y="1873250"/>
            <a:ext cx="454025" cy="454025"/>
          </a:xfrm>
          <a:prstGeom prst="ellipse">
            <a:avLst/>
          </a:prstGeom>
          <a:solidFill>
            <a:srgbClr val="868A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algn="just" defTabSz="121793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 defTabSz="1217930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9</a:t>
            </a:r>
          </a:p>
        </p:txBody>
      </p:sp>
      <p:grpSp>
        <p:nvGrpSpPr>
          <p:cNvPr id="92" name="组合 61"/>
          <p:cNvGrpSpPr/>
          <p:nvPr/>
        </p:nvGrpSpPr>
        <p:grpSpPr bwMode="auto">
          <a:xfrm>
            <a:off x="935038" y="1841500"/>
            <a:ext cx="3275012" cy="649288"/>
            <a:chOff x="0" y="0"/>
            <a:chExt cx="4208005" cy="649568"/>
          </a:xfrm>
        </p:grpSpPr>
        <p:sp>
          <p:nvSpPr>
            <p:cNvPr id="26642" name="矩形 62"/>
            <p:cNvSpPr>
              <a:spLocks noChangeArrowheads="1"/>
            </p:cNvSpPr>
            <p:nvPr/>
          </p:nvSpPr>
          <p:spPr bwMode="auto">
            <a:xfrm>
              <a:off x="0" y="279678"/>
              <a:ext cx="4208005" cy="369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m"/>
                <a:defRPr sz="2400">
                  <a:solidFill>
                    <a:schemeClr val="accent1"/>
                  </a:solidFill>
                  <a:latin typeface="汉堡包手机字体" pitchFamily="34" charset="-122"/>
                  <a:ea typeface="方正卡通简体" pitchFamily="65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37F6FF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汉堡包手机字体" pitchFamily="34" charset="-122"/>
                  <a:ea typeface="方正卡通简体" pitchFamily="65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9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不要随意拆卸、安装电源线路、插座、插头等。哪怕安装灯泡等简单的事情，也要先关断电源，并在家长的指导下进行。  </a:t>
              </a:r>
              <a:endParaRPr lang="en-US" altLang="zh-CN" sz="9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643" name="文本框 63"/>
            <p:cNvSpPr txBox="1">
              <a:spLocks noChangeArrowheads="1"/>
            </p:cNvSpPr>
            <p:nvPr/>
          </p:nvSpPr>
          <p:spPr bwMode="auto">
            <a:xfrm>
              <a:off x="0" y="0"/>
              <a:ext cx="2377440" cy="308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m"/>
                <a:defRPr sz="2400">
                  <a:solidFill>
                    <a:schemeClr val="accent1"/>
                  </a:solidFill>
                  <a:latin typeface="汉堡包手机字体" pitchFamily="34" charset="-122"/>
                  <a:ea typeface="方正卡通简体" pitchFamily="65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37F6FF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汉堡包手机字体" pitchFamily="34" charset="-122"/>
                  <a:ea typeface="方正卡通简体" pitchFamily="65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用电安全</a:t>
              </a:r>
            </a:p>
          </p:txBody>
        </p:sp>
      </p:grpSp>
      <p:grpSp>
        <p:nvGrpSpPr>
          <p:cNvPr id="110" name="组合 61"/>
          <p:cNvGrpSpPr/>
          <p:nvPr/>
        </p:nvGrpSpPr>
        <p:grpSpPr bwMode="auto">
          <a:xfrm>
            <a:off x="935038" y="2970213"/>
            <a:ext cx="3351212" cy="649287"/>
            <a:chOff x="0" y="0"/>
            <a:chExt cx="4305937" cy="649568"/>
          </a:xfrm>
        </p:grpSpPr>
        <p:sp>
          <p:nvSpPr>
            <p:cNvPr id="26640" name="矩形 62"/>
            <p:cNvSpPr>
              <a:spLocks noChangeArrowheads="1"/>
            </p:cNvSpPr>
            <p:nvPr/>
          </p:nvSpPr>
          <p:spPr bwMode="auto">
            <a:xfrm>
              <a:off x="0" y="279678"/>
              <a:ext cx="4305937" cy="369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m"/>
                <a:defRPr sz="2400">
                  <a:solidFill>
                    <a:schemeClr val="accent1"/>
                  </a:solidFill>
                  <a:latin typeface="汉堡包手机字体" pitchFamily="34" charset="-122"/>
                  <a:ea typeface="方正卡通简体" pitchFamily="65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37F6FF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汉堡包手机字体" pitchFamily="34" charset="-122"/>
                  <a:ea typeface="方正卡通简体" pitchFamily="65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9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见到脱落的电线时，千万要躲远。对于裸露的线头，更不能用手碰。</a:t>
              </a:r>
              <a:endParaRPr lang="en-US" altLang="zh-CN" sz="9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641" name="文本框 63"/>
            <p:cNvSpPr txBox="1">
              <a:spLocks noChangeArrowheads="1"/>
            </p:cNvSpPr>
            <p:nvPr/>
          </p:nvSpPr>
          <p:spPr bwMode="auto">
            <a:xfrm>
              <a:off x="0" y="0"/>
              <a:ext cx="2377440" cy="308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m"/>
                <a:defRPr sz="2400">
                  <a:solidFill>
                    <a:schemeClr val="accent1"/>
                  </a:solidFill>
                  <a:latin typeface="汉堡包手机字体" pitchFamily="34" charset="-122"/>
                  <a:ea typeface="方正卡通简体" pitchFamily="65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37F6FF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汉堡包手机字体" pitchFamily="34" charset="-122"/>
                  <a:ea typeface="方正卡通简体" pitchFamily="65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用电安全</a:t>
              </a:r>
            </a:p>
          </p:txBody>
        </p:sp>
      </p:grpSp>
      <p:grpSp>
        <p:nvGrpSpPr>
          <p:cNvPr id="116" name="组合 61"/>
          <p:cNvGrpSpPr/>
          <p:nvPr/>
        </p:nvGrpSpPr>
        <p:grpSpPr bwMode="auto">
          <a:xfrm>
            <a:off x="4945063" y="1841500"/>
            <a:ext cx="3408362" cy="649288"/>
            <a:chOff x="0" y="0"/>
            <a:chExt cx="4379386" cy="649568"/>
          </a:xfrm>
        </p:grpSpPr>
        <p:sp>
          <p:nvSpPr>
            <p:cNvPr id="26638" name="矩形 62"/>
            <p:cNvSpPr>
              <a:spLocks noChangeArrowheads="1"/>
            </p:cNvSpPr>
            <p:nvPr/>
          </p:nvSpPr>
          <p:spPr bwMode="auto">
            <a:xfrm>
              <a:off x="0" y="279678"/>
              <a:ext cx="4379386" cy="369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m"/>
                <a:defRPr sz="2400">
                  <a:solidFill>
                    <a:schemeClr val="accent1"/>
                  </a:solidFill>
                  <a:latin typeface="汉堡包手机字体" pitchFamily="34" charset="-122"/>
                  <a:ea typeface="方正卡通简体" pitchFamily="65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37F6FF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汉堡包手机字体" pitchFamily="34" charset="-122"/>
                  <a:ea typeface="方正卡通简体" pitchFamily="65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9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电闸盒旁，危险重重。别在电闸附近玩耍，不可随意动闸，以免发生短路，漏电等危险。   </a:t>
              </a:r>
              <a:endParaRPr lang="en-US" altLang="zh-CN" sz="9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639" name="文本框 63"/>
            <p:cNvSpPr txBox="1">
              <a:spLocks noChangeArrowheads="1"/>
            </p:cNvSpPr>
            <p:nvPr/>
          </p:nvSpPr>
          <p:spPr bwMode="auto">
            <a:xfrm>
              <a:off x="0" y="0"/>
              <a:ext cx="2377440" cy="308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m"/>
                <a:defRPr sz="2400">
                  <a:solidFill>
                    <a:schemeClr val="accent1"/>
                  </a:solidFill>
                  <a:latin typeface="汉堡包手机字体" pitchFamily="34" charset="-122"/>
                  <a:ea typeface="方正卡通简体" pitchFamily="65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37F6FF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汉堡包手机字体" pitchFamily="34" charset="-122"/>
                  <a:ea typeface="方正卡通简体" pitchFamily="65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用电安全</a:t>
              </a:r>
            </a:p>
          </p:txBody>
        </p:sp>
      </p:grpSp>
      <p:grpSp>
        <p:nvGrpSpPr>
          <p:cNvPr id="119" name="组合 61"/>
          <p:cNvGrpSpPr/>
          <p:nvPr/>
        </p:nvGrpSpPr>
        <p:grpSpPr bwMode="auto">
          <a:xfrm>
            <a:off x="5024438" y="3100388"/>
            <a:ext cx="3273425" cy="649287"/>
            <a:chOff x="0" y="0"/>
            <a:chExt cx="4208005" cy="649568"/>
          </a:xfrm>
        </p:grpSpPr>
        <p:sp>
          <p:nvSpPr>
            <p:cNvPr id="26636" name="矩形 62"/>
            <p:cNvSpPr>
              <a:spLocks noChangeArrowheads="1"/>
            </p:cNvSpPr>
            <p:nvPr/>
          </p:nvSpPr>
          <p:spPr bwMode="auto">
            <a:xfrm>
              <a:off x="0" y="279678"/>
              <a:ext cx="4208005" cy="369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m"/>
                <a:defRPr sz="2400">
                  <a:solidFill>
                    <a:schemeClr val="accent1"/>
                  </a:solidFill>
                  <a:latin typeface="汉堡包手机字体" pitchFamily="34" charset="-122"/>
                  <a:ea typeface="方正卡通简体" pitchFamily="65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37F6FF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汉堡包手机字体" pitchFamily="34" charset="-122"/>
                  <a:ea typeface="方正卡通简体" pitchFamily="65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9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雨天防雷电。遇到下雨打雷打闪，要关掉电视、音响，拔掉电源插头。</a:t>
              </a:r>
            </a:p>
          </p:txBody>
        </p:sp>
        <p:sp>
          <p:nvSpPr>
            <p:cNvPr id="26637" name="文本框 63"/>
            <p:cNvSpPr txBox="1">
              <a:spLocks noChangeArrowheads="1"/>
            </p:cNvSpPr>
            <p:nvPr/>
          </p:nvSpPr>
          <p:spPr bwMode="auto">
            <a:xfrm>
              <a:off x="0" y="0"/>
              <a:ext cx="2377440" cy="308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m"/>
                <a:defRPr sz="2400">
                  <a:solidFill>
                    <a:schemeClr val="accent1"/>
                  </a:solidFill>
                  <a:latin typeface="汉堡包手机字体" pitchFamily="34" charset="-122"/>
                  <a:ea typeface="方正卡通简体" pitchFamily="65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37F6FF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汉堡包手机字体" pitchFamily="34" charset="-122"/>
                  <a:ea typeface="方正卡通简体" pitchFamily="65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用电安全</a:t>
              </a:r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23850" y="62865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用电消防安全</a:t>
            </a:r>
            <a:endParaRPr lang="en-US" altLang="zh-CN" sz="1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8" grpId="0" animBg="1"/>
      <p:bldP spid="84" grpId="0" animBg="1"/>
      <p:bldP spid="90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3551717"/>
            <a:ext cx="1949796" cy="159178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960438" y="1352550"/>
            <a:ext cx="1489075" cy="2654300"/>
          </a:xfrm>
          <a:prstGeom prst="roundRect">
            <a:avLst>
              <a:gd name="adj" fmla="val 4218"/>
            </a:avLst>
          </a:prstGeom>
          <a:solidFill>
            <a:schemeClr val="accent4">
              <a:lumMod val="20000"/>
              <a:lumOff val="80000"/>
            </a:schemeClr>
          </a:solidFill>
          <a:ln w="25400" cmpd="sng">
            <a:solidFill>
              <a:schemeClr val="accent4">
                <a:lumMod val="60000"/>
                <a:lumOff val="40000"/>
              </a:schemeClr>
            </a:solidFill>
            <a:round/>
          </a:ln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zh-CN" sz="1200" smtClea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ounded Rectangle 22"/>
          <p:cNvSpPr>
            <a:spLocks noChangeArrowheads="1"/>
          </p:cNvSpPr>
          <p:nvPr/>
        </p:nvSpPr>
        <p:spPr bwMode="auto">
          <a:xfrm>
            <a:off x="2830513" y="1352550"/>
            <a:ext cx="1492250" cy="2654300"/>
          </a:xfrm>
          <a:prstGeom prst="roundRect">
            <a:avLst>
              <a:gd name="adj" fmla="val 4218"/>
            </a:avLst>
          </a:prstGeom>
          <a:solidFill>
            <a:schemeClr val="accent4">
              <a:lumMod val="20000"/>
              <a:lumOff val="80000"/>
            </a:schemeClr>
          </a:solidFill>
          <a:ln w="25400" cmpd="sng">
            <a:solidFill>
              <a:schemeClr val="accent4">
                <a:lumMod val="60000"/>
                <a:lumOff val="40000"/>
              </a:schemeClr>
            </a:solidFill>
            <a:round/>
          </a:ln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zh-CN" sz="1200" smtClea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Rounded Rectangle 29"/>
          <p:cNvSpPr>
            <a:spLocks noChangeArrowheads="1"/>
          </p:cNvSpPr>
          <p:nvPr/>
        </p:nvSpPr>
        <p:spPr bwMode="auto">
          <a:xfrm>
            <a:off x="4686300" y="1352550"/>
            <a:ext cx="1489075" cy="2654300"/>
          </a:xfrm>
          <a:prstGeom prst="roundRect">
            <a:avLst>
              <a:gd name="adj" fmla="val 4218"/>
            </a:avLst>
          </a:prstGeom>
          <a:solidFill>
            <a:schemeClr val="accent4">
              <a:lumMod val="20000"/>
              <a:lumOff val="80000"/>
            </a:schemeClr>
          </a:solidFill>
          <a:ln w="25400" cmpd="sng">
            <a:solidFill>
              <a:schemeClr val="accent4">
                <a:lumMod val="60000"/>
                <a:lumOff val="40000"/>
              </a:schemeClr>
            </a:solidFill>
            <a:round/>
          </a:ln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zh-CN" sz="1200" smtClea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Rounded Rectangle 36"/>
          <p:cNvSpPr>
            <a:spLocks noChangeArrowheads="1"/>
          </p:cNvSpPr>
          <p:nvPr/>
        </p:nvSpPr>
        <p:spPr bwMode="auto">
          <a:xfrm>
            <a:off x="6578600" y="1352550"/>
            <a:ext cx="1489075" cy="2654300"/>
          </a:xfrm>
          <a:prstGeom prst="roundRect">
            <a:avLst>
              <a:gd name="adj" fmla="val 4218"/>
            </a:avLst>
          </a:prstGeom>
          <a:solidFill>
            <a:schemeClr val="accent4">
              <a:lumMod val="20000"/>
              <a:lumOff val="80000"/>
            </a:schemeClr>
          </a:solidFill>
          <a:ln w="25400" cmpd="sng">
            <a:solidFill>
              <a:schemeClr val="accent4">
                <a:lumMod val="60000"/>
                <a:lumOff val="40000"/>
              </a:schemeClr>
            </a:solidFill>
            <a:round/>
          </a:ln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zh-CN" sz="1200" smtClea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" name="组合 64"/>
          <p:cNvGrpSpPr/>
          <p:nvPr/>
        </p:nvGrpSpPr>
        <p:grpSpPr bwMode="auto">
          <a:xfrm>
            <a:off x="1116013" y="1692275"/>
            <a:ext cx="1189037" cy="1103313"/>
            <a:chOff x="0" y="-42355"/>
            <a:chExt cx="1747731" cy="1620057"/>
          </a:xfrm>
        </p:grpSpPr>
        <p:sp>
          <p:nvSpPr>
            <p:cNvPr id="27674" name="Content Placeholder 2"/>
            <p:cNvSpPr txBox="1">
              <a:spLocks noChangeArrowheads="1"/>
            </p:cNvSpPr>
            <p:nvPr/>
          </p:nvSpPr>
          <p:spPr bwMode="auto">
            <a:xfrm>
              <a:off x="0" y="615541"/>
              <a:ext cx="1747731" cy="962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m"/>
                <a:defRPr sz="2400">
                  <a:solidFill>
                    <a:schemeClr val="accent1"/>
                  </a:solidFill>
                  <a:latin typeface="汉堡包手机字体" pitchFamily="34" charset="-122"/>
                  <a:ea typeface="方正卡通简体" pitchFamily="65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37F6FF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汉堡包手机字体" pitchFamily="34" charset="-122"/>
                  <a:ea typeface="方正卡通简体" pitchFamily="65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9pPr>
            </a:lstStyle>
            <a:p>
              <a:pPr algn="l">
                <a:lnSpc>
                  <a:spcPct val="200000"/>
                </a:lnSpc>
                <a:spcBef>
                  <a:spcPts val="1000"/>
                </a:spcBef>
                <a:buClrTx/>
                <a:buSzTx/>
                <a:buFontTx/>
                <a:buNone/>
              </a:pPr>
              <a:r>
                <a:rPr lang="zh-CN" altLang="en-US" sz="8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教育儿童不要玩火，火柴、打火机不是玩具，不能随便玩。点蜡烛、点蚊香有火灾危险性，使用时应注意远离可燃物。</a:t>
              </a:r>
            </a:p>
          </p:txBody>
        </p:sp>
        <p:grpSp>
          <p:nvGrpSpPr>
            <p:cNvPr id="27675" name="组合 66"/>
            <p:cNvGrpSpPr/>
            <p:nvPr/>
          </p:nvGrpSpPr>
          <p:grpSpPr bwMode="auto">
            <a:xfrm>
              <a:off x="558857" y="-42355"/>
              <a:ext cx="525271" cy="553633"/>
              <a:chOff x="2495" y="-42355"/>
              <a:chExt cx="525271" cy="553633"/>
            </a:xfrm>
          </p:grpSpPr>
          <p:sp>
            <p:nvSpPr>
              <p:cNvPr id="27676" name="椭圆 67"/>
              <p:cNvSpPr>
                <a:spLocks noChangeArrowheads="1"/>
              </p:cNvSpPr>
              <p:nvPr/>
            </p:nvSpPr>
            <p:spPr bwMode="auto">
              <a:xfrm>
                <a:off x="2495" y="0"/>
                <a:ext cx="511278" cy="511278"/>
              </a:xfrm>
              <a:prstGeom prst="ellipse">
                <a:avLst/>
              </a:prstGeom>
              <a:solidFill>
                <a:srgbClr val="F8D3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algn="just">
                  <a:lnSpc>
                    <a:spcPct val="110000"/>
                  </a:lnSpc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m"/>
                  <a:defRPr sz="2400">
                    <a:solidFill>
                      <a:schemeClr val="accent1"/>
                    </a:solidFill>
                    <a:latin typeface="汉堡包手机字体" pitchFamily="34" charset="-122"/>
                    <a:ea typeface="方正卡通简体" pitchFamily="65" charset="-122"/>
                  </a:defRPr>
                </a:lvl1pPr>
                <a:lvl2pPr marL="742950" indent="-285750" algn="just">
                  <a:lnSpc>
                    <a:spcPct val="120000"/>
                  </a:lnSpc>
                  <a:spcAft>
                    <a:spcPts val="600"/>
                  </a:spcAft>
                  <a:buClr>
                    <a:srgbClr val="37F6FF"/>
                  </a:buClr>
                  <a:buFont typeface="幼圆" panose="02010509060101010101" pitchFamily="49" charset="-122"/>
                  <a:buChar char=" "/>
                  <a:defRPr sz="1600">
                    <a:solidFill>
                      <a:schemeClr val="tx1"/>
                    </a:solidFill>
                    <a:latin typeface="汉堡包手机字体" pitchFamily="34" charset="-122"/>
                    <a:ea typeface="方正卡通简体" pitchFamily="65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9pPr>
              </a:lstStyle>
              <a:p>
                <a:pPr algn="ctr" eaLnBrk="1" hangingPunct="1">
                  <a:lnSpc>
                    <a:spcPct val="2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9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677" name="文本框 68"/>
              <p:cNvSpPr txBox="1">
                <a:spLocks noChangeArrowheads="1"/>
              </p:cNvSpPr>
              <p:nvPr/>
            </p:nvSpPr>
            <p:spPr bwMode="auto">
              <a:xfrm>
                <a:off x="13992" y="-42355"/>
                <a:ext cx="513774" cy="519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just">
                  <a:lnSpc>
                    <a:spcPct val="110000"/>
                  </a:lnSpc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m"/>
                  <a:defRPr sz="2400">
                    <a:solidFill>
                      <a:schemeClr val="accent1"/>
                    </a:solidFill>
                    <a:latin typeface="汉堡包手机字体" pitchFamily="34" charset="-122"/>
                    <a:ea typeface="方正卡通简体" pitchFamily="65" charset="-122"/>
                  </a:defRPr>
                </a:lvl1pPr>
                <a:lvl2pPr marL="742950" indent="-285750" algn="just">
                  <a:lnSpc>
                    <a:spcPct val="120000"/>
                  </a:lnSpc>
                  <a:spcAft>
                    <a:spcPts val="600"/>
                  </a:spcAft>
                  <a:buClr>
                    <a:srgbClr val="37F6FF"/>
                  </a:buClr>
                  <a:buFont typeface="幼圆" panose="02010509060101010101" pitchFamily="49" charset="-122"/>
                  <a:buChar char=" "/>
                  <a:defRPr sz="1600">
                    <a:solidFill>
                      <a:schemeClr val="tx1"/>
                    </a:solidFill>
                    <a:latin typeface="汉堡包手机字体" pitchFamily="34" charset="-122"/>
                    <a:ea typeface="方正卡通简体" pitchFamily="65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9pPr>
              </a:lstStyle>
              <a:p>
                <a:pPr algn="l" eaLnBrk="1" hangingPunct="1">
                  <a:lnSpc>
                    <a:spcPct val="2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 b="1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lang="zh-CN" altLang="en-US" sz="1000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69"/>
          <p:cNvGrpSpPr/>
          <p:nvPr/>
        </p:nvGrpSpPr>
        <p:grpSpPr bwMode="auto">
          <a:xfrm>
            <a:off x="2986088" y="1682750"/>
            <a:ext cx="1189037" cy="1112838"/>
            <a:chOff x="0" y="-56346"/>
            <a:chExt cx="1747731" cy="1634048"/>
          </a:xfrm>
        </p:grpSpPr>
        <p:sp>
          <p:nvSpPr>
            <p:cNvPr id="27670" name="Content Placeholder 2"/>
            <p:cNvSpPr txBox="1">
              <a:spLocks noChangeArrowheads="1"/>
            </p:cNvSpPr>
            <p:nvPr/>
          </p:nvSpPr>
          <p:spPr bwMode="auto">
            <a:xfrm>
              <a:off x="0" y="615540"/>
              <a:ext cx="1747731" cy="96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m"/>
                <a:defRPr sz="2400">
                  <a:solidFill>
                    <a:schemeClr val="accent1"/>
                  </a:solidFill>
                  <a:latin typeface="汉堡包手机字体" pitchFamily="34" charset="-122"/>
                  <a:ea typeface="方正卡通简体" pitchFamily="65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37F6FF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汉堡包手机字体" pitchFamily="34" charset="-122"/>
                  <a:ea typeface="方正卡通简体" pitchFamily="65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9pPr>
            </a:lstStyle>
            <a:p>
              <a:pPr algn="l">
                <a:lnSpc>
                  <a:spcPct val="200000"/>
                </a:lnSpc>
                <a:spcBef>
                  <a:spcPts val="1000"/>
                </a:spcBef>
                <a:buClrTx/>
                <a:buSzTx/>
                <a:buFontTx/>
                <a:buNone/>
              </a:pPr>
              <a:r>
                <a:rPr lang="zh-CN" altLang="en-US" sz="8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教育儿童不要摆弄家里的电器、煤气、灶具开关等，家用电器、家用燃气都存在火灾危险性，应当在大人的监护下安全使用</a:t>
              </a:r>
            </a:p>
          </p:txBody>
        </p:sp>
        <p:grpSp>
          <p:nvGrpSpPr>
            <p:cNvPr id="27671" name="组合 71"/>
            <p:cNvGrpSpPr/>
            <p:nvPr/>
          </p:nvGrpSpPr>
          <p:grpSpPr bwMode="auto">
            <a:xfrm>
              <a:off x="556362" y="-56346"/>
              <a:ext cx="513773" cy="567624"/>
              <a:chOff x="0" y="-56346"/>
              <a:chExt cx="513773" cy="567624"/>
            </a:xfrm>
          </p:grpSpPr>
          <p:sp>
            <p:nvSpPr>
              <p:cNvPr id="27672" name="椭圆 72"/>
              <p:cNvSpPr>
                <a:spLocks noChangeArrowheads="1"/>
              </p:cNvSpPr>
              <p:nvPr/>
            </p:nvSpPr>
            <p:spPr bwMode="auto">
              <a:xfrm>
                <a:off x="2495" y="0"/>
                <a:ext cx="511278" cy="511278"/>
              </a:xfrm>
              <a:prstGeom prst="ellipse">
                <a:avLst/>
              </a:prstGeom>
              <a:solidFill>
                <a:srgbClr val="F47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algn="just">
                  <a:lnSpc>
                    <a:spcPct val="110000"/>
                  </a:lnSpc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m"/>
                  <a:defRPr sz="2400">
                    <a:solidFill>
                      <a:schemeClr val="accent1"/>
                    </a:solidFill>
                    <a:latin typeface="汉堡包手机字体" pitchFamily="34" charset="-122"/>
                    <a:ea typeface="方正卡通简体" pitchFamily="65" charset="-122"/>
                  </a:defRPr>
                </a:lvl1pPr>
                <a:lvl2pPr marL="742950" indent="-285750" algn="just">
                  <a:lnSpc>
                    <a:spcPct val="120000"/>
                  </a:lnSpc>
                  <a:spcAft>
                    <a:spcPts val="600"/>
                  </a:spcAft>
                  <a:buClr>
                    <a:srgbClr val="37F6FF"/>
                  </a:buClr>
                  <a:buFont typeface="幼圆" panose="02010509060101010101" pitchFamily="49" charset="-122"/>
                  <a:buChar char=" "/>
                  <a:defRPr sz="1600">
                    <a:solidFill>
                      <a:schemeClr val="tx1"/>
                    </a:solidFill>
                    <a:latin typeface="汉堡包手机字体" pitchFamily="34" charset="-122"/>
                    <a:ea typeface="方正卡通简体" pitchFamily="65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9pPr>
              </a:lstStyle>
              <a:p>
                <a:pPr algn="ctr" eaLnBrk="1" hangingPunct="1">
                  <a:lnSpc>
                    <a:spcPct val="2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9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673" name="文本框 73"/>
              <p:cNvSpPr txBox="1">
                <a:spLocks noChangeArrowheads="1"/>
              </p:cNvSpPr>
              <p:nvPr/>
            </p:nvSpPr>
            <p:spPr bwMode="auto">
              <a:xfrm>
                <a:off x="0" y="-56346"/>
                <a:ext cx="513773" cy="519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just">
                  <a:lnSpc>
                    <a:spcPct val="110000"/>
                  </a:lnSpc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m"/>
                  <a:defRPr sz="2400">
                    <a:solidFill>
                      <a:schemeClr val="accent1"/>
                    </a:solidFill>
                    <a:latin typeface="汉堡包手机字体" pitchFamily="34" charset="-122"/>
                    <a:ea typeface="方正卡通简体" pitchFamily="65" charset="-122"/>
                  </a:defRPr>
                </a:lvl1pPr>
                <a:lvl2pPr marL="742950" indent="-285750" algn="just">
                  <a:lnSpc>
                    <a:spcPct val="120000"/>
                  </a:lnSpc>
                  <a:spcAft>
                    <a:spcPts val="600"/>
                  </a:spcAft>
                  <a:buClr>
                    <a:srgbClr val="37F6FF"/>
                  </a:buClr>
                  <a:buFont typeface="幼圆" panose="02010509060101010101" pitchFamily="49" charset="-122"/>
                  <a:buChar char=" "/>
                  <a:defRPr sz="1600">
                    <a:solidFill>
                      <a:schemeClr val="tx1"/>
                    </a:solidFill>
                    <a:latin typeface="汉堡包手机字体" pitchFamily="34" charset="-122"/>
                    <a:ea typeface="方正卡通简体" pitchFamily="65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9pPr>
              </a:lstStyle>
              <a:p>
                <a:pPr algn="l" eaLnBrk="1" hangingPunct="1">
                  <a:lnSpc>
                    <a:spcPct val="2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 b="1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  <a:endParaRPr lang="zh-CN" altLang="en-US" sz="1000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74"/>
          <p:cNvGrpSpPr/>
          <p:nvPr/>
        </p:nvGrpSpPr>
        <p:grpSpPr bwMode="auto">
          <a:xfrm>
            <a:off x="4833938" y="1682750"/>
            <a:ext cx="1189037" cy="1112838"/>
            <a:chOff x="0" y="-56346"/>
            <a:chExt cx="1747731" cy="1634048"/>
          </a:xfrm>
        </p:grpSpPr>
        <p:sp>
          <p:nvSpPr>
            <p:cNvPr id="27666" name="Content Placeholder 2"/>
            <p:cNvSpPr txBox="1">
              <a:spLocks noChangeArrowheads="1"/>
            </p:cNvSpPr>
            <p:nvPr/>
          </p:nvSpPr>
          <p:spPr bwMode="auto">
            <a:xfrm>
              <a:off x="0" y="615541"/>
              <a:ext cx="1747731" cy="962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m"/>
                <a:defRPr sz="2400">
                  <a:solidFill>
                    <a:schemeClr val="accent1"/>
                  </a:solidFill>
                  <a:latin typeface="汉堡包手机字体" pitchFamily="34" charset="-122"/>
                  <a:ea typeface="方正卡通简体" pitchFamily="65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37F6FF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汉堡包手机字体" pitchFamily="34" charset="-122"/>
                  <a:ea typeface="方正卡通简体" pitchFamily="65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9pPr>
            </a:lstStyle>
            <a:p>
              <a:pPr algn="l">
                <a:lnSpc>
                  <a:spcPct val="200000"/>
                </a:lnSpc>
                <a:spcBef>
                  <a:spcPts val="1000"/>
                </a:spcBef>
                <a:buClrTx/>
                <a:buSzTx/>
                <a:buFontTx/>
                <a:buNone/>
              </a:pPr>
              <a:r>
                <a:rPr lang="zh-CN" altLang="en-US" sz="8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教育儿童在无监护人或者其他成年人陪同看护时，不得单独燃放烟花爆竹，不得私自碰拿家里存放的易燃易爆危险品。</a:t>
              </a:r>
            </a:p>
          </p:txBody>
        </p:sp>
        <p:grpSp>
          <p:nvGrpSpPr>
            <p:cNvPr id="27667" name="组合 76"/>
            <p:cNvGrpSpPr/>
            <p:nvPr/>
          </p:nvGrpSpPr>
          <p:grpSpPr bwMode="auto">
            <a:xfrm>
              <a:off x="556362" y="-56346"/>
              <a:ext cx="513773" cy="567624"/>
              <a:chOff x="0" y="-56346"/>
              <a:chExt cx="513773" cy="567624"/>
            </a:xfrm>
          </p:grpSpPr>
          <p:sp>
            <p:nvSpPr>
              <p:cNvPr id="27668" name="椭圆 77"/>
              <p:cNvSpPr>
                <a:spLocks noChangeArrowheads="1"/>
              </p:cNvSpPr>
              <p:nvPr/>
            </p:nvSpPr>
            <p:spPr bwMode="auto">
              <a:xfrm>
                <a:off x="2495" y="0"/>
                <a:ext cx="511278" cy="511278"/>
              </a:xfrm>
              <a:prstGeom prst="ellipse">
                <a:avLst/>
              </a:prstGeom>
              <a:solidFill>
                <a:srgbClr val="84C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algn="just">
                  <a:lnSpc>
                    <a:spcPct val="110000"/>
                  </a:lnSpc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m"/>
                  <a:defRPr sz="2400">
                    <a:solidFill>
                      <a:schemeClr val="accent1"/>
                    </a:solidFill>
                    <a:latin typeface="汉堡包手机字体" pitchFamily="34" charset="-122"/>
                    <a:ea typeface="方正卡通简体" pitchFamily="65" charset="-122"/>
                  </a:defRPr>
                </a:lvl1pPr>
                <a:lvl2pPr marL="742950" indent="-285750" algn="just">
                  <a:lnSpc>
                    <a:spcPct val="120000"/>
                  </a:lnSpc>
                  <a:spcAft>
                    <a:spcPts val="600"/>
                  </a:spcAft>
                  <a:buClr>
                    <a:srgbClr val="37F6FF"/>
                  </a:buClr>
                  <a:buFont typeface="幼圆" panose="02010509060101010101" pitchFamily="49" charset="-122"/>
                  <a:buChar char=" "/>
                  <a:defRPr sz="1600">
                    <a:solidFill>
                      <a:schemeClr val="tx1"/>
                    </a:solidFill>
                    <a:latin typeface="汉堡包手机字体" pitchFamily="34" charset="-122"/>
                    <a:ea typeface="方正卡通简体" pitchFamily="65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9pPr>
              </a:lstStyle>
              <a:p>
                <a:pPr algn="ctr" eaLnBrk="1" hangingPunct="1">
                  <a:lnSpc>
                    <a:spcPct val="2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9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669" name="文本框 78"/>
              <p:cNvSpPr txBox="1">
                <a:spLocks noChangeArrowheads="1"/>
              </p:cNvSpPr>
              <p:nvPr/>
            </p:nvSpPr>
            <p:spPr bwMode="auto">
              <a:xfrm>
                <a:off x="0" y="-56346"/>
                <a:ext cx="513773" cy="519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just">
                  <a:lnSpc>
                    <a:spcPct val="110000"/>
                  </a:lnSpc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m"/>
                  <a:defRPr sz="2400">
                    <a:solidFill>
                      <a:schemeClr val="accent1"/>
                    </a:solidFill>
                    <a:latin typeface="汉堡包手机字体" pitchFamily="34" charset="-122"/>
                    <a:ea typeface="方正卡通简体" pitchFamily="65" charset="-122"/>
                  </a:defRPr>
                </a:lvl1pPr>
                <a:lvl2pPr marL="742950" indent="-285750" algn="just">
                  <a:lnSpc>
                    <a:spcPct val="120000"/>
                  </a:lnSpc>
                  <a:spcAft>
                    <a:spcPts val="600"/>
                  </a:spcAft>
                  <a:buClr>
                    <a:srgbClr val="37F6FF"/>
                  </a:buClr>
                  <a:buFont typeface="幼圆" panose="02010509060101010101" pitchFamily="49" charset="-122"/>
                  <a:buChar char=" "/>
                  <a:defRPr sz="1600">
                    <a:solidFill>
                      <a:schemeClr val="tx1"/>
                    </a:solidFill>
                    <a:latin typeface="汉堡包手机字体" pitchFamily="34" charset="-122"/>
                    <a:ea typeface="方正卡通简体" pitchFamily="65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9pPr>
              </a:lstStyle>
              <a:p>
                <a:pPr algn="l" eaLnBrk="1" hangingPunct="1">
                  <a:lnSpc>
                    <a:spcPct val="2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 b="1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  <a:endParaRPr lang="zh-CN" altLang="en-US" sz="1000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79"/>
          <p:cNvGrpSpPr/>
          <p:nvPr/>
        </p:nvGrpSpPr>
        <p:grpSpPr bwMode="auto">
          <a:xfrm>
            <a:off x="6723063" y="1682750"/>
            <a:ext cx="1189037" cy="1112838"/>
            <a:chOff x="0" y="-56346"/>
            <a:chExt cx="1747731" cy="1634048"/>
          </a:xfrm>
        </p:grpSpPr>
        <p:sp>
          <p:nvSpPr>
            <p:cNvPr id="27662" name="Content Placeholder 2"/>
            <p:cNvSpPr txBox="1">
              <a:spLocks noChangeArrowheads="1"/>
            </p:cNvSpPr>
            <p:nvPr/>
          </p:nvSpPr>
          <p:spPr bwMode="auto">
            <a:xfrm>
              <a:off x="0" y="615541"/>
              <a:ext cx="1747731" cy="962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m"/>
                <a:defRPr sz="2400">
                  <a:solidFill>
                    <a:schemeClr val="accent1"/>
                  </a:solidFill>
                  <a:latin typeface="汉堡包手机字体" pitchFamily="34" charset="-122"/>
                  <a:ea typeface="方正卡通简体" pitchFamily="65" charset="-122"/>
                </a:defRPr>
              </a:lvl1pPr>
              <a:lvl2pPr marL="742950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37F6FF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汉堡包手机字体" pitchFamily="34" charset="-122"/>
                  <a:ea typeface="方正卡通简体" pitchFamily="65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方正卡通简体" pitchFamily="65" charset="-122"/>
                </a:defRPr>
              </a:lvl9pPr>
            </a:lstStyle>
            <a:p>
              <a:pPr algn="l">
                <a:lnSpc>
                  <a:spcPct val="200000"/>
                </a:lnSpc>
                <a:spcBef>
                  <a:spcPts val="1000"/>
                </a:spcBef>
                <a:buClrTx/>
                <a:buSzTx/>
                <a:buFontTx/>
                <a:buNone/>
              </a:pPr>
              <a:r>
                <a:rPr lang="en-US" altLang="zh-CN" sz="8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8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让儿童知道家里哪些地方容易发生火灾，遇有火灾时怎样报警。知道家庭及住宅楼发生火灾时疏散的途径。</a:t>
              </a:r>
            </a:p>
          </p:txBody>
        </p:sp>
        <p:grpSp>
          <p:nvGrpSpPr>
            <p:cNvPr id="27663" name="组合 81"/>
            <p:cNvGrpSpPr/>
            <p:nvPr/>
          </p:nvGrpSpPr>
          <p:grpSpPr bwMode="auto">
            <a:xfrm>
              <a:off x="558857" y="-56346"/>
              <a:ext cx="525271" cy="567624"/>
              <a:chOff x="2495" y="-56346"/>
              <a:chExt cx="525271" cy="567624"/>
            </a:xfrm>
          </p:grpSpPr>
          <p:sp>
            <p:nvSpPr>
              <p:cNvPr id="27664" name="椭圆 82"/>
              <p:cNvSpPr>
                <a:spLocks noChangeArrowheads="1"/>
              </p:cNvSpPr>
              <p:nvPr/>
            </p:nvSpPr>
            <p:spPr bwMode="auto">
              <a:xfrm>
                <a:off x="2495" y="0"/>
                <a:ext cx="511278" cy="511278"/>
              </a:xfrm>
              <a:prstGeom prst="ellipse">
                <a:avLst/>
              </a:prstGeom>
              <a:solidFill>
                <a:srgbClr val="7CC8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algn="just">
                  <a:lnSpc>
                    <a:spcPct val="110000"/>
                  </a:lnSpc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m"/>
                  <a:defRPr sz="2400">
                    <a:solidFill>
                      <a:schemeClr val="accent1"/>
                    </a:solidFill>
                    <a:latin typeface="汉堡包手机字体" pitchFamily="34" charset="-122"/>
                    <a:ea typeface="方正卡通简体" pitchFamily="65" charset="-122"/>
                  </a:defRPr>
                </a:lvl1pPr>
                <a:lvl2pPr marL="742950" indent="-285750" algn="just">
                  <a:lnSpc>
                    <a:spcPct val="120000"/>
                  </a:lnSpc>
                  <a:spcAft>
                    <a:spcPts val="600"/>
                  </a:spcAft>
                  <a:buClr>
                    <a:srgbClr val="37F6FF"/>
                  </a:buClr>
                  <a:buFont typeface="幼圆" panose="02010509060101010101" pitchFamily="49" charset="-122"/>
                  <a:buChar char=" "/>
                  <a:defRPr sz="1600">
                    <a:solidFill>
                      <a:schemeClr val="tx1"/>
                    </a:solidFill>
                    <a:latin typeface="汉堡包手机字体" pitchFamily="34" charset="-122"/>
                    <a:ea typeface="方正卡通简体" pitchFamily="65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9pPr>
              </a:lstStyle>
              <a:p>
                <a:pPr algn="ctr" eaLnBrk="1" hangingPunct="1">
                  <a:lnSpc>
                    <a:spcPct val="2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9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665" name="文本框 83"/>
              <p:cNvSpPr txBox="1">
                <a:spLocks noChangeArrowheads="1"/>
              </p:cNvSpPr>
              <p:nvPr/>
            </p:nvSpPr>
            <p:spPr bwMode="auto">
              <a:xfrm>
                <a:off x="13992" y="-56346"/>
                <a:ext cx="513774" cy="519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just">
                  <a:lnSpc>
                    <a:spcPct val="110000"/>
                  </a:lnSpc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m"/>
                  <a:defRPr sz="2400">
                    <a:solidFill>
                      <a:schemeClr val="accent1"/>
                    </a:solidFill>
                    <a:latin typeface="汉堡包手机字体" pitchFamily="34" charset="-122"/>
                    <a:ea typeface="方正卡通简体" pitchFamily="65" charset="-122"/>
                  </a:defRPr>
                </a:lvl1pPr>
                <a:lvl2pPr marL="742950" indent="-285750" algn="just">
                  <a:lnSpc>
                    <a:spcPct val="120000"/>
                  </a:lnSpc>
                  <a:spcAft>
                    <a:spcPts val="600"/>
                  </a:spcAft>
                  <a:buClr>
                    <a:srgbClr val="37F6FF"/>
                  </a:buClr>
                  <a:buFont typeface="幼圆" panose="02010509060101010101" pitchFamily="49" charset="-122"/>
                  <a:buChar char=" "/>
                  <a:defRPr sz="1600">
                    <a:solidFill>
                      <a:schemeClr val="tx1"/>
                    </a:solidFill>
                    <a:latin typeface="汉堡包手机字体" pitchFamily="34" charset="-122"/>
                    <a:ea typeface="方正卡通简体" pitchFamily="65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方正卡通简体" pitchFamily="65" charset="-122"/>
                  </a:defRPr>
                </a:lvl9pPr>
              </a:lstStyle>
              <a:p>
                <a:pPr algn="l" eaLnBrk="1" hangingPunct="1">
                  <a:lnSpc>
                    <a:spcPct val="2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 b="1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  <a:endParaRPr lang="zh-CN" altLang="en-US" sz="1000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556000" y="74295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儿童如何避免火灾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23850" y="62865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用电消防安全</a:t>
            </a:r>
            <a:endParaRPr lang="en-US" altLang="zh-CN" sz="1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0962" name="Picture 2" descr="E:\其他工作\【策    划】\兼职 我图网\觅知网\2018\小学生安全教育日.ppt\素材\6375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24675" y="3690938"/>
            <a:ext cx="20542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2" grpId="0" animBg="1"/>
      <p:bldP spid="34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1"/>
          <p:cNvSpPr>
            <a:spLocks noChangeArrowheads="1"/>
          </p:cNvSpPr>
          <p:nvPr/>
        </p:nvSpPr>
        <p:spPr bwMode="auto">
          <a:xfrm>
            <a:off x="3675063" y="849313"/>
            <a:ext cx="647700" cy="647700"/>
          </a:xfrm>
          <a:prstGeom prst="rect">
            <a:avLst/>
          </a:prstGeom>
          <a:solidFill>
            <a:srgbClr val="F47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2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52"/>
          <p:cNvSpPr txBox="1">
            <a:spLocks noChangeArrowheads="1"/>
          </p:cNvSpPr>
          <p:nvPr/>
        </p:nvSpPr>
        <p:spPr bwMode="auto">
          <a:xfrm>
            <a:off x="3692525" y="971550"/>
            <a:ext cx="706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000" b="1" i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Content Placeholder 2"/>
          <p:cNvSpPr txBox="1">
            <a:spLocks noChangeArrowheads="1"/>
          </p:cNvSpPr>
          <p:nvPr/>
        </p:nvSpPr>
        <p:spPr bwMode="auto">
          <a:xfrm>
            <a:off x="4375150" y="844550"/>
            <a:ext cx="417353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buFontTx/>
              <a:buNone/>
              <a:defRPr/>
            </a:pP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教会儿童如何呼救以及何时呼救。核对报警电话号码目录，教会儿童拨打急救电话。在家内的所有电话旁张贴紧急电话号码，并向儿童解释每个号码何时呼救，如果孩子还不识字，用图画制作一个紧急电话号码，这能帮助孩子识别正确的呼救号码。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54"/>
          <p:cNvSpPr>
            <a:spLocks noChangeArrowheads="1"/>
          </p:cNvSpPr>
          <p:nvPr/>
        </p:nvSpPr>
        <p:spPr bwMode="auto">
          <a:xfrm>
            <a:off x="3675063" y="1765300"/>
            <a:ext cx="647700" cy="647700"/>
          </a:xfrm>
          <a:prstGeom prst="rect">
            <a:avLst/>
          </a:prstGeom>
          <a:solidFill>
            <a:srgbClr val="F8D3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2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5"/>
          <p:cNvSpPr txBox="1">
            <a:spLocks noChangeArrowheads="1"/>
          </p:cNvSpPr>
          <p:nvPr/>
        </p:nvSpPr>
        <p:spPr bwMode="auto">
          <a:xfrm>
            <a:off x="3694113" y="1887538"/>
            <a:ext cx="706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000" b="1" i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Content Placeholder 2"/>
          <p:cNvSpPr txBox="1">
            <a:spLocks noChangeArrowheads="1"/>
          </p:cNvSpPr>
          <p:nvPr/>
        </p:nvSpPr>
        <p:spPr bwMode="auto">
          <a:xfrm>
            <a:off x="4375150" y="1955800"/>
            <a:ext cx="41751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告诉儿童火灾对人类造成的伤害，发生火灾时知道从什么地方逃生。</a:t>
            </a:r>
          </a:p>
        </p:txBody>
      </p:sp>
      <p:sp>
        <p:nvSpPr>
          <p:cNvPr id="8" name="矩形 57"/>
          <p:cNvSpPr>
            <a:spLocks noChangeArrowheads="1"/>
          </p:cNvSpPr>
          <p:nvPr/>
        </p:nvSpPr>
        <p:spPr bwMode="auto">
          <a:xfrm>
            <a:off x="3702050" y="2692400"/>
            <a:ext cx="647700" cy="649288"/>
          </a:xfrm>
          <a:prstGeom prst="rect">
            <a:avLst/>
          </a:prstGeom>
          <a:solidFill>
            <a:srgbClr val="7CC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2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58"/>
          <p:cNvSpPr txBox="1">
            <a:spLocks noChangeArrowheads="1"/>
          </p:cNvSpPr>
          <p:nvPr/>
        </p:nvSpPr>
        <p:spPr bwMode="auto">
          <a:xfrm>
            <a:off x="3719513" y="2816225"/>
            <a:ext cx="706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000" b="1" i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Content Placeholder 2"/>
          <p:cNvSpPr txBox="1">
            <a:spLocks noChangeArrowheads="1"/>
          </p:cNvSpPr>
          <p:nvPr/>
        </p:nvSpPr>
        <p:spPr bwMode="auto">
          <a:xfrm>
            <a:off x="4402138" y="2786063"/>
            <a:ext cx="417353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告诉儿童发生火灾时会有很多人帮助他们，如警察、消防人员、老师、邻居、医生等。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3934" y="1668804"/>
            <a:ext cx="3667072" cy="264282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51"/>
          <p:cNvSpPr>
            <a:spLocks noChangeArrowheads="1"/>
          </p:cNvSpPr>
          <p:nvPr/>
        </p:nvSpPr>
        <p:spPr bwMode="auto">
          <a:xfrm>
            <a:off x="3675063" y="3651250"/>
            <a:ext cx="647700" cy="647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1200" smtClea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52"/>
          <p:cNvSpPr txBox="1">
            <a:spLocks noChangeArrowheads="1"/>
          </p:cNvSpPr>
          <p:nvPr/>
        </p:nvSpPr>
        <p:spPr bwMode="auto">
          <a:xfrm>
            <a:off x="3692525" y="3773488"/>
            <a:ext cx="706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i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000" b="1" i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Content Placeholder 2"/>
          <p:cNvSpPr txBox="1">
            <a:spLocks noChangeArrowheads="1"/>
          </p:cNvSpPr>
          <p:nvPr/>
        </p:nvSpPr>
        <p:spPr bwMode="auto">
          <a:xfrm>
            <a:off x="4375150" y="3743325"/>
            <a:ext cx="417353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buFontTx/>
              <a:buNone/>
              <a:defRPr/>
            </a:pP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教会孩子如何辨认火灾信号，确信孩子知道烟雾探测器、</a:t>
            </a:r>
            <a:endParaRPr lang="en-US" altLang="zh-CN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火灾警报器以及社区警报系统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警报器、汽笛等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的声音特征。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3850" y="62865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用电消防安全</a:t>
            </a:r>
            <a:endParaRPr lang="en-US" altLang="zh-CN" sz="1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2" grpId="0" animBg="1"/>
      <p:bldP spid="13" grpId="0"/>
      <p:bldP spid="14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 descr="E:\其他工作\【策    划】\兼职 我图网\觅知网\2018\小学生安全教育日.ppt\素材\74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4887" y="863590"/>
            <a:ext cx="7627119" cy="3220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72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ea"/>
                <a:sym typeface="+mn-lt"/>
              </a:rPr>
              <a:t>安全伴我在校园，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72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ea"/>
                <a:sym typeface="+mn-lt"/>
              </a:rPr>
              <a:t>我把安全带回家</a:t>
            </a:r>
            <a:r>
              <a:rPr lang="en-US" altLang="zh-CN" sz="72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ea"/>
                <a:sym typeface="+mn-lt"/>
              </a:rPr>
              <a:t>!</a:t>
            </a:r>
            <a:endParaRPr lang="zh-CN" altLang="en-US" sz="72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8988" y="3867150"/>
            <a:ext cx="7588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五角星 28"/>
          <p:cNvSpPr/>
          <p:nvPr/>
        </p:nvSpPr>
        <p:spPr>
          <a:xfrm rot="21431275">
            <a:off x="798513" y="1120775"/>
            <a:ext cx="415925" cy="415925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五角星 34"/>
          <p:cNvSpPr/>
          <p:nvPr/>
        </p:nvSpPr>
        <p:spPr>
          <a:xfrm rot="337835">
            <a:off x="3167063" y="3811588"/>
            <a:ext cx="361950" cy="363537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五角星 35"/>
          <p:cNvSpPr/>
          <p:nvPr/>
        </p:nvSpPr>
        <p:spPr>
          <a:xfrm rot="20634135">
            <a:off x="7756525" y="3763963"/>
            <a:ext cx="465138" cy="465137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五角星 33"/>
          <p:cNvSpPr/>
          <p:nvPr/>
        </p:nvSpPr>
        <p:spPr>
          <a:xfrm rot="918178">
            <a:off x="7991475" y="222250"/>
            <a:ext cx="574675" cy="576263"/>
          </a:xfrm>
          <a:prstGeom prst="star5">
            <a:avLst>
              <a:gd name="adj" fmla="val 28653"/>
              <a:gd name="hf" fmla="val 105146"/>
              <a:gd name="vf" fmla="val 110557"/>
            </a:avLst>
          </a:prstGeom>
          <a:pattFill prst="ltDnDiag">
            <a:fgClr>
              <a:srgbClr val="92D050"/>
            </a:fgClr>
            <a:bgClr>
              <a:srgbClr val="FCFFD9"/>
            </a:bgClr>
          </a:patt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五角星 28"/>
          <p:cNvSpPr/>
          <p:nvPr/>
        </p:nvSpPr>
        <p:spPr>
          <a:xfrm rot="20970316">
            <a:off x="3786188" y="2303463"/>
            <a:ext cx="314325" cy="31591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D:\2017PPT 素材\卡  通 儿 童\PNG 儿童素材\家长会背景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6" descr="E:\其他工作\【策    划】\兼职 我图网\觅知网\2018\小学生安全教育日.ppt\素材\536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23863"/>
            <a:ext cx="9144000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KSO_Shape"/>
          <p:cNvSpPr/>
          <p:nvPr/>
        </p:nvSpPr>
        <p:spPr>
          <a:xfrm>
            <a:off x="155575" y="173038"/>
            <a:ext cx="403225" cy="196850"/>
          </a:xfrm>
          <a:custGeom>
            <a:avLst/>
            <a:gdLst>
              <a:gd name="connsiteX0" fmla="*/ 4109878 w 7991396"/>
              <a:gd name="connsiteY0" fmla="*/ 0 h 4172540"/>
              <a:gd name="connsiteX1" fmla="*/ 5415487 w 7991396"/>
              <a:gd name="connsiteY1" fmla="*/ 816050 h 4172540"/>
              <a:gd name="connsiteX2" fmla="*/ 6027418 w 7991396"/>
              <a:gd name="connsiteY2" fmla="*/ 677951 h 4172540"/>
              <a:gd name="connsiteX3" fmla="*/ 7489804 w 7991396"/>
              <a:gd name="connsiteY3" fmla="*/ 2140332 h 4172540"/>
              <a:gd name="connsiteX4" fmla="*/ 7483396 w 7991396"/>
              <a:gd name="connsiteY4" fmla="*/ 2203898 h 4172540"/>
              <a:gd name="connsiteX5" fmla="*/ 7991396 w 7991396"/>
              <a:gd name="connsiteY5" fmla="*/ 3146665 h 4172540"/>
              <a:gd name="connsiteX6" fmla="*/ 7456648 w 7991396"/>
              <a:gd name="connsiteY6" fmla="*/ 4106801 h 4172540"/>
              <a:gd name="connsiteX7" fmla="*/ 7330940 w 7991396"/>
              <a:gd name="connsiteY7" fmla="*/ 4172540 h 4172540"/>
              <a:gd name="connsiteX8" fmla="*/ 1079370 w 7991396"/>
              <a:gd name="connsiteY8" fmla="*/ 4172540 h 4172540"/>
              <a:gd name="connsiteX9" fmla="*/ 1015130 w 7991396"/>
              <a:gd name="connsiteY9" fmla="*/ 4169296 h 4172540"/>
              <a:gd name="connsiteX10" fmla="*/ 0 w 7991396"/>
              <a:gd name="connsiteY10" fmla="*/ 3044397 h 4172540"/>
              <a:gd name="connsiteX11" fmla="*/ 1130742 w 7991396"/>
              <a:gd name="connsiteY11" fmla="*/ 1913659 h 4172540"/>
              <a:gd name="connsiteX12" fmla="*/ 1346871 w 7991396"/>
              <a:gd name="connsiteY12" fmla="*/ 1935445 h 4172540"/>
              <a:gd name="connsiteX13" fmla="*/ 2261481 w 7991396"/>
              <a:gd name="connsiteY13" fmla="*/ 1462386 h 4172540"/>
              <a:gd name="connsiteX14" fmla="*/ 2653668 w 7991396"/>
              <a:gd name="connsiteY14" fmla="*/ 1536361 h 4172540"/>
              <a:gd name="connsiteX15" fmla="*/ 2647492 w 7991396"/>
              <a:gd name="connsiteY15" fmla="*/ 1462386 h 4172540"/>
              <a:gd name="connsiteX16" fmla="*/ 4109878 w 7991396"/>
              <a:gd name="connsiteY16" fmla="*/ 0 h 417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91396" h="4172540">
                <a:moveTo>
                  <a:pt x="4109878" y="0"/>
                </a:moveTo>
                <a:cubicBezTo>
                  <a:pt x="4684462" y="0"/>
                  <a:pt x="5181648" y="331374"/>
                  <a:pt x="5415487" y="816050"/>
                </a:cubicBezTo>
                <a:cubicBezTo>
                  <a:pt x="5600435" y="726143"/>
                  <a:pt x="5808299" y="677951"/>
                  <a:pt x="6027418" y="677951"/>
                </a:cubicBezTo>
                <a:cubicBezTo>
                  <a:pt x="6835073" y="677951"/>
                  <a:pt x="7489804" y="1332682"/>
                  <a:pt x="7489804" y="2140332"/>
                </a:cubicBezTo>
                <a:lnTo>
                  <a:pt x="7483396" y="2203898"/>
                </a:lnTo>
                <a:cubicBezTo>
                  <a:pt x="7789726" y="2405463"/>
                  <a:pt x="7991396" y="2752511"/>
                  <a:pt x="7991396" y="3146665"/>
                </a:cubicBezTo>
                <a:cubicBezTo>
                  <a:pt x="7991396" y="3552291"/>
                  <a:pt x="7777816" y="3908032"/>
                  <a:pt x="7456648" y="4106801"/>
                </a:cubicBezTo>
                <a:lnTo>
                  <a:pt x="7330940" y="4172540"/>
                </a:lnTo>
                <a:lnTo>
                  <a:pt x="1079370" y="4172540"/>
                </a:lnTo>
                <a:lnTo>
                  <a:pt x="1015130" y="4169296"/>
                </a:lnTo>
                <a:cubicBezTo>
                  <a:pt x="444946" y="4111392"/>
                  <a:pt x="0" y="3629859"/>
                  <a:pt x="0" y="3044397"/>
                </a:cubicBezTo>
                <a:cubicBezTo>
                  <a:pt x="0" y="2419908"/>
                  <a:pt x="506249" y="1913659"/>
                  <a:pt x="1130742" y="1913659"/>
                </a:cubicBezTo>
                <a:lnTo>
                  <a:pt x="1346871" y="1935445"/>
                </a:lnTo>
                <a:cubicBezTo>
                  <a:pt x="1548513" y="1648023"/>
                  <a:pt x="1883314" y="1462386"/>
                  <a:pt x="2261481" y="1462386"/>
                </a:cubicBezTo>
                <a:cubicBezTo>
                  <a:pt x="2399871" y="1462386"/>
                  <a:pt x="2532456" y="1487244"/>
                  <a:pt x="2653668" y="1536361"/>
                </a:cubicBezTo>
                <a:cubicBezTo>
                  <a:pt x="2648116" y="1512003"/>
                  <a:pt x="2647492" y="1487266"/>
                  <a:pt x="2647492" y="1462386"/>
                </a:cubicBezTo>
                <a:cubicBezTo>
                  <a:pt x="2647492" y="654731"/>
                  <a:pt x="3302223" y="0"/>
                  <a:pt x="4109878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81" name="AutoShape 10" descr="http://pic28.photophoto.cn/20130912/0011024091734717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82" name="Picture 14" descr="E:\其他工作\【策    划】\兼职 我图网\觅知网\2018\小学生安全教育日.ppt\素材\743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999587">
            <a:off x="8343900" y="2998788"/>
            <a:ext cx="4730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KSO_Shape"/>
          <p:cNvSpPr/>
          <p:nvPr/>
        </p:nvSpPr>
        <p:spPr>
          <a:xfrm>
            <a:off x="8180388" y="1417638"/>
            <a:ext cx="696912" cy="357187"/>
          </a:xfrm>
          <a:custGeom>
            <a:avLst/>
            <a:gdLst>
              <a:gd name="connsiteX0" fmla="*/ 4109878 w 7991396"/>
              <a:gd name="connsiteY0" fmla="*/ 0 h 4172540"/>
              <a:gd name="connsiteX1" fmla="*/ 5415487 w 7991396"/>
              <a:gd name="connsiteY1" fmla="*/ 816050 h 4172540"/>
              <a:gd name="connsiteX2" fmla="*/ 6027418 w 7991396"/>
              <a:gd name="connsiteY2" fmla="*/ 677951 h 4172540"/>
              <a:gd name="connsiteX3" fmla="*/ 7489804 w 7991396"/>
              <a:gd name="connsiteY3" fmla="*/ 2140332 h 4172540"/>
              <a:gd name="connsiteX4" fmla="*/ 7483396 w 7991396"/>
              <a:gd name="connsiteY4" fmla="*/ 2203898 h 4172540"/>
              <a:gd name="connsiteX5" fmla="*/ 7991396 w 7991396"/>
              <a:gd name="connsiteY5" fmla="*/ 3146665 h 4172540"/>
              <a:gd name="connsiteX6" fmla="*/ 7456648 w 7991396"/>
              <a:gd name="connsiteY6" fmla="*/ 4106801 h 4172540"/>
              <a:gd name="connsiteX7" fmla="*/ 7330940 w 7991396"/>
              <a:gd name="connsiteY7" fmla="*/ 4172540 h 4172540"/>
              <a:gd name="connsiteX8" fmla="*/ 1079370 w 7991396"/>
              <a:gd name="connsiteY8" fmla="*/ 4172540 h 4172540"/>
              <a:gd name="connsiteX9" fmla="*/ 1015130 w 7991396"/>
              <a:gd name="connsiteY9" fmla="*/ 4169296 h 4172540"/>
              <a:gd name="connsiteX10" fmla="*/ 0 w 7991396"/>
              <a:gd name="connsiteY10" fmla="*/ 3044397 h 4172540"/>
              <a:gd name="connsiteX11" fmla="*/ 1130742 w 7991396"/>
              <a:gd name="connsiteY11" fmla="*/ 1913659 h 4172540"/>
              <a:gd name="connsiteX12" fmla="*/ 1346871 w 7991396"/>
              <a:gd name="connsiteY12" fmla="*/ 1935445 h 4172540"/>
              <a:gd name="connsiteX13" fmla="*/ 2261481 w 7991396"/>
              <a:gd name="connsiteY13" fmla="*/ 1462386 h 4172540"/>
              <a:gd name="connsiteX14" fmla="*/ 2653668 w 7991396"/>
              <a:gd name="connsiteY14" fmla="*/ 1536361 h 4172540"/>
              <a:gd name="connsiteX15" fmla="*/ 2647492 w 7991396"/>
              <a:gd name="connsiteY15" fmla="*/ 1462386 h 4172540"/>
              <a:gd name="connsiteX16" fmla="*/ 4109878 w 7991396"/>
              <a:gd name="connsiteY16" fmla="*/ 0 h 417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91396" h="4172540">
                <a:moveTo>
                  <a:pt x="4109878" y="0"/>
                </a:moveTo>
                <a:cubicBezTo>
                  <a:pt x="4684462" y="0"/>
                  <a:pt x="5181648" y="331374"/>
                  <a:pt x="5415487" y="816050"/>
                </a:cubicBezTo>
                <a:cubicBezTo>
                  <a:pt x="5600435" y="726143"/>
                  <a:pt x="5808299" y="677951"/>
                  <a:pt x="6027418" y="677951"/>
                </a:cubicBezTo>
                <a:cubicBezTo>
                  <a:pt x="6835073" y="677951"/>
                  <a:pt x="7489804" y="1332682"/>
                  <a:pt x="7489804" y="2140332"/>
                </a:cubicBezTo>
                <a:lnTo>
                  <a:pt x="7483396" y="2203898"/>
                </a:lnTo>
                <a:cubicBezTo>
                  <a:pt x="7789726" y="2405463"/>
                  <a:pt x="7991396" y="2752511"/>
                  <a:pt x="7991396" y="3146665"/>
                </a:cubicBezTo>
                <a:cubicBezTo>
                  <a:pt x="7991396" y="3552291"/>
                  <a:pt x="7777816" y="3908032"/>
                  <a:pt x="7456648" y="4106801"/>
                </a:cubicBezTo>
                <a:lnTo>
                  <a:pt x="7330940" y="4172540"/>
                </a:lnTo>
                <a:lnTo>
                  <a:pt x="1079370" y="4172540"/>
                </a:lnTo>
                <a:lnTo>
                  <a:pt x="1015130" y="4169296"/>
                </a:lnTo>
                <a:cubicBezTo>
                  <a:pt x="444946" y="4111392"/>
                  <a:pt x="0" y="3629859"/>
                  <a:pt x="0" y="3044397"/>
                </a:cubicBezTo>
                <a:cubicBezTo>
                  <a:pt x="0" y="2419908"/>
                  <a:pt x="506249" y="1913659"/>
                  <a:pt x="1130742" y="1913659"/>
                </a:cubicBezTo>
                <a:lnTo>
                  <a:pt x="1346871" y="1935445"/>
                </a:lnTo>
                <a:cubicBezTo>
                  <a:pt x="1548513" y="1648023"/>
                  <a:pt x="1883314" y="1462386"/>
                  <a:pt x="2261481" y="1462386"/>
                </a:cubicBezTo>
                <a:cubicBezTo>
                  <a:pt x="2399871" y="1462386"/>
                  <a:pt x="2532456" y="1487244"/>
                  <a:pt x="2653668" y="1536361"/>
                </a:cubicBezTo>
                <a:cubicBezTo>
                  <a:pt x="2648116" y="1512003"/>
                  <a:pt x="2647492" y="1487266"/>
                  <a:pt x="2647492" y="1462386"/>
                </a:cubicBezTo>
                <a:cubicBezTo>
                  <a:pt x="2647492" y="654731"/>
                  <a:pt x="3302223" y="0"/>
                  <a:pt x="4109878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" name="KSO_Shape"/>
          <p:cNvSpPr/>
          <p:nvPr/>
        </p:nvSpPr>
        <p:spPr>
          <a:xfrm>
            <a:off x="4084638" y="612775"/>
            <a:ext cx="635000" cy="361950"/>
          </a:xfrm>
          <a:custGeom>
            <a:avLst/>
            <a:gdLst>
              <a:gd name="connsiteX0" fmla="*/ 4109878 w 7991396"/>
              <a:gd name="connsiteY0" fmla="*/ 0 h 4172540"/>
              <a:gd name="connsiteX1" fmla="*/ 5415487 w 7991396"/>
              <a:gd name="connsiteY1" fmla="*/ 816050 h 4172540"/>
              <a:gd name="connsiteX2" fmla="*/ 6027418 w 7991396"/>
              <a:gd name="connsiteY2" fmla="*/ 677951 h 4172540"/>
              <a:gd name="connsiteX3" fmla="*/ 7489804 w 7991396"/>
              <a:gd name="connsiteY3" fmla="*/ 2140332 h 4172540"/>
              <a:gd name="connsiteX4" fmla="*/ 7483396 w 7991396"/>
              <a:gd name="connsiteY4" fmla="*/ 2203898 h 4172540"/>
              <a:gd name="connsiteX5" fmla="*/ 7991396 w 7991396"/>
              <a:gd name="connsiteY5" fmla="*/ 3146665 h 4172540"/>
              <a:gd name="connsiteX6" fmla="*/ 7456648 w 7991396"/>
              <a:gd name="connsiteY6" fmla="*/ 4106801 h 4172540"/>
              <a:gd name="connsiteX7" fmla="*/ 7330940 w 7991396"/>
              <a:gd name="connsiteY7" fmla="*/ 4172540 h 4172540"/>
              <a:gd name="connsiteX8" fmla="*/ 1079370 w 7991396"/>
              <a:gd name="connsiteY8" fmla="*/ 4172540 h 4172540"/>
              <a:gd name="connsiteX9" fmla="*/ 1015130 w 7991396"/>
              <a:gd name="connsiteY9" fmla="*/ 4169296 h 4172540"/>
              <a:gd name="connsiteX10" fmla="*/ 0 w 7991396"/>
              <a:gd name="connsiteY10" fmla="*/ 3044397 h 4172540"/>
              <a:gd name="connsiteX11" fmla="*/ 1130742 w 7991396"/>
              <a:gd name="connsiteY11" fmla="*/ 1913659 h 4172540"/>
              <a:gd name="connsiteX12" fmla="*/ 1346871 w 7991396"/>
              <a:gd name="connsiteY12" fmla="*/ 1935445 h 4172540"/>
              <a:gd name="connsiteX13" fmla="*/ 2261481 w 7991396"/>
              <a:gd name="connsiteY13" fmla="*/ 1462386 h 4172540"/>
              <a:gd name="connsiteX14" fmla="*/ 2653668 w 7991396"/>
              <a:gd name="connsiteY14" fmla="*/ 1536361 h 4172540"/>
              <a:gd name="connsiteX15" fmla="*/ 2647492 w 7991396"/>
              <a:gd name="connsiteY15" fmla="*/ 1462386 h 4172540"/>
              <a:gd name="connsiteX16" fmla="*/ 4109878 w 7991396"/>
              <a:gd name="connsiteY16" fmla="*/ 0 h 417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91396" h="4172540">
                <a:moveTo>
                  <a:pt x="4109878" y="0"/>
                </a:moveTo>
                <a:cubicBezTo>
                  <a:pt x="4684462" y="0"/>
                  <a:pt x="5181648" y="331374"/>
                  <a:pt x="5415487" y="816050"/>
                </a:cubicBezTo>
                <a:cubicBezTo>
                  <a:pt x="5600435" y="726143"/>
                  <a:pt x="5808299" y="677951"/>
                  <a:pt x="6027418" y="677951"/>
                </a:cubicBezTo>
                <a:cubicBezTo>
                  <a:pt x="6835073" y="677951"/>
                  <a:pt x="7489804" y="1332682"/>
                  <a:pt x="7489804" y="2140332"/>
                </a:cubicBezTo>
                <a:lnTo>
                  <a:pt x="7483396" y="2203898"/>
                </a:lnTo>
                <a:cubicBezTo>
                  <a:pt x="7789726" y="2405463"/>
                  <a:pt x="7991396" y="2752511"/>
                  <a:pt x="7991396" y="3146665"/>
                </a:cubicBezTo>
                <a:cubicBezTo>
                  <a:pt x="7991396" y="3552291"/>
                  <a:pt x="7777816" y="3908032"/>
                  <a:pt x="7456648" y="4106801"/>
                </a:cubicBezTo>
                <a:lnTo>
                  <a:pt x="7330940" y="4172540"/>
                </a:lnTo>
                <a:lnTo>
                  <a:pt x="1079370" y="4172540"/>
                </a:lnTo>
                <a:lnTo>
                  <a:pt x="1015130" y="4169296"/>
                </a:lnTo>
                <a:cubicBezTo>
                  <a:pt x="444946" y="4111392"/>
                  <a:pt x="0" y="3629859"/>
                  <a:pt x="0" y="3044397"/>
                </a:cubicBezTo>
                <a:cubicBezTo>
                  <a:pt x="0" y="2419908"/>
                  <a:pt x="506249" y="1913659"/>
                  <a:pt x="1130742" y="1913659"/>
                </a:cubicBezTo>
                <a:lnTo>
                  <a:pt x="1346871" y="1935445"/>
                </a:lnTo>
                <a:cubicBezTo>
                  <a:pt x="1548513" y="1648023"/>
                  <a:pt x="1883314" y="1462386"/>
                  <a:pt x="2261481" y="1462386"/>
                </a:cubicBezTo>
                <a:cubicBezTo>
                  <a:pt x="2399871" y="1462386"/>
                  <a:pt x="2532456" y="1487244"/>
                  <a:pt x="2653668" y="1536361"/>
                </a:cubicBezTo>
                <a:cubicBezTo>
                  <a:pt x="2648116" y="1512003"/>
                  <a:pt x="2647492" y="1487266"/>
                  <a:pt x="2647492" y="1462386"/>
                </a:cubicBezTo>
                <a:cubicBezTo>
                  <a:pt x="2647492" y="654731"/>
                  <a:pt x="3302223" y="0"/>
                  <a:pt x="4109878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3085" name="Picture 19" descr="E:\其他工作\【策    划】\兼职 我图网\觅知网\2018\小学生安全教育日.ppt\素材\8956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9063" y="204788"/>
            <a:ext cx="28162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3" descr="E:\其他工作\【策    划】\兼职 我图网\觅知网\2018\小学生安全教育日.ppt\素材\5643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-2521578">
            <a:off x="923925" y="984250"/>
            <a:ext cx="141446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9" descr="E:\其他工作\【策    划】\兼职 我图网\觅知网\2018\小学生安全教育日.ppt\素材\8956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11500" y="98425"/>
            <a:ext cx="281463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9" descr="E:\其他工作\【策    划】\兼职 我图网\觅知网\2018\小学生安全教育日.ppt\素材\8956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02350" y="160338"/>
            <a:ext cx="281463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7" descr="E:\其他工作\【策    划】\兼职 我图网\觅知网\2018\小学生安全教育日.ppt\素材\56342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397500" y="996950"/>
            <a:ext cx="7889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8" descr="E:\其他工作\【策    划】\兼职 我图网\觅知网\2018\小学生安全教育日.ppt\素材\632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508875" y="2332038"/>
            <a:ext cx="140811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652685" y="996950"/>
            <a:ext cx="6083717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1500" dirty="0">
                <a:solidFill>
                  <a:srgbClr val="CC0000"/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  <a:cs typeface="+mn-ea"/>
                <a:sym typeface="+mn-lt"/>
              </a:rPr>
              <a:t>谢</a:t>
            </a:r>
            <a:r>
              <a:rPr lang="zh-CN" altLang="en-US" sz="11500" dirty="0">
                <a:solidFill>
                  <a:schemeClr val="accent3">
                    <a:lumMod val="50000"/>
                  </a:schemeClr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  <a:cs typeface="+mn-ea"/>
                <a:sym typeface="+mn-lt"/>
              </a:rPr>
              <a:t>谢</a:t>
            </a:r>
            <a:r>
              <a:rPr lang="zh-CN" altLang="en-US" sz="115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  <a:cs typeface="+mn-ea"/>
                <a:sym typeface="+mn-lt"/>
              </a:rPr>
              <a:t>观</a:t>
            </a:r>
            <a:r>
              <a:rPr lang="zh-CN" altLang="en-US" sz="11500" dirty="0">
                <a:solidFill>
                  <a:schemeClr val="accent6">
                    <a:lumMod val="50000"/>
                  </a:schemeClr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  <a:cs typeface="+mn-ea"/>
                <a:sym typeface="+mn-lt"/>
              </a:rPr>
              <a:t>赏</a:t>
            </a:r>
          </a:p>
        </p:txBody>
      </p:sp>
      <p:pic>
        <p:nvPicPr>
          <p:cNvPr id="22" name="Picture 3" descr="E:\其他工作\【策    划】\兼职 我图网\觅知网\2018\小学生安全教育日.ppt\素材\4款可爱校园儿童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554538" y="2803525"/>
            <a:ext cx="1774825" cy="20018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E:\其他工作\【策    划】\兼职 我图网\觅知网\2018\小学生安全教育日.ppt\素材\1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997075" y="2724150"/>
            <a:ext cx="1839913" cy="21034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E:\其他工作\【策    划】\兼职 我图网\觅知网\2018\小学生安全教育日.ppt\素材\2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733800" y="2724150"/>
            <a:ext cx="976313" cy="226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E:\其他工作\【策    划】\兼职 我图网\觅知网\2018\小学生安全教育日.ppt\素材\65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3" descr="E:\其他工作\【策    划】\兼职 我图网\觅知网\2018\小学生安全教育日.ppt\素材\753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9525" y="101600"/>
            <a:ext cx="20669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 rot="390612">
            <a:off x="3113088" y="1309688"/>
            <a:ext cx="2468562" cy="1639887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2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        自</a:t>
            </a:r>
            <a:r>
              <a:rPr lang="en-US" altLang="zh-CN" sz="12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1996</a:t>
            </a:r>
            <a:r>
              <a:rPr lang="zh-CN" altLang="en-US" sz="12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年起，中国确定每年</a:t>
            </a:r>
            <a:r>
              <a:rPr lang="en-US" altLang="zh-CN" sz="12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2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月份最后一周的星期一，为全国中小学生</a:t>
            </a:r>
            <a:r>
              <a:rPr lang="zh-CN" altLang="en-US" sz="16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1600" b="1" dirty="0" smtClean="0">
                <a:solidFill>
                  <a:srgbClr val="CC0000"/>
                </a:solidFill>
                <a:cs typeface="+mn-ea"/>
                <a:sym typeface="+mn-lt"/>
              </a:rPr>
              <a:t>安全教育日</a:t>
            </a:r>
            <a:r>
              <a:rPr lang="zh-CN" altLang="en-US" sz="16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12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。设立这一制度是为全面深入地推动中小学生安全教育工作，</a:t>
            </a:r>
            <a:endParaRPr lang="zh-CN" altLang="en-US" sz="1000" dirty="0" smtClean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338138" y="644525"/>
            <a:ext cx="16208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“安全教育日”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 rot="493987">
            <a:off x="5881688" y="1758950"/>
            <a:ext cx="2468562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just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大力降低各类伤亡事故的发生率，切实做好中小学生的安全保护工作，促进同学们健康成长。</a:t>
            </a:r>
            <a:endParaRPr lang="zh-CN" altLang="en-US" sz="10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  <p:bldP spid="512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E:\其他工作\【策    划】\兼职 我图网\觅知网\2018\小学生安全教育日.ppt\素材\74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 rot="-5400000">
            <a:off x="4360069" y="359569"/>
            <a:ext cx="423862" cy="9144000"/>
            <a:chOff x="-11273" y="-594773"/>
            <a:chExt cx="719786" cy="7462505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-69202" y="2775939"/>
              <a:ext cx="835645" cy="71978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-68555" y="1957784"/>
              <a:ext cx="834350" cy="71978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-68555" y="1114366"/>
              <a:ext cx="834350" cy="71978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-68555" y="296858"/>
              <a:ext cx="834350" cy="719786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rot="5400000">
              <a:off x="-68555" y="3610936"/>
              <a:ext cx="834350" cy="719786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-68555" y="4443990"/>
              <a:ext cx="834350" cy="719786"/>
            </a:xfrm>
            <a:prstGeom prst="triangle">
              <a:avLst/>
            </a:prstGeom>
            <a:solidFill>
              <a:srgbClr val="94C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-69203" y="5264736"/>
              <a:ext cx="835645" cy="71978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5400000">
              <a:off x="-68555" y="6090664"/>
              <a:ext cx="834350" cy="719786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-68555" y="-537491"/>
              <a:ext cx="834350" cy="71978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 rot="5400000">
            <a:off x="4386262" y="-4386262"/>
            <a:ext cx="373063" cy="9145588"/>
            <a:chOff x="-11273" y="-594773"/>
            <a:chExt cx="719786" cy="7462505"/>
          </a:xfrm>
        </p:grpSpPr>
        <p:sp>
          <p:nvSpPr>
            <p:cNvPr id="14" name="等腰三角形 13"/>
            <p:cNvSpPr/>
            <p:nvPr/>
          </p:nvSpPr>
          <p:spPr>
            <a:xfrm rot="5400000">
              <a:off x="-68483" y="2773348"/>
              <a:ext cx="834205" cy="71978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5400000">
              <a:off x="-75257" y="1957926"/>
              <a:ext cx="835500" cy="71978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5400000">
              <a:off x="-75257" y="1114654"/>
              <a:ext cx="835500" cy="71978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5400000">
              <a:off x="-74609" y="294050"/>
              <a:ext cx="834205" cy="719786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-69131" y="3610791"/>
              <a:ext cx="835500" cy="719786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-69131" y="4443700"/>
              <a:ext cx="835500" cy="719786"/>
            </a:xfrm>
            <a:prstGeom prst="triangle">
              <a:avLst/>
            </a:prstGeom>
            <a:solidFill>
              <a:srgbClr val="94C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5400000">
              <a:off x="-69131" y="5264951"/>
              <a:ext cx="835500" cy="71978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-69131" y="6090088"/>
              <a:ext cx="835500" cy="719786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5400000">
              <a:off x="-75257" y="-536916"/>
              <a:ext cx="835500" cy="71978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67141" y="1574404"/>
            <a:ext cx="940905" cy="940905"/>
            <a:chOff x="1403648" y="1527633"/>
            <a:chExt cx="1080120" cy="1080120"/>
          </a:xfrm>
          <a:solidFill>
            <a:srgbClr val="92D050"/>
          </a:solidFill>
        </p:grpSpPr>
        <p:sp>
          <p:nvSpPr>
            <p:cNvPr id="24" name="椭圆 23"/>
            <p:cNvSpPr/>
            <p:nvPr/>
          </p:nvSpPr>
          <p:spPr>
            <a:xfrm>
              <a:off x="1403648" y="1527633"/>
              <a:ext cx="1080120" cy="10801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75656" y="1599641"/>
              <a:ext cx="936104" cy="936104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600" dirty="0">
                  <a:cs typeface="+mn-ea"/>
                  <a:sym typeface="+mn-lt"/>
                </a:rPr>
                <a:t>1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010783" y="1574404"/>
            <a:ext cx="940905" cy="940905"/>
            <a:chOff x="1403648" y="1527633"/>
            <a:chExt cx="1080120" cy="1080120"/>
          </a:xfrm>
          <a:solidFill>
            <a:schemeClr val="accent3">
              <a:lumMod val="50000"/>
            </a:schemeClr>
          </a:solidFill>
        </p:grpSpPr>
        <p:sp>
          <p:nvSpPr>
            <p:cNvPr id="27" name="椭圆 26"/>
            <p:cNvSpPr/>
            <p:nvPr/>
          </p:nvSpPr>
          <p:spPr>
            <a:xfrm>
              <a:off x="1403648" y="1527633"/>
              <a:ext cx="1080120" cy="10801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1475656" y="1599641"/>
              <a:ext cx="936104" cy="936104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600" dirty="0">
                  <a:cs typeface="+mn-ea"/>
                  <a:sym typeface="+mn-lt"/>
                </a:rPr>
                <a:t>2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5054600" y="1574800"/>
            <a:ext cx="941388" cy="939800"/>
            <a:chOff x="1403648" y="1527633"/>
            <a:chExt cx="1080120" cy="1080120"/>
          </a:xfrm>
        </p:grpSpPr>
        <p:sp>
          <p:nvSpPr>
            <p:cNvPr id="30" name="椭圆 29"/>
            <p:cNvSpPr/>
            <p:nvPr/>
          </p:nvSpPr>
          <p:spPr>
            <a:xfrm>
              <a:off x="1403648" y="1527633"/>
              <a:ext cx="1080120" cy="1080120"/>
            </a:xfrm>
            <a:prstGeom prst="ellipse">
              <a:avLst/>
            </a:prstGeom>
            <a:solidFill>
              <a:srgbClr val="5A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1476506" y="1598790"/>
              <a:ext cx="934404" cy="93780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600" dirty="0">
                  <a:cs typeface="+mn-ea"/>
                  <a:sym typeface="+mn-lt"/>
                </a:rPr>
                <a:t>3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098068" y="1574404"/>
            <a:ext cx="940905" cy="940905"/>
            <a:chOff x="1403648" y="1527633"/>
            <a:chExt cx="1080120" cy="1080120"/>
          </a:xfrm>
          <a:solidFill>
            <a:schemeClr val="accent3">
              <a:lumMod val="75000"/>
            </a:schemeClr>
          </a:solidFill>
        </p:grpSpPr>
        <p:sp>
          <p:nvSpPr>
            <p:cNvPr id="33" name="椭圆 32"/>
            <p:cNvSpPr/>
            <p:nvPr/>
          </p:nvSpPr>
          <p:spPr>
            <a:xfrm>
              <a:off x="1403648" y="1527633"/>
              <a:ext cx="1080120" cy="10801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475656" y="1599641"/>
              <a:ext cx="936104" cy="936104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600" dirty="0">
                  <a:cs typeface="+mn-ea"/>
                  <a:sym typeface="+mn-lt"/>
                </a:rPr>
                <a:t>4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33438" y="2592388"/>
            <a:ext cx="12144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校园安全</a:t>
            </a:r>
            <a:endParaRPr lang="en-US" altLang="zh-CN" sz="20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76550" y="2592388"/>
            <a:ext cx="12096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交通安全</a:t>
            </a:r>
            <a:endParaRPr lang="en-US" altLang="zh-CN" sz="20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21250" y="2592388"/>
            <a:ext cx="1222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食品安全</a:t>
            </a:r>
            <a:endParaRPr lang="en-US" altLang="zh-CN" sz="20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64338" y="2592388"/>
            <a:ext cx="17605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用电消防安全</a:t>
            </a:r>
          </a:p>
        </p:txBody>
      </p:sp>
      <p:pic>
        <p:nvPicPr>
          <p:cNvPr id="50178" name="Picture 2" descr="E:\其他工作\【策    划】\兼职 我图网\觅知网\2018\小学生安全教育日.ppt\素材\754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7863" y="3395663"/>
            <a:ext cx="2297112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787775" y="679450"/>
            <a:ext cx="15684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目    录</a:t>
            </a:r>
            <a:endParaRPr lang="en-US" altLang="zh-CN" sz="32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159" name="组合 165"/>
          <p:cNvGrpSpPr/>
          <p:nvPr/>
        </p:nvGrpSpPr>
        <p:grpSpPr bwMode="auto">
          <a:xfrm>
            <a:off x="5465763" y="3681413"/>
            <a:ext cx="3557587" cy="704850"/>
            <a:chOff x="0" y="0"/>
            <a:chExt cx="10951969" cy="2985668"/>
          </a:xfrm>
        </p:grpSpPr>
        <p:grpSp>
          <p:nvGrpSpPr>
            <p:cNvPr id="6162" name="组合 21"/>
            <p:cNvGrpSpPr/>
            <p:nvPr/>
          </p:nvGrpSpPr>
          <p:grpSpPr bwMode="auto">
            <a:xfrm>
              <a:off x="3714371" y="0"/>
              <a:ext cx="2535131" cy="2625007"/>
              <a:chOff x="0" y="0"/>
              <a:chExt cx="3895725" cy="4033837"/>
            </a:xfrm>
          </p:grpSpPr>
          <p:sp>
            <p:nvSpPr>
              <p:cNvPr id="6238" name="Freeform 5"/>
              <p:cNvSpPr/>
              <p:nvPr/>
            </p:nvSpPr>
            <p:spPr bwMode="auto">
              <a:xfrm>
                <a:off x="1903413" y="0"/>
                <a:ext cx="419100" cy="1600200"/>
              </a:xfrm>
              <a:custGeom>
                <a:avLst/>
                <a:gdLst>
                  <a:gd name="T0" fmla="*/ 0 w 264"/>
                  <a:gd name="T1" fmla="*/ 2147483647 h 1008"/>
                  <a:gd name="T2" fmla="*/ 0 w 264"/>
                  <a:gd name="T3" fmla="*/ 0 h 1008"/>
                  <a:gd name="T4" fmla="*/ 2147483647 w 264"/>
                  <a:gd name="T5" fmla="*/ 2147483647 h 1008"/>
                  <a:gd name="T6" fmla="*/ 2147483647 w 264"/>
                  <a:gd name="T7" fmla="*/ 2147483647 h 1008"/>
                  <a:gd name="T8" fmla="*/ 2147483647 w 264"/>
                  <a:gd name="T9" fmla="*/ 2147483647 h 1008"/>
                  <a:gd name="T10" fmla="*/ 2147483647 w 264"/>
                  <a:gd name="T11" fmla="*/ 2147483647 h 1008"/>
                  <a:gd name="T12" fmla="*/ 0 w 264"/>
                  <a:gd name="T13" fmla="*/ 2147483647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4"/>
                  <a:gd name="T22" fmla="*/ 0 h 1008"/>
                  <a:gd name="T23" fmla="*/ 264 w 264"/>
                  <a:gd name="T24" fmla="*/ 1008 h 10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4" h="1008">
                    <a:moveTo>
                      <a:pt x="0" y="1008"/>
                    </a:moveTo>
                    <a:lnTo>
                      <a:pt x="0" y="0"/>
                    </a:lnTo>
                    <a:lnTo>
                      <a:pt x="264" y="832"/>
                    </a:lnTo>
                    <a:lnTo>
                      <a:pt x="165" y="678"/>
                    </a:lnTo>
                    <a:lnTo>
                      <a:pt x="147" y="832"/>
                    </a:lnTo>
                    <a:lnTo>
                      <a:pt x="70" y="630"/>
                    </a:lnTo>
                    <a:lnTo>
                      <a:pt x="0" y="10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39" name="Freeform 6"/>
              <p:cNvSpPr/>
              <p:nvPr/>
            </p:nvSpPr>
            <p:spPr bwMode="auto">
              <a:xfrm>
                <a:off x="1903413" y="1000125"/>
                <a:ext cx="1009650" cy="2584450"/>
              </a:xfrm>
              <a:custGeom>
                <a:avLst/>
                <a:gdLst>
                  <a:gd name="T0" fmla="*/ 2147483647 w 636"/>
                  <a:gd name="T1" fmla="*/ 2147483647 h 1628"/>
                  <a:gd name="T2" fmla="*/ 2147483647 w 636"/>
                  <a:gd name="T3" fmla="*/ 2147483647 h 1628"/>
                  <a:gd name="T4" fmla="*/ 0 w 636"/>
                  <a:gd name="T5" fmla="*/ 2147483647 h 1628"/>
                  <a:gd name="T6" fmla="*/ 0 w 636"/>
                  <a:gd name="T7" fmla="*/ 2147483647 h 1628"/>
                  <a:gd name="T8" fmla="*/ 2147483647 w 636"/>
                  <a:gd name="T9" fmla="*/ 0 h 1628"/>
                  <a:gd name="T10" fmla="*/ 2147483647 w 636"/>
                  <a:gd name="T11" fmla="*/ 2147483647 h 1628"/>
                  <a:gd name="T12" fmla="*/ 2147483647 w 636"/>
                  <a:gd name="T13" fmla="*/ 2147483647 h 1628"/>
                  <a:gd name="T14" fmla="*/ 2147483647 w 636"/>
                  <a:gd name="T15" fmla="*/ 2147483647 h 16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6"/>
                  <a:gd name="T25" fmla="*/ 0 h 1628"/>
                  <a:gd name="T26" fmla="*/ 636 w 636"/>
                  <a:gd name="T27" fmla="*/ 1628 h 16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6" h="1628">
                    <a:moveTo>
                      <a:pt x="264" y="202"/>
                    </a:moveTo>
                    <a:lnTo>
                      <a:pt x="636" y="1385"/>
                    </a:lnTo>
                    <a:lnTo>
                      <a:pt x="0" y="1628"/>
                    </a:lnTo>
                    <a:lnTo>
                      <a:pt x="0" y="378"/>
                    </a:lnTo>
                    <a:lnTo>
                      <a:pt x="70" y="0"/>
                    </a:lnTo>
                    <a:lnTo>
                      <a:pt x="147" y="202"/>
                    </a:lnTo>
                    <a:lnTo>
                      <a:pt x="165" y="48"/>
                    </a:lnTo>
                    <a:lnTo>
                      <a:pt x="264" y="202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40" name="Freeform 7"/>
              <p:cNvSpPr/>
              <p:nvPr/>
            </p:nvSpPr>
            <p:spPr bwMode="auto">
              <a:xfrm>
                <a:off x="895350" y="1062037"/>
                <a:ext cx="1008063" cy="2522537"/>
              </a:xfrm>
              <a:custGeom>
                <a:avLst/>
                <a:gdLst>
                  <a:gd name="T0" fmla="*/ 2147483647 w 635"/>
                  <a:gd name="T1" fmla="*/ 2147483647 h 1589"/>
                  <a:gd name="T2" fmla="*/ 2147483647 w 635"/>
                  <a:gd name="T3" fmla="*/ 2147483647 h 1589"/>
                  <a:gd name="T4" fmla="*/ 0 w 635"/>
                  <a:gd name="T5" fmla="*/ 2147483647 h 1589"/>
                  <a:gd name="T6" fmla="*/ 2147483647 w 635"/>
                  <a:gd name="T7" fmla="*/ 2147483647 h 1589"/>
                  <a:gd name="T8" fmla="*/ 2147483647 w 635"/>
                  <a:gd name="T9" fmla="*/ 0 h 1589"/>
                  <a:gd name="T10" fmla="*/ 2147483647 w 635"/>
                  <a:gd name="T11" fmla="*/ 2147483647 h 1589"/>
                  <a:gd name="T12" fmla="*/ 2147483647 w 635"/>
                  <a:gd name="T13" fmla="*/ 2147483647 h 1589"/>
                  <a:gd name="T14" fmla="*/ 2147483647 w 635"/>
                  <a:gd name="T15" fmla="*/ 2147483647 h 15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5"/>
                  <a:gd name="T25" fmla="*/ 0 h 1589"/>
                  <a:gd name="T26" fmla="*/ 635 w 635"/>
                  <a:gd name="T27" fmla="*/ 1589 h 15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5" h="1589">
                    <a:moveTo>
                      <a:pt x="635" y="339"/>
                    </a:moveTo>
                    <a:lnTo>
                      <a:pt x="635" y="1589"/>
                    </a:lnTo>
                    <a:lnTo>
                      <a:pt x="0" y="1346"/>
                    </a:lnTo>
                    <a:lnTo>
                      <a:pt x="319" y="339"/>
                    </a:lnTo>
                    <a:lnTo>
                      <a:pt x="494" y="0"/>
                    </a:lnTo>
                    <a:lnTo>
                      <a:pt x="508" y="163"/>
                    </a:lnTo>
                    <a:lnTo>
                      <a:pt x="562" y="43"/>
                    </a:lnTo>
                    <a:lnTo>
                      <a:pt x="635" y="339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41" name="Freeform 8"/>
              <p:cNvSpPr/>
              <p:nvPr/>
            </p:nvSpPr>
            <p:spPr bwMode="auto">
              <a:xfrm>
                <a:off x="1401763" y="0"/>
                <a:ext cx="501650" cy="1600200"/>
              </a:xfrm>
              <a:custGeom>
                <a:avLst/>
                <a:gdLst>
                  <a:gd name="T0" fmla="*/ 0 w 316"/>
                  <a:gd name="T1" fmla="*/ 2147483647 h 1008"/>
                  <a:gd name="T2" fmla="*/ 2147483647 w 316"/>
                  <a:gd name="T3" fmla="*/ 0 h 1008"/>
                  <a:gd name="T4" fmla="*/ 2147483647 w 316"/>
                  <a:gd name="T5" fmla="*/ 2147483647 h 1008"/>
                  <a:gd name="T6" fmla="*/ 2147483647 w 316"/>
                  <a:gd name="T7" fmla="*/ 2147483647 h 1008"/>
                  <a:gd name="T8" fmla="*/ 2147483647 w 316"/>
                  <a:gd name="T9" fmla="*/ 2147483647 h 1008"/>
                  <a:gd name="T10" fmla="*/ 2147483647 w 316"/>
                  <a:gd name="T11" fmla="*/ 2147483647 h 1008"/>
                  <a:gd name="T12" fmla="*/ 0 w 316"/>
                  <a:gd name="T13" fmla="*/ 2147483647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1008"/>
                  <a:gd name="T23" fmla="*/ 316 w 316"/>
                  <a:gd name="T24" fmla="*/ 1008 h 10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1008">
                    <a:moveTo>
                      <a:pt x="0" y="1008"/>
                    </a:moveTo>
                    <a:lnTo>
                      <a:pt x="316" y="0"/>
                    </a:lnTo>
                    <a:lnTo>
                      <a:pt x="316" y="1008"/>
                    </a:lnTo>
                    <a:lnTo>
                      <a:pt x="243" y="712"/>
                    </a:lnTo>
                    <a:lnTo>
                      <a:pt x="189" y="832"/>
                    </a:lnTo>
                    <a:lnTo>
                      <a:pt x="175" y="669"/>
                    </a:lnTo>
                    <a:lnTo>
                      <a:pt x="0" y="1008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42" name="Freeform 9"/>
              <p:cNvSpPr/>
              <p:nvPr/>
            </p:nvSpPr>
            <p:spPr bwMode="auto">
              <a:xfrm>
                <a:off x="809625" y="1795462"/>
                <a:ext cx="812800" cy="2206625"/>
              </a:xfrm>
              <a:custGeom>
                <a:avLst/>
                <a:gdLst>
                  <a:gd name="T0" fmla="*/ 0 w 512"/>
                  <a:gd name="T1" fmla="*/ 2147483647 h 1390"/>
                  <a:gd name="T2" fmla="*/ 0 w 512"/>
                  <a:gd name="T3" fmla="*/ 2147483647 h 1390"/>
                  <a:gd name="T4" fmla="*/ 2147483647 w 512"/>
                  <a:gd name="T5" fmla="*/ 2147483647 h 1390"/>
                  <a:gd name="T6" fmla="*/ 2147483647 w 512"/>
                  <a:gd name="T7" fmla="*/ 0 h 1390"/>
                  <a:gd name="T8" fmla="*/ 2147483647 w 512"/>
                  <a:gd name="T9" fmla="*/ 2147483647 h 1390"/>
                  <a:gd name="T10" fmla="*/ 2147483647 w 512"/>
                  <a:gd name="T11" fmla="*/ 2147483647 h 1390"/>
                  <a:gd name="T12" fmla="*/ 0 w 512"/>
                  <a:gd name="T13" fmla="*/ 2147483647 h 13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2"/>
                  <a:gd name="T22" fmla="*/ 0 h 1390"/>
                  <a:gd name="T23" fmla="*/ 512 w 512"/>
                  <a:gd name="T24" fmla="*/ 1390 h 13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2" h="1390">
                    <a:moveTo>
                      <a:pt x="0" y="1390"/>
                    </a:moveTo>
                    <a:lnTo>
                      <a:pt x="0" y="326"/>
                    </a:lnTo>
                    <a:lnTo>
                      <a:pt x="36" y="186"/>
                    </a:lnTo>
                    <a:lnTo>
                      <a:pt x="75" y="0"/>
                    </a:lnTo>
                    <a:lnTo>
                      <a:pt x="194" y="186"/>
                    </a:lnTo>
                    <a:lnTo>
                      <a:pt x="512" y="1194"/>
                    </a:lnTo>
                    <a:lnTo>
                      <a:pt x="0" y="1390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43" name="Freeform 10"/>
              <p:cNvSpPr/>
              <p:nvPr/>
            </p:nvSpPr>
            <p:spPr bwMode="auto">
              <a:xfrm>
                <a:off x="809625" y="1119187"/>
                <a:ext cx="307975" cy="1193800"/>
              </a:xfrm>
              <a:custGeom>
                <a:avLst/>
                <a:gdLst>
                  <a:gd name="T0" fmla="*/ 0 w 194"/>
                  <a:gd name="T1" fmla="*/ 2147483647 h 752"/>
                  <a:gd name="T2" fmla="*/ 0 w 194"/>
                  <a:gd name="T3" fmla="*/ 0 h 752"/>
                  <a:gd name="T4" fmla="*/ 2147483647 w 194"/>
                  <a:gd name="T5" fmla="*/ 2147483647 h 752"/>
                  <a:gd name="T6" fmla="*/ 2147483647 w 194"/>
                  <a:gd name="T7" fmla="*/ 2147483647 h 752"/>
                  <a:gd name="T8" fmla="*/ 2147483647 w 194"/>
                  <a:gd name="T9" fmla="*/ 2147483647 h 752"/>
                  <a:gd name="T10" fmla="*/ 0 w 194"/>
                  <a:gd name="T11" fmla="*/ 2147483647 h 7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4"/>
                  <a:gd name="T19" fmla="*/ 0 h 752"/>
                  <a:gd name="T20" fmla="*/ 194 w 194"/>
                  <a:gd name="T21" fmla="*/ 752 h 7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4" h="752">
                    <a:moveTo>
                      <a:pt x="0" y="752"/>
                    </a:moveTo>
                    <a:lnTo>
                      <a:pt x="0" y="0"/>
                    </a:lnTo>
                    <a:lnTo>
                      <a:pt x="194" y="612"/>
                    </a:lnTo>
                    <a:lnTo>
                      <a:pt x="75" y="426"/>
                    </a:lnTo>
                    <a:lnTo>
                      <a:pt x="36" y="612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44" name="Freeform 11"/>
              <p:cNvSpPr/>
              <p:nvPr/>
            </p:nvSpPr>
            <p:spPr bwMode="auto">
              <a:xfrm>
                <a:off x="434975" y="1119187"/>
                <a:ext cx="374650" cy="1193800"/>
              </a:xfrm>
              <a:custGeom>
                <a:avLst/>
                <a:gdLst>
                  <a:gd name="T0" fmla="*/ 2147483647 w 236"/>
                  <a:gd name="T1" fmla="*/ 0 h 752"/>
                  <a:gd name="T2" fmla="*/ 2147483647 w 236"/>
                  <a:gd name="T3" fmla="*/ 2147483647 h 752"/>
                  <a:gd name="T4" fmla="*/ 2147483647 w 236"/>
                  <a:gd name="T5" fmla="*/ 2147483647 h 752"/>
                  <a:gd name="T6" fmla="*/ 2147483647 w 236"/>
                  <a:gd name="T7" fmla="*/ 2147483647 h 752"/>
                  <a:gd name="T8" fmla="*/ 2147483647 w 236"/>
                  <a:gd name="T9" fmla="*/ 2147483647 h 752"/>
                  <a:gd name="T10" fmla="*/ 0 w 236"/>
                  <a:gd name="T11" fmla="*/ 2147483647 h 752"/>
                  <a:gd name="T12" fmla="*/ 2147483647 w 236"/>
                  <a:gd name="T13" fmla="*/ 0 h 7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6"/>
                  <a:gd name="T22" fmla="*/ 0 h 752"/>
                  <a:gd name="T23" fmla="*/ 236 w 236"/>
                  <a:gd name="T24" fmla="*/ 752 h 7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6" h="752">
                    <a:moveTo>
                      <a:pt x="236" y="0"/>
                    </a:moveTo>
                    <a:lnTo>
                      <a:pt x="236" y="752"/>
                    </a:lnTo>
                    <a:lnTo>
                      <a:pt x="190" y="533"/>
                    </a:lnTo>
                    <a:lnTo>
                      <a:pt x="149" y="612"/>
                    </a:lnTo>
                    <a:lnTo>
                      <a:pt x="136" y="498"/>
                    </a:lnTo>
                    <a:lnTo>
                      <a:pt x="0" y="75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45" name="Freeform 12"/>
              <p:cNvSpPr/>
              <p:nvPr/>
            </p:nvSpPr>
            <p:spPr bwMode="auto">
              <a:xfrm>
                <a:off x="0" y="1909762"/>
                <a:ext cx="809625" cy="2092325"/>
              </a:xfrm>
              <a:custGeom>
                <a:avLst/>
                <a:gdLst>
                  <a:gd name="T0" fmla="*/ 2147483647 w 510"/>
                  <a:gd name="T1" fmla="*/ 2147483647 h 1318"/>
                  <a:gd name="T2" fmla="*/ 2147483647 w 510"/>
                  <a:gd name="T3" fmla="*/ 2147483647 h 1318"/>
                  <a:gd name="T4" fmla="*/ 0 w 510"/>
                  <a:gd name="T5" fmla="*/ 2147483647 h 1318"/>
                  <a:gd name="T6" fmla="*/ 2147483647 w 510"/>
                  <a:gd name="T7" fmla="*/ 2147483647 h 1318"/>
                  <a:gd name="T8" fmla="*/ 2147483647 w 510"/>
                  <a:gd name="T9" fmla="*/ 0 h 1318"/>
                  <a:gd name="T10" fmla="*/ 2147483647 w 510"/>
                  <a:gd name="T11" fmla="*/ 2147483647 h 1318"/>
                  <a:gd name="T12" fmla="*/ 2147483647 w 510"/>
                  <a:gd name="T13" fmla="*/ 2147483647 h 1318"/>
                  <a:gd name="T14" fmla="*/ 2147483647 w 510"/>
                  <a:gd name="T15" fmla="*/ 2147483647 h 13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0"/>
                  <a:gd name="T25" fmla="*/ 0 h 1318"/>
                  <a:gd name="T26" fmla="*/ 510 w 510"/>
                  <a:gd name="T27" fmla="*/ 1318 h 13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0" h="1318">
                    <a:moveTo>
                      <a:pt x="510" y="254"/>
                    </a:moveTo>
                    <a:lnTo>
                      <a:pt x="510" y="1318"/>
                    </a:lnTo>
                    <a:lnTo>
                      <a:pt x="0" y="1122"/>
                    </a:lnTo>
                    <a:lnTo>
                      <a:pt x="274" y="254"/>
                    </a:lnTo>
                    <a:lnTo>
                      <a:pt x="410" y="0"/>
                    </a:lnTo>
                    <a:lnTo>
                      <a:pt x="423" y="114"/>
                    </a:lnTo>
                    <a:lnTo>
                      <a:pt x="464" y="35"/>
                    </a:lnTo>
                    <a:lnTo>
                      <a:pt x="510" y="254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46" name="Freeform 13"/>
              <p:cNvSpPr/>
              <p:nvPr/>
            </p:nvSpPr>
            <p:spPr bwMode="auto">
              <a:xfrm>
                <a:off x="2847975" y="1154112"/>
                <a:ext cx="238125" cy="760412"/>
              </a:xfrm>
              <a:custGeom>
                <a:avLst/>
                <a:gdLst>
                  <a:gd name="T0" fmla="*/ 0 w 150"/>
                  <a:gd name="T1" fmla="*/ 2147483647 h 479"/>
                  <a:gd name="T2" fmla="*/ 2147483647 w 150"/>
                  <a:gd name="T3" fmla="*/ 0 h 479"/>
                  <a:gd name="T4" fmla="*/ 2147483647 w 150"/>
                  <a:gd name="T5" fmla="*/ 2147483647 h 479"/>
                  <a:gd name="T6" fmla="*/ 2147483647 w 150"/>
                  <a:gd name="T7" fmla="*/ 2147483647 h 479"/>
                  <a:gd name="T8" fmla="*/ 0 w 150"/>
                  <a:gd name="T9" fmla="*/ 2147483647 h 4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479"/>
                  <a:gd name="T17" fmla="*/ 150 w 150"/>
                  <a:gd name="T18" fmla="*/ 479 h 4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479">
                    <a:moveTo>
                      <a:pt x="0" y="479"/>
                    </a:moveTo>
                    <a:lnTo>
                      <a:pt x="150" y="0"/>
                    </a:lnTo>
                    <a:lnTo>
                      <a:pt x="150" y="400"/>
                    </a:lnTo>
                    <a:lnTo>
                      <a:pt x="93" y="318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47" name="Freeform 15"/>
              <p:cNvSpPr/>
              <p:nvPr/>
            </p:nvSpPr>
            <p:spPr bwMode="auto">
              <a:xfrm>
                <a:off x="3086100" y="1154112"/>
                <a:ext cx="238125" cy="760412"/>
              </a:xfrm>
              <a:custGeom>
                <a:avLst/>
                <a:gdLst>
                  <a:gd name="T0" fmla="*/ 0 w 150"/>
                  <a:gd name="T1" fmla="*/ 2147483647 h 479"/>
                  <a:gd name="T2" fmla="*/ 0 w 150"/>
                  <a:gd name="T3" fmla="*/ 0 h 479"/>
                  <a:gd name="T4" fmla="*/ 2147483647 w 150"/>
                  <a:gd name="T5" fmla="*/ 2147483647 h 479"/>
                  <a:gd name="T6" fmla="*/ 2147483647 w 150"/>
                  <a:gd name="T7" fmla="*/ 2147483647 h 479"/>
                  <a:gd name="T8" fmla="*/ 2147483647 w 150"/>
                  <a:gd name="T9" fmla="*/ 2147483647 h 479"/>
                  <a:gd name="T10" fmla="*/ 2147483647 w 150"/>
                  <a:gd name="T11" fmla="*/ 2147483647 h 479"/>
                  <a:gd name="T12" fmla="*/ 0 w 150"/>
                  <a:gd name="T13" fmla="*/ 2147483647 h 4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479"/>
                  <a:gd name="T23" fmla="*/ 150 w 150"/>
                  <a:gd name="T24" fmla="*/ 479 h 4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479">
                    <a:moveTo>
                      <a:pt x="0" y="400"/>
                    </a:moveTo>
                    <a:lnTo>
                      <a:pt x="0" y="0"/>
                    </a:lnTo>
                    <a:lnTo>
                      <a:pt x="150" y="479"/>
                    </a:lnTo>
                    <a:lnTo>
                      <a:pt x="63" y="299"/>
                    </a:lnTo>
                    <a:lnTo>
                      <a:pt x="54" y="400"/>
                    </a:lnTo>
                    <a:lnTo>
                      <a:pt x="27" y="333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48" name="Freeform 16"/>
              <p:cNvSpPr/>
              <p:nvPr/>
            </p:nvSpPr>
            <p:spPr bwMode="auto">
              <a:xfrm>
                <a:off x="3086100" y="1628775"/>
                <a:ext cx="809625" cy="2405062"/>
              </a:xfrm>
              <a:custGeom>
                <a:avLst/>
                <a:gdLst>
                  <a:gd name="T0" fmla="*/ 0 w 510"/>
                  <a:gd name="T1" fmla="*/ 2147483647 h 1515"/>
                  <a:gd name="T2" fmla="*/ 0 w 510"/>
                  <a:gd name="T3" fmla="*/ 2147483647 h 1515"/>
                  <a:gd name="T4" fmla="*/ 2147483647 w 510"/>
                  <a:gd name="T5" fmla="*/ 2147483647 h 1515"/>
                  <a:gd name="T6" fmla="*/ 2147483647 w 510"/>
                  <a:gd name="T7" fmla="*/ 2147483647 h 1515"/>
                  <a:gd name="T8" fmla="*/ 2147483647 w 510"/>
                  <a:gd name="T9" fmla="*/ 0 h 1515"/>
                  <a:gd name="T10" fmla="*/ 2147483647 w 510"/>
                  <a:gd name="T11" fmla="*/ 2147483647 h 1515"/>
                  <a:gd name="T12" fmla="*/ 2147483647 w 510"/>
                  <a:gd name="T13" fmla="*/ 2147483647 h 1515"/>
                  <a:gd name="T14" fmla="*/ 0 w 510"/>
                  <a:gd name="T15" fmla="*/ 2147483647 h 15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0"/>
                  <a:gd name="T25" fmla="*/ 0 h 1515"/>
                  <a:gd name="T26" fmla="*/ 510 w 510"/>
                  <a:gd name="T27" fmla="*/ 1515 h 15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0" h="1515">
                    <a:moveTo>
                      <a:pt x="0" y="1515"/>
                    </a:moveTo>
                    <a:lnTo>
                      <a:pt x="0" y="101"/>
                    </a:lnTo>
                    <a:lnTo>
                      <a:pt x="27" y="34"/>
                    </a:lnTo>
                    <a:lnTo>
                      <a:pt x="54" y="101"/>
                    </a:lnTo>
                    <a:lnTo>
                      <a:pt x="63" y="0"/>
                    </a:lnTo>
                    <a:lnTo>
                      <a:pt x="150" y="180"/>
                    </a:lnTo>
                    <a:lnTo>
                      <a:pt x="510" y="1320"/>
                    </a:lnTo>
                    <a:lnTo>
                      <a:pt x="0" y="1515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49" name="Freeform 14"/>
              <p:cNvSpPr/>
              <p:nvPr/>
            </p:nvSpPr>
            <p:spPr bwMode="auto">
              <a:xfrm>
                <a:off x="2276475" y="1658937"/>
                <a:ext cx="809625" cy="2374900"/>
              </a:xfrm>
              <a:custGeom>
                <a:avLst/>
                <a:gdLst>
                  <a:gd name="T0" fmla="*/ 2147483647 w 510"/>
                  <a:gd name="T1" fmla="*/ 2147483647 h 1496"/>
                  <a:gd name="T2" fmla="*/ 2147483647 w 510"/>
                  <a:gd name="T3" fmla="*/ 2147483647 h 1496"/>
                  <a:gd name="T4" fmla="*/ 0 w 510"/>
                  <a:gd name="T5" fmla="*/ 2147483647 h 1496"/>
                  <a:gd name="T6" fmla="*/ 2147483647 w 510"/>
                  <a:gd name="T7" fmla="*/ 2147483647 h 1496"/>
                  <a:gd name="T8" fmla="*/ 2147483647 w 510"/>
                  <a:gd name="T9" fmla="*/ 0 h 1496"/>
                  <a:gd name="T10" fmla="*/ 2147483647 w 510"/>
                  <a:gd name="T11" fmla="*/ 2147483647 h 14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0"/>
                  <a:gd name="T19" fmla="*/ 0 h 1496"/>
                  <a:gd name="T20" fmla="*/ 510 w 510"/>
                  <a:gd name="T21" fmla="*/ 1496 h 14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0" h="1496">
                    <a:moveTo>
                      <a:pt x="510" y="82"/>
                    </a:moveTo>
                    <a:lnTo>
                      <a:pt x="510" y="1496"/>
                    </a:lnTo>
                    <a:lnTo>
                      <a:pt x="0" y="1301"/>
                    </a:lnTo>
                    <a:lnTo>
                      <a:pt x="360" y="161"/>
                    </a:lnTo>
                    <a:lnTo>
                      <a:pt x="453" y="0"/>
                    </a:lnTo>
                    <a:lnTo>
                      <a:pt x="510" y="82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163" name="组合 157"/>
            <p:cNvGrpSpPr/>
            <p:nvPr/>
          </p:nvGrpSpPr>
          <p:grpSpPr bwMode="auto">
            <a:xfrm>
              <a:off x="10357228" y="1600973"/>
              <a:ext cx="302951" cy="436793"/>
              <a:chOff x="0" y="0"/>
              <a:chExt cx="411371" cy="593113"/>
            </a:xfrm>
          </p:grpSpPr>
          <p:sp>
            <p:nvSpPr>
              <p:cNvPr id="6236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37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164" name="组合 103"/>
            <p:cNvGrpSpPr/>
            <p:nvPr/>
          </p:nvGrpSpPr>
          <p:grpSpPr bwMode="auto">
            <a:xfrm>
              <a:off x="6356637" y="1682486"/>
              <a:ext cx="234434" cy="338006"/>
              <a:chOff x="0" y="0"/>
              <a:chExt cx="411371" cy="593113"/>
            </a:xfrm>
          </p:grpSpPr>
          <p:sp>
            <p:nvSpPr>
              <p:cNvPr id="6234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35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165" name="组合 66"/>
            <p:cNvGrpSpPr/>
            <p:nvPr/>
          </p:nvGrpSpPr>
          <p:grpSpPr bwMode="auto">
            <a:xfrm>
              <a:off x="2568902" y="1600973"/>
              <a:ext cx="276552" cy="398732"/>
              <a:chOff x="0" y="0"/>
              <a:chExt cx="411371" cy="593113"/>
            </a:xfrm>
          </p:grpSpPr>
          <p:sp>
            <p:nvSpPr>
              <p:cNvPr id="6232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33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166" name="组合 72"/>
            <p:cNvGrpSpPr/>
            <p:nvPr/>
          </p:nvGrpSpPr>
          <p:grpSpPr bwMode="auto">
            <a:xfrm>
              <a:off x="9015145" y="1557665"/>
              <a:ext cx="301245" cy="434334"/>
              <a:chOff x="0" y="0"/>
              <a:chExt cx="411371" cy="593113"/>
            </a:xfrm>
          </p:grpSpPr>
          <p:sp>
            <p:nvSpPr>
              <p:cNvPr id="6230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31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167" name="组合 69"/>
            <p:cNvGrpSpPr/>
            <p:nvPr/>
          </p:nvGrpSpPr>
          <p:grpSpPr bwMode="auto">
            <a:xfrm>
              <a:off x="7498266" y="1416360"/>
              <a:ext cx="411371" cy="593113"/>
              <a:chOff x="0" y="0"/>
              <a:chExt cx="411371" cy="593113"/>
            </a:xfrm>
          </p:grpSpPr>
          <p:sp>
            <p:nvSpPr>
              <p:cNvPr id="6228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29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168" name="组合 61"/>
            <p:cNvGrpSpPr/>
            <p:nvPr/>
          </p:nvGrpSpPr>
          <p:grpSpPr bwMode="auto">
            <a:xfrm>
              <a:off x="3108073" y="1386796"/>
              <a:ext cx="411371" cy="593113"/>
              <a:chOff x="0" y="0"/>
              <a:chExt cx="411371" cy="593113"/>
            </a:xfrm>
          </p:grpSpPr>
          <p:sp>
            <p:nvSpPr>
              <p:cNvPr id="6226" name="Freeform 51"/>
              <p:cNvSpPr/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7 w 27"/>
                  <a:gd name="T3" fmla="*/ 2147483647 h 64"/>
                  <a:gd name="T4" fmla="*/ 2147483647 w 27"/>
                  <a:gd name="T5" fmla="*/ 0 h 64"/>
                  <a:gd name="T6" fmla="*/ 2147483647 w 27"/>
                  <a:gd name="T7" fmla="*/ 2147483647 h 64"/>
                  <a:gd name="T8" fmla="*/ 0 w 27"/>
                  <a:gd name="T9" fmla="*/ 2147483647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4"/>
                  <a:gd name="T20" fmla="*/ 27 w 2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27" name="Freeform 52"/>
              <p:cNvSpPr/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2147483647 w 139"/>
                  <a:gd name="T5" fmla="*/ 2147483647 h 139"/>
                  <a:gd name="T6" fmla="*/ 2147483647 w 139"/>
                  <a:gd name="T7" fmla="*/ 2147483647 h 139"/>
                  <a:gd name="T8" fmla="*/ 0 w 139"/>
                  <a:gd name="T9" fmla="*/ 2147483647 h 139"/>
                  <a:gd name="T10" fmla="*/ 2147483647 w 139"/>
                  <a:gd name="T11" fmla="*/ 2147483647 h 139"/>
                  <a:gd name="T12" fmla="*/ 2147483647 w 139"/>
                  <a:gd name="T13" fmla="*/ 0 h 139"/>
                  <a:gd name="T14" fmla="*/ 2147483647 w 139"/>
                  <a:gd name="T15" fmla="*/ 2147483647 h 139"/>
                  <a:gd name="T16" fmla="*/ 2147483647 w 139"/>
                  <a:gd name="T17" fmla="*/ 2147483647 h 139"/>
                  <a:gd name="T18" fmla="*/ 2147483647 w 139"/>
                  <a:gd name="T19" fmla="*/ 2147483647 h 139"/>
                  <a:gd name="T20" fmla="*/ 2147483647 w 139"/>
                  <a:gd name="T21" fmla="*/ 214748364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39"/>
                  <a:gd name="T35" fmla="*/ 139 w 13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169" name="等腰三角形 3"/>
            <p:cNvSpPr/>
            <p:nvPr/>
          </p:nvSpPr>
          <p:spPr bwMode="auto">
            <a:xfrm>
              <a:off x="4241725" y="2406312"/>
              <a:ext cx="1289027" cy="203171"/>
            </a:xfrm>
            <a:custGeom>
              <a:avLst/>
              <a:gdLst>
                <a:gd name="T0" fmla="*/ 0 w 1329908"/>
                <a:gd name="T1" fmla="*/ 207102 h 202523"/>
                <a:gd name="T2" fmla="*/ 422509 w 1329908"/>
                <a:gd name="T3" fmla="*/ 0 h 202523"/>
                <a:gd name="T4" fmla="*/ 1068821 w 1329908"/>
                <a:gd name="T5" fmla="*/ 182752 h 202523"/>
                <a:gd name="T6" fmla="*/ 0 w 1329908"/>
                <a:gd name="T7" fmla="*/ 207102 h 2025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9908"/>
                <a:gd name="T13" fmla="*/ 0 h 202523"/>
                <a:gd name="T14" fmla="*/ 1329908 w 1329908"/>
                <a:gd name="T15" fmla="*/ 202523 h 2025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9908" h="202523">
                  <a:moveTo>
                    <a:pt x="0" y="202523"/>
                  </a:moveTo>
                  <a:lnTo>
                    <a:pt x="525719" y="0"/>
                  </a:lnTo>
                  <a:lnTo>
                    <a:pt x="1329908" y="178711"/>
                  </a:lnTo>
                  <a:lnTo>
                    <a:pt x="0" y="2025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70" name="等腰三角形 3"/>
            <p:cNvSpPr/>
            <p:nvPr/>
          </p:nvSpPr>
          <p:spPr bwMode="auto">
            <a:xfrm>
              <a:off x="5722836" y="2430121"/>
              <a:ext cx="1581122" cy="193648"/>
            </a:xfrm>
            <a:custGeom>
              <a:avLst/>
              <a:gdLst>
                <a:gd name="T0" fmla="*/ 0 w 1329908"/>
                <a:gd name="T1" fmla="*/ 186286 h 194903"/>
                <a:gd name="T2" fmla="*/ 1463763 w 1329908"/>
                <a:gd name="T3" fmla="*/ 0 h 194903"/>
                <a:gd name="T4" fmla="*/ 4465067 w 1329908"/>
                <a:gd name="T5" fmla="*/ 163524 h 194903"/>
                <a:gd name="T6" fmla="*/ 0 w 1329908"/>
                <a:gd name="T7" fmla="*/ 186286 h 1949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9908"/>
                <a:gd name="T13" fmla="*/ 0 h 194903"/>
                <a:gd name="T14" fmla="*/ 1329908 w 1329908"/>
                <a:gd name="T15" fmla="*/ 194903 h 1949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9908" h="194903">
                  <a:moveTo>
                    <a:pt x="0" y="194903"/>
                  </a:moveTo>
                  <a:lnTo>
                    <a:pt x="435978" y="0"/>
                  </a:lnTo>
                  <a:lnTo>
                    <a:pt x="1329908" y="171091"/>
                  </a:lnTo>
                  <a:lnTo>
                    <a:pt x="0" y="19490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71" name="等腰三角形 3"/>
            <p:cNvSpPr/>
            <p:nvPr/>
          </p:nvSpPr>
          <p:spPr bwMode="auto">
            <a:xfrm>
              <a:off x="4944975" y="2212664"/>
              <a:ext cx="328607" cy="120633"/>
            </a:xfrm>
            <a:custGeom>
              <a:avLst/>
              <a:gdLst>
                <a:gd name="T0" fmla="*/ 0 w 329783"/>
                <a:gd name="T1" fmla="*/ 115218 h 121560"/>
                <a:gd name="T2" fmla="*/ 310682 w 329783"/>
                <a:gd name="T3" fmla="*/ 0 h 121560"/>
                <a:gd name="T4" fmla="*/ 321639 w 329783"/>
                <a:gd name="T5" fmla="*/ 110704 h 121560"/>
                <a:gd name="T6" fmla="*/ 0 w 329783"/>
                <a:gd name="T7" fmla="*/ 115218 h 1215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783"/>
                <a:gd name="T13" fmla="*/ 0 h 121560"/>
                <a:gd name="T14" fmla="*/ 329783 w 329783"/>
                <a:gd name="T15" fmla="*/ 121560 h 1215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783" h="121560">
                  <a:moveTo>
                    <a:pt x="0" y="121560"/>
                  </a:moveTo>
                  <a:lnTo>
                    <a:pt x="318550" y="0"/>
                  </a:lnTo>
                  <a:lnTo>
                    <a:pt x="329783" y="116798"/>
                  </a:lnTo>
                  <a:lnTo>
                    <a:pt x="0" y="121560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72" name="等腰三角形 3"/>
            <p:cNvSpPr/>
            <p:nvPr/>
          </p:nvSpPr>
          <p:spPr bwMode="auto">
            <a:xfrm>
              <a:off x="8634260" y="2222188"/>
              <a:ext cx="795324" cy="106347"/>
            </a:xfrm>
            <a:custGeom>
              <a:avLst/>
              <a:gdLst>
                <a:gd name="T0" fmla="*/ 0 w 571182"/>
                <a:gd name="T1" fmla="*/ 115510 h 104892"/>
                <a:gd name="T2" fmla="*/ 1970873 w 571182"/>
                <a:gd name="T3" fmla="*/ 0 h 104892"/>
                <a:gd name="T4" fmla="*/ 5796442 w 571182"/>
                <a:gd name="T5" fmla="*/ 102400 h 104892"/>
                <a:gd name="T6" fmla="*/ 0 w 571182"/>
                <a:gd name="T7" fmla="*/ 115510 h 1048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1182"/>
                <a:gd name="T13" fmla="*/ 0 h 104892"/>
                <a:gd name="T14" fmla="*/ 571182 w 571182"/>
                <a:gd name="T15" fmla="*/ 104892 h 1048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1182" h="104892">
                  <a:moveTo>
                    <a:pt x="0" y="104892"/>
                  </a:moveTo>
                  <a:lnTo>
                    <a:pt x="194210" y="0"/>
                  </a:lnTo>
                  <a:lnTo>
                    <a:pt x="571182" y="92986"/>
                  </a:lnTo>
                  <a:lnTo>
                    <a:pt x="0" y="104892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73" name="等腰三角形 3"/>
            <p:cNvSpPr/>
            <p:nvPr/>
          </p:nvSpPr>
          <p:spPr bwMode="auto">
            <a:xfrm>
              <a:off x="1076306" y="2619007"/>
              <a:ext cx="885809" cy="126982"/>
            </a:xfrm>
            <a:custGeom>
              <a:avLst/>
              <a:gdLst>
                <a:gd name="T0" fmla="*/ 0 w 913468"/>
                <a:gd name="T1" fmla="*/ 131008 h 126323"/>
                <a:gd name="T2" fmla="*/ 265521 w 913468"/>
                <a:gd name="T3" fmla="*/ 0 h 126323"/>
                <a:gd name="T4" fmla="*/ 736581 w 913468"/>
                <a:gd name="T5" fmla="*/ 114219 h 126323"/>
                <a:gd name="T6" fmla="*/ 0 w 913468"/>
                <a:gd name="T7" fmla="*/ 131008 h 126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3468"/>
                <a:gd name="T13" fmla="*/ 0 h 126323"/>
                <a:gd name="T14" fmla="*/ 913468 w 913468"/>
                <a:gd name="T15" fmla="*/ 126323 h 126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3468" h="126323">
                  <a:moveTo>
                    <a:pt x="0" y="126323"/>
                  </a:moveTo>
                  <a:lnTo>
                    <a:pt x="329286" y="0"/>
                  </a:lnTo>
                  <a:lnTo>
                    <a:pt x="913468" y="110131"/>
                  </a:lnTo>
                  <a:lnTo>
                    <a:pt x="0" y="1263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6174" name="组合 164"/>
            <p:cNvGrpSpPr/>
            <p:nvPr/>
          </p:nvGrpSpPr>
          <p:grpSpPr bwMode="auto">
            <a:xfrm>
              <a:off x="0" y="1277639"/>
              <a:ext cx="1618771" cy="1708029"/>
              <a:chOff x="0" y="0"/>
              <a:chExt cx="1618771" cy="1708029"/>
            </a:xfrm>
          </p:grpSpPr>
          <p:grpSp>
            <p:nvGrpSpPr>
              <p:cNvPr id="6206" name="组合 154"/>
              <p:cNvGrpSpPr/>
              <p:nvPr/>
            </p:nvGrpSpPr>
            <p:grpSpPr bwMode="auto">
              <a:xfrm>
                <a:off x="1357015" y="316962"/>
                <a:ext cx="261756" cy="377398"/>
                <a:chOff x="0" y="0"/>
                <a:chExt cx="411371" cy="593113"/>
              </a:xfrm>
            </p:grpSpPr>
            <p:sp>
              <p:nvSpPr>
                <p:cNvPr id="6224" name="Freeform 51"/>
                <p:cNvSpPr/>
                <p:nvPr/>
              </p:nvSpPr>
              <p:spPr bwMode="auto">
                <a:xfrm>
                  <a:off x="169460" y="405232"/>
                  <a:ext cx="79818" cy="187881"/>
                </a:xfrm>
                <a:custGeom>
                  <a:avLst/>
                  <a:gdLst>
                    <a:gd name="T0" fmla="*/ 0 w 27"/>
                    <a:gd name="T1" fmla="*/ 0 h 64"/>
                    <a:gd name="T2" fmla="*/ 2147483647 w 27"/>
                    <a:gd name="T3" fmla="*/ 2147483647 h 64"/>
                    <a:gd name="T4" fmla="*/ 2147483647 w 27"/>
                    <a:gd name="T5" fmla="*/ 0 h 64"/>
                    <a:gd name="T6" fmla="*/ 2147483647 w 27"/>
                    <a:gd name="T7" fmla="*/ 2147483647 h 64"/>
                    <a:gd name="T8" fmla="*/ 0 w 27"/>
                    <a:gd name="T9" fmla="*/ 2147483647 h 64"/>
                    <a:gd name="T10" fmla="*/ 0 w 27"/>
                    <a:gd name="T11" fmla="*/ 0 h 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64"/>
                    <a:gd name="T20" fmla="*/ 27 w 27"/>
                    <a:gd name="T21" fmla="*/ 64 h 6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64">
                      <a:moveTo>
                        <a:pt x="0" y="0"/>
                      </a:moveTo>
                      <a:cubicBezTo>
                        <a:pt x="4" y="1"/>
                        <a:pt x="8" y="1"/>
                        <a:pt x="12" y="1"/>
                      </a:cubicBezTo>
                      <a:cubicBezTo>
                        <a:pt x="17" y="1"/>
                        <a:pt x="22" y="1"/>
                        <a:pt x="27" y="0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0" y="64"/>
                        <a:pt x="0" y="64"/>
                        <a:pt x="0" y="6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B5D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225" name="Freeform 52"/>
                <p:cNvSpPr/>
                <p:nvPr/>
              </p:nvSpPr>
              <p:spPr bwMode="auto">
                <a:xfrm>
                  <a:off x="0" y="0"/>
                  <a:ext cx="411371" cy="408916"/>
                </a:xfrm>
                <a:custGeom>
                  <a:avLst/>
                  <a:gdLst>
                    <a:gd name="T0" fmla="*/ 2147483647 w 139"/>
                    <a:gd name="T1" fmla="*/ 2147483647 h 139"/>
                    <a:gd name="T2" fmla="*/ 2147483647 w 139"/>
                    <a:gd name="T3" fmla="*/ 2147483647 h 139"/>
                    <a:gd name="T4" fmla="*/ 2147483647 w 139"/>
                    <a:gd name="T5" fmla="*/ 2147483647 h 139"/>
                    <a:gd name="T6" fmla="*/ 2147483647 w 139"/>
                    <a:gd name="T7" fmla="*/ 2147483647 h 139"/>
                    <a:gd name="T8" fmla="*/ 0 w 139"/>
                    <a:gd name="T9" fmla="*/ 2147483647 h 139"/>
                    <a:gd name="T10" fmla="*/ 2147483647 w 139"/>
                    <a:gd name="T11" fmla="*/ 2147483647 h 139"/>
                    <a:gd name="T12" fmla="*/ 2147483647 w 139"/>
                    <a:gd name="T13" fmla="*/ 0 h 139"/>
                    <a:gd name="T14" fmla="*/ 2147483647 w 139"/>
                    <a:gd name="T15" fmla="*/ 2147483647 h 139"/>
                    <a:gd name="T16" fmla="*/ 2147483647 w 139"/>
                    <a:gd name="T17" fmla="*/ 2147483647 h 139"/>
                    <a:gd name="T18" fmla="*/ 2147483647 w 139"/>
                    <a:gd name="T19" fmla="*/ 2147483647 h 139"/>
                    <a:gd name="T20" fmla="*/ 2147483647 w 139"/>
                    <a:gd name="T21" fmla="*/ 2147483647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9"/>
                    <a:gd name="T34" fmla="*/ 0 h 139"/>
                    <a:gd name="T35" fmla="*/ 139 w 139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9" h="139">
                      <a:moveTo>
                        <a:pt x="84" y="138"/>
                      </a:moveTo>
                      <a:cubicBezTo>
                        <a:pt x="79" y="139"/>
                        <a:pt x="74" y="139"/>
                        <a:pt x="69" y="139"/>
                      </a:cubicBezTo>
                      <a:cubicBezTo>
                        <a:pt x="65" y="139"/>
                        <a:pt x="61" y="139"/>
                        <a:pt x="57" y="138"/>
                      </a:cubicBezTo>
                      <a:cubicBezTo>
                        <a:pt x="43" y="136"/>
                        <a:pt x="31" y="129"/>
                        <a:pt x="20" y="119"/>
                      </a:cubicBezTo>
                      <a:cubicBezTo>
                        <a:pt x="7" y="105"/>
                        <a:pt x="0" y="89"/>
                        <a:pt x="0" y="70"/>
                      </a:cubicBezTo>
                      <a:cubicBezTo>
                        <a:pt x="0" y="51"/>
                        <a:pt x="7" y="34"/>
                        <a:pt x="20" y="21"/>
                      </a:cubicBezTo>
                      <a:cubicBezTo>
                        <a:pt x="34" y="7"/>
                        <a:pt x="50" y="0"/>
                        <a:pt x="69" y="0"/>
                      </a:cubicBezTo>
                      <a:cubicBezTo>
                        <a:pt x="89" y="0"/>
                        <a:pt x="105" y="7"/>
                        <a:pt x="119" y="21"/>
                      </a:cubicBezTo>
                      <a:cubicBezTo>
                        <a:pt x="132" y="34"/>
                        <a:pt x="139" y="51"/>
                        <a:pt x="139" y="70"/>
                      </a:cubicBezTo>
                      <a:cubicBezTo>
                        <a:pt x="139" y="89"/>
                        <a:pt x="132" y="105"/>
                        <a:pt x="119" y="119"/>
                      </a:cubicBezTo>
                      <a:cubicBezTo>
                        <a:pt x="109" y="129"/>
                        <a:pt x="97" y="135"/>
                        <a:pt x="84" y="138"/>
                      </a:cubicBezTo>
                      <a:close/>
                    </a:path>
                  </a:pathLst>
                </a:custGeom>
                <a:solidFill>
                  <a:srgbClr val="5B95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207" name="等腰三角形 3"/>
              <p:cNvSpPr/>
              <p:nvPr/>
            </p:nvSpPr>
            <p:spPr bwMode="auto">
              <a:xfrm>
                <a:off x="633401" y="1319147"/>
                <a:ext cx="620702" cy="58729"/>
              </a:xfrm>
              <a:custGeom>
                <a:avLst/>
                <a:gdLst>
                  <a:gd name="T0" fmla="*/ 0 w 913468"/>
                  <a:gd name="T1" fmla="*/ 30900 h 65363"/>
                  <a:gd name="T2" fmla="*/ 8886 w 913468"/>
                  <a:gd name="T3" fmla="*/ 0 h 65363"/>
                  <a:gd name="T4" fmla="*/ 61097 w 913468"/>
                  <a:gd name="T5" fmla="*/ 23246 h 65363"/>
                  <a:gd name="T6" fmla="*/ 0 w 913468"/>
                  <a:gd name="T7" fmla="*/ 30900 h 653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3468"/>
                  <a:gd name="T13" fmla="*/ 0 h 65363"/>
                  <a:gd name="T14" fmla="*/ 913468 w 913468"/>
                  <a:gd name="T15" fmla="*/ 65363 h 653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3468" h="65363">
                    <a:moveTo>
                      <a:pt x="0" y="65363"/>
                    </a:moveTo>
                    <a:lnTo>
                      <a:pt x="132852" y="0"/>
                    </a:lnTo>
                    <a:lnTo>
                      <a:pt x="913468" y="49171"/>
                    </a:lnTo>
                    <a:lnTo>
                      <a:pt x="0" y="6536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08" name="Freeform 20"/>
              <p:cNvSpPr/>
              <p:nvPr/>
            </p:nvSpPr>
            <p:spPr bwMode="auto">
              <a:xfrm>
                <a:off x="543179" y="1236018"/>
                <a:ext cx="108845" cy="142336"/>
              </a:xfrm>
              <a:custGeom>
                <a:avLst/>
                <a:gdLst>
                  <a:gd name="T0" fmla="*/ 2147483647 w 104"/>
                  <a:gd name="T1" fmla="*/ 2147483647 h 136"/>
                  <a:gd name="T2" fmla="*/ 0 w 104"/>
                  <a:gd name="T3" fmla="*/ 2147483647 h 136"/>
                  <a:gd name="T4" fmla="*/ 0 w 104"/>
                  <a:gd name="T5" fmla="*/ 0 h 136"/>
                  <a:gd name="T6" fmla="*/ 2147483647 w 104"/>
                  <a:gd name="T7" fmla="*/ 2147483647 h 136"/>
                  <a:gd name="T8" fmla="*/ 2147483647 w 104"/>
                  <a:gd name="T9" fmla="*/ 2147483647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36"/>
                  <a:gd name="T17" fmla="*/ 104 w 104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36">
                    <a:moveTo>
                      <a:pt x="104" y="136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104" y="41"/>
                    </a:lnTo>
                    <a:lnTo>
                      <a:pt x="104" y="136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09" name="Freeform 21"/>
              <p:cNvSpPr/>
              <p:nvPr/>
            </p:nvSpPr>
            <p:spPr bwMode="auto">
              <a:xfrm>
                <a:off x="652024" y="1236018"/>
                <a:ext cx="110938" cy="142336"/>
              </a:xfrm>
              <a:custGeom>
                <a:avLst/>
                <a:gdLst>
                  <a:gd name="T0" fmla="*/ 0 w 106"/>
                  <a:gd name="T1" fmla="*/ 2147483647 h 136"/>
                  <a:gd name="T2" fmla="*/ 0 w 106"/>
                  <a:gd name="T3" fmla="*/ 2147483647 h 136"/>
                  <a:gd name="T4" fmla="*/ 2147483647 w 106"/>
                  <a:gd name="T5" fmla="*/ 0 h 136"/>
                  <a:gd name="T6" fmla="*/ 2147483647 w 106"/>
                  <a:gd name="T7" fmla="*/ 2147483647 h 136"/>
                  <a:gd name="T8" fmla="*/ 0 w 106"/>
                  <a:gd name="T9" fmla="*/ 2147483647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6"/>
                  <a:gd name="T17" fmla="*/ 106 w 106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6">
                    <a:moveTo>
                      <a:pt x="0" y="136"/>
                    </a:moveTo>
                    <a:lnTo>
                      <a:pt x="0" y="41"/>
                    </a:lnTo>
                    <a:lnTo>
                      <a:pt x="106" y="0"/>
                    </a:lnTo>
                    <a:lnTo>
                      <a:pt x="106" y="9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10" name="Freeform 22"/>
              <p:cNvSpPr>
                <a:spLocks noEditPoints="1"/>
              </p:cNvSpPr>
              <p:nvPr/>
            </p:nvSpPr>
            <p:spPr bwMode="auto">
              <a:xfrm>
                <a:off x="280485" y="211410"/>
                <a:ext cx="371538" cy="1114614"/>
              </a:xfrm>
              <a:custGeom>
                <a:avLst/>
                <a:gdLst>
                  <a:gd name="T0" fmla="*/ 2147483647 w 355"/>
                  <a:gd name="T1" fmla="*/ 2147483647 h 1065"/>
                  <a:gd name="T2" fmla="*/ 2147483647 w 355"/>
                  <a:gd name="T3" fmla="*/ 2147483647 h 1065"/>
                  <a:gd name="T4" fmla="*/ 2147483647 w 355"/>
                  <a:gd name="T5" fmla="*/ 2147483647 h 1065"/>
                  <a:gd name="T6" fmla="*/ 0 w 355"/>
                  <a:gd name="T7" fmla="*/ 2147483647 h 1065"/>
                  <a:gd name="T8" fmla="*/ 2147483647 w 355"/>
                  <a:gd name="T9" fmla="*/ 2147483647 h 1065"/>
                  <a:gd name="T10" fmla="*/ 2147483647 w 355"/>
                  <a:gd name="T11" fmla="*/ 2147483647 h 1065"/>
                  <a:gd name="T12" fmla="*/ 2147483647 w 355"/>
                  <a:gd name="T13" fmla="*/ 2147483647 h 1065"/>
                  <a:gd name="T14" fmla="*/ 2147483647 w 355"/>
                  <a:gd name="T15" fmla="*/ 2147483647 h 1065"/>
                  <a:gd name="T16" fmla="*/ 2147483647 w 355"/>
                  <a:gd name="T17" fmla="*/ 2147483647 h 1065"/>
                  <a:gd name="T18" fmla="*/ 2147483647 w 355"/>
                  <a:gd name="T19" fmla="*/ 2147483647 h 1065"/>
                  <a:gd name="T20" fmla="*/ 2147483647 w 355"/>
                  <a:gd name="T21" fmla="*/ 2147483647 h 1065"/>
                  <a:gd name="T22" fmla="*/ 2147483647 w 355"/>
                  <a:gd name="T23" fmla="*/ 2147483647 h 1065"/>
                  <a:gd name="T24" fmla="*/ 2147483647 w 355"/>
                  <a:gd name="T25" fmla="*/ 2147483647 h 1065"/>
                  <a:gd name="T26" fmla="*/ 2147483647 w 355"/>
                  <a:gd name="T27" fmla="*/ 2147483647 h 1065"/>
                  <a:gd name="T28" fmla="*/ 2147483647 w 355"/>
                  <a:gd name="T29" fmla="*/ 2147483647 h 1065"/>
                  <a:gd name="T30" fmla="*/ 2147483647 w 355"/>
                  <a:gd name="T31" fmla="*/ 2147483647 h 1065"/>
                  <a:gd name="T32" fmla="*/ 2147483647 w 355"/>
                  <a:gd name="T33" fmla="*/ 2147483647 h 1065"/>
                  <a:gd name="T34" fmla="*/ 2147483647 w 355"/>
                  <a:gd name="T35" fmla="*/ 2147483647 h 1065"/>
                  <a:gd name="T36" fmla="*/ 2147483647 w 355"/>
                  <a:gd name="T37" fmla="*/ 2147483647 h 1065"/>
                  <a:gd name="T38" fmla="*/ 2147483647 w 355"/>
                  <a:gd name="T39" fmla="*/ 2147483647 h 1065"/>
                  <a:gd name="T40" fmla="*/ 2147483647 w 355"/>
                  <a:gd name="T41" fmla="*/ 2147483647 h 1065"/>
                  <a:gd name="T42" fmla="*/ 2147483647 w 355"/>
                  <a:gd name="T43" fmla="*/ 2147483647 h 1065"/>
                  <a:gd name="T44" fmla="*/ 2147483647 w 355"/>
                  <a:gd name="T45" fmla="*/ 2147483647 h 1065"/>
                  <a:gd name="T46" fmla="*/ 2147483647 w 355"/>
                  <a:gd name="T47" fmla="*/ 2147483647 h 1065"/>
                  <a:gd name="T48" fmla="*/ 2147483647 w 355"/>
                  <a:gd name="T49" fmla="*/ 2147483647 h 1065"/>
                  <a:gd name="T50" fmla="*/ 2147483647 w 355"/>
                  <a:gd name="T51" fmla="*/ 2147483647 h 1065"/>
                  <a:gd name="T52" fmla="*/ 2147483647 w 355"/>
                  <a:gd name="T53" fmla="*/ 2147483647 h 1065"/>
                  <a:gd name="T54" fmla="*/ 2147483647 w 355"/>
                  <a:gd name="T55" fmla="*/ 2147483647 h 1065"/>
                  <a:gd name="T56" fmla="*/ 2147483647 w 355"/>
                  <a:gd name="T57" fmla="*/ 2147483647 h 1065"/>
                  <a:gd name="T58" fmla="*/ 2147483647 w 355"/>
                  <a:gd name="T59" fmla="*/ 2147483647 h 1065"/>
                  <a:gd name="T60" fmla="*/ 2147483647 w 355"/>
                  <a:gd name="T61" fmla="*/ 2147483647 h 1065"/>
                  <a:gd name="T62" fmla="*/ 2147483647 w 355"/>
                  <a:gd name="T63" fmla="*/ 2147483647 h 1065"/>
                  <a:gd name="T64" fmla="*/ 2147483647 w 355"/>
                  <a:gd name="T65" fmla="*/ 2147483647 h 1065"/>
                  <a:gd name="T66" fmla="*/ 2147483647 w 355"/>
                  <a:gd name="T67" fmla="*/ 2147483647 h 1065"/>
                  <a:gd name="T68" fmla="*/ 2147483647 w 355"/>
                  <a:gd name="T69" fmla="*/ 2147483647 h 1065"/>
                  <a:gd name="T70" fmla="*/ 2147483647 w 355"/>
                  <a:gd name="T71" fmla="*/ 2147483647 h 1065"/>
                  <a:gd name="T72" fmla="*/ 2147483647 w 355"/>
                  <a:gd name="T73" fmla="*/ 2147483647 h 1065"/>
                  <a:gd name="T74" fmla="*/ 2147483647 w 355"/>
                  <a:gd name="T75" fmla="*/ 2147483647 h 1065"/>
                  <a:gd name="T76" fmla="*/ 2147483647 w 355"/>
                  <a:gd name="T77" fmla="*/ 2147483647 h 1065"/>
                  <a:gd name="T78" fmla="*/ 2147483647 w 355"/>
                  <a:gd name="T79" fmla="*/ 2147483647 h 1065"/>
                  <a:gd name="T80" fmla="*/ 2147483647 w 355"/>
                  <a:gd name="T81" fmla="*/ 2147483647 h 1065"/>
                  <a:gd name="T82" fmla="*/ 2147483647 w 355"/>
                  <a:gd name="T83" fmla="*/ 2147483647 h 1065"/>
                  <a:gd name="T84" fmla="*/ 2147483647 w 355"/>
                  <a:gd name="T85" fmla="*/ 2147483647 h 1065"/>
                  <a:gd name="T86" fmla="*/ 2147483647 w 355"/>
                  <a:gd name="T87" fmla="*/ 2147483647 h 1065"/>
                  <a:gd name="T88" fmla="*/ 2147483647 w 355"/>
                  <a:gd name="T89" fmla="*/ 2147483647 h 1065"/>
                  <a:gd name="T90" fmla="*/ 2147483647 w 355"/>
                  <a:gd name="T91" fmla="*/ 0 h 1065"/>
                  <a:gd name="T92" fmla="*/ 2147483647 w 355"/>
                  <a:gd name="T93" fmla="*/ 2147483647 h 1065"/>
                  <a:gd name="T94" fmla="*/ 2147483647 w 355"/>
                  <a:gd name="T95" fmla="*/ 2147483647 h 1065"/>
                  <a:gd name="T96" fmla="*/ 2147483647 w 355"/>
                  <a:gd name="T97" fmla="*/ 2147483647 h 1065"/>
                  <a:gd name="T98" fmla="*/ 2147483647 w 355"/>
                  <a:gd name="T99" fmla="*/ 0 h 106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55"/>
                  <a:gd name="T151" fmla="*/ 0 h 1065"/>
                  <a:gd name="T152" fmla="*/ 355 w 355"/>
                  <a:gd name="T153" fmla="*/ 1065 h 106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55" h="1065">
                    <a:moveTo>
                      <a:pt x="14" y="877"/>
                    </a:moveTo>
                    <a:lnTo>
                      <a:pt x="355" y="1008"/>
                    </a:lnTo>
                    <a:lnTo>
                      <a:pt x="355" y="1065"/>
                    </a:lnTo>
                    <a:lnTo>
                      <a:pt x="0" y="927"/>
                    </a:lnTo>
                    <a:lnTo>
                      <a:pt x="14" y="877"/>
                    </a:lnTo>
                    <a:close/>
                    <a:moveTo>
                      <a:pt x="355" y="956"/>
                    </a:moveTo>
                    <a:lnTo>
                      <a:pt x="31" y="830"/>
                    </a:lnTo>
                    <a:lnTo>
                      <a:pt x="45" y="780"/>
                    </a:lnTo>
                    <a:lnTo>
                      <a:pt x="355" y="899"/>
                    </a:lnTo>
                    <a:lnTo>
                      <a:pt x="355" y="956"/>
                    </a:lnTo>
                    <a:close/>
                    <a:moveTo>
                      <a:pt x="75" y="683"/>
                    </a:moveTo>
                    <a:lnTo>
                      <a:pt x="355" y="790"/>
                    </a:lnTo>
                    <a:lnTo>
                      <a:pt x="355" y="844"/>
                    </a:lnTo>
                    <a:lnTo>
                      <a:pt x="61" y="733"/>
                    </a:lnTo>
                    <a:lnTo>
                      <a:pt x="75" y="683"/>
                    </a:lnTo>
                    <a:close/>
                    <a:moveTo>
                      <a:pt x="106" y="586"/>
                    </a:moveTo>
                    <a:lnTo>
                      <a:pt x="355" y="681"/>
                    </a:lnTo>
                    <a:lnTo>
                      <a:pt x="355" y="735"/>
                    </a:lnTo>
                    <a:lnTo>
                      <a:pt x="92" y="633"/>
                    </a:lnTo>
                    <a:lnTo>
                      <a:pt x="106" y="586"/>
                    </a:lnTo>
                    <a:close/>
                    <a:moveTo>
                      <a:pt x="355" y="571"/>
                    </a:moveTo>
                    <a:lnTo>
                      <a:pt x="355" y="626"/>
                    </a:lnTo>
                    <a:lnTo>
                      <a:pt x="123" y="536"/>
                    </a:lnTo>
                    <a:lnTo>
                      <a:pt x="137" y="488"/>
                    </a:lnTo>
                    <a:lnTo>
                      <a:pt x="355" y="571"/>
                    </a:lnTo>
                    <a:close/>
                    <a:moveTo>
                      <a:pt x="168" y="389"/>
                    </a:moveTo>
                    <a:lnTo>
                      <a:pt x="355" y="462"/>
                    </a:lnTo>
                    <a:lnTo>
                      <a:pt x="355" y="514"/>
                    </a:lnTo>
                    <a:lnTo>
                      <a:pt x="154" y="439"/>
                    </a:lnTo>
                    <a:lnTo>
                      <a:pt x="168" y="389"/>
                    </a:lnTo>
                    <a:close/>
                    <a:moveTo>
                      <a:pt x="355" y="351"/>
                    </a:moveTo>
                    <a:lnTo>
                      <a:pt x="355" y="405"/>
                    </a:lnTo>
                    <a:lnTo>
                      <a:pt x="184" y="341"/>
                    </a:lnTo>
                    <a:lnTo>
                      <a:pt x="198" y="291"/>
                    </a:lnTo>
                    <a:lnTo>
                      <a:pt x="355" y="351"/>
                    </a:lnTo>
                    <a:close/>
                    <a:moveTo>
                      <a:pt x="355" y="242"/>
                    </a:moveTo>
                    <a:lnTo>
                      <a:pt x="355" y="296"/>
                    </a:lnTo>
                    <a:lnTo>
                      <a:pt x="215" y="244"/>
                    </a:lnTo>
                    <a:lnTo>
                      <a:pt x="229" y="194"/>
                    </a:lnTo>
                    <a:lnTo>
                      <a:pt x="355" y="242"/>
                    </a:lnTo>
                    <a:close/>
                    <a:moveTo>
                      <a:pt x="355" y="187"/>
                    </a:moveTo>
                    <a:lnTo>
                      <a:pt x="243" y="147"/>
                    </a:lnTo>
                    <a:lnTo>
                      <a:pt x="260" y="97"/>
                    </a:lnTo>
                    <a:lnTo>
                      <a:pt x="355" y="133"/>
                    </a:lnTo>
                    <a:lnTo>
                      <a:pt x="355" y="187"/>
                    </a:lnTo>
                    <a:close/>
                    <a:moveTo>
                      <a:pt x="291" y="0"/>
                    </a:moveTo>
                    <a:lnTo>
                      <a:pt x="355" y="23"/>
                    </a:lnTo>
                    <a:lnTo>
                      <a:pt x="355" y="78"/>
                    </a:lnTo>
                    <a:lnTo>
                      <a:pt x="274" y="47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11" name="Freeform 23"/>
              <p:cNvSpPr>
                <a:spLocks noEditPoints="1"/>
              </p:cNvSpPr>
              <p:nvPr/>
            </p:nvSpPr>
            <p:spPr bwMode="auto">
              <a:xfrm>
                <a:off x="295137" y="0"/>
                <a:ext cx="356886" cy="1266369"/>
              </a:xfrm>
              <a:custGeom>
                <a:avLst/>
                <a:gdLst>
                  <a:gd name="T0" fmla="*/ 2147483647 w 341"/>
                  <a:gd name="T1" fmla="*/ 2147483647 h 1210"/>
                  <a:gd name="T2" fmla="*/ 2147483647 w 341"/>
                  <a:gd name="T3" fmla="*/ 2147483647 h 1210"/>
                  <a:gd name="T4" fmla="*/ 2147483647 w 341"/>
                  <a:gd name="T5" fmla="*/ 0 h 1210"/>
                  <a:gd name="T6" fmla="*/ 2147483647 w 341"/>
                  <a:gd name="T7" fmla="*/ 2147483647 h 1210"/>
                  <a:gd name="T8" fmla="*/ 2147483647 w 341"/>
                  <a:gd name="T9" fmla="*/ 2147483647 h 1210"/>
                  <a:gd name="T10" fmla="*/ 2147483647 w 341"/>
                  <a:gd name="T11" fmla="*/ 2147483647 h 1210"/>
                  <a:gd name="T12" fmla="*/ 2147483647 w 341"/>
                  <a:gd name="T13" fmla="*/ 2147483647 h 1210"/>
                  <a:gd name="T14" fmla="*/ 0 w 341"/>
                  <a:gd name="T15" fmla="*/ 2147483647 h 1210"/>
                  <a:gd name="T16" fmla="*/ 2147483647 w 341"/>
                  <a:gd name="T17" fmla="*/ 2147483647 h 1210"/>
                  <a:gd name="T18" fmla="*/ 2147483647 w 341"/>
                  <a:gd name="T19" fmla="*/ 2147483647 h 1210"/>
                  <a:gd name="T20" fmla="*/ 2147483647 w 341"/>
                  <a:gd name="T21" fmla="*/ 2147483647 h 1210"/>
                  <a:gd name="T22" fmla="*/ 2147483647 w 341"/>
                  <a:gd name="T23" fmla="*/ 2147483647 h 1210"/>
                  <a:gd name="T24" fmla="*/ 2147483647 w 341"/>
                  <a:gd name="T25" fmla="*/ 2147483647 h 1210"/>
                  <a:gd name="T26" fmla="*/ 2147483647 w 341"/>
                  <a:gd name="T27" fmla="*/ 2147483647 h 1210"/>
                  <a:gd name="T28" fmla="*/ 2147483647 w 341"/>
                  <a:gd name="T29" fmla="*/ 2147483647 h 1210"/>
                  <a:gd name="T30" fmla="*/ 2147483647 w 341"/>
                  <a:gd name="T31" fmla="*/ 2147483647 h 1210"/>
                  <a:gd name="T32" fmla="*/ 2147483647 w 341"/>
                  <a:gd name="T33" fmla="*/ 2147483647 h 1210"/>
                  <a:gd name="T34" fmla="*/ 2147483647 w 341"/>
                  <a:gd name="T35" fmla="*/ 2147483647 h 1210"/>
                  <a:gd name="T36" fmla="*/ 2147483647 w 341"/>
                  <a:gd name="T37" fmla="*/ 2147483647 h 1210"/>
                  <a:gd name="T38" fmla="*/ 2147483647 w 341"/>
                  <a:gd name="T39" fmla="*/ 2147483647 h 1210"/>
                  <a:gd name="T40" fmla="*/ 2147483647 w 341"/>
                  <a:gd name="T41" fmla="*/ 2147483647 h 1210"/>
                  <a:gd name="T42" fmla="*/ 2147483647 w 341"/>
                  <a:gd name="T43" fmla="*/ 2147483647 h 1210"/>
                  <a:gd name="T44" fmla="*/ 2147483647 w 341"/>
                  <a:gd name="T45" fmla="*/ 2147483647 h 1210"/>
                  <a:gd name="T46" fmla="*/ 2147483647 w 341"/>
                  <a:gd name="T47" fmla="*/ 2147483647 h 1210"/>
                  <a:gd name="T48" fmla="*/ 2147483647 w 341"/>
                  <a:gd name="T49" fmla="*/ 2147483647 h 1210"/>
                  <a:gd name="T50" fmla="*/ 2147483647 w 341"/>
                  <a:gd name="T51" fmla="*/ 2147483647 h 1210"/>
                  <a:gd name="T52" fmla="*/ 2147483647 w 341"/>
                  <a:gd name="T53" fmla="*/ 2147483647 h 1210"/>
                  <a:gd name="T54" fmla="*/ 2147483647 w 341"/>
                  <a:gd name="T55" fmla="*/ 2147483647 h 1210"/>
                  <a:gd name="T56" fmla="*/ 2147483647 w 341"/>
                  <a:gd name="T57" fmla="*/ 2147483647 h 1210"/>
                  <a:gd name="T58" fmla="*/ 2147483647 w 341"/>
                  <a:gd name="T59" fmla="*/ 2147483647 h 1210"/>
                  <a:gd name="T60" fmla="*/ 2147483647 w 341"/>
                  <a:gd name="T61" fmla="*/ 2147483647 h 1210"/>
                  <a:gd name="T62" fmla="*/ 2147483647 w 341"/>
                  <a:gd name="T63" fmla="*/ 2147483647 h 1210"/>
                  <a:gd name="T64" fmla="*/ 2147483647 w 341"/>
                  <a:gd name="T65" fmla="*/ 2147483647 h 1210"/>
                  <a:gd name="T66" fmla="*/ 2147483647 w 341"/>
                  <a:gd name="T67" fmla="*/ 2147483647 h 1210"/>
                  <a:gd name="T68" fmla="*/ 2147483647 w 341"/>
                  <a:gd name="T69" fmla="*/ 2147483647 h 1210"/>
                  <a:gd name="T70" fmla="*/ 2147483647 w 341"/>
                  <a:gd name="T71" fmla="*/ 2147483647 h 1210"/>
                  <a:gd name="T72" fmla="*/ 2147483647 w 341"/>
                  <a:gd name="T73" fmla="*/ 2147483647 h 1210"/>
                  <a:gd name="T74" fmla="*/ 2147483647 w 341"/>
                  <a:gd name="T75" fmla="*/ 2147483647 h 1210"/>
                  <a:gd name="T76" fmla="*/ 2147483647 w 341"/>
                  <a:gd name="T77" fmla="*/ 2147483647 h 1210"/>
                  <a:gd name="T78" fmla="*/ 2147483647 w 341"/>
                  <a:gd name="T79" fmla="*/ 2147483647 h 1210"/>
                  <a:gd name="T80" fmla="*/ 2147483647 w 341"/>
                  <a:gd name="T81" fmla="*/ 2147483647 h 1210"/>
                  <a:gd name="T82" fmla="*/ 2147483647 w 341"/>
                  <a:gd name="T83" fmla="*/ 2147483647 h 1210"/>
                  <a:gd name="T84" fmla="*/ 2147483647 w 341"/>
                  <a:gd name="T85" fmla="*/ 2147483647 h 1210"/>
                  <a:gd name="T86" fmla="*/ 2147483647 w 341"/>
                  <a:gd name="T87" fmla="*/ 2147483647 h 1210"/>
                  <a:gd name="T88" fmla="*/ 2147483647 w 341"/>
                  <a:gd name="T89" fmla="*/ 2147483647 h 1210"/>
                  <a:gd name="T90" fmla="*/ 2147483647 w 341"/>
                  <a:gd name="T91" fmla="*/ 2147483647 h 1210"/>
                  <a:gd name="T92" fmla="*/ 2147483647 w 341"/>
                  <a:gd name="T93" fmla="*/ 2147483647 h 1210"/>
                  <a:gd name="T94" fmla="*/ 2147483647 w 341"/>
                  <a:gd name="T95" fmla="*/ 2147483647 h 1210"/>
                  <a:gd name="T96" fmla="*/ 2147483647 w 341"/>
                  <a:gd name="T97" fmla="*/ 2147483647 h 121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1"/>
                  <a:gd name="T148" fmla="*/ 0 h 1210"/>
                  <a:gd name="T149" fmla="*/ 341 w 341"/>
                  <a:gd name="T150" fmla="*/ 1210 h 121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1" h="1210">
                    <a:moveTo>
                      <a:pt x="341" y="225"/>
                    </a:moveTo>
                    <a:lnTo>
                      <a:pt x="277" y="202"/>
                    </a:lnTo>
                    <a:lnTo>
                      <a:pt x="341" y="0"/>
                    </a:lnTo>
                    <a:lnTo>
                      <a:pt x="341" y="225"/>
                    </a:lnTo>
                    <a:close/>
                    <a:moveTo>
                      <a:pt x="17" y="1032"/>
                    </a:moveTo>
                    <a:lnTo>
                      <a:pt x="341" y="1158"/>
                    </a:lnTo>
                    <a:lnTo>
                      <a:pt x="341" y="1210"/>
                    </a:lnTo>
                    <a:lnTo>
                      <a:pt x="0" y="1079"/>
                    </a:lnTo>
                    <a:lnTo>
                      <a:pt x="17" y="1032"/>
                    </a:lnTo>
                    <a:close/>
                    <a:moveTo>
                      <a:pt x="341" y="1101"/>
                    </a:moveTo>
                    <a:lnTo>
                      <a:pt x="31" y="982"/>
                    </a:lnTo>
                    <a:lnTo>
                      <a:pt x="47" y="935"/>
                    </a:lnTo>
                    <a:lnTo>
                      <a:pt x="341" y="1046"/>
                    </a:lnTo>
                    <a:lnTo>
                      <a:pt x="341" y="1101"/>
                    </a:lnTo>
                    <a:close/>
                    <a:moveTo>
                      <a:pt x="341" y="992"/>
                    </a:moveTo>
                    <a:lnTo>
                      <a:pt x="61" y="885"/>
                    </a:lnTo>
                    <a:lnTo>
                      <a:pt x="78" y="835"/>
                    </a:lnTo>
                    <a:lnTo>
                      <a:pt x="341" y="937"/>
                    </a:lnTo>
                    <a:lnTo>
                      <a:pt x="341" y="992"/>
                    </a:lnTo>
                    <a:close/>
                    <a:moveTo>
                      <a:pt x="109" y="738"/>
                    </a:moveTo>
                    <a:lnTo>
                      <a:pt x="341" y="828"/>
                    </a:lnTo>
                    <a:lnTo>
                      <a:pt x="341" y="883"/>
                    </a:lnTo>
                    <a:lnTo>
                      <a:pt x="92" y="788"/>
                    </a:lnTo>
                    <a:lnTo>
                      <a:pt x="109" y="738"/>
                    </a:lnTo>
                    <a:close/>
                    <a:moveTo>
                      <a:pt x="341" y="773"/>
                    </a:moveTo>
                    <a:lnTo>
                      <a:pt x="123" y="690"/>
                    </a:lnTo>
                    <a:lnTo>
                      <a:pt x="140" y="641"/>
                    </a:lnTo>
                    <a:lnTo>
                      <a:pt x="341" y="716"/>
                    </a:lnTo>
                    <a:lnTo>
                      <a:pt x="341" y="773"/>
                    </a:lnTo>
                    <a:close/>
                    <a:moveTo>
                      <a:pt x="170" y="543"/>
                    </a:moveTo>
                    <a:lnTo>
                      <a:pt x="341" y="607"/>
                    </a:lnTo>
                    <a:lnTo>
                      <a:pt x="341" y="664"/>
                    </a:lnTo>
                    <a:lnTo>
                      <a:pt x="154" y="591"/>
                    </a:lnTo>
                    <a:lnTo>
                      <a:pt x="170" y="543"/>
                    </a:lnTo>
                    <a:close/>
                    <a:moveTo>
                      <a:pt x="341" y="553"/>
                    </a:moveTo>
                    <a:lnTo>
                      <a:pt x="184" y="493"/>
                    </a:lnTo>
                    <a:lnTo>
                      <a:pt x="201" y="446"/>
                    </a:lnTo>
                    <a:lnTo>
                      <a:pt x="341" y="498"/>
                    </a:lnTo>
                    <a:lnTo>
                      <a:pt x="341" y="553"/>
                    </a:lnTo>
                    <a:close/>
                    <a:moveTo>
                      <a:pt x="341" y="444"/>
                    </a:moveTo>
                    <a:lnTo>
                      <a:pt x="215" y="396"/>
                    </a:lnTo>
                    <a:lnTo>
                      <a:pt x="229" y="349"/>
                    </a:lnTo>
                    <a:lnTo>
                      <a:pt x="341" y="389"/>
                    </a:lnTo>
                    <a:lnTo>
                      <a:pt x="341" y="444"/>
                    </a:lnTo>
                    <a:close/>
                    <a:moveTo>
                      <a:pt x="341" y="280"/>
                    </a:moveTo>
                    <a:lnTo>
                      <a:pt x="341" y="335"/>
                    </a:lnTo>
                    <a:lnTo>
                      <a:pt x="246" y="299"/>
                    </a:lnTo>
                    <a:lnTo>
                      <a:pt x="260" y="249"/>
                    </a:lnTo>
                    <a:lnTo>
                      <a:pt x="341" y="280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12" name="Freeform 24"/>
              <p:cNvSpPr/>
              <p:nvPr/>
            </p:nvSpPr>
            <p:spPr bwMode="auto">
              <a:xfrm>
                <a:off x="652024" y="0"/>
                <a:ext cx="371538" cy="1326025"/>
              </a:xfrm>
              <a:custGeom>
                <a:avLst/>
                <a:gdLst>
                  <a:gd name="T0" fmla="*/ 0 w 355"/>
                  <a:gd name="T1" fmla="*/ 2147483647 h 1267"/>
                  <a:gd name="T2" fmla="*/ 0 w 355"/>
                  <a:gd name="T3" fmla="*/ 2147483647 h 1267"/>
                  <a:gd name="T4" fmla="*/ 0 w 355"/>
                  <a:gd name="T5" fmla="*/ 2147483647 h 1267"/>
                  <a:gd name="T6" fmla="*/ 0 w 355"/>
                  <a:gd name="T7" fmla="*/ 0 h 1267"/>
                  <a:gd name="T8" fmla="*/ 2147483647 w 355"/>
                  <a:gd name="T9" fmla="*/ 2147483647 h 1267"/>
                  <a:gd name="T10" fmla="*/ 2147483647 w 355"/>
                  <a:gd name="T11" fmla="*/ 2147483647 h 1267"/>
                  <a:gd name="T12" fmla="*/ 2147483647 w 355"/>
                  <a:gd name="T13" fmla="*/ 2147483647 h 1267"/>
                  <a:gd name="T14" fmla="*/ 0 w 355"/>
                  <a:gd name="T15" fmla="*/ 2147483647 h 1267"/>
                  <a:gd name="T16" fmla="*/ 0 w 355"/>
                  <a:gd name="T17" fmla="*/ 2147483647 h 1267"/>
                  <a:gd name="T18" fmla="*/ 0 w 355"/>
                  <a:gd name="T19" fmla="*/ 2147483647 h 1267"/>
                  <a:gd name="T20" fmla="*/ 0 w 355"/>
                  <a:gd name="T21" fmla="*/ 2147483647 h 1267"/>
                  <a:gd name="T22" fmla="*/ 0 w 355"/>
                  <a:gd name="T23" fmla="*/ 2147483647 h 1267"/>
                  <a:gd name="T24" fmla="*/ 0 w 355"/>
                  <a:gd name="T25" fmla="*/ 2147483647 h 1267"/>
                  <a:gd name="T26" fmla="*/ 0 w 355"/>
                  <a:gd name="T27" fmla="*/ 2147483647 h 1267"/>
                  <a:gd name="T28" fmla="*/ 0 w 355"/>
                  <a:gd name="T29" fmla="*/ 2147483647 h 1267"/>
                  <a:gd name="T30" fmla="*/ 0 w 355"/>
                  <a:gd name="T31" fmla="*/ 2147483647 h 1267"/>
                  <a:gd name="T32" fmla="*/ 0 w 355"/>
                  <a:gd name="T33" fmla="*/ 2147483647 h 1267"/>
                  <a:gd name="T34" fmla="*/ 0 w 355"/>
                  <a:gd name="T35" fmla="*/ 2147483647 h 1267"/>
                  <a:gd name="T36" fmla="*/ 0 w 355"/>
                  <a:gd name="T37" fmla="*/ 2147483647 h 1267"/>
                  <a:gd name="T38" fmla="*/ 0 w 355"/>
                  <a:gd name="T39" fmla="*/ 2147483647 h 1267"/>
                  <a:gd name="T40" fmla="*/ 0 w 355"/>
                  <a:gd name="T41" fmla="*/ 2147483647 h 1267"/>
                  <a:gd name="T42" fmla="*/ 0 w 355"/>
                  <a:gd name="T43" fmla="*/ 2147483647 h 1267"/>
                  <a:gd name="T44" fmla="*/ 0 w 355"/>
                  <a:gd name="T45" fmla="*/ 2147483647 h 1267"/>
                  <a:gd name="T46" fmla="*/ 0 w 355"/>
                  <a:gd name="T47" fmla="*/ 2147483647 h 1267"/>
                  <a:gd name="T48" fmla="*/ 0 w 355"/>
                  <a:gd name="T49" fmla="*/ 2147483647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55"/>
                  <a:gd name="T76" fmla="*/ 0 h 1267"/>
                  <a:gd name="T77" fmla="*/ 355 w 355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55" h="1267">
                    <a:moveTo>
                      <a:pt x="0" y="335"/>
                    </a:moveTo>
                    <a:lnTo>
                      <a:pt x="0" y="280"/>
                    </a:lnTo>
                    <a:lnTo>
                      <a:pt x="0" y="225"/>
                    </a:lnTo>
                    <a:lnTo>
                      <a:pt x="0" y="0"/>
                    </a:lnTo>
                    <a:lnTo>
                      <a:pt x="132" y="427"/>
                    </a:lnTo>
                    <a:lnTo>
                      <a:pt x="134" y="427"/>
                    </a:lnTo>
                    <a:lnTo>
                      <a:pt x="355" y="1129"/>
                    </a:lnTo>
                    <a:lnTo>
                      <a:pt x="0" y="1267"/>
                    </a:lnTo>
                    <a:lnTo>
                      <a:pt x="0" y="1210"/>
                    </a:lnTo>
                    <a:lnTo>
                      <a:pt x="0" y="1158"/>
                    </a:lnTo>
                    <a:lnTo>
                      <a:pt x="0" y="1101"/>
                    </a:lnTo>
                    <a:lnTo>
                      <a:pt x="0" y="1046"/>
                    </a:lnTo>
                    <a:lnTo>
                      <a:pt x="0" y="992"/>
                    </a:lnTo>
                    <a:lnTo>
                      <a:pt x="0" y="937"/>
                    </a:lnTo>
                    <a:lnTo>
                      <a:pt x="0" y="883"/>
                    </a:lnTo>
                    <a:lnTo>
                      <a:pt x="0" y="828"/>
                    </a:lnTo>
                    <a:lnTo>
                      <a:pt x="0" y="773"/>
                    </a:lnTo>
                    <a:lnTo>
                      <a:pt x="0" y="716"/>
                    </a:lnTo>
                    <a:lnTo>
                      <a:pt x="0" y="664"/>
                    </a:lnTo>
                    <a:lnTo>
                      <a:pt x="0" y="607"/>
                    </a:lnTo>
                    <a:lnTo>
                      <a:pt x="0" y="553"/>
                    </a:lnTo>
                    <a:lnTo>
                      <a:pt x="0" y="498"/>
                    </a:lnTo>
                    <a:lnTo>
                      <a:pt x="0" y="444"/>
                    </a:lnTo>
                    <a:lnTo>
                      <a:pt x="0" y="389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13" name="Freeform 25"/>
              <p:cNvSpPr>
                <a:spLocks noEditPoints="1"/>
              </p:cNvSpPr>
              <p:nvPr/>
            </p:nvSpPr>
            <p:spPr bwMode="auto">
              <a:xfrm>
                <a:off x="812151" y="586088"/>
                <a:ext cx="295137" cy="881225"/>
              </a:xfrm>
              <a:custGeom>
                <a:avLst/>
                <a:gdLst>
                  <a:gd name="T0" fmla="*/ 2147483647 w 282"/>
                  <a:gd name="T1" fmla="*/ 2147483647 h 842"/>
                  <a:gd name="T2" fmla="*/ 2147483647 w 282"/>
                  <a:gd name="T3" fmla="*/ 2147483647 h 842"/>
                  <a:gd name="T4" fmla="*/ 2147483647 w 282"/>
                  <a:gd name="T5" fmla="*/ 2147483647 h 842"/>
                  <a:gd name="T6" fmla="*/ 2147483647 w 282"/>
                  <a:gd name="T7" fmla="*/ 2147483647 h 842"/>
                  <a:gd name="T8" fmla="*/ 2147483647 w 282"/>
                  <a:gd name="T9" fmla="*/ 2147483647 h 842"/>
                  <a:gd name="T10" fmla="*/ 2147483647 w 282"/>
                  <a:gd name="T11" fmla="*/ 2147483647 h 842"/>
                  <a:gd name="T12" fmla="*/ 2147483647 w 282"/>
                  <a:gd name="T13" fmla="*/ 2147483647 h 842"/>
                  <a:gd name="T14" fmla="*/ 2147483647 w 282"/>
                  <a:gd name="T15" fmla="*/ 2147483647 h 842"/>
                  <a:gd name="T16" fmla="*/ 2147483647 w 282"/>
                  <a:gd name="T17" fmla="*/ 2147483647 h 842"/>
                  <a:gd name="T18" fmla="*/ 2147483647 w 282"/>
                  <a:gd name="T19" fmla="*/ 2147483647 h 842"/>
                  <a:gd name="T20" fmla="*/ 2147483647 w 282"/>
                  <a:gd name="T21" fmla="*/ 2147483647 h 842"/>
                  <a:gd name="T22" fmla="*/ 2147483647 w 282"/>
                  <a:gd name="T23" fmla="*/ 2147483647 h 842"/>
                  <a:gd name="T24" fmla="*/ 2147483647 w 282"/>
                  <a:gd name="T25" fmla="*/ 2147483647 h 842"/>
                  <a:gd name="T26" fmla="*/ 2147483647 w 282"/>
                  <a:gd name="T27" fmla="*/ 2147483647 h 842"/>
                  <a:gd name="T28" fmla="*/ 2147483647 w 282"/>
                  <a:gd name="T29" fmla="*/ 2147483647 h 842"/>
                  <a:gd name="T30" fmla="*/ 2147483647 w 282"/>
                  <a:gd name="T31" fmla="*/ 2147483647 h 842"/>
                  <a:gd name="T32" fmla="*/ 2147483647 w 282"/>
                  <a:gd name="T33" fmla="*/ 2147483647 h 842"/>
                  <a:gd name="T34" fmla="*/ 2147483647 w 282"/>
                  <a:gd name="T35" fmla="*/ 2147483647 h 842"/>
                  <a:gd name="T36" fmla="*/ 2147483647 w 282"/>
                  <a:gd name="T37" fmla="*/ 2147483647 h 842"/>
                  <a:gd name="T38" fmla="*/ 2147483647 w 282"/>
                  <a:gd name="T39" fmla="*/ 2147483647 h 842"/>
                  <a:gd name="T40" fmla="*/ 2147483647 w 282"/>
                  <a:gd name="T41" fmla="*/ 2147483647 h 842"/>
                  <a:gd name="T42" fmla="*/ 2147483647 w 282"/>
                  <a:gd name="T43" fmla="*/ 2147483647 h 842"/>
                  <a:gd name="T44" fmla="*/ 2147483647 w 282"/>
                  <a:gd name="T45" fmla="*/ 2147483647 h 842"/>
                  <a:gd name="T46" fmla="*/ 2147483647 w 282"/>
                  <a:gd name="T47" fmla="*/ 2147483647 h 842"/>
                  <a:gd name="T48" fmla="*/ 2147483647 w 282"/>
                  <a:gd name="T49" fmla="*/ 2147483647 h 842"/>
                  <a:gd name="T50" fmla="*/ 2147483647 w 282"/>
                  <a:gd name="T51" fmla="*/ 2147483647 h 842"/>
                  <a:gd name="T52" fmla="*/ 2147483647 w 282"/>
                  <a:gd name="T53" fmla="*/ 2147483647 h 842"/>
                  <a:gd name="T54" fmla="*/ 2147483647 w 282"/>
                  <a:gd name="T55" fmla="*/ 2147483647 h 842"/>
                  <a:gd name="T56" fmla="*/ 2147483647 w 282"/>
                  <a:gd name="T57" fmla="*/ 2147483647 h 842"/>
                  <a:gd name="T58" fmla="*/ 2147483647 w 282"/>
                  <a:gd name="T59" fmla="*/ 2147483647 h 842"/>
                  <a:gd name="T60" fmla="*/ 2147483647 w 282"/>
                  <a:gd name="T61" fmla="*/ 2147483647 h 842"/>
                  <a:gd name="T62" fmla="*/ 2147483647 w 282"/>
                  <a:gd name="T63" fmla="*/ 2147483647 h 842"/>
                  <a:gd name="T64" fmla="*/ 2147483647 w 282"/>
                  <a:gd name="T65" fmla="*/ 2147483647 h 842"/>
                  <a:gd name="T66" fmla="*/ 2147483647 w 282"/>
                  <a:gd name="T67" fmla="*/ 2147483647 h 842"/>
                  <a:gd name="T68" fmla="*/ 2147483647 w 282"/>
                  <a:gd name="T69" fmla="*/ 2147483647 h 842"/>
                  <a:gd name="T70" fmla="*/ 2147483647 w 282"/>
                  <a:gd name="T71" fmla="*/ 2147483647 h 842"/>
                  <a:gd name="T72" fmla="*/ 2147483647 w 282"/>
                  <a:gd name="T73" fmla="*/ 2147483647 h 842"/>
                  <a:gd name="T74" fmla="*/ 2147483647 w 282"/>
                  <a:gd name="T75" fmla="*/ 2147483647 h 842"/>
                  <a:gd name="T76" fmla="*/ 2147483647 w 282"/>
                  <a:gd name="T77" fmla="*/ 2147483647 h 842"/>
                  <a:gd name="T78" fmla="*/ 2147483647 w 282"/>
                  <a:gd name="T79" fmla="*/ 2147483647 h 842"/>
                  <a:gd name="T80" fmla="*/ 2147483647 w 282"/>
                  <a:gd name="T81" fmla="*/ 0 h 842"/>
                  <a:gd name="T82" fmla="*/ 2147483647 w 282"/>
                  <a:gd name="T83" fmla="*/ 2147483647 h 842"/>
                  <a:gd name="T84" fmla="*/ 2147483647 w 282"/>
                  <a:gd name="T85" fmla="*/ 2147483647 h 842"/>
                  <a:gd name="T86" fmla="*/ 2147483647 w 282"/>
                  <a:gd name="T87" fmla="*/ 2147483647 h 842"/>
                  <a:gd name="T88" fmla="*/ 2147483647 w 282"/>
                  <a:gd name="T89" fmla="*/ 0 h 842"/>
                  <a:gd name="T90" fmla="*/ 2147483647 w 282"/>
                  <a:gd name="T91" fmla="*/ 2147483647 h 842"/>
                  <a:gd name="T92" fmla="*/ 2147483647 w 282"/>
                  <a:gd name="T93" fmla="*/ 2147483647 h 842"/>
                  <a:gd name="T94" fmla="*/ 2147483647 w 282"/>
                  <a:gd name="T95" fmla="*/ 2147483647 h 842"/>
                  <a:gd name="T96" fmla="*/ 0 w 282"/>
                  <a:gd name="T97" fmla="*/ 2147483647 h 842"/>
                  <a:gd name="T98" fmla="*/ 2147483647 w 282"/>
                  <a:gd name="T99" fmla="*/ 2147483647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2"/>
                  <a:gd name="T151" fmla="*/ 0 h 842"/>
                  <a:gd name="T152" fmla="*/ 282 w 282"/>
                  <a:gd name="T153" fmla="*/ 842 h 8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2" h="842">
                    <a:moveTo>
                      <a:pt x="38" y="617"/>
                    </a:moveTo>
                    <a:lnTo>
                      <a:pt x="282" y="712"/>
                    </a:lnTo>
                    <a:lnTo>
                      <a:pt x="282" y="754"/>
                    </a:lnTo>
                    <a:lnTo>
                      <a:pt x="26" y="657"/>
                    </a:lnTo>
                    <a:lnTo>
                      <a:pt x="38" y="617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  <a:moveTo>
                      <a:pt x="86" y="463"/>
                    </a:moveTo>
                    <a:lnTo>
                      <a:pt x="282" y="538"/>
                    </a:lnTo>
                    <a:lnTo>
                      <a:pt x="282" y="581"/>
                    </a:lnTo>
                    <a:lnTo>
                      <a:pt x="74" y="503"/>
                    </a:lnTo>
                    <a:lnTo>
                      <a:pt x="86" y="463"/>
                    </a:lnTo>
                    <a:close/>
                    <a:moveTo>
                      <a:pt x="282" y="453"/>
                    </a:moveTo>
                    <a:lnTo>
                      <a:pt x="282" y="496"/>
                    </a:lnTo>
                    <a:lnTo>
                      <a:pt x="100" y="425"/>
                    </a:lnTo>
                    <a:lnTo>
                      <a:pt x="112" y="387"/>
                    </a:lnTo>
                    <a:lnTo>
                      <a:pt x="282" y="453"/>
                    </a:lnTo>
                    <a:close/>
                    <a:moveTo>
                      <a:pt x="135" y="308"/>
                    </a:moveTo>
                    <a:lnTo>
                      <a:pt x="282" y="365"/>
                    </a:ln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3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282" y="235"/>
                    </a:moveTo>
                    <a:lnTo>
                      <a:pt x="171" y="192"/>
                    </a:lnTo>
                    <a:lnTo>
                      <a:pt x="183" y="154"/>
                    </a:lnTo>
                    <a:lnTo>
                      <a:pt x="282" y="192"/>
                    </a:lnTo>
                    <a:lnTo>
                      <a:pt x="282" y="235"/>
                    </a:lnTo>
                    <a:close/>
                    <a:moveTo>
                      <a:pt x="209" y="76"/>
                    </a:moveTo>
                    <a:lnTo>
                      <a:pt x="282" y="107"/>
                    </a:lnTo>
                    <a:lnTo>
                      <a:pt x="282" y="149"/>
                    </a:lnTo>
                    <a:lnTo>
                      <a:pt x="194" y="116"/>
                    </a:lnTo>
                    <a:lnTo>
                      <a:pt x="209" y="7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2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</a:path>
                </a:pathLst>
              </a:custGeom>
              <a:solidFill>
                <a:srgbClr val="B886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14" name="Freeform 26"/>
              <p:cNvSpPr>
                <a:spLocks noEditPoints="1"/>
              </p:cNvSpPr>
              <p:nvPr/>
            </p:nvSpPr>
            <p:spPr bwMode="auto">
              <a:xfrm>
                <a:off x="827850" y="419681"/>
                <a:ext cx="279439" cy="1002629"/>
              </a:xfrm>
              <a:custGeom>
                <a:avLst/>
                <a:gdLst>
                  <a:gd name="T0" fmla="*/ 2147483647 w 267"/>
                  <a:gd name="T1" fmla="*/ 2147483647 h 958"/>
                  <a:gd name="T2" fmla="*/ 2147483647 w 267"/>
                  <a:gd name="T3" fmla="*/ 2147483647 h 958"/>
                  <a:gd name="T4" fmla="*/ 2147483647 w 267"/>
                  <a:gd name="T5" fmla="*/ 2147483647 h 958"/>
                  <a:gd name="T6" fmla="*/ 0 w 267"/>
                  <a:gd name="T7" fmla="*/ 2147483647 h 958"/>
                  <a:gd name="T8" fmla="*/ 2147483647 w 267"/>
                  <a:gd name="T9" fmla="*/ 2147483647 h 958"/>
                  <a:gd name="T10" fmla="*/ 2147483647 w 267"/>
                  <a:gd name="T11" fmla="*/ 2147483647 h 958"/>
                  <a:gd name="T12" fmla="*/ 2147483647 w 267"/>
                  <a:gd name="T13" fmla="*/ 2147483647 h 958"/>
                  <a:gd name="T14" fmla="*/ 2147483647 w 267"/>
                  <a:gd name="T15" fmla="*/ 2147483647 h 958"/>
                  <a:gd name="T16" fmla="*/ 2147483647 w 267"/>
                  <a:gd name="T17" fmla="*/ 2147483647 h 958"/>
                  <a:gd name="T18" fmla="*/ 2147483647 w 267"/>
                  <a:gd name="T19" fmla="*/ 2147483647 h 958"/>
                  <a:gd name="T20" fmla="*/ 2147483647 w 267"/>
                  <a:gd name="T21" fmla="*/ 2147483647 h 958"/>
                  <a:gd name="T22" fmla="*/ 2147483647 w 267"/>
                  <a:gd name="T23" fmla="*/ 2147483647 h 958"/>
                  <a:gd name="T24" fmla="*/ 2147483647 w 267"/>
                  <a:gd name="T25" fmla="*/ 2147483647 h 958"/>
                  <a:gd name="T26" fmla="*/ 2147483647 w 267"/>
                  <a:gd name="T27" fmla="*/ 2147483647 h 958"/>
                  <a:gd name="T28" fmla="*/ 2147483647 w 267"/>
                  <a:gd name="T29" fmla="*/ 2147483647 h 958"/>
                  <a:gd name="T30" fmla="*/ 2147483647 w 267"/>
                  <a:gd name="T31" fmla="*/ 2147483647 h 958"/>
                  <a:gd name="T32" fmla="*/ 2147483647 w 267"/>
                  <a:gd name="T33" fmla="*/ 2147483647 h 958"/>
                  <a:gd name="T34" fmla="*/ 2147483647 w 267"/>
                  <a:gd name="T35" fmla="*/ 2147483647 h 958"/>
                  <a:gd name="T36" fmla="*/ 2147483647 w 267"/>
                  <a:gd name="T37" fmla="*/ 2147483647 h 958"/>
                  <a:gd name="T38" fmla="*/ 2147483647 w 267"/>
                  <a:gd name="T39" fmla="*/ 2147483647 h 958"/>
                  <a:gd name="T40" fmla="*/ 2147483647 w 267"/>
                  <a:gd name="T41" fmla="*/ 2147483647 h 958"/>
                  <a:gd name="T42" fmla="*/ 2147483647 w 267"/>
                  <a:gd name="T43" fmla="*/ 2147483647 h 958"/>
                  <a:gd name="T44" fmla="*/ 2147483647 w 267"/>
                  <a:gd name="T45" fmla="*/ 2147483647 h 958"/>
                  <a:gd name="T46" fmla="*/ 2147483647 w 267"/>
                  <a:gd name="T47" fmla="*/ 2147483647 h 958"/>
                  <a:gd name="T48" fmla="*/ 2147483647 w 267"/>
                  <a:gd name="T49" fmla="*/ 2147483647 h 958"/>
                  <a:gd name="T50" fmla="*/ 2147483647 w 267"/>
                  <a:gd name="T51" fmla="*/ 2147483647 h 958"/>
                  <a:gd name="T52" fmla="*/ 2147483647 w 267"/>
                  <a:gd name="T53" fmla="*/ 2147483647 h 958"/>
                  <a:gd name="T54" fmla="*/ 2147483647 w 267"/>
                  <a:gd name="T55" fmla="*/ 2147483647 h 958"/>
                  <a:gd name="T56" fmla="*/ 2147483647 w 267"/>
                  <a:gd name="T57" fmla="*/ 2147483647 h 958"/>
                  <a:gd name="T58" fmla="*/ 2147483647 w 267"/>
                  <a:gd name="T59" fmla="*/ 2147483647 h 958"/>
                  <a:gd name="T60" fmla="*/ 2147483647 w 267"/>
                  <a:gd name="T61" fmla="*/ 0 h 958"/>
                  <a:gd name="T62" fmla="*/ 2147483647 w 267"/>
                  <a:gd name="T63" fmla="*/ 2147483647 h 958"/>
                  <a:gd name="T64" fmla="*/ 2147483647 w 267"/>
                  <a:gd name="T65" fmla="*/ 2147483647 h 958"/>
                  <a:gd name="T66" fmla="*/ 2147483647 w 267"/>
                  <a:gd name="T67" fmla="*/ 0 h 958"/>
                  <a:gd name="T68" fmla="*/ 2147483647 w 267"/>
                  <a:gd name="T69" fmla="*/ 2147483647 h 958"/>
                  <a:gd name="T70" fmla="*/ 2147483647 w 267"/>
                  <a:gd name="T71" fmla="*/ 2147483647 h 958"/>
                  <a:gd name="T72" fmla="*/ 2147483647 w 267"/>
                  <a:gd name="T73" fmla="*/ 2147483647 h 958"/>
                  <a:gd name="T74" fmla="*/ 2147483647 w 267"/>
                  <a:gd name="T75" fmla="*/ 2147483647 h 958"/>
                  <a:gd name="T76" fmla="*/ 2147483647 w 267"/>
                  <a:gd name="T77" fmla="*/ 2147483647 h 958"/>
                  <a:gd name="T78" fmla="*/ 2147483647 w 267"/>
                  <a:gd name="T79" fmla="*/ 2147483647 h 958"/>
                  <a:gd name="T80" fmla="*/ 2147483647 w 267"/>
                  <a:gd name="T81" fmla="*/ 2147483647 h 958"/>
                  <a:gd name="T82" fmla="*/ 2147483647 w 267"/>
                  <a:gd name="T83" fmla="*/ 2147483647 h 958"/>
                  <a:gd name="T84" fmla="*/ 2147483647 w 267"/>
                  <a:gd name="T85" fmla="*/ 2147483647 h 958"/>
                  <a:gd name="T86" fmla="*/ 2147483647 w 267"/>
                  <a:gd name="T87" fmla="*/ 2147483647 h 958"/>
                  <a:gd name="T88" fmla="*/ 2147483647 w 267"/>
                  <a:gd name="T89" fmla="*/ 2147483647 h 958"/>
                  <a:gd name="T90" fmla="*/ 2147483647 w 267"/>
                  <a:gd name="T91" fmla="*/ 2147483647 h 958"/>
                  <a:gd name="T92" fmla="*/ 2147483647 w 267"/>
                  <a:gd name="T93" fmla="*/ 2147483647 h 958"/>
                  <a:gd name="T94" fmla="*/ 2147483647 w 267"/>
                  <a:gd name="T95" fmla="*/ 2147483647 h 958"/>
                  <a:gd name="T96" fmla="*/ 2147483647 w 267"/>
                  <a:gd name="T97" fmla="*/ 2147483647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7"/>
                  <a:gd name="T148" fmla="*/ 0 h 958"/>
                  <a:gd name="T149" fmla="*/ 267 w 267"/>
                  <a:gd name="T150" fmla="*/ 958 h 9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7" h="958">
                    <a:moveTo>
                      <a:pt x="11" y="816"/>
                    </a:moveTo>
                    <a:lnTo>
                      <a:pt x="267" y="913"/>
                    </a:lnTo>
                    <a:lnTo>
                      <a:pt x="267" y="958"/>
                    </a:lnTo>
                    <a:lnTo>
                      <a:pt x="0" y="854"/>
                    </a:lnTo>
                    <a:lnTo>
                      <a:pt x="11" y="816"/>
                    </a:lnTo>
                    <a:close/>
                    <a:moveTo>
                      <a:pt x="267" y="828"/>
                    </a:moveTo>
                    <a:lnTo>
                      <a:pt x="267" y="871"/>
                    </a:lnTo>
                    <a:lnTo>
                      <a:pt x="23" y="776"/>
                    </a:lnTo>
                    <a:lnTo>
                      <a:pt x="35" y="738"/>
                    </a:lnTo>
                    <a:lnTo>
                      <a:pt x="267" y="828"/>
                    </a:lnTo>
                    <a:close/>
                    <a:moveTo>
                      <a:pt x="267" y="785"/>
                    </a:move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lnTo>
                      <a:pt x="267" y="785"/>
                    </a:lnTo>
                    <a:close/>
                    <a:moveTo>
                      <a:pt x="85" y="584"/>
                    </a:moveTo>
                    <a:lnTo>
                      <a:pt x="267" y="655"/>
                    </a:lnTo>
                    <a:lnTo>
                      <a:pt x="267" y="697"/>
                    </a:lnTo>
                    <a:lnTo>
                      <a:pt x="71" y="622"/>
                    </a:lnTo>
                    <a:lnTo>
                      <a:pt x="85" y="584"/>
                    </a:lnTo>
                    <a:close/>
                    <a:moveTo>
                      <a:pt x="267" y="612"/>
                    </a:moveTo>
                    <a:lnTo>
                      <a:pt x="97" y="546"/>
                    </a:ln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2"/>
                    </a:lnTo>
                    <a:lnTo>
                      <a:pt x="267" y="524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267" y="394"/>
                    </a:moveTo>
                    <a:lnTo>
                      <a:pt x="267" y="439"/>
                    </a:ln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close/>
                    <a:moveTo>
                      <a:pt x="267" y="351"/>
                    </a:moveTo>
                    <a:lnTo>
                      <a:pt x="168" y="313"/>
                    </a:lnTo>
                    <a:lnTo>
                      <a:pt x="179" y="275"/>
                    </a:lnTo>
                    <a:lnTo>
                      <a:pt x="267" y="308"/>
                    </a:lnTo>
                    <a:lnTo>
                      <a:pt x="267" y="351"/>
                    </a:lnTo>
                    <a:close/>
                    <a:moveTo>
                      <a:pt x="267" y="266"/>
                    </a:moveTo>
                    <a:lnTo>
                      <a:pt x="194" y="235"/>
                    </a:lnTo>
                    <a:lnTo>
                      <a:pt x="205" y="197"/>
                    </a:lnTo>
                    <a:lnTo>
                      <a:pt x="267" y="221"/>
                    </a:lnTo>
                    <a:lnTo>
                      <a:pt x="267" y="266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15" name="Freeform 27"/>
              <p:cNvSpPr/>
              <p:nvPr/>
            </p:nvSpPr>
            <p:spPr bwMode="auto">
              <a:xfrm>
                <a:off x="1107288" y="419681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7 w 281"/>
                  <a:gd name="T3" fmla="*/ 2147483647 h 1001"/>
                  <a:gd name="T4" fmla="*/ 2147483647 w 281"/>
                  <a:gd name="T5" fmla="*/ 2147483647 h 1001"/>
                  <a:gd name="T6" fmla="*/ 0 w 281"/>
                  <a:gd name="T7" fmla="*/ 2147483647 h 1001"/>
                  <a:gd name="T8" fmla="*/ 0 w 281"/>
                  <a:gd name="T9" fmla="*/ 2147483647 h 1001"/>
                  <a:gd name="T10" fmla="*/ 0 w 281"/>
                  <a:gd name="T11" fmla="*/ 2147483647 h 1001"/>
                  <a:gd name="T12" fmla="*/ 0 w 281"/>
                  <a:gd name="T13" fmla="*/ 2147483647 h 1001"/>
                  <a:gd name="T14" fmla="*/ 0 w 281"/>
                  <a:gd name="T15" fmla="*/ 2147483647 h 1001"/>
                  <a:gd name="T16" fmla="*/ 0 w 281"/>
                  <a:gd name="T17" fmla="*/ 2147483647 h 1001"/>
                  <a:gd name="T18" fmla="*/ 0 w 281"/>
                  <a:gd name="T19" fmla="*/ 2147483647 h 1001"/>
                  <a:gd name="T20" fmla="*/ 0 w 281"/>
                  <a:gd name="T21" fmla="*/ 2147483647 h 1001"/>
                  <a:gd name="T22" fmla="*/ 0 w 281"/>
                  <a:gd name="T23" fmla="*/ 2147483647 h 1001"/>
                  <a:gd name="T24" fmla="*/ 0 w 281"/>
                  <a:gd name="T25" fmla="*/ 2147483647 h 1001"/>
                  <a:gd name="T26" fmla="*/ 0 w 281"/>
                  <a:gd name="T27" fmla="*/ 2147483647 h 1001"/>
                  <a:gd name="T28" fmla="*/ 0 w 281"/>
                  <a:gd name="T29" fmla="*/ 2147483647 h 1001"/>
                  <a:gd name="T30" fmla="*/ 0 w 281"/>
                  <a:gd name="T31" fmla="*/ 2147483647 h 1001"/>
                  <a:gd name="T32" fmla="*/ 0 w 281"/>
                  <a:gd name="T33" fmla="*/ 2147483647 h 1001"/>
                  <a:gd name="T34" fmla="*/ 0 w 281"/>
                  <a:gd name="T35" fmla="*/ 2147483647 h 1001"/>
                  <a:gd name="T36" fmla="*/ 0 w 281"/>
                  <a:gd name="T37" fmla="*/ 2147483647 h 1001"/>
                  <a:gd name="T38" fmla="*/ 0 w 281"/>
                  <a:gd name="T39" fmla="*/ 2147483647 h 1001"/>
                  <a:gd name="T40" fmla="*/ 0 w 281"/>
                  <a:gd name="T41" fmla="*/ 2147483647 h 1001"/>
                  <a:gd name="T42" fmla="*/ 0 w 281"/>
                  <a:gd name="T43" fmla="*/ 2147483647 h 1001"/>
                  <a:gd name="T44" fmla="*/ 0 w 281"/>
                  <a:gd name="T45" fmla="*/ 2147483647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1"/>
                  <a:gd name="T73" fmla="*/ 0 h 1001"/>
                  <a:gd name="T74" fmla="*/ 281 w 281"/>
                  <a:gd name="T75" fmla="*/ 1001 h 10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1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2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6"/>
                    </a:lnTo>
                    <a:lnTo>
                      <a:pt x="0" y="221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16" name="Freeform 28"/>
              <p:cNvSpPr>
                <a:spLocks noEditPoints="1"/>
              </p:cNvSpPr>
              <p:nvPr/>
            </p:nvSpPr>
            <p:spPr bwMode="auto">
              <a:xfrm>
                <a:off x="15699" y="511781"/>
                <a:ext cx="279439" cy="1002629"/>
              </a:xfrm>
              <a:custGeom>
                <a:avLst/>
                <a:gdLst>
                  <a:gd name="T0" fmla="*/ 2147483647 w 267"/>
                  <a:gd name="T1" fmla="*/ 2147483647 h 958"/>
                  <a:gd name="T2" fmla="*/ 2147483647 w 267"/>
                  <a:gd name="T3" fmla="*/ 2147483647 h 958"/>
                  <a:gd name="T4" fmla="*/ 2147483647 w 267"/>
                  <a:gd name="T5" fmla="*/ 2147483647 h 958"/>
                  <a:gd name="T6" fmla="*/ 2147483647 w 267"/>
                  <a:gd name="T7" fmla="*/ 2147483647 h 958"/>
                  <a:gd name="T8" fmla="*/ 2147483647 w 267"/>
                  <a:gd name="T9" fmla="*/ 2147483647 h 958"/>
                  <a:gd name="T10" fmla="*/ 2147483647 w 267"/>
                  <a:gd name="T11" fmla="*/ 2147483647 h 958"/>
                  <a:gd name="T12" fmla="*/ 2147483647 w 267"/>
                  <a:gd name="T13" fmla="*/ 2147483647 h 958"/>
                  <a:gd name="T14" fmla="*/ 2147483647 w 267"/>
                  <a:gd name="T15" fmla="*/ 2147483647 h 958"/>
                  <a:gd name="T16" fmla="*/ 2147483647 w 267"/>
                  <a:gd name="T17" fmla="*/ 2147483647 h 958"/>
                  <a:gd name="T18" fmla="*/ 2147483647 w 267"/>
                  <a:gd name="T19" fmla="*/ 2147483647 h 958"/>
                  <a:gd name="T20" fmla="*/ 2147483647 w 267"/>
                  <a:gd name="T21" fmla="*/ 2147483647 h 958"/>
                  <a:gd name="T22" fmla="*/ 2147483647 w 267"/>
                  <a:gd name="T23" fmla="*/ 2147483647 h 958"/>
                  <a:gd name="T24" fmla="*/ 2147483647 w 267"/>
                  <a:gd name="T25" fmla="*/ 2147483647 h 958"/>
                  <a:gd name="T26" fmla="*/ 2147483647 w 267"/>
                  <a:gd name="T27" fmla="*/ 2147483647 h 958"/>
                  <a:gd name="T28" fmla="*/ 2147483647 w 267"/>
                  <a:gd name="T29" fmla="*/ 2147483647 h 958"/>
                  <a:gd name="T30" fmla="*/ 2147483647 w 267"/>
                  <a:gd name="T31" fmla="*/ 2147483647 h 958"/>
                  <a:gd name="T32" fmla="*/ 2147483647 w 267"/>
                  <a:gd name="T33" fmla="*/ 2147483647 h 958"/>
                  <a:gd name="T34" fmla="*/ 2147483647 w 267"/>
                  <a:gd name="T35" fmla="*/ 2147483647 h 958"/>
                  <a:gd name="T36" fmla="*/ 2147483647 w 267"/>
                  <a:gd name="T37" fmla="*/ 2147483647 h 958"/>
                  <a:gd name="T38" fmla="*/ 2147483647 w 267"/>
                  <a:gd name="T39" fmla="*/ 2147483647 h 958"/>
                  <a:gd name="T40" fmla="*/ 2147483647 w 267"/>
                  <a:gd name="T41" fmla="*/ 2147483647 h 958"/>
                  <a:gd name="T42" fmla="*/ 2147483647 w 267"/>
                  <a:gd name="T43" fmla="*/ 2147483647 h 958"/>
                  <a:gd name="T44" fmla="*/ 2147483647 w 267"/>
                  <a:gd name="T45" fmla="*/ 2147483647 h 958"/>
                  <a:gd name="T46" fmla="*/ 2147483647 w 267"/>
                  <a:gd name="T47" fmla="*/ 2147483647 h 958"/>
                  <a:gd name="T48" fmla="*/ 2147483647 w 267"/>
                  <a:gd name="T49" fmla="*/ 2147483647 h 958"/>
                  <a:gd name="T50" fmla="*/ 2147483647 w 267"/>
                  <a:gd name="T51" fmla="*/ 0 h 958"/>
                  <a:gd name="T52" fmla="*/ 2147483647 w 267"/>
                  <a:gd name="T53" fmla="*/ 2147483647 h 958"/>
                  <a:gd name="T54" fmla="*/ 2147483647 w 267"/>
                  <a:gd name="T55" fmla="*/ 2147483647 h 958"/>
                  <a:gd name="T56" fmla="*/ 2147483647 w 267"/>
                  <a:gd name="T57" fmla="*/ 0 h 958"/>
                  <a:gd name="T58" fmla="*/ 2147483647 w 267"/>
                  <a:gd name="T59" fmla="*/ 2147483647 h 958"/>
                  <a:gd name="T60" fmla="*/ 2147483647 w 267"/>
                  <a:gd name="T61" fmla="*/ 2147483647 h 958"/>
                  <a:gd name="T62" fmla="*/ 2147483647 w 267"/>
                  <a:gd name="T63" fmla="*/ 2147483647 h 958"/>
                  <a:gd name="T64" fmla="*/ 2147483647 w 267"/>
                  <a:gd name="T65" fmla="*/ 2147483647 h 958"/>
                  <a:gd name="T66" fmla="*/ 2147483647 w 267"/>
                  <a:gd name="T67" fmla="*/ 2147483647 h 958"/>
                  <a:gd name="T68" fmla="*/ 2147483647 w 267"/>
                  <a:gd name="T69" fmla="*/ 2147483647 h 958"/>
                  <a:gd name="T70" fmla="*/ 2147483647 w 267"/>
                  <a:gd name="T71" fmla="*/ 2147483647 h 958"/>
                  <a:gd name="T72" fmla="*/ 2147483647 w 267"/>
                  <a:gd name="T73" fmla="*/ 2147483647 h 958"/>
                  <a:gd name="T74" fmla="*/ 2147483647 w 267"/>
                  <a:gd name="T75" fmla="*/ 2147483647 h 958"/>
                  <a:gd name="T76" fmla="*/ 2147483647 w 267"/>
                  <a:gd name="T77" fmla="*/ 2147483647 h 958"/>
                  <a:gd name="T78" fmla="*/ 2147483647 w 267"/>
                  <a:gd name="T79" fmla="*/ 2147483647 h 958"/>
                  <a:gd name="T80" fmla="*/ 0 w 267"/>
                  <a:gd name="T81" fmla="*/ 2147483647 h 958"/>
                  <a:gd name="T82" fmla="*/ 2147483647 w 267"/>
                  <a:gd name="T83" fmla="*/ 2147483647 h 958"/>
                  <a:gd name="T84" fmla="*/ 2147483647 w 267"/>
                  <a:gd name="T85" fmla="*/ 2147483647 h 958"/>
                  <a:gd name="T86" fmla="*/ 2147483647 w 267"/>
                  <a:gd name="T87" fmla="*/ 2147483647 h 958"/>
                  <a:gd name="T88" fmla="*/ 2147483647 w 267"/>
                  <a:gd name="T89" fmla="*/ 2147483647 h 958"/>
                  <a:gd name="T90" fmla="*/ 2147483647 w 267"/>
                  <a:gd name="T91" fmla="*/ 2147483647 h 958"/>
                  <a:gd name="T92" fmla="*/ 2147483647 w 267"/>
                  <a:gd name="T93" fmla="*/ 2147483647 h 958"/>
                  <a:gd name="T94" fmla="*/ 2147483647 w 267"/>
                  <a:gd name="T95" fmla="*/ 2147483647 h 958"/>
                  <a:gd name="T96" fmla="*/ 2147483647 w 267"/>
                  <a:gd name="T97" fmla="*/ 2147483647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7"/>
                  <a:gd name="T148" fmla="*/ 0 h 958"/>
                  <a:gd name="T149" fmla="*/ 267 w 267"/>
                  <a:gd name="T150" fmla="*/ 958 h 9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7" h="958">
                    <a:moveTo>
                      <a:pt x="267" y="740"/>
                    </a:moveTo>
                    <a:lnTo>
                      <a:pt x="267" y="785"/>
                    </a:ln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close/>
                    <a:moveTo>
                      <a:pt x="267" y="697"/>
                    </a:moveTo>
                    <a:lnTo>
                      <a:pt x="71" y="621"/>
                    </a:lnTo>
                    <a:lnTo>
                      <a:pt x="85" y="583"/>
                    </a:lnTo>
                    <a:lnTo>
                      <a:pt x="267" y="655"/>
                    </a:lnTo>
                    <a:lnTo>
                      <a:pt x="267" y="697"/>
                    </a:lnTo>
                    <a:close/>
                    <a:moveTo>
                      <a:pt x="97" y="545"/>
                    </a:move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lnTo>
                      <a:pt x="97" y="545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1"/>
                    </a:lnTo>
                    <a:lnTo>
                      <a:pt x="267" y="524"/>
                    </a:lnTo>
                    <a:close/>
                    <a:moveTo>
                      <a:pt x="267" y="439"/>
                    </a:move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lnTo>
                      <a:pt x="267" y="439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179" y="275"/>
                    </a:moveTo>
                    <a:lnTo>
                      <a:pt x="267" y="308"/>
                    </a:lnTo>
                    <a:lnTo>
                      <a:pt x="267" y="351"/>
                    </a:lnTo>
                    <a:lnTo>
                      <a:pt x="170" y="313"/>
                    </a:lnTo>
                    <a:lnTo>
                      <a:pt x="179" y="275"/>
                    </a:lnTo>
                    <a:close/>
                    <a:moveTo>
                      <a:pt x="267" y="265"/>
                    </a:moveTo>
                    <a:lnTo>
                      <a:pt x="194" y="237"/>
                    </a:lnTo>
                    <a:lnTo>
                      <a:pt x="205" y="197"/>
                    </a:lnTo>
                    <a:lnTo>
                      <a:pt x="267" y="220"/>
                    </a:lnTo>
                    <a:lnTo>
                      <a:pt x="267" y="265"/>
                    </a:lnTo>
                    <a:close/>
                    <a:moveTo>
                      <a:pt x="267" y="958"/>
                    </a:moveTo>
                    <a:lnTo>
                      <a:pt x="0" y="854"/>
                    </a:lnTo>
                    <a:lnTo>
                      <a:pt x="11" y="816"/>
                    </a:lnTo>
                    <a:lnTo>
                      <a:pt x="267" y="913"/>
                    </a:lnTo>
                    <a:lnTo>
                      <a:pt x="267" y="958"/>
                    </a:lnTo>
                    <a:close/>
                    <a:moveTo>
                      <a:pt x="35" y="738"/>
                    </a:moveTo>
                    <a:lnTo>
                      <a:pt x="267" y="828"/>
                    </a:lnTo>
                    <a:lnTo>
                      <a:pt x="267" y="870"/>
                    </a:lnTo>
                    <a:lnTo>
                      <a:pt x="23" y="778"/>
                    </a:lnTo>
                    <a:lnTo>
                      <a:pt x="35" y="738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17" name="Freeform 29"/>
              <p:cNvSpPr>
                <a:spLocks noEditPoints="1"/>
              </p:cNvSpPr>
              <p:nvPr/>
            </p:nvSpPr>
            <p:spPr bwMode="auto">
              <a:xfrm>
                <a:off x="0" y="678188"/>
                <a:ext cx="295137" cy="881225"/>
              </a:xfrm>
              <a:custGeom>
                <a:avLst/>
                <a:gdLst>
                  <a:gd name="T0" fmla="*/ 2147483647 w 282"/>
                  <a:gd name="T1" fmla="*/ 2147483647 h 842"/>
                  <a:gd name="T2" fmla="*/ 2147483647 w 282"/>
                  <a:gd name="T3" fmla="*/ 2147483647 h 842"/>
                  <a:gd name="T4" fmla="*/ 2147483647 w 282"/>
                  <a:gd name="T5" fmla="*/ 2147483647 h 842"/>
                  <a:gd name="T6" fmla="*/ 2147483647 w 282"/>
                  <a:gd name="T7" fmla="*/ 2147483647 h 842"/>
                  <a:gd name="T8" fmla="*/ 2147483647 w 282"/>
                  <a:gd name="T9" fmla="*/ 2147483647 h 842"/>
                  <a:gd name="T10" fmla="*/ 2147483647 w 282"/>
                  <a:gd name="T11" fmla="*/ 2147483647 h 842"/>
                  <a:gd name="T12" fmla="*/ 2147483647 w 282"/>
                  <a:gd name="T13" fmla="*/ 2147483647 h 842"/>
                  <a:gd name="T14" fmla="*/ 2147483647 w 282"/>
                  <a:gd name="T15" fmla="*/ 2147483647 h 842"/>
                  <a:gd name="T16" fmla="*/ 2147483647 w 282"/>
                  <a:gd name="T17" fmla="*/ 2147483647 h 842"/>
                  <a:gd name="T18" fmla="*/ 2147483647 w 282"/>
                  <a:gd name="T19" fmla="*/ 2147483647 h 842"/>
                  <a:gd name="T20" fmla="*/ 2147483647 w 282"/>
                  <a:gd name="T21" fmla="*/ 2147483647 h 842"/>
                  <a:gd name="T22" fmla="*/ 2147483647 w 282"/>
                  <a:gd name="T23" fmla="*/ 2147483647 h 842"/>
                  <a:gd name="T24" fmla="*/ 2147483647 w 282"/>
                  <a:gd name="T25" fmla="*/ 2147483647 h 842"/>
                  <a:gd name="T26" fmla="*/ 2147483647 w 282"/>
                  <a:gd name="T27" fmla="*/ 2147483647 h 842"/>
                  <a:gd name="T28" fmla="*/ 2147483647 w 282"/>
                  <a:gd name="T29" fmla="*/ 2147483647 h 842"/>
                  <a:gd name="T30" fmla="*/ 2147483647 w 282"/>
                  <a:gd name="T31" fmla="*/ 2147483647 h 842"/>
                  <a:gd name="T32" fmla="*/ 2147483647 w 282"/>
                  <a:gd name="T33" fmla="*/ 2147483647 h 842"/>
                  <a:gd name="T34" fmla="*/ 2147483647 w 282"/>
                  <a:gd name="T35" fmla="*/ 2147483647 h 842"/>
                  <a:gd name="T36" fmla="*/ 2147483647 w 282"/>
                  <a:gd name="T37" fmla="*/ 2147483647 h 842"/>
                  <a:gd name="T38" fmla="*/ 2147483647 w 282"/>
                  <a:gd name="T39" fmla="*/ 2147483647 h 842"/>
                  <a:gd name="T40" fmla="*/ 2147483647 w 282"/>
                  <a:gd name="T41" fmla="*/ 2147483647 h 842"/>
                  <a:gd name="T42" fmla="*/ 2147483647 w 282"/>
                  <a:gd name="T43" fmla="*/ 2147483647 h 842"/>
                  <a:gd name="T44" fmla="*/ 2147483647 w 282"/>
                  <a:gd name="T45" fmla="*/ 2147483647 h 842"/>
                  <a:gd name="T46" fmla="*/ 2147483647 w 282"/>
                  <a:gd name="T47" fmla="*/ 2147483647 h 842"/>
                  <a:gd name="T48" fmla="*/ 2147483647 w 282"/>
                  <a:gd name="T49" fmla="*/ 2147483647 h 842"/>
                  <a:gd name="T50" fmla="*/ 2147483647 w 282"/>
                  <a:gd name="T51" fmla="*/ 2147483647 h 842"/>
                  <a:gd name="T52" fmla="*/ 2147483647 w 282"/>
                  <a:gd name="T53" fmla="*/ 2147483647 h 842"/>
                  <a:gd name="T54" fmla="*/ 2147483647 w 282"/>
                  <a:gd name="T55" fmla="*/ 2147483647 h 842"/>
                  <a:gd name="T56" fmla="*/ 2147483647 w 282"/>
                  <a:gd name="T57" fmla="*/ 2147483647 h 842"/>
                  <a:gd name="T58" fmla="*/ 2147483647 w 282"/>
                  <a:gd name="T59" fmla="*/ 2147483647 h 842"/>
                  <a:gd name="T60" fmla="*/ 2147483647 w 282"/>
                  <a:gd name="T61" fmla="*/ 0 h 842"/>
                  <a:gd name="T62" fmla="*/ 2147483647 w 282"/>
                  <a:gd name="T63" fmla="*/ 2147483647 h 842"/>
                  <a:gd name="T64" fmla="*/ 2147483647 w 282"/>
                  <a:gd name="T65" fmla="*/ 2147483647 h 842"/>
                  <a:gd name="T66" fmla="*/ 2147483647 w 282"/>
                  <a:gd name="T67" fmla="*/ 2147483647 h 842"/>
                  <a:gd name="T68" fmla="*/ 2147483647 w 282"/>
                  <a:gd name="T69" fmla="*/ 0 h 842"/>
                  <a:gd name="T70" fmla="*/ 2147483647 w 282"/>
                  <a:gd name="T71" fmla="*/ 2147483647 h 842"/>
                  <a:gd name="T72" fmla="*/ 2147483647 w 282"/>
                  <a:gd name="T73" fmla="*/ 2147483647 h 842"/>
                  <a:gd name="T74" fmla="*/ 2147483647 w 282"/>
                  <a:gd name="T75" fmla="*/ 2147483647 h 842"/>
                  <a:gd name="T76" fmla="*/ 0 w 282"/>
                  <a:gd name="T77" fmla="*/ 2147483647 h 842"/>
                  <a:gd name="T78" fmla="*/ 2147483647 w 282"/>
                  <a:gd name="T79" fmla="*/ 2147483647 h 842"/>
                  <a:gd name="T80" fmla="*/ 2147483647 w 282"/>
                  <a:gd name="T81" fmla="*/ 2147483647 h 842"/>
                  <a:gd name="T82" fmla="*/ 2147483647 w 282"/>
                  <a:gd name="T83" fmla="*/ 2147483647 h 842"/>
                  <a:gd name="T84" fmla="*/ 2147483647 w 282"/>
                  <a:gd name="T85" fmla="*/ 2147483647 h 842"/>
                  <a:gd name="T86" fmla="*/ 2147483647 w 282"/>
                  <a:gd name="T87" fmla="*/ 2147483647 h 842"/>
                  <a:gd name="T88" fmla="*/ 2147483647 w 282"/>
                  <a:gd name="T89" fmla="*/ 2147483647 h 842"/>
                  <a:gd name="T90" fmla="*/ 2147483647 w 282"/>
                  <a:gd name="T91" fmla="*/ 2147483647 h 842"/>
                  <a:gd name="T92" fmla="*/ 2147483647 w 282"/>
                  <a:gd name="T93" fmla="*/ 2147483647 h 842"/>
                  <a:gd name="T94" fmla="*/ 2147483647 w 282"/>
                  <a:gd name="T95" fmla="*/ 2147483647 h 842"/>
                  <a:gd name="T96" fmla="*/ 2147483647 w 282"/>
                  <a:gd name="T97" fmla="*/ 2147483647 h 842"/>
                  <a:gd name="T98" fmla="*/ 2147483647 w 282"/>
                  <a:gd name="T99" fmla="*/ 2147483647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2"/>
                  <a:gd name="T151" fmla="*/ 0 h 842"/>
                  <a:gd name="T152" fmla="*/ 282 w 282"/>
                  <a:gd name="T153" fmla="*/ 842 h 8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2" h="842">
                    <a:moveTo>
                      <a:pt x="282" y="581"/>
                    </a:moveTo>
                    <a:lnTo>
                      <a:pt x="74" y="503"/>
                    </a:lnTo>
                    <a:lnTo>
                      <a:pt x="86" y="462"/>
                    </a:lnTo>
                    <a:lnTo>
                      <a:pt x="282" y="538"/>
                    </a:lnTo>
                    <a:lnTo>
                      <a:pt x="282" y="581"/>
                    </a:lnTo>
                    <a:close/>
                    <a:moveTo>
                      <a:pt x="282" y="365"/>
                    </a:move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lnTo>
                      <a:pt x="282" y="365"/>
                    </a:lnTo>
                    <a:close/>
                    <a:moveTo>
                      <a:pt x="112" y="386"/>
                    </a:moveTo>
                    <a:lnTo>
                      <a:pt x="282" y="453"/>
                    </a:lnTo>
                    <a:lnTo>
                      <a:pt x="282" y="496"/>
                    </a:lnTo>
                    <a:lnTo>
                      <a:pt x="100" y="424"/>
                    </a:lnTo>
                    <a:lnTo>
                      <a:pt x="112" y="386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2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185" y="154"/>
                    </a:moveTo>
                    <a:lnTo>
                      <a:pt x="282" y="192"/>
                    </a:lnTo>
                    <a:lnTo>
                      <a:pt x="282" y="235"/>
                    </a:lnTo>
                    <a:lnTo>
                      <a:pt x="171" y="192"/>
                    </a:lnTo>
                    <a:lnTo>
                      <a:pt x="185" y="154"/>
                    </a:lnTo>
                    <a:close/>
                    <a:moveTo>
                      <a:pt x="194" y="116"/>
                    </a:moveTo>
                    <a:lnTo>
                      <a:pt x="209" y="78"/>
                    </a:lnTo>
                    <a:lnTo>
                      <a:pt x="282" y="106"/>
                    </a:lnTo>
                    <a:lnTo>
                      <a:pt x="282" y="149"/>
                    </a:lnTo>
                    <a:lnTo>
                      <a:pt x="194" y="11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1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  <a:moveTo>
                      <a:pt x="282" y="754"/>
                    </a:moveTo>
                    <a:lnTo>
                      <a:pt x="26" y="657"/>
                    </a:lnTo>
                    <a:lnTo>
                      <a:pt x="38" y="619"/>
                    </a:lnTo>
                    <a:lnTo>
                      <a:pt x="282" y="711"/>
                    </a:lnTo>
                    <a:lnTo>
                      <a:pt x="282" y="754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18" name="Freeform 30"/>
              <p:cNvSpPr/>
              <p:nvPr/>
            </p:nvSpPr>
            <p:spPr bwMode="auto">
              <a:xfrm>
                <a:off x="295137" y="511781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7 w 281"/>
                  <a:gd name="T3" fmla="*/ 2147483647 h 1001"/>
                  <a:gd name="T4" fmla="*/ 2147483647 w 281"/>
                  <a:gd name="T5" fmla="*/ 2147483647 h 1001"/>
                  <a:gd name="T6" fmla="*/ 0 w 281"/>
                  <a:gd name="T7" fmla="*/ 2147483647 h 1001"/>
                  <a:gd name="T8" fmla="*/ 0 w 281"/>
                  <a:gd name="T9" fmla="*/ 2147483647 h 1001"/>
                  <a:gd name="T10" fmla="*/ 0 w 281"/>
                  <a:gd name="T11" fmla="*/ 2147483647 h 1001"/>
                  <a:gd name="T12" fmla="*/ 0 w 281"/>
                  <a:gd name="T13" fmla="*/ 2147483647 h 1001"/>
                  <a:gd name="T14" fmla="*/ 0 w 281"/>
                  <a:gd name="T15" fmla="*/ 2147483647 h 1001"/>
                  <a:gd name="T16" fmla="*/ 0 w 281"/>
                  <a:gd name="T17" fmla="*/ 2147483647 h 1001"/>
                  <a:gd name="T18" fmla="*/ 0 w 281"/>
                  <a:gd name="T19" fmla="*/ 2147483647 h 1001"/>
                  <a:gd name="T20" fmla="*/ 0 w 281"/>
                  <a:gd name="T21" fmla="*/ 2147483647 h 1001"/>
                  <a:gd name="T22" fmla="*/ 0 w 281"/>
                  <a:gd name="T23" fmla="*/ 2147483647 h 1001"/>
                  <a:gd name="T24" fmla="*/ 0 w 281"/>
                  <a:gd name="T25" fmla="*/ 2147483647 h 1001"/>
                  <a:gd name="T26" fmla="*/ 0 w 281"/>
                  <a:gd name="T27" fmla="*/ 2147483647 h 1001"/>
                  <a:gd name="T28" fmla="*/ 0 w 281"/>
                  <a:gd name="T29" fmla="*/ 2147483647 h 1001"/>
                  <a:gd name="T30" fmla="*/ 0 w 281"/>
                  <a:gd name="T31" fmla="*/ 2147483647 h 1001"/>
                  <a:gd name="T32" fmla="*/ 0 w 281"/>
                  <a:gd name="T33" fmla="*/ 2147483647 h 1001"/>
                  <a:gd name="T34" fmla="*/ 0 w 281"/>
                  <a:gd name="T35" fmla="*/ 2147483647 h 1001"/>
                  <a:gd name="T36" fmla="*/ 0 w 281"/>
                  <a:gd name="T37" fmla="*/ 2147483647 h 1001"/>
                  <a:gd name="T38" fmla="*/ 0 w 281"/>
                  <a:gd name="T39" fmla="*/ 2147483647 h 1001"/>
                  <a:gd name="T40" fmla="*/ 0 w 281"/>
                  <a:gd name="T41" fmla="*/ 2147483647 h 1001"/>
                  <a:gd name="T42" fmla="*/ 0 w 281"/>
                  <a:gd name="T43" fmla="*/ 2147483647 h 1001"/>
                  <a:gd name="T44" fmla="*/ 0 w 281"/>
                  <a:gd name="T45" fmla="*/ 2147483647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1"/>
                  <a:gd name="T73" fmla="*/ 0 h 1001"/>
                  <a:gd name="T74" fmla="*/ 281 w 281"/>
                  <a:gd name="T75" fmla="*/ 1001 h 10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1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5"/>
                    </a:lnTo>
                    <a:lnTo>
                      <a:pt x="0" y="220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19" name="Freeform 31"/>
              <p:cNvSpPr>
                <a:spLocks noEditPoints="1"/>
              </p:cNvSpPr>
              <p:nvPr/>
            </p:nvSpPr>
            <p:spPr bwMode="auto">
              <a:xfrm>
                <a:off x="1253810" y="1469407"/>
                <a:ext cx="286765" cy="109892"/>
              </a:xfrm>
              <a:custGeom>
                <a:avLst/>
                <a:gdLst>
                  <a:gd name="T0" fmla="*/ 2147483647 w 274"/>
                  <a:gd name="T1" fmla="*/ 2147483647 h 105"/>
                  <a:gd name="T2" fmla="*/ 2147483647 w 274"/>
                  <a:gd name="T3" fmla="*/ 2147483647 h 105"/>
                  <a:gd name="T4" fmla="*/ 2147483647 w 274"/>
                  <a:gd name="T5" fmla="*/ 2147483647 h 105"/>
                  <a:gd name="T6" fmla="*/ 2147483647 w 274"/>
                  <a:gd name="T7" fmla="*/ 2147483647 h 105"/>
                  <a:gd name="T8" fmla="*/ 2147483647 w 274"/>
                  <a:gd name="T9" fmla="*/ 2147483647 h 105"/>
                  <a:gd name="T10" fmla="*/ 2147483647 w 274"/>
                  <a:gd name="T11" fmla="*/ 2147483647 h 105"/>
                  <a:gd name="T12" fmla="*/ 2147483647 w 274"/>
                  <a:gd name="T13" fmla="*/ 2147483647 h 105"/>
                  <a:gd name="T14" fmla="*/ 2147483647 w 274"/>
                  <a:gd name="T15" fmla="*/ 2147483647 h 105"/>
                  <a:gd name="T16" fmla="*/ 2147483647 w 274"/>
                  <a:gd name="T17" fmla="*/ 2147483647 h 105"/>
                  <a:gd name="T18" fmla="*/ 2147483647 w 274"/>
                  <a:gd name="T19" fmla="*/ 2147483647 h 105"/>
                  <a:gd name="T20" fmla="*/ 2147483647 w 274"/>
                  <a:gd name="T21" fmla="*/ 2147483647 h 105"/>
                  <a:gd name="T22" fmla="*/ 0 w 274"/>
                  <a:gd name="T23" fmla="*/ 2147483647 h 105"/>
                  <a:gd name="T24" fmla="*/ 2147483647 w 274"/>
                  <a:gd name="T25" fmla="*/ 0 h 105"/>
                  <a:gd name="T26" fmla="*/ 2147483647 w 274"/>
                  <a:gd name="T27" fmla="*/ 2147483647 h 105"/>
                  <a:gd name="T28" fmla="*/ 2147483647 w 274"/>
                  <a:gd name="T29" fmla="*/ 2147483647 h 1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4"/>
                  <a:gd name="T46" fmla="*/ 0 h 105"/>
                  <a:gd name="T47" fmla="*/ 274 w 274"/>
                  <a:gd name="T48" fmla="*/ 105 h 1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4" h="105">
                    <a:moveTo>
                      <a:pt x="217" y="53"/>
                    </a:moveTo>
                    <a:lnTo>
                      <a:pt x="137" y="22"/>
                    </a:lnTo>
                    <a:lnTo>
                      <a:pt x="56" y="53"/>
                    </a:lnTo>
                    <a:lnTo>
                      <a:pt x="137" y="84"/>
                    </a:lnTo>
                    <a:lnTo>
                      <a:pt x="217" y="53"/>
                    </a:lnTo>
                    <a:close/>
                    <a:moveTo>
                      <a:pt x="170" y="53"/>
                    </a:moveTo>
                    <a:lnTo>
                      <a:pt x="137" y="65"/>
                    </a:lnTo>
                    <a:lnTo>
                      <a:pt x="104" y="53"/>
                    </a:lnTo>
                    <a:lnTo>
                      <a:pt x="137" y="41"/>
                    </a:lnTo>
                    <a:lnTo>
                      <a:pt x="170" y="53"/>
                    </a:lnTo>
                    <a:close/>
                    <a:moveTo>
                      <a:pt x="137" y="105"/>
                    </a:moveTo>
                    <a:lnTo>
                      <a:pt x="0" y="53"/>
                    </a:lnTo>
                    <a:lnTo>
                      <a:pt x="139" y="0"/>
                    </a:lnTo>
                    <a:lnTo>
                      <a:pt x="274" y="53"/>
                    </a:lnTo>
                    <a:lnTo>
                      <a:pt x="137" y="105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20" name="Freeform 32"/>
              <p:cNvSpPr>
                <a:spLocks noEditPoints="1"/>
              </p:cNvSpPr>
              <p:nvPr/>
            </p:nvSpPr>
            <p:spPr bwMode="auto">
              <a:xfrm>
                <a:off x="1312419" y="1492432"/>
                <a:ext cx="228156" cy="215597"/>
              </a:xfrm>
              <a:custGeom>
                <a:avLst/>
                <a:gdLst>
                  <a:gd name="T0" fmla="*/ 2147483647 w 218"/>
                  <a:gd name="T1" fmla="*/ 2147483647 h 206"/>
                  <a:gd name="T2" fmla="*/ 2147483647 w 218"/>
                  <a:gd name="T3" fmla="*/ 2147483647 h 206"/>
                  <a:gd name="T4" fmla="*/ 0 w 218"/>
                  <a:gd name="T5" fmla="*/ 2147483647 h 206"/>
                  <a:gd name="T6" fmla="*/ 2147483647 w 218"/>
                  <a:gd name="T7" fmla="*/ 0 h 206"/>
                  <a:gd name="T8" fmla="*/ 2147483647 w 218"/>
                  <a:gd name="T9" fmla="*/ 2147483647 h 206"/>
                  <a:gd name="T10" fmla="*/ 2147483647 w 218"/>
                  <a:gd name="T11" fmla="*/ 2147483647 h 206"/>
                  <a:gd name="T12" fmla="*/ 2147483647 w 218"/>
                  <a:gd name="T13" fmla="*/ 2147483647 h 206"/>
                  <a:gd name="T14" fmla="*/ 2147483647 w 218"/>
                  <a:gd name="T15" fmla="*/ 2147483647 h 206"/>
                  <a:gd name="T16" fmla="*/ 2147483647 w 218"/>
                  <a:gd name="T17" fmla="*/ 2147483647 h 206"/>
                  <a:gd name="T18" fmla="*/ 2147483647 w 218"/>
                  <a:gd name="T19" fmla="*/ 2147483647 h 206"/>
                  <a:gd name="T20" fmla="*/ 2147483647 w 218"/>
                  <a:gd name="T21" fmla="*/ 2147483647 h 206"/>
                  <a:gd name="T22" fmla="*/ 2147483647 w 218"/>
                  <a:gd name="T23" fmla="*/ 2147483647 h 206"/>
                  <a:gd name="T24" fmla="*/ 2147483647 w 218"/>
                  <a:gd name="T25" fmla="*/ 2147483647 h 206"/>
                  <a:gd name="T26" fmla="*/ 2147483647 w 218"/>
                  <a:gd name="T27" fmla="*/ 2147483647 h 206"/>
                  <a:gd name="T28" fmla="*/ 2147483647 w 218"/>
                  <a:gd name="T29" fmla="*/ 2147483647 h 206"/>
                  <a:gd name="T30" fmla="*/ 2147483647 w 218"/>
                  <a:gd name="T31" fmla="*/ 2147483647 h 206"/>
                  <a:gd name="T32" fmla="*/ 2147483647 w 218"/>
                  <a:gd name="T33" fmla="*/ 2147483647 h 206"/>
                  <a:gd name="T34" fmla="*/ 2147483647 w 218"/>
                  <a:gd name="T35" fmla="*/ 2147483647 h 206"/>
                  <a:gd name="T36" fmla="*/ 2147483647 w 218"/>
                  <a:gd name="T37" fmla="*/ 2147483647 h 2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8"/>
                  <a:gd name="T58" fmla="*/ 0 h 206"/>
                  <a:gd name="T59" fmla="*/ 218 w 218"/>
                  <a:gd name="T60" fmla="*/ 206 h 20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8" h="206">
                    <a:moveTo>
                      <a:pt x="161" y="31"/>
                    </a:moveTo>
                    <a:lnTo>
                      <a:pt x="81" y="62"/>
                    </a:lnTo>
                    <a:lnTo>
                      <a:pt x="0" y="31"/>
                    </a:lnTo>
                    <a:lnTo>
                      <a:pt x="81" y="0"/>
                    </a:lnTo>
                    <a:lnTo>
                      <a:pt x="161" y="31"/>
                    </a:lnTo>
                    <a:close/>
                    <a:moveTo>
                      <a:pt x="114" y="31"/>
                    </a:moveTo>
                    <a:lnTo>
                      <a:pt x="81" y="19"/>
                    </a:lnTo>
                    <a:lnTo>
                      <a:pt x="48" y="31"/>
                    </a:lnTo>
                    <a:lnTo>
                      <a:pt x="81" y="43"/>
                    </a:lnTo>
                    <a:lnTo>
                      <a:pt x="114" y="31"/>
                    </a:lnTo>
                    <a:close/>
                    <a:moveTo>
                      <a:pt x="81" y="83"/>
                    </a:moveTo>
                    <a:lnTo>
                      <a:pt x="218" y="31"/>
                    </a:lnTo>
                    <a:lnTo>
                      <a:pt x="218" y="90"/>
                    </a:lnTo>
                    <a:lnTo>
                      <a:pt x="147" y="90"/>
                    </a:lnTo>
                    <a:lnTo>
                      <a:pt x="145" y="152"/>
                    </a:lnTo>
                    <a:lnTo>
                      <a:pt x="218" y="109"/>
                    </a:lnTo>
                    <a:lnTo>
                      <a:pt x="218" y="154"/>
                    </a:lnTo>
                    <a:lnTo>
                      <a:pt x="81" y="206"/>
                    </a:lnTo>
                    <a:lnTo>
                      <a:pt x="81" y="83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21" name="Freeform 33"/>
              <p:cNvSpPr>
                <a:spLocks noEditPoints="1"/>
              </p:cNvSpPr>
              <p:nvPr/>
            </p:nvSpPr>
            <p:spPr bwMode="auto">
              <a:xfrm>
                <a:off x="1253810" y="1524876"/>
                <a:ext cx="321302" cy="183153"/>
              </a:xfrm>
              <a:custGeom>
                <a:avLst/>
                <a:gdLst>
                  <a:gd name="T0" fmla="*/ 0 w 307"/>
                  <a:gd name="T1" fmla="*/ 0 h 175"/>
                  <a:gd name="T2" fmla="*/ 2147483647 w 307"/>
                  <a:gd name="T3" fmla="*/ 2147483647 h 175"/>
                  <a:gd name="T4" fmla="*/ 2147483647 w 307"/>
                  <a:gd name="T5" fmla="*/ 2147483647 h 175"/>
                  <a:gd name="T6" fmla="*/ 0 w 307"/>
                  <a:gd name="T7" fmla="*/ 2147483647 h 175"/>
                  <a:gd name="T8" fmla="*/ 0 w 307"/>
                  <a:gd name="T9" fmla="*/ 0 h 175"/>
                  <a:gd name="T10" fmla="*/ 2147483647 w 307"/>
                  <a:gd name="T11" fmla="*/ 2147483647 h 175"/>
                  <a:gd name="T12" fmla="*/ 2147483647 w 307"/>
                  <a:gd name="T13" fmla="*/ 2147483647 h 175"/>
                  <a:gd name="T14" fmla="*/ 2147483647 w 307"/>
                  <a:gd name="T15" fmla="*/ 2147483647 h 175"/>
                  <a:gd name="T16" fmla="*/ 2147483647 w 307"/>
                  <a:gd name="T17" fmla="*/ 2147483647 h 175"/>
                  <a:gd name="T18" fmla="*/ 2147483647 w 307"/>
                  <a:gd name="T19" fmla="*/ 2147483647 h 175"/>
                  <a:gd name="T20" fmla="*/ 2147483647 w 307"/>
                  <a:gd name="T21" fmla="*/ 2147483647 h 1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7"/>
                  <a:gd name="T34" fmla="*/ 0 h 175"/>
                  <a:gd name="T35" fmla="*/ 307 w 307"/>
                  <a:gd name="T36" fmla="*/ 175 h 1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7" h="175">
                    <a:moveTo>
                      <a:pt x="0" y="0"/>
                    </a:moveTo>
                    <a:lnTo>
                      <a:pt x="137" y="52"/>
                    </a:lnTo>
                    <a:lnTo>
                      <a:pt x="137" y="175"/>
                    </a:lnTo>
                    <a:lnTo>
                      <a:pt x="0" y="123"/>
                    </a:lnTo>
                    <a:lnTo>
                      <a:pt x="0" y="0"/>
                    </a:lnTo>
                    <a:close/>
                    <a:moveTo>
                      <a:pt x="274" y="59"/>
                    </a:moveTo>
                    <a:lnTo>
                      <a:pt x="307" y="59"/>
                    </a:lnTo>
                    <a:lnTo>
                      <a:pt x="274" y="78"/>
                    </a:lnTo>
                    <a:lnTo>
                      <a:pt x="201" y="121"/>
                    </a:lnTo>
                    <a:lnTo>
                      <a:pt x="203" y="59"/>
                    </a:lnTo>
                    <a:lnTo>
                      <a:pt x="274" y="59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22" name="Freeform 34"/>
              <p:cNvSpPr/>
              <p:nvPr/>
            </p:nvSpPr>
            <p:spPr bwMode="auto">
              <a:xfrm>
                <a:off x="1577206" y="1574065"/>
                <a:ext cx="27211" cy="25118"/>
              </a:xfrm>
              <a:custGeom>
                <a:avLst/>
                <a:gdLst>
                  <a:gd name="T0" fmla="*/ 2147483647 w 11"/>
                  <a:gd name="T1" fmla="*/ 2147483647 h 10"/>
                  <a:gd name="T2" fmla="*/ 2147483647 w 11"/>
                  <a:gd name="T3" fmla="*/ 2147483647 h 10"/>
                  <a:gd name="T4" fmla="*/ 2147483647 w 11"/>
                  <a:gd name="T5" fmla="*/ 2147483647 h 10"/>
                  <a:gd name="T6" fmla="*/ 2147483647 w 11"/>
                  <a:gd name="T7" fmla="*/ 2147483647 h 10"/>
                  <a:gd name="T8" fmla="*/ 0 w 11"/>
                  <a:gd name="T9" fmla="*/ 2147483647 h 10"/>
                  <a:gd name="T10" fmla="*/ 2147483647 w 11"/>
                  <a:gd name="T11" fmla="*/ 2147483647 h 10"/>
                  <a:gd name="T12" fmla="*/ 2147483647 w 11"/>
                  <a:gd name="T13" fmla="*/ 0 h 10"/>
                  <a:gd name="T14" fmla="*/ 2147483647 w 11"/>
                  <a:gd name="T15" fmla="*/ 2147483647 h 10"/>
                  <a:gd name="T16" fmla="*/ 2147483647 w 11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0"/>
                  <a:gd name="T29" fmla="*/ 11 w 1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0">
                    <a:moveTo>
                      <a:pt x="11" y="5"/>
                    </a:moveTo>
                    <a:cubicBezTo>
                      <a:pt x="11" y="6"/>
                      <a:pt x="10" y="8"/>
                      <a:pt x="9" y="9"/>
                    </a:cubicBezTo>
                    <a:cubicBezTo>
                      <a:pt x="8" y="9"/>
                      <a:pt x="7" y="10"/>
                      <a:pt x="6" y="10"/>
                    </a:cubicBezTo>
                    <a:cubicBezTo>
                      <a:pt x="4" y="10"/>
                      <a:pt x="3" y="9"/>
                      <a:pt x="2" y="9"/>
                    </a:cubicBezTo>
                    <a:cubicBezTo>
                      <a:pt x="1" y="8"/>
                      <a:pt x="0" y="6"/>
                      <a:pt x="0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6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2"/>
                      <a:pt x="11" y="3"/>
                      <a:pt x="11" y="5"/>
                    </a:cubicBez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23" name="等腰三角形 3"/>
              <p:cNvSpPr/>
              <p:nvPr/>
            </p:nvSpPr>
            <p:spPr bwMode="auto">
              <a:xfrm>
                <a:off x="261932" y="1439780"/>
                <a:ext cx="887397" cy="126982"/>
              </a:xfrm>
              <a:custGeom>
                <a:avLst/>
                <a:gdLst>
                  <a:gd name="T0" fmla="*/ 0 w 913468"/>
                  <a:gd name="T1" fmla="*/ 131008 h 126323"/>
                  <a:gd name="T2" fmla="*/ 268873 w 913468"/>
                  <a:gd name="T3" fmla="*/ 0 h 126323"/>
                  <a:gd name="T4" fmla="*/ 745874 w 913468"/>
                  <a:gd name="T5" fmla="*/ 114219 h 126323"/>
                  <a:gd name="T6" fmla="*/ 0 w 913468"/>
                  <a:gd name="T7" fmla="*/ 131008 h 1263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3468"/>
                  <a:gd name="T13" fmla="*/ 0 h 126323"/>
                  <a:gd name="T14" fmla="*/ 913468 w 913468"/>
                  <a:gd name="T15" fmla="*/ 126323 h 1263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3468" h="126323">
                    <a:moveTo>
                      <a:pt x="0" y="126323"/>
                    </a:moveTo>
                    <a:lnTo>
                      <a:pt x="329286" y="0"/>
                    </a:lnTo>
                    <a:lnTo>
                      <a:pt x="913468" y="110131"/>
                    </a:lnTo>
                    <a:lnTo>
                      <a:pt x="0" y="12632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175" name="矩形 8"/>
            <p:cNvSpPr/>
            <p:nvPr/>
          </p:nvSpPr>
          <p:spPr bwMode="auto">
            <a:xfrm>
              <a:off x="6499110" y="2804718"/>
              <a:ext cx="306382" cy="130157"/>
            </a:xfrm>
            <a:custGeom>
              <a:avLst/>
              <a:gdLst>
                <a:gd name="T0" fmla="*/ 0 w 307013"/>
                <a:gd name="T1" fmla="*/ 76564 h 130068"/>
                <a:gd name="T2" fmla="*/ 214994 w 307013"/>
                <a:gd name="T3" fmla="*/ 0 h 130068"/>
                <a:gd name="T4" fmla="*/ 302623 w 307013"/>
                <a:gd name="T5" fmla="*/ 50938 h 130068"/>
                <a:gd name="T6" fmla="*/ 100147 w 307013"/>
                <a:gd name="T7" fmla="*/ 130691 h 130068"/>
                <a:gd name="T8" fmla="*/ 0 w 307013"/>
                <a:gd name="T9" fmla="*/ 76564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76" name="矩形 8"/>
            <p:cNvSpPr/>
            <p:nvPr/>
          </p:nvSpPr>
          <p:spPr bwMode="auto">
            <a:xfrm>
              <a:off x="6283214" y="2844401"/>
              <a:ext cx="244471" cy="115871"/>
            </a:xfrm>
            <a:custGeom>
              <a:avLst/>
              <a:gdLst>
                <a:gd name="T0" fmla="*/ 0 w 307013"/>
                <a:gd name="T1" fmla="*/ 33931 h 130068"/>
                <a:gd name="T2" fmla="*/ 44277 w 307013"/>
                <a:gd name="T3" fmla="*/ 0 h 130068"/>
                <a:gd name="T4" fmla="*/ 62323 w 307013"/>
                <a:gd name="T5" fmla="*/ 22572 h 130068"/>
                <a:gd name="T6" fmla="*/ 20625 w 307013"/>
                <a:gd name="T7" fmla="*/ 57916 h 130068"/>
                <a:gd name="T8" fmla="*/ 0 w 307013"/>
                <a:gd name="T9" fmla="*/ 33931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77" name="矩形 8"/>
            <p:cNvSpPr/>
            <p:nvPr/>
          </p:nvSpPr>
          <p:spPr bwMode="auto">
            <a:xfrm>
              <a:off x="6219715" y="2715831"/>
              <a:ext cx="244471" cy="115872"/>
            </a:xfrm>
            <a:custGeom>
              <a:avLst/>
              <a:gdLst>
                <a:gd name="T0" fmla="*/ 0 w 307013"/>
                <a:gd name="T1" fmla="*/ 33932 h 130068"/>
                <a:gd name="T2" fmla="*/ 44277 w 307013"/>
                <a:gd name="T3" fmla="*/ 0 h 130068"/>
                <a:gd name="T4" fmla="*/ 62323 w 307013"/>
                <a:gd name="T5" fmla="*/ 22573 h 130068"/>
                <a:gd name="T6" fmla="*/ 20625 w 307013"/>
                <a:gd name="T7" fmla="*/ 57920 h 130068"/>
                <a:gd name="T8" fmla="*/ 0 w 307013"/>
                <a:gd name="T9" fmla="*/ 33932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013"/>
                <a:gd name="T16" fmla="*/ 0 h 130068"/>
                <a:gd name="T17" fmla="*/ 307013 w 307013"/>
                <a:gd name="T18" fmla="*/ 130068 h 130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6178" name="组合 6"/>
            <p:cNvGrpSpPr/>
            <p:nvPr/>
          </p:nvGrpSpPr>
          <p:grpSpPr bwMode="auto">
            <a:xfrm>
              <a:off x="6132684" y="2527492"/>
              <a:ext cx="635001" cy="406400"/>
              <a:chOff x="0" y="0"/>
              <a:chExt cx="635001" cy="406400"/>
            </a:xfrm>
          </p:grpSpPr>
          <p:sp>
            <p:nvSpPr>
              <p:cNvPr id="6197" name="Freeform 35"/>
              <p:cNvSpPr/>
              <p:nvPr/>
            </p:nvSpPr>
            <p:spPr bwMode="auto">
              <a:xfrm>
                <a:off x="0" y="104775"/>
                <a:ext cx="188913" cy="71438"/>
              </a:xfrm>
              <a:custGeom>
                <a:avLst/>
                <a:gdLst>
                  <a:gd name="T0" fmla="*/ 2147483647 w 119"/>
                  <a:gd name="T1" fmla="*/ 2147483647 h 45"/>
                  <a:gd name="T2" fmla="*/ 0 w 119"/>
                  <a:gd name="T3" fmla="*/ 2147483647 h 45"/>
                  <a:gd name="T4" fmla="*/ 2147483647 w 119"/>
                  <a:gd name="T5" fmla="*/ 0 h 45"/>
                  <a:gd name="T6" fmla="*/ 2147483647 w 119"/>
                  <a:gd name="T7" fmla="*/ 2147483647 h 45"/>
                  <a:gd name="T8" fmla="*/ 2147483647 w 119"/>
                  <a:gd name="T9" fmla="*/ 214748364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45"/>
                  <a:gd name="T17" fmla="*/ 119 w 11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45">
                    <a:moveTo>
                      <a:pt x="60" y="45"/>
                    </a:moveTo>
                    <a:lnTo>
                      <a:pt x="0" y="24"/>
                    </a:lnTo>
                    <a:lnTo>
                      <a:pt x="60" y="0"/>
                    </a:lnTo>
                    <a:lnTo>
                      <a:pt x="119" y="21"/>
                    </a:lnTo>
                    <a:lnTo>
                      <a:pt x="60" y="45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98" name="Freeform 36"/>
              <p:cNvSpPr/>
              <p:nvPr/>
            </p:nvSpPr>
            <p:spPr bwMode="auto">
              <a:xfrm>
                <a:off x="95250" y="138113"/>
                <a:ext cx="93663" cy="120650"/>
              </a:xfrm>
              <a:custGeom>
                <a:avLst/>
                <a:gdLst>
                  <a:gd name="T0" fmla="*/ 0 w 59"/>
                  <a:gd name="T1" fmla="*/ 2147483647 h 76"/>
                  <a:gd name="T2" fmla="*/ 0 w 59"/>
                  <a:gd name="T3" fmla="*/ 2147483647 h 76"/>
                  <a:gd name="T4" fmla="*/ 2147483647 w 59"/>
                  <a:gd name="T5" fmla="*/ 0 h 76"/>
                  <a:gd name="T6" fmla="*/ 2147483647 w 59"/>
                  <a:gd name="T7" fmla="*/ 2147483647 h 76"/>
                  <a:gd name="T8" fmla="*/ 0 w 59"/>
                  <a:gd name="T9" fmla="*/ 2147483647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6"/>
                  <a:gd name="T17" fmla="*/ 59 w 59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6">
                    <a:moveTo>
                      <a:pt x="0" y="76"/>
                    </a:moveTo>
                    <a:lnTo>
                      <a:pt x="0" y="24"/>
                    </a:lnTo>
                    <a:lnTo>
                      <a:pt x="59" y="0"/>
                    </a:lnTo>
                    <a:lnTo>
                      <a:pt x="59" y="5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99" name="Freeform 37"/>
              <p:cNvSpPr/>
              <p:nvPr/>
            </p:nvSpPr>
            <p:spPr bwMode="auto">
              <a:xfrm>
                <a:off x="0" y="142875"/>
                <a:ext cx="95250" cy="115888"/>
              </a:xfrm>
              <a:custGeom>
                <a:avLst/>
                <a:gdLst>
                  <a:gd name="T0" fmla="*/ 0 w 60"/>
                  <a:gd name="T1" fmla="*/ 0 h 73"/>
                  <a:gd name="T2" fmla="*/ 2147483647 w 60"/>
                  <a:gd name="T3" fmla="*/ 2147483647 h 73"/>
                  <a:gd name="T4" fmla="*/ 2147483647 w 60"/>
                  <a:gd name="T5" fmla="*/ 2147483647 h 73"/>
                  <a:gd name="T6" fmla="*/ 0 w 60"/>
                  <a:gd name="T7" fmla="*/ 2147483647 h 73"/>
                  <a:gd name="T8" fmla="*/ 0 w 60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73"/>
                  <a:gd name="T17" fmla="*/ 60 w 6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73">
                    <a:moveTo>
                      <a:pt x="0" y="0"/>
                    </a:moveTo>
                    <a:lnTo>
                      <a:pt x="60" y="21"/>
                    </a:lnTo>
                    <a:lnTo>
                      <a:pt x="60" y="73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00" name="Freeform 38"/>
              <p:cNvSpPr>
                <a:spLocks noEditPoints="1"/>
              </p:cNvSpPr>
              <p:nvPr/>
            </p:nvSpPr>
            <p:spPr bwMode="auto">
              <a:xfrm>
                <a:off x="147638" y="82550"/>
                <a:ext cx="487363" cy="277813"/>
              </a:xfrm>
              <a:custGeom>
                <a:avLst/>
                <a:gdLst>
                  <a:gd name="T0" fmla="*/ 2147483647 w 307"/>
                  <a:gd name="T1" fmla="*/ 2147483647 h 175"/>
                  <a:gd name="T2" fmla="*/ 0 w 307"/>
                  <a:gd name="T3" fmla="*/ 2147483647 h 175"/>
                  <a:gd name="T4" fmla="*/ 0 w 307"/>
                  <a:gd name="T5" fmla="*/ 0 h 175"/>
                  <a:gd name="T6" fmla="*/ 2147483647 w 307"/>
                  <a:gd name="T7" fmla="*/ 2147483647 h 175"/>
                  <a:gd name="T8" fmla="*/ 2147483647 w 307"/>
                  <a:gd name="T9" fmla="*/ 2147483647 h 175"/>
                  <a:gd name="T10" fmla="*/ 2147483647 w 307"/>
                  <a:gd name="T11" fmla="*/ 2147483647 h 175"/>
                  <a:gd name="T12" fmla="*/ 2147483647 w 307"/>
                  <a:gd name="T13" fmla="*/ 2147483647 h 175"/>
                  <a:gd name="T14" fmla="*/ 2147483647 w 307"/>
                  <a:gd name="T15" fmla="*/ 2147483647 h 175"/>
                  <a:gd name="T16" fmla="*/ 2147483647 w 307"/>
                  <a:gd name="T17" fmla="*/ 2147483647 h 175"/>
                  <a:gd name="T18" fmla="*/ 2147483647 w 307"/>
                  <a:gd name="T19" fmla="*/ 2147483647 h 175"/>
                  <a:gd name="T20" fmla="*/ 2147483647 w 307"/>
                  <a:gd name="T21" fmla="*/ 2147483647 h 1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7"/>
                  <a:gd name="T34" fmla="*/ 0 h 175"/>
                  <a:gd name="T35" fmla="*/ 307 w 307"/>
                  <a:gd name="T36" fmla="*/ 175 h 1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7" h="175">
                    <a:moveTo>
                      <a:pt x="137" y="175"/>
                    </a:moveTo>
                    <a:lnTo>
                      <a:pt x="0" y="123"/>
                    </a:lnTo>
                    <a:lnTo>
                      <a:pt x="0" y="0"/>
                    </a:lnTo>
                    <a:lnTo>
                      <a:pt x="137" y="52"/>
                    </a:lnTo>
                    <a:lnTo>
                      <a:pt x="137" y="175"/>
                    </a:lnTo>
                    <a:close/>
                    <a:moveTo>
                      <a:pt x="274" y="78"/>
                    </a:moveTo>
                    <a:lnTo>
                      <a:pt x="201" y="121"/>
                    </a:lnTo>
                    <a:lnTo>
                      <a:pt x="203" y="59"/>
                    </a:lnTo>
                    <a:lnTo>
                      <a:pt x="274" y="59"/>
                    </a:lnTo>
                    <a:lnTo>
                      <a:pt x="307" y="59"/>
                    </a:lnTo>
                    <a:lnTo>
                      <a:pt x="274" y="78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01" name="Freeform 40"/>
              <p:cNvSpPr>
                <a:spLocks noEditPoints="1"/>
              </p:cNvSpPr>
              <p:nvPr/>
            </p:nvSpPr>
            <p:spPr bwMode="auto">
              <a:xfrm>
                <a:off x="147638" y="0"/>
                <a:ext cx="434975" cy="165100"/>
              </a:xfrm>
              <a:custGeom>
                <a:avLst/>
                <a:gdLst>
                  <a:gd name="T0" fmla="*/ 2147483647 w 274"/>
                  <a:gd name="T1" fmla="*/ 2147483647 h 104"/>
                  <a:gd name="T2" fmla="*/ 0 w 274"/>
                  <a:gd name="T3" fmla="*/ 2147483647 h 104"/>
                  <a:gd name="T4" fmla="*/ 2147483647 w 274"/>
                  <a:gd name="T5" fmla="*/ 0 h 104"/>
                  <a:gd name="T6" fmla="*/ 2147483647 w 274"/>
                  <a:gd name="T7" fmla="*/ 2147483647 h 104"/>
                  <a:gd name="T8" fmla="*/ 2147483647 w 274"/>
                  <a:gd name="T9" fmla="*/ 2147483647 h 104"/>
                  <a:gd name="T10" fmla="*/ 2147483647 w 274"/>
                  <a:gd name="T11" fmla="*/ 2147483647 h 104"/>
                  <a:gd name="T12" fmla="*/ 2147483647 w 274"/>
                  <a:gd name="T13" fmla="*/ 2147483647 h 104"/>
                  <a:gd name="T14" fmla="*/ 2147483647 w 274"/>
                  <a:gd name="T15" fmla="*/ 2147483647 h 104"/>
                  <a:gd name="T16" fmla="*/ 2147483647 w 274"/>
                  <a:gd name="T17" fmla="*/ 2147483647 h 104"/>
                  <a:gd name="T18" fmla="*/ 2147483647 w 274"/>
                  <a:gd name="T19" fmla="*/ 2147483647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4"/>
                  <a:gd name="T31" fmla="*/ 0 h 104"/>
                  <a:gd name="T32" fmla="*/ 274 w 274"/>
                  <a:gd name="T33" fmla="*/ 104 h 1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4" h="104">
                    <a:moveTo>
                      <a:pt x="137" y="104"/>
                    </a:moveTo>
                    <a:lnTo>
                      <a:pt x="0" y="52"/>
                    </a:lnTo>
                    <a:lnTo>
                      <a:pt x="137" y="0"/>
                    </a:lnTo>
                    <a:lnTo>
                      <a:pt x="274" y="52"/>
                    </a:lnTo>
                    <a:lnTo>
                      <a:pt x="137" y="104"/>
                    </a:lnTo>
                    <a:close/>
                    <a:moveTo>
                      <a:pt x="137" y="83"/>
                    </a:moveTo>
                    <a:lnTo>
                      <a:pt x="217" y="52"/>
                    </a:lnTo>
                    <a:lnTo>
                      <a:pt x="137" y="21"/>
                    </a:lnTo>
                    <a:lnTo>
                      <a:pt x="57" y="52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02" name="Freeform 41"/>
              <p:cNvSpPr>
                <a:spLocks noEditPoints="1"/>
              </p:cNvSpPr>
              <p:nvPr/>
            </p:nvSpPr>
            <p:spPr bwMode="auto">
              <a:xfrm>
                <a:off x="238125" y="33338"/>
                <a:ext cx="344488" cy="327025"/>
              </a:xfrm>
              <a:custGeom>
                <a:avLst/>
                <a:gdLst>
                  <a:gd name="T0" fmla="*/ 2147483647 w 217"/>
                  <a:gd name="T1" fmla="*/ 2147483647 h 206"/>
                  <a:gd name="T2" fmla="*/ 2147483647 w 217"/>
                  <a:gd name="T3" fmla="*/ 2147483647 h 206"/>
                  <a:gd name="T4" fmla="*/ 2147483647 w 217"/>
                  <a:gd name="T5" fmla="*/ 2147483647 h 206"/>
                  <a:gd name="T6" fmla="*/ 2147483647 w 217"/>
                  <a:gd name="T7" fmla="*/ 2147483647 h 206"/>
                  <a:gd name="T8" fmla="*/ 2147483647 w 217"/>
                  <a:gd name="T9" fmla="*/ 2147483647 h 206"/>
                  <a:gd name="T10" fmla="*/ 2147483647 w 217"/>
                  <a:gd name="T11" fmla="*/ 2147483647 h 206"/>
                  <a:gd name="T12" fmla="*/ 2147483647 w 217"/>
                  <a:gd name="T13" fmla="*/ 2147483647 h 206"/>
                  <a:gd name="T14" fmla="*/ 2147483647 w 217"/>
                  <a:gd name="T15" fmla="*/ 2147483647 h 206"/>
                  <a:gd name="T16" fmla="*/ 2147483647 w 217"/>
                  <a:gd name="T17" fmla="*/ 2147483647 h 206"/>
                  <a:gd name="T18" fmla="*/ 2147483647 w 217"/>
                  <a:gd name="T19" fmla="*/ 2147483647 h 206"/>
                  <a:gd name="T20" fmla="*/ 0 w 217"/>
                  <a:gd name="T21" fmla="*/ 2147483647 h 206"/>
                  <a:gd name="T22" fmla="*/ 2147483647 w 217"/>
                  <a:gd name="T23" fmla="*/ 0 h 206"/>
                  <a:gd name="T24" fmla="*/ 2147483647 w 217"/>
                  <a:gd name="T25" fmla="*/ 2147483647 h 206"/>
                  <a:gd name="T26" fmla="*/ 2147483647 w 217"/>
                  <a:gd name="T27" fmla="*/ 2147483647 h 2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7"/>
                  <a:gd name="T43" fmla="*/ 0 h 206"/>
                  <a:gd name="T44" fmla="*/ 217 w 217"/>
                  <a:gd name="T45" fmla="*/ 206 h 20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7" h="206">
                    <a:moveTo>
                      <a:pt x="217" y="90"/>
                    </a:moveTo>
                    <a:lnTo>
                      <a:pt x="146" y="90"/>
                    </a:lnTo>
                    <a:lnTo>
                      <a:pt x="144" y="152"/>
                    </a:lnTo>
                    <a:lnTo>
                      <a:pt x="217" y="109"/>
                    </a:lnTo>
                    <a:lnTo>
                      <a:pt x="217" y="154"/>
                    </a:lnTo>
                    <a:lnTo>
                      <a:pt x="80" y="206"/>
                    </a:lnTo>
                    <a:lnTo>
                      <a:pt x="80" y="83"/>
                    </a:lnTo>
                    <a:lnTo>
                      <a:pt x="217" y="31"/>
                    </a:lnTo>
                    <a:lnTo>
                      <a:pt x="217" y="90"/>
                    </a:lnTo>
                    <a:close/>
                    <a:moveTo>
                      <a:pt x="80" y="62"/>
                    </a:moveTo>
                    <a:lnTo>
                      <a:pt x="0" y="31"/>
                    </a:lnTo>
                    <a:lnTo>
                      <a:pt x="80" y="0"/>
                    </a:lnTo>
                    <a:lnTo>
                      <a:pt x="160" y="31"/>
                    </a:lnTo>
                    <a:lnTo>
                      <a:pt x="80" y="62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03" name="Freeform 42"/>
              <p:cNvSpPr/>
              <p:nvPr/>
            </p:nvSpPr>
            <p:spPr bwMode="auto">
              <a:xfrm>
                <a:off x="192088" y="285750"/>
                <a:ext cx="93663" cy="120650"/>
              </a:xfrm>
              <a:custGeom>
                <a:avLst/>
                <a:gdLst>
                  <a:gd name="T0" fmla="*/ 0 w 59"/>
                  <a:gd name="T1" fmla="*/ 2147483647 h 76"/>
                  <a:gd name="T2" fmla="*/ 2147483647 w 59"/>
                  <a:gd name="T3" fmla="*/ 0 h 76"/>
                  <a:gd name="T4" fmla="*/ 2147483647 w 59"/>
                  <a:gd name="T5" fmla="*/ 2147483647 h 76"/>
                  <a:gd name="T6" fmla="*/ 0 w 59"/>
                  <a:gd name="T7" fmla="*/ 2147483647 h 76"/>
                  <a:gd name="T8" fmla="*/ 0 w 59"/>
                  <a:gd name="T9" fmla="*/ 2147483647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6"/>
                  <a:gd name="T17" fmla="*/ 59 w 59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6">
                    <a:moveTo>
                      <a:pt x="0" y="24"/>
                    </a:moveTo>
                    <a:lnTo>
                      <a:pt x="59" y="0"/>
                    </a:lnTo>
                    <a:lnTo>
                      <a:pt x="59" y="52"/>
                    </a:lnTo>
                    <a:lnTo>
                      <a:pt x="0" y="7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04" name="Freeform 43"/>
              <p:cNvSpPr/>
              <p:nvPr/>
            </p:nvSpPr>
            <p:spPr bwMode="auto">
              <a:xfrm>
                <a:off x="101600" y="285750"/>
                <a:ext cx="90488" cy="120650"/>
              </a:xfrm>
              <a:custGeom>
                <a:avLst/>
                <a:gdLst>
                  <a:gd name="T0" fmla="*/ 2147483647 w 57"/>
                  <a:gd name="T1" fmla="*/ 2147483647 h 76"/>
                  <a:gd name="T2" fmla="*/ 2147483647 w 57"/>
                  <a:gd name="T3" fmla="*/ 2147483647 h 76"/>
                  <a:gd name="T4" fmla="*/ 0 w 57"/>
                  <a:gd name="T5" fmla="*/ 2147483647 h 76"/>
                  <a:gd name="T6" fmla="*/ 0 w 57"/>
                  <a:gd name="T7" fmla="*/ 0 h 76"/>
                  <a:gd name="T8" fmla="*/ 2147483647 w 57"/>
                  <a:gd name="T9" fmla="*/ 2147483647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6"/>
                  <a:gd name="T17" fmla="*/ 57 w 57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6">
                    <a:moveTo>
                      <a:pt x="57" y="24"/>
                    </a:moveTo>
                    <a:lnTo>
                      <a:pt x="57" y="76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57" y="24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05" name="Freeform 44"/>
              <p:cNvSpPr/>
              <p:nvPr/>
            </p:nvSpPr>
            <p:spPr bwMode="auto">
              <a:xfrm>
                <a:off x="101600" y="252413"/>
                <a:ext cx="184150" cy="71438"/>
              </a:xfrm>
              <a:custGeom>
                <a:avLst/>
                <a:gdLst>
                  <a:gd name="T0" fmla="*/ 2147483647 w 116"/>
                  <a:gd name="T1" fmla="*/ 2147483647 h 45"/>
                  <a:gd name="T2" fmla="*/ 2147483647 w 116"/>
                  <a:gd name="T3" fmla="*/ 2147483647 h 45"/>
                  <a:gd name="T4" fmla="*/ 0 w 116"/>
                  <a:gd name="T5" fmla="*/ 2147483647 h 45"/>
                  <a:gd name="T6" fmla="*/ 2147483647 w 116"/>
                  <a:gd name="T7" fmla="*/ 0 h 45"/>
                  <a:gd name="T8" fmla="*/ 2147483647 w 116"/>
                  <a:gd name="T9" fmla="*/ 214748364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45"/>
                  <a:gd name="T17" fmla="*/ 116 w 11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45">
                    <a:moveTo>
                      <a:pt x="116" y="21"/>
                    </a:moveTo>
                    <a:lnTo>
                      <a:pt x="57" y="45"/>
                    </a:lnTo>
                    <a:lnTo>
                      <a:pt x="0" y="21"/>
                    </a:lnTo>
                    <a:lnTo>
                      <a:pt x="60" y="0"/>
                    </a:lnTo>
                    <a:lnTo>
                      <a:pt x="116" y="21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179" name="组合 129"/>
            <p:cNvGrpSpPr/>
            <p:nvPr/>
          </p:nvGrpSpPr>
          <p:grpSpPr bwMode="auto">
            <a:xfrm>
              <a:off x="8190577" y="1398230"/>
              <a:ext cx="712221" cy="931862"/>
              <a:chOff x="0" y="0"/>
              <a:chExt cx="712221" cy="931862"/>
            </a:xfrm>
          </p:grpSpPr>
          <p:sp>
            <p:nvSpPr>
              <p:cNvPr id="6194" name="等腰三角形 3"/>
              <p:cNvSpPr/>
              <p:nvPr/>
            </p:nvSpPr>
            <p:spPr bwMode="auto">
              <a:xfrm>
                <a:off x="779" y="760467"/>
                <a:ext cx="552440" cy="73015"/>
              </a:xfrm>
              <a:custGeom>
                <a:avLst/>
                <a:gdLst>
                  <a:gd name="T0" fmla="*/ 0 w 571182"/>
                  <a:gd name="T1" fmla="*/ 67725 h 73936"/>
                  <a:gd name="T2" fmla="*/ 147948 w 571182"/>
                  <a:gd name="T3" fmla="*/ 0 h 73936"/>
                  <a:gd name="T4" fmla="*/ 452219 w 571182"/>
                  <a:gd name="T5" fmla="*/ 56818 h 73936"/>
                  <a:gd name="T6" fmla="*/ 0 w 571182"/>
                  <a:gd name="T7" fmla="*/ 67725 h 739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1182"/>
                  <a:gd name="T13" fmla="*/ 0 h 73936"/>
                  <a:gd name="T14" fmla="*/ 571182 w 571182"/>
                  <a:gd name="T15" fmla="*/ 73936 h 739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1182" h="73936">
                    <a:moveTo>
                      <a:pt x="0" y="73936"/>
                    </a:moveTo>
                    <a:lnTo>
                      <a:pt x="186870" y="0"/>
                    </a:lnTo>
                    <a:lnTo>
                      <a:pt x="571182" y="62030"/>
                    </a:lnTo>
                    <a:lnTo>
                      <a:pt x="0" y="73936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95" name="Freeform 5"/>
              <p:cNvSpPr/>
              <p:nvPr/>
            </p:nvSpPr>
            <p:spPr bwMode="auto">
              <a:xfrm>
                <a:off x="448696" y="0"/>
                <a:ext cx="263525" cy="931862"/>
              </a:xfrm>
              <a:custGeom>
                <a:avLst/>
                <a:gdLst>
                  <a:gd name="T0" fmla="*/ 0 w 166"/>
                  <a:gd name="T1" fmla="*/ 2147483647 h 587"/>
                  <a:gd name="T2" fmla="*/ 0 w 166"/>
                  <a:gd name="T3" fmla="*/ 0 h 587"/>
                  <a:gd name="T4" fmla="*/ 2147483647 w 166"/>
                  <a:gd name="T5" fmla="*/ 2147483647 h 587"/>
                  <a:gd name="T6" fmla="*/ 2147483647 w 166"/>
                  <a:gd name="T7" fmla="*/ 2147483647 h 587"/>
                  <a:gd name="T8" fmla="*/ 2147483647 w 166"/>
                  <a:gd name="T9" fmla="*/ 2147483647 h 587"/>
                  <a:gd name="T10" fmla="*/ 0 w 166"/>
                  <a:gd name="T11" fmla="*/ 2147483647 h 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6"/>
                  <a:gd name="T19" fmla="*/ 0 h 587"/>
                  <a:gd name="T20" fmla="*/ 166 w 166"/>
                  <a:gd name="T21" fmla="*/ 587 h 5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6" h="587">
                    <a:moveTo>
                      <a:pt x="0" y="587"/>
                    </a:moveTo>
                    <a:lnTo>
                      <a:pt x="0" y="0"/>
                    </a:lnTo>
                    <a:lnTo>
                      <a:pt x="62" y="198"/>
                    </a:lnTo>
                    <a:lnTo>
                      <a:pt x="63" y="198"/>
                    </a:lnTo>
                    <a:lnTo>
                      <a:pt x="166" y="524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96" name="Freeform 6"/>
              <p:cNvSpPr/>
              <p:nvPr/>
            </p:nvSpPr>
            <p:spPr bwMode="auto">
              <a:xfrm>
                <a:off x="186758" y="0"/>
                <a:ext cx="261938" cy="931862"/>
              </a:xfrm>
              <a:custGeom>
                <a:avLst/>
                <a:gdLst>
                  <a:gd name="T0" fmla="*/ 2147483647 w 165"/>
                  <a:gd name="T1" fmla="*/ 0 h 587"/>
                  <a:gd name="T2" fmla="*/ 2147483647 w 165"/>
                  <a:gd name="T3" fmla="*/ 2147483647 h 587"/>
                  <a:gd name="T4" fmla="*/ 0 w 165"/>
                  <a:gd name="T5" fmla="*/ 2147483647 h 587"/>
                  <a:gd name="T6" fmla="*/ 2147483647 w 165"/>
                  <a:gd name="T7" fmla="*/ 0 h 5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5"/>
                  <a:gd name="T13" fmla="*/ 0 h 587"/>
                  <a:gd name="T14" fmla="*/ 165 w 165"/>
                  <a:gd name="T15" fmla="*/ 587 h 5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5" h="587">
                    <a:moveTo>
                      <a:pt x="165" y="0"/>
                    </a:moveTo>
                    <a:lnTo>
                      <a:pt x="165" y="587"/>
                    </a:lnTo>
                    <a:lnTo>
                      <a:pt x="0" y="52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180" name="组合 140"/>
            <p:cNvGrpSpPr/>
            <p:nvPr/>
          </p:nvGrpSpPr>
          <p:grpSpPr bwMode="auto">
            <a:xfrm>
              <a:off x="8001098" y="1568092"/>
              <a:ext cx="374650" cy="665163"/>
              <a:chOff x="0" y="0"/>
              <a:chExt cx="374650" cy="665163"/>
            </a:xfrm>
          </p:grpSpPr>
          <p:sp>
            <p:nvSpPr>
              <p:cNvPr id="6191" name="Freeform 10"/>
              <p:cNvSpPr>
                <a:spLocks noEditPoints="1"/>
              </p:cNvSpPr>
              <p:nvPr/>
            </p:nvSpPr>
            <p:spPr bwMode="auto">
              <a:xfrm>
                <a:off x="107950" y="0"/>
                <a:ext cx="266700" cy="665163"/>
              </a:xfrm>
              <a:custGeom>
                <a:avLst/>
                <a:gdLst>
                  <a:gd name="T0" fmla="*/ 2147483647 w 168"/>
                  <a:gd name="T1" fmla="*/ 2147483647 h 419"/>
                  <a:gd name="T2" fmla="*/ 2147483647 w 168"/>
                  <a:gd name="T3" fmla="*/ 2147483647 h 419"/>
                  <a:gd name="T4" fmla="*/ 2147483647 w 168"/>
                  <a:gd name="T5" fmla="*/ 2147483647 h 419"/>
                  <a:gd name="T6" fmla="*/ 2147483647 w 168"/>
                  <a:gd name="T7" fmla="*/ 2147483647 h 419"/>
                  <a:gd name="T8" fmla="*/ 2147483647 w 168"/>
                  <a:gd name="T9" fmla="*/ 0 h 419"/>
                  <a:gd name="T10" fmla="*/ 2147483647 w 168"/>
                  <a:gd name="T11" fmla="*/ 2147483647 h 419"/>
                  <a:gd name="T12" fmla="*/ 2147483647 w 168"/>
                  <a:gd name="T13" fmla="*/ 2147483647 h 419"/>
                  <a:gd name="T14" fmla="*/ 2147483647 w 168"/>
                  <a:gd name="T15" fmla="*/ 2147483647 h 419"/>
                  <a:gd name="T16" fmla="*/ 2147483647 w 168"/>
                  <a:gd name="T17" fmla="*/ 2147483647 h 419"/>
                  <a:gd name="T18" fmla="*/ 2147483647 w 168"/>
                  <a:gd name="T19" fmla="*/ 2147483647 h 419"/>
                  <a:gd name="T20" fmla="*/ 2147483647 w 168"/>
                  <a:gd name="T21" fmla="*/ 2147483647 h 419"/>
                  <a:gd name="T22" fmla="*/ 2147483647 w 168"/>
                  <a:gd name="T23" fmla="*/ 2147483647 h 419"/>
                  <a:gd name="T24" fmla="*/ 2147483647 w 168"/>
                  <a:gd name="T25" fmla="*/ 2147483647 h 419"/>
                  <a:gd name="T26" fmla="*/ 2147483647 w 168"/>
                  <a:gd name="T27" fmla="*/ 2147483647 h 419"/>
                  <a:gd name="T28" fmla="*/ 2147483647 w 168"/>
                  <a:gd name="T29" fmla="*/ 2147483647 h 419"/>
                  <a:gd name="T30" fmla="*/ 2147483647 w 168"/>
                  <a:gd name="T31" fmla="*/ 2147483647 h 419"/>
                  <a:gd name="T32" fmla="*/ 2147483647 w 168"/>
                  <a:gd name="T33" fmla="*/ 2147483647 h 419"/>
                  <a:gd name="T34" fmla="*/ 2147483647 w 168"/>
                  <a:gd name="T35" fmla="*/ 2147483647 h 419"/>
                  <a:gd name="T36" fmla="*/ 2147483647 w 168"/>
                  <a:gd name="T37" fmla="*/ 0 h 419"/>
                  <a:gd name="T38" fmla="*/ 2147483647 w 168"/>
                  <a:gd name="T39" fmla="*/ 2147483647 h 419"/>
                  <a:gd name="T40" fmla="*/ 2147483647 w 168"/>
                  <a:gd name="T41" fmla="*/ 2147483647 h 419"/>
                  <a:gd name="T42" fmla="*/ 2147483647 w 168"/>
                  <a:gd name="T43" fmla="*/ 2147483647 h 419"/>
                  <a:gd name="T44" fmla="*/ 0 w 168"/>
                  <a:gd name="T45" fmla="*/ 2147483647 h 419"/>
                  <a:gd name="T46" fmla="*/ 2147483647 w 168"/>
                  <a:gd name="T47" fmla="*/ 2147483647 h 4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8"/>
                  <a:gd name="T73" fmla="*/ 0 h 419"/>
                  <a:gd name="T74" fmla="*/ 168 w 168"/>
                  <a:gd name="T75" fmla="*/ 419 h 41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8" h="419">
                    <a:moveTo>
                      <a:pt x="38" y="40"/>
                    </a:moveTo>
                    <a:lnTo>
                      <a:pt x="49" y="3"/>
                    </a:lnTo>
                    <a:lnTo>
                      <a:pt x="50" y="3"/>
                    </a:lnTo>
                    <a:lnTo>
                      <a:pt x="38" y="40"/>
                    </a:lnTo>
                    <a:close/>
                    <a:moveTo>
                      <a:pt x="50" y="0"/>
                    </a:moveTo>
                    <a:lnTo>
                      <a:pt x="95" y="141"/>
                    </a:lnTo>
                    <a:lnTo>
                      <a:pt x="168" y="374"/>
                    </a:lnTo>
                    <a:lnTo>
                      <a:pt x="50" y="419"/>
                    </a:lnTo>
                    <a:lnTo>
                      <a:pt x="50" y="378"/>
                    </a:lnTo>
                    <a:lnTo>
                      <a:pt x="50" y="336"/>
                    </a:lnTo>
                    <a:lnTo>
                      <a:pt x="50" y="295"/>
                    </a:lnTo>
                    <a:lnTo>
                      <a:pt x="50" y="252"/>
                    </a:lnTo>
                    <a:lnTo>
                      <a:pt x="50" y="211"/>
                    </a:lnTo>
                    <a:lnTo>
                      <a:pt x="50" y="170"/>
                    </a:lnTo>
                    <a:lnTo>
                      <a:pt x="50" y="128"/>
                    </a:lnTo>
                    <a:lnTo>
                      <a:pt x="50" y="86"/>
                    </a:lnTo>
                    <a:lnTo>
                      <a:pt x="50" y="45"/>
                    </a:lnTo>
                    <a:lnTo>
                      <a:pt x="50" y="3"/>
                    </a:lnTo>
                    <a:lnTo>
                      <a:pt x="50" y="0"/>
                    </a:lnTo>
                    <a:close/>
                    <a:moveTo>
                      <a:pt x="14" y="114"/>
                    </a:moveTo>
                    <a:lnTo>
                      <a:pt x="15" y="114"/>
                    </a:lnTo>
                    <a:lnTo>
                      <a:pt x="3" y="151"/>
                    </a:lnTo>
                    <a:lnTo>
                      <a:pt x="0" y="162"/>
                    </a:lnTo>
                    <a:lnTo>
                      <a:pt x="14" y="114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92" name="Freeform 11"/>
              <p:cNvSpPr>
                <a:spLocks noEditPoints="1"/>
              </p:cNvSpPr>
              <p:nvPr/>
            </p:nvSpPr>
            <p:spPr bwMode="auto">
              <a:xfrm>
                <a:off x="19050" y="0"/>
                <a:ext cx="168275" cy="600075"/>
              </a:xfrm>
              <a:custGeom>
                <a:avLst/>
                <a:gdLst>
                  <a:gd name="T0" fmla="*/ 2147483647 w 97"/>
                  <a:gd name="T1" fmla="*/ 2147483647 h 347"/>
                  <a:gd name="T2" fmla="*/ 2147483647 w 97"/>
                  <a:gd name="T3" fmla="*/ 2147483647 h 347"/>
                  <a:gd name="T4" fmla="*/ 2147483647 w 97"/>
                  <a:gd name="T5" fmla="*/ 2147483647 h 347"/>
                  <a:gd name="T6" fmla="*/ 2147483647 w 97"/>
                  <a:gd name="T7" fmla="*/ 2147483647 h 347"/>
                  <a:gd name="T8" fmla="*/ 2147483647 w 97"/>
                  <a:gd name="T9" fmla="*/ 2147483647 h 347"/>
                  <a:gd name="T10" fmla="*/ 2147483647 w 97"/>
                  <a:gd name="T11" fmla="*/ 2147483647 h 347"/>
                  <a:gd name="T12" fmla="*/ 2147483647 w 97"/>
                  <a:gd name="T13" fmla="*/ 0 h 347"/>
                  <a:gd name="T14" fmla="*/ 2147483647 w 97"/>
                  <a:gd name="T15" fmla="*/ 2147483647 h 347"/>
                  <a:gd name="T16" fmla="*/ 2147483647 w 97"/>
                  <a:gd name="T17" fmla="*/ 2147483647 h 347"/>
                  <a:gd name="T18" fmla="*/ 2147483647 w 97"/>
                  <a:gd name="T19" fmla="*/ 2147483647 h 347"/>
                  <a:gd name="T20" fmla="*/ 2147483647 w 97"/>
                  <a:gd name="T21" fmla="*/ 2147483647 h 347"/>
                  <a:gd name="T22" fmla="*/ 2147483647 w 97"/>
                  <a:gd name="T23" fmla="*/ 2147483647 h 347"/>
                  <a:gd name="T24" fmla="*/ 2147483647 w 97"/>
                  <a:gd name="T25" fmla="*/ 2147483647 h 347"/>
                  <a:gd name="T26" fmla="*/ 2147483647 w 97"/>
                  <a:gd name="T27" fmla="*/ 2147483647 h 347"/>
                  <a:gd name="T28" fmla="*/ 2147483647 w 97"/>
                  <a:gd name="T29" fmla="*/ 2147483647 h 347"/>
                  <a:gd name="T30" fmla="*/ 2147483647 w 97"/>
                  <a:gd name="T31" fmla="*/ 2147483647 h 347"/>
                  <a:gd name="T32" fmla="*/ 2147483647 w 97"/>
                  <a:gd name="T33" fmla="*/ 2147483647 h 347"/>
                  <a:gd name="T34" fmla="*/ 2147483647 w 97"/>
                  <a:gd name="T35" fmla="*/ 2147483647 h 347"/>
                  <a:gd name="T36" fmla="*/ 2147483647 w 97"/>
                  <a:gd name="T37" fmla="*/ 2147483647 h 347"/>
                  <a:gd name="T38" fmla="*/ 2147483647 w 97"/>
                  <a:gd name="T39" fmla="*/ 2147483647 h 347"/>
                  <a:gd name="T40" fmla="*/ 2147483647 w 97"/>
                  <a:gd name="T41" fmla="*/ 2147483647 h 347"/>
                  <a:gd name="T42" fmla="*/ 2147483647 w 97"/>
                  <a:gd name="T43" fmla="*/ 2147483647 h 347"/>
                  <a:gd name="T44" fmla="*/ 2147483647 w 97"/>
                  <a:gd name="T45" fmla="*/ 2147483647 h 347"/>
                  <a:gd name="T46" fmla="*/ 2147483647 w 97"/>
                  <a:gd name="T47" fmla="*/ 2147483647 h 347"/>
                  <a:gd name="T48" fmla="*/ 2147483647 w 97"/>
                  <a:gd name="T49" fmla="*/ 2147483647 h 347"/>
                  <a:gd name="T50" fmla="*/ 2147483647 w 97"/>
                  <a:gd name="T51" fmla="*/ 2147483647 h 347"/>
                  <a:gd name="T52" fmla="*/ 2147483647 w 97"/>
                  <a:gd name="T53" fmla="*/ 2147483647 h 347"/>
                  <a:gd name="T54" fmla="*/ 2147483647 w 97"/>
                  <a:gd name="T55" fmla="*/ 2147483647 h 347"/>
                  <a:gd name="T56" fmla="*/ 2147483647 w 97"/>
                  <a:gd name="T57" fmla="*/ 2147483647 h 347"/>
                  <a:gd name="T58" fmla="*/ 0 w 97"/>
                  <a:gd name="T59" fmla="*/ 2147483647 h 347"/>
                  <a:gd name="T60" fmla="*/ 0 w 97"/>
                  <a:gd name="T61" fmla="*/ 2147483647 h 347"/>
                  <a:gd name="T62" fmla="*/ 2147483647 w 97"/>
                  <a:gd name="T63" fmla="*/ 2147483647 h 3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7"/>
                  <a:gd name="T97" fmla="*/ 0 h 347"/>
                  <a:gd name="T98" fmla="*/ 97 w 97"/>
                  <a:gd name="T99" fmla="*/ 347 h 3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7" h="347">
                    <a:moveTo>
                      <a:pt x="65" y="105"/>
                    </a:moveTo>
                    <a:cubicBezTo>
                      <a:pt x="64" y="105"/>
                      <a:pt x="64" y="105"/>
                      <a:pt x="64" y="105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97" y="118"/>
                      <a:pt x="97" y="118"/>
                      <a:pt x="97" y="118"/>
                    </a:cubicBezTo>
                    <a:lnTo>
                      <a:pt x="65" y="105"/>
                    </a:lnTo>
                    <a:close/>
                    <a:moveTo>
                      <a:pt x="21" y="241"/>
                    </a:moveTo>
                    <a:cubicBezTo>
                      <a:pt x="32" y="207"/>
                      <a:pt x="32" y="207"/>
                      <a:pt x="32" y="207"/>
                    </a:cubicBezTo>
                    <a:cubicBezTo>
                      <a:pt x="97" y="232"/>
                      <a:pt x="97" y="232"/>
                      <a:pt x="97" y="232"/>
                    </a:cubicBezTo>
                    <a:cubicBezTo>
                      <a:pt x="97" y="271"/>
                      <a:pt x="97" y="271"/>
                      <a:pt x="97" y="271"/>
                    </a:cubicBezTo>
                    <a:lnTo>
                      <a:pt x="21" y="241"/>
                    </a:lnTo>
                    <a:close/>
                    <a:moveTo>
                      <a:pt x="97" y="194"/>
                    </a:moveTo>
                    <a:cubicBezTo>
                      <a:pt x="43" y="173"/>
                      <a:pt x="43" y="173"/>
                      <a:pt x="43" y="173"/>
                    </a:cubicBezTo>
                    <a:cubicBezTo>
                      <a:pt x="45" y="167"/>
                      <a:pt x="47" y="162"/>
                      <a:pt x="48" y="156"/>
                    </a:cubicBezTo>
                    <a:cubicBezTo>
                      <a:pt x="51" y="149"/>
                      <a:pt x="51" y="149"/>
                      <a:pt x="51" y="149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97" y="156"/>
                      <a:pt x="97" y="156"/>
                      <a:pt x="97" y="156"/>
                    </a:cubicBezTo>
                    <a:lnTo>
                      <a:pt x="97" y="194"/>
                    </a:lnTo>
                    <a:close/>
                    <a:moveTo>
                      <a:pt x="10" y="275"/>
                    </a:moveTo>
                    <a:cubicBezTo>
                      <a:pt x="97" y="309"/>
                      <a:pt x="97" y="309"/>
                      <a:pt x="97" y="309"/>
                    </a:cubicBezTo>
                    <a:cubicBezTo>
                      <a:pt x="97" y="347"/>
                      <a:pt x="97" y="347"/>
                      <a:pt x="97" y="347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10" y="275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93" name="Freeform 12"/>
              <p:cNvSpPr>
                <a:spLocks noEditPoints="1"/>
              </p:cNvSpPr>
              <p:nvPr/>
            </p:nvSpPr>
            <p:spPr bwMode="auto">
              <a:xfrm>
                <a:off x="0" y="63500"/>
                <a:ext cx="187325" cy="601663"/>
              </a:xfrm>
              <a:custGeom>
                <a:avLst/>
                <a:gdLst>
                  <a:gd name="T0" fmla="*/ 2147483647 w 108"/>
                  <a:gd name="T1" fmla="*/ 2147483647 h 348"/>
                  <a:gd name="T2" fmla="*/ 2147483647 w 108"/>
                  <a:gd name="T3" fmla="*/ 2147483647 h 348"/>
                  <a:gd name="T4" fmla="*/ 2147483647 w 108"/>
                  <a:gd name="T5" fmla="*/ 2147483647 h 348"/>
                  <a:gd name="T6" fmla="*/ 2147483647 w 108"/>
                  <a:gd name="T7" fmla="*/ 0 h 348"/>
                  <a:gd name="T8" fmla="*/ 2147483647 w 108"/>
                  <a:gd name="T9" fmla="*/ 2147483647 h 348"/>
                  <a:gd name="T10" fmla="*/ 2147483647 w 108"/>
                  <a:gd name="T11" fmla="*/ 2147483647 h 348"/>
                  <a:gd name="T12" fmla="*/ 2147483647 w 108"/>
                  <a:gd name="T13" fmla="*/ 2147483647 h 348"/>
                  <a:gd name="T14" fmla="*/ 2147483647 w 108"/>
                  <a:gd name="T15" fmla="*/ 2147483647 h 348"/>
                  <a:gd name="T16" fmla="*/ 2147483647 w 108"/>
                  <a:gd name="T17" fmla="*/ 2147483647 h 348"/>
                  <a:gd name="T18" fmla="*/ 2147483647 w 108"/>
                  <a:gd name="T19" fmla="*/ 2147483647 h 348"/>
                  <a:gd name="T20" fmla="*/ 2147483647 w 108"/>
                  <a:gd name="T21" fmla="*/ 2147483647 h 348"/>
                  <a:gd name="T22" fmla="*/ 2147483647 w 108"/>
                  <a:gd name="T23" fmla="*/ 2147483647 h 348"/>
                  <a:gd name="T24" fmla="*/ 2147483647 w 108"/>
                  <a:gd name="T25" fmla="*/ 2147483647 h 348"/>
                  <a:gd name="T26" fmla="*/ 2147483647 w 108"/>
                  <a:gd name="T27" fmla="*/ 2147483647 h 348"/>
                  <a:gd name="T28" fmla="*/ 2147483647 w 108"/>
                  <a:gd name="T29" fmla="*/ 2147483647 h 348"/>
                  <a:gd name="T30" fmla="*/ 2147483647 w 108"/>
                  <a:gd name="T31" fmla="*/ 2147483647 h 348"/>
                  <a:gd name="T32" fmla="*/ 2147483647 w 108"/>
                  <a:gd name="T33" fmla="*/ 2147483647 h 348"/>
                  <a:gd name="T34" fmla="*/ 2147483647 w 108"/>
                  <a:gd name="T35" fmla="*/ 2147483647 h 348"/>
                  <a:gd name="T36" fmla="*/ 2147483647 w 108"/>
                  <a:gd name="T37" fmla="*/ 2147483647 h 348"/>
                  <a:gd name="T38" fmla="*/ 2147483647 w 108"/>
                  <a:gd name="T39" fmla="*/ 2147483647 h 348"/>
                  <a:gd name="T40" fmla="*/ 2147483647 w 108"/>
                  <a:gd name="T41" fmla="*/ 2147483647 h 348"/>
                  <a:gd name="T42" fmla="*/ 2147483647 w 108"/>
                  <a:gd name="T43" fmla="*/ 2147483647 h 348"/>
                  <a:gd name="T44" fmla="*/ 2147483647 w 108"/>
                  <a:gd name="T45" fmla="*/ 2147483647 h 348"/>
                  <a:gd name="T46" fmla="*/ 2147483647 w 108"/>
                  <a:gd name="T47" fmla="*/ 2147483647 h 348"/>
                  <a:gd name="T48" fmla="*/ 2147483647 w 108"/>
                  <a:gd name="T49" fmla="*/ 2147483647 h 348"/>
                  <a:gd name="T50" fmla="*/ 0 w 108"/>
                  <a:gd name="T51" fmla="*/ 2147483647 h 348"/>
                  <a:gd name="T52" fmla="*/ 2147483647 w 108"/>
                  <a:gd name="T53" fmla="*/ 2147483647 h 3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8"/>
                  <a:gd name="T82" fmla="*/ 0 h 348"/>
                  <a:gd name="T83" fmla="*/ 108 w 108"/>
                  <a:gd name="T84" fmla="*/ 348 h 34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8" h="348">
                    <a:moveTo>
                      <a:pt x="108" y="4"/>
                    </a:moveTo>
                    <a:cubicBezTo>
                      <a:pt x="108" y="42"/>
                      <a:pt x="108" y="42"/>
                      <a:pt x="108" y="42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97" y="0"/>
                      <a:pt x="97" y="0"/>
                      <a:pt x="97" y="0"/>
                    </a:cubicBezTo>
                    <a:lnTo>
                      <a:pt x="108" y="4"/>
                    </a:lnTo>
                    <a:close/>
                    <a:moveTo>
                      <a:pt x="108" y="81"/>
                    </a:moveTo>
                    <a:cubicBezTo>
                      <a:pt x="108" y="119"/>
                      <a:pt x="108" y="119"/>
                      <a:pt x="108" y="119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76" y="68"/>
                      <a:pt x="76" y="68"/>
                      <a:pt x="76" y="68"/>
                    </a:cubicBezTo>
                    <a:lnTo>
                      <a:pt x="108" y="81"/>
                    </a:lnTo>
                    <a:close/>
                    <a:moveTo>
                      <a:pt x="54" y="136"/>
                    </a:moveTo>
                    <a:cubicBezTo>
                      <a:pt x="108" y="157"/>
                      <a:pt x="108" y="157"/>
                      <a:pt x="108" y="157"/>
                    </a:cubicBezTo>
                    <a:cubicBezTo>
                      <a:pt x="108" y="195"/>
                      <a:pt x="108" y="195"/>
                      <a:pt x="108" y="195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46" y="162"/>
                      <a:pt x="48" y="153"/>
                      <a:pt x="51" y="145"/>
                    </a:cubicBezTo>
                    <a:lnTo>
                      <a:pt x="54" y="136"/>
                    </a:lnTo>
                    <a:close/>
                    <a:moveTo>
                      <a:pt x="32" y="204"/>
                    </a:moveTo>
                    <a:cubicBezTo>
                      <a:pt x="108" y="234"/>
                      <a:pt x="108" y="234"/>
                      <a:pt x="108" y="234"/>
                    </a:cubicBezTo>
                    <a:cubicBezTo>
                      <a:pt x="108" y="272"/>
                      <a:pt x="108" y="272"/>
                      <a:pt x="108" y="272"/>
                    </a:cubicBezTo>
                    <a:cubicBezTo>
                      <a:pt x="21" y="238"/>
                      <a:pt x="21" y="238"/>
                      <a:pt x="21" y="238"/>
                    </a:cubicBezTo>
                    <a:lnTo>
                      <a:pt x="32" y="204"/>
                    </a:lnTo>
                    <a:close/>
                    <a:moveTo>
                      <a:pt x="11" y="273"/>
                    </a:moveTo>
                    <a:cubicBezTo>
                      <a:pt x="11" y="273"/>
                      <a:pt x="11" y="273"/>
                      <a:pt x="11" y="273"/>
                    </a:cubicBezTo>
                    <a:cubicBezTo>
                      <a:pt x="108" y="310"/>
                      <a:pt x="108" y="310"/>
                      <a:pt x="108" y="310"/>
                    </a:cubicBezTo>
                    <a:cubicBezTo>
                      <a:pt x="108" y="348"/>
                      <a:pt x="108" y="348"/>
                      <a:pt x="108" y="348"/>
                    </a:cubicBezTo>
                    <a:cubicBezTo>
                      <a:pt x="0" y="307"/>
                      <a:pt x="0" y="307"/>
                      <a:pt x="0" y="307"/>
                    </a:cubicBezTo>
                    <a:lnTo>
                      <a:pt x="11" y="273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181" name="组合 146"/>
            <p:cNvGrpSpPr/>
            <p:nvPr/>
          </p:nvGrpSpPr>
          <p:grpSpPr bwMode="auto">
            <a:xfrm>
              <a:off x="10040902" y="2008990"/>
              <a:ext cx="785666" cy="695765"/>
              <a:chOff x="0" y="0"/>
              <a:chExt cx="1052270" cy="931862"/>
            </a:xfrm>
          </p:grpSpPr>
          <p:sp>
            <p:nvSpPr>
              <p:cNvPr id="6187" name="等腰三角形 3"/>
              <p:cNvSpPr/>
              <p:nvPr/>
            </p:nvSpPr>
            <p:spPr bwMode="auto">
              <a:xfrm>
                <a:off x="257075" y="823394"/>
                <a:ext cx="795183" cy="106295"/>
              </a:xfrm>
              <a:custGeom>
                <a:avLst/>
                <a:gdLst>
                  <a:gd name="T0" fmla="*/ 0 w 571182"/>
                  <a:gd name="T1" fmla="*/ 115116 h 104892"/>
                  <a:gd name="T2" fmla="*/ 1968434 w 571182"/>
                  <a:gd name="T3" fmla="*/ 0 h 104892"/>
                  <a:gd name="T4" fmla="*/ 5789251 w 571182"/>
                  <a:gd name="T5" fmla="*/ 102049 h 104892"/>
                  <a:gd name="T6" fmla="*/ 0 w 571182"/>
                  <a:gd name="T7" fmla="*/ 115116 h 1048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1182"/>
                  <a:gd name="T13" fmla="*/ 0 h 104892"/>
                  <a:gd name="T14" fmla="*/ 571182 w 571182"/>
                  <a:gd name="T15" fmla="*/ 104892 h 1048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1182" h="104892">
                    <a:moveTo>
                      <a:pt x="0" y="104892"/>
                    </a:moveTo>
                    <a:lnTo>
                      <a:pt x="194210" y="0"/>
                    </a:lnTo>
                    <a:lnTo>
                      <a:pt x="571182" y="92986"/>
                    </a:lnTo>
                    <a:lnTo>
                      <a:pt x="0" y="104892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6188" name="组合 142"/>
              <p:cNvGrpSpPr/>
              <p:nvPr/>
            </p:nvGrpSpPr>
            <p:grpSpPr bwMode="auto">
              <a:xfrm>
                <a:off x="0" y="0"/>
                <a:ext cx="525463" cy="931862"/>
                <a:chOff x="0" y="0"/>
                <a:chExt cx="525463" cy="931862"/>
              </a:xfrm>
            </p:grpSpPr>
            <p:sp>
              <p:nvSpPr>
                <p:cNvPr id="6189" name="Freeform 5"/>
                <p:cNvSpPr/>
                <p:nvPr/>
              </p:nvSpPr>
              <p:spPr bwMode="auto">
                <a:xfrm>
                  <a:off x="261938" y="0"/>
                  <a:ext cx="263525" cy="931862"/>
                </a:xfrm>
                <a:custGeom>
                  <a:avLst/>
                  <a:gdLst>
                    <a:gd name="T0" fmla="*/ 0 w 166"/>
                    <a:gd name="T1" fmla="*/ 2147483647 h 587"/>
                    <a:gd name="T2" fmla="*/ 0 w 166"/>
                    <a:gd name="T3" fmla="*/ 0 h 587"/>
                    <a:gd name="T4" fmla="*/ 2147483647 w 166"/>
                    <a:gd name="T5" fmla="*/ 2147483647 h 587"/>
                    <a:gd name="T6" fmla="*/ 2147483647 w 166"/>
                    <a:gd name="T7" fmla="*/ 2147483647 h 587"/>
                    <a:gd name="T8" fmla="*/ 2147483647 w 166"/>
                    <a:gd name="T9" fmla="*/ 2147483647 h 587"/>
                    <a:gd name="T10" fmla="*/ 0 w 166"/>
                    <a:gd name="T11" fmla="*/ 2147483647 h 5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6"/>
                    <a:gd name="T19" fmla="*/ 0 h 587"/>
                    <a:gd name="T20" fmla="*/ 166 w 166"/>
                    <a:gd name="T21" fmla="*/ 587 h 58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6" h="587">
                      <a:moveTo>
                        <a:pt x="0" y="587"/>
                      </a:moveTo>
                      <a:lnTo>
                        <a:pt x="0" y="0"/>
                      </a:lnTo>
                      <a:lnTo>
                        <a:pt x="62" y="198"/>
                      </a:lnTo>
                      <a:lnTo>
                        <a:pt x="63" y="198"/>
                      </a:lnTo>
                      <a:lnTo>
                        <a:pt x="166" y="524"/>
                      </a:lnTo>
                      <a:lnTo>
                        <a:pt x="0" y="587"/>
                      </a:lnTo>
                      <a:close/>
                    </a:path>
                  </a:pathLst>
                </a:custGeom>
                <a:solidFill>
                  <a:srgbClr val="FACE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190" name="Freeform 6"/>
                <p:cNvSpPr/>
                <p:nvPr/>
              </p:nvSpPr>
              <p:spPr bwMode="auto">
                <a:xfrm>
                  <a:off x="0" y="0"/>
                  <a:ext cx="261938" cy="931862"/>
                </a:xfrm>
                <a:custGeom>
                  <a:avLst/>
                  <a:gdLst>
                    <a:gd name="T0" fmla="*/ 2147483647 w 165"/>
                    <a:gd name="T1" fmla="*/ 0 h 587"/>
                    <a:gd name="T2" fmla="*/ 2147483647 w 165"/>
                    <a:gd name="T3" fmla="*/ 2147483647 h 587"/>
                    <a:gd name="T4" fmla="*/ 0 w 165"/>
                    <a:gd name="T5" fmla="*/ 2147483647 h 587"/>
                    <a:gd name="T6" fmla="*/ 2147483647 w 165"/>
                    <a:gd name="T7" fmla="*/ 0 h 58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5"/>
                    <a:gd name="T13" fmla="*/ 0 h 587"/>
                    <a:gd name="T14" fmla="*/ 165 w 165"/>
                    <a:gd name="T15" fmla="*/ 587 h 58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5" h="587">
                      <a:moveTo>
                        <a:pt x="165" y="0"/>
                      </a:moveTo>
                      <a:lnTo>
                        <a:pt x="165" y="587"/>
                      </a:lnTo>
                      <a:lnTo>
                        <a:pt x="0" y="524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D99F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182" name="组合 153"/>
            <p:cNvGrpSpPr/>
            <p:nvPr/>
          </p:nvGrpSpPr>
          <p:grpSpPr bwMode="auto">
            <a:xfrm>
              <a:off x="10403537" y="2123000"/>
              <a:ext cx="548432" cy="503635"/>
              <a:chOff x="0" y="0"/>
              <a:chExt cx="1148384" cy="1054581"/>
            </a:xfrm>
          </p:grpSpPr>
          <p:sp>
            <p:nvSpPr>
              <p:cNvPr id="6183" name="Freeform 28"/>
              <p:cNvSpPr>
                <a:spLocks noEditPoints="1"/>
              </p:cNvSpPr>
              <p:nvPr/>
            </p:nvSpPr>
            <p:spPr bwMode="auto">
              <a:xfrm>
                <a:off x="15699" y="0"/>
                <a:ext cx="279439" cy="1002629"/>
              </a:xfrm>
              <a:custGeom>
                <a:avLst/>
                <a:gdLst>
                  <a:gd name="T0" fmla="*/ 2147483647 w 267"/>
                  <a:gd name="T1" fmla="*/ 2147483647 h 958"/>
                  <a:gd name="T2" fmla="*/ 2147483647 w 267"/>
                  <a:gd name="T3" fmla="*/ 2147483647 h 958"/>
                  <a:gd name="T4" fmla="*/ 2147483647 w 267"/>
                  <a:gd name="T5" fmla="*/ 2147483647 h 958"/>
                  <a:gd name="T6" fmla="*/ 2147483647 w 267"/>
                  <a:gd name="T7" fmla="*/ 2147483647 h 958"/>
                  <a:gd name="T8" fmla="*/ 2147483647 w 267"/>
                  <a:gd name="T9" fmla="*/ 2147483647 h 958"/>
                  <a:gd name="T10" fmla="*/ 2147483647 w 267"/>
                  <a:gd name="T11" fmla="*/ 2147483647 h 958"/>
                  <a:gd name="T12" fmla="*/ 2147483647 w 267"/>
                  <a:gd name="T13" fmla="*/ 2147483647 h 958"/>
                  <a:gd name="T14" fmla="*/ 2147483647 w 267"/>
                  <a:gd name="T15" fmla="*/ 2147483647 h 958"/>
                  <a:gd name="T16" fmla="*/ 2147483647 w 267"/>
                  <a:gd name="T17" fmla="*/ 2147483647 h 958"/>
                  <a:gd name="T18" fmla="*/ 2147483647 w 267"/>
                  <a:gd name="T19" fmla="*/ 2147483647 h 958"/>
                  <a:gd name="T20" fmla="*/ 2147483647 w 267"/>
                  <a:gd name="T21" fmla="*/ 2147483647 h 958"/>
                  <a:gd name="T22" fmla="*/ 2147483647 w 267"/>
                  <a:gd name="T23" fmla="*/ 2147483647 h 958"/>
                  <a:gd name="T24" fmla="*/ 2147483647 w 267"/>
                  <a:gd name="T25" fmla="*/ 2147483647 h 958"/>
                  <a:gd name="T26" fmla="*/ 2147483647 w 267"/>
                  <a:gd name="T27" fmla="*/ 2147483647 h 958"/>
                  <a:gd name="T28" fmla="*/ 2147483647 w 267"/>
                  <a:gd name="T29" fmla="*/ 2147483647 h 958"/>
                  <a:gd name="T30" fmla="*/ 2147483647 w 267"/>
                  <a:gd name="T31" fmla="*/ 2147483647 h 958"/>
                  <a:gd name="T32" fmla="*/ 2147483647 w 267"/>
                  <a:gd name="T33" fmla="*/ 2147483647 h 958"/>
                  <a:gd name="T34" fmla="*/ 2147483647 w 267"/>
                  <a:gd name="T35" fmla="*/ 2147483647 h 958"/>
                  <a:gd name="T36" fmla="*/ 2147483647 w 267"/>
                  <a:gd name="T37" fmla="*/ 2147483647 h 958"/>
                  <a:gd name="T38" fmla="*/ 2147483647 w 267"/>
                  <a:gd name="T39" fmla="*/ 2147483647 h 958"/>
                  <a:gd name="T40" fmla="*/ 2147483647 w 267"/>
                  <a:gd name="T41" fmla="*/ 2147483647 h 958"/>
                  <a:gd name="T42" fmla="*/ 2147483647 w 267"/>
                  <a:gd name="T43" fmla="*/ 2147483647 h 958"/>
                  <a:gd name="T44" fmla="*/ 2147483647 w 267"/>
                  <a:gd name="T45" fmla="*/ 2147483647 h 958"/>
                  <a:gd name="T46" fmla="*/ 2147483647 w 267"/>
                  <a:gd name="T47" fmla="*/ 2147483647 h 958"/>
                  <a:gd name="T48" fmla="*/ 2147483647 w 267"/>
                  <a:gd name="T49" fmla="*/ 2147483647 h 958"/>
                  <a:gd name="T50" fmla="*/ 2147483647 w 267"/>
                  <a:gd name="T51" fmla="*/ 0 h 958"/>
                  <a:gd name="T52" fmla="*/ 2147483647 w 267"/>
                  <a:gd name="T53" fmla="*/ 2147483647 h 958"/>
                  <a:gd name="T54" fmla="*/ 2147483647 w 267"/>
                  <a:gd name="T55" fmla="*/ 2147483647 h 958"/>
                  <a:gd name="T56" fmla="*/ 2147483647 w 267"/>
                  <a:gd name="T57" fmla="*/ 0 h 958"/>
                  <a:gd name="T58" fmla="*/ 2147483647 w 267"/>
                  <a:gd name="T59" fmla="*/ 2147483647 h 958"/>
                  <a:gd name="T60" fmla="*/ 2147483647 w 267"/>
                  <a:gd name="T61" fmla="*/ 2147483647 h 958"/>
                  <a:gd name="T62" fmla="*/ 2147483647 w 267"/>
                  <a:gd name="T63" fmla="*/ 2147483647 h 958"/>
                  <a:gd name="T64" fmla="*/ 2147483647 w 267"/>
                  <a:gd name="T65" fmla="*/ 2147483647 h 958"/>
                  <a:gd name="T66" fmla="*/ 2147483647 w 267"/>
                  <a:gd name="T67" fmla="*/ 2147483647 h 958"/>
                  <a:gd name="T68" fmla="*/ 2147483647 w 267"/>
                  <a:gd name="T69" fmla="*/ 2147483647 h 958"/>
                  <a:gd name="T70" fmla="*/ 2147483647 w 267"/>
                  <a:gd name="T71" fmla="*/ 2147483647 h 958"/>
                  <a:gd name="T72" fmla="*/ 2147483647 w 267"/>
                  <a:gd name="T73" fmla="*/ 2147483647 h 958"/>
                  <a:gd name="T74" fmla="*/ 2147483647 w 267"/>
                  <a:gd name="T75" fmla="*/ 2147483647 h 958"/>
                  <a:gd name="T76" fmla="*/ 2147483647 w 267"/>
                  <a:gd name="T77" fmla="*/ 2147483647 h 958"/>
                  <a:gd name="T78" fmla="*/ 2147483647 w 267"/>
                  <a:gd name="T79" fmla="*/ 2147483647 h 958"/>
                  <a:gd name="T80" fmla="*/ 0 w 267"/>
                  <a:gd name="T81" fmla="*/ 2147483647 h 958"/>
                  <a:gd name="T82" fmla="*/ 2147483647 w 267"/>
                  <a:gd name="T83" fmla="*/ 2147483647 h 958"/>
                  <a:gd name="T84" fmla="*/ 2147483647 w 267"/>
                  <a:gd name="T85" fmla="*/ 2147483647 h 958"/>
                  <a:gd name="T86" fmla="*/ 2147483647 w 267"/>
                  <a:gd name="T87" fmla="*/ 2147483647 h 958"/>
                  <a:gd name="T88" fmla="*/ 2147483647 w 267"/>
                  <a:gd name="T89" fmla="*/ 2147483647 h 958"/>
                  <a:gd name="T90" fmla="*/ 2147483647 w 267"/>
                  <a:gd name="T91" fmla="*/ 2147483647 h 958"/>
                  <a:gd name="T92" fmla="*/ 2147483647 w 267"/>
                  <a:gd name="T93" fmla="*/ 2147483647 h 958"/>
                  <a:gd name="T94" fmla="*/ 2147483647 w 267"/>
                  <a:gd name="T95" fmla="*/ 2147483647 h 958"/>
                  <a:gd name="T96" fmla="*/ 2147483647 w 267"/>
                  <a:gd name="T97" fmla="*/ 2147483647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7"/>
                  <a:gd name="T148" fmla="*/ 0 h 958"/>
                  <a:gd name="T149" fmla="*/ 267 w 267"/>
                  <a:gd name="T150" fmla="*/ 958 h 9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7" h="958">
                    <a:moveTo>
                      <a:pt x="267" y="740"/>
                    </a:moveTo>
                    <a:lnTo>
                      <a:pt x="267" y="785"/>
                    </a:ln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close/>
                    <a:moveTo>
                      <a:pt x="267" y="697"/>
                    </a:moveTo>
                    <a:lnTo>
                      <a:pt x="71" y="621"/>
                    </a:lnTo>
                    <a:lnTo>
                      <a:pt x="85" y="583"/>
                    </a:lnTo>
                    <a:lnTo>
                      <a:pt x="267" y="655"/>
                    </a:lnTo>
                    <a:lnTo>
                      <a:pt x="267" y="697"/>
                    </a:lnTo>
                    <a:close/>
                    <a:moveTo>
                      <a:pt x="97" y="545"/>
                    </a:move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lnTo>
                      <a:pt x="97" y="545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1"/>
                    </a:lnTo>
                    <a:lnTo>
                      <a:pt x="267" y="524"/>
                    </a:lnTo>
                    <a:close/>
                    <a:moveTo>
                      <a:pt x="267" y="439"/>
                    </a:move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lnTo>
                      <a:pt x="267" y="439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179" y="275"/>
                    </a:moveTo>
                    <a:lnTo>
                      <a:pt x="267" y="308"/>
                    </a:lnTo>
                    <a:lnTo>
                      <a:pt x="267" y="351"/>
                    </a:lnTo>
                    <a:lnTo>
                      <a:pt x="170" y="313"/>
                    </a:lnTo>
                    <a:lnTo>
                      <a:pt x="179" y="275"/>
                    </a:lnTo>
                    <a:close/>
                    <a:moveTo>
                      <a:pt x="267" y="265"/>
                    </a:moveTo>
                    <a:lnTo>
                      <a:pt x="194" y="237"/>
                    </a:lnTo>
                    <a:lnTo>
                      <a:pt x="205" y="197"/>
                    </a:lnTo>
                    <a:lnTo>
                      <a:pt x="267" y="220"/>
                    </a:lnTo>
                    <a:lnTo>
                      <a:pt x="267" y="265"/>
                    </a:lnTo>
                    <a:close/>
                    <a:moveTo>
                      <a:pt x="267" y="958"/>
                    </a:moveTo>
                    <a:lnTo>
                      <a:pt x="0" y="854"/>
                    </a:lnTo>
                    <a:lnTo>
                      <a:pt x="11" y="816"/>
                    </a:lnTo>
                    <a:lnTo>
                      <a:pt x="267" y="913"/>
                    </a:lnTo>
                    <a:lnTo>
                      <a:pt x="267" y="958"/>
                    </a:lnTo>
                    <a:close/>
                    <a:moveTo>
                      <a:pt x="35" y="738"/>
                    </a:moveTo>
                    <a:lnTo>
                      <a:pt x="267" y="828"/>
                    </a:lnTo>
                    <a:lnTo>
                      <a:pt x="267" y="870"/>
                    </a:lnTo>
                    <a:lnTo>
                      <a:pt x="23" y="778"/>
                    </a:lnTo>
                    <a:lnTo>
                      <a:pt x="35" y="738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84" name="Freeform 29"/>
              <p:cNvSpPr>
                <a:spLocks noEditPoints="1"/>
              </p:cNvSpPr>
              <p:nvPr/>
            </p:nvSpPr>
            <p:spPr bwMode="auto">
              <a:xfrm>
                <a:off x="0" y="166407"/>
                <a:ext cx="295137" cy="881225"/>
              </a:xfrm>
              <a:custGeom>
                <a:avLst/>
                <a:gdLst>
                  <a:gd name="T0" fmla="*/ 2147483647 w 282"/>
                  <a:gd name="T1" fmla="*/ 2147483647 h 842"/>
                  <a:gd name="T2" fmla="*/ 2147483647 w 282"/>
                  <a:gd name="T3" fmla="*/ 2147483647 h 842"/>
                  <a:gd name="T4" fmla="*/ 2147483647 w 282"/>
                  <a:gd name="T5" fmla="*/ 2147483647 h 842"/>
                  <a:gd name="T6" fmla="*/ 2147483647 w 282"/>
                  <a:gd name="T7" fmla="*/ 2147483647 h 842"/>
                  <a:gd name="T8" fmla="*/ 2147483647 w 282"/>
                  <a:gd name="T9" fmla="*/ 2147483647 h 842"/>
                  <a:gd name="T10" fmla="*/ 2147483647 w 282"/>
                  <a:gd name="T11" fmla="*/ 2147483647 h 842"/>
                  <a:gd name="T12" fmla="*/ 2147483647 w 282"/>
                  <a:gd name="T13" fmla="*/ 2147483647 h 842"/>
                  <a:gd name="T14" fmla="*/ 2147483647 w 282"/>
                  <a:gd name="T15" fmla="*/ 2147483647 h 842"/>
                  <a:gd name="T16" fmla="*/ 2147483647 w 282"/>
                  <a:gd name="T17" fmla="*/ 2147483647 h 842"/>
                  <a:gd name="T18" fmla="*/ 2147483647 w 282"/>
                  <a:gd name="T19" fmla="*/ 2147483647 h 842"/>
                  <a:gd name="T20" fmla="*/ 2147483647 w 282"/>
                  <a:gd name="T21" fmla="*/ 2147483647 h 842"/>
                  <a:gd name="T22" fmla="*/ 2147483647 w 282"/>
                  <a:gd name="T23" fmla="*/ 2147483647 h 842"/>
                  <a:gd name="T24" fmla="*/ 2147483647 w 282"/>
                  <a:gd name="T25" fmla="*/ 2147483647 h 842"/>
                  <a:gd name="T26" fmla="*/ 2147483647 w 282"/>
                  <a:gd name="T27" fmla="*/ 2147483647 h 842"/>
                  <a:gd name="T28" fmla="*/ 2147483647 w 282"/>
                  <a:gd name="T29" fmla="*/ 2147483647 h 842"/>
                  <a:gd name="T30" fmla="*/ 2147483647 w 282"/>
                  <a:gd name="T31" fmla="*/ 2147483647 h 842"/>
                  <a:gd name="T32" fmla="*/ 2147483647 w 282"/>
                  <a:gd name="T33" fmla="*/ 2147483647 h 842"/>
                  <a:gd name="T34" fmla="*/ 2147483647 w 282"/>
                  <a:gd name="T35" fmla="*/ 2147483647 h 842"/>
                  <a:gd name="T36" fmla="*/ 2147483647 w 282"/>
                  <a:gd name="T37" fmla="*/ 2147483647 h 842"/>
                  <a:gd name="T38" fmla="*/ 2147483647 w 282"/>
                  <a:gd name="T39" fmla="*/ 2147483647 h 842"/>
                  <a:gd name="T40" fmla="*/ 2147483647 w 282"/>
                  <a:gd name="T41" fmla="*/ 2147483647 h 842"/>
                  <a:gd name="T42" fmla="*/ 2147483647 w 282"/>
                  <a:gd name="T43" fmla="*/ 2147483647 h 842"/>
                  <a:gd name="T44" fmla="*/ 2147483647 w 282"/>
                  <a:gd name="T45" fmla="*/ 2147483647 h 842"/>
                  <a:gd name="T46" fmla="*/ 2147483647 w 282"/>
                  <a:gd name="T47" fmla="*/ 2147483647 h 842"/>
                  <a:gd name="T48" fmla="*/ 2147483647 w 282"/>
                  <a:gd name="T49" fmla="*/ 2147483647 h 842"/>
                  <a:gd name="T50" fmla="*/ 2147483647 w 282"/>
                  <a:gd name="T51" fmla="*/ 2147483647 h 842"/>
                  <a:gd name="T52" fmla="*/ 2147483647 w 282"/>
                  <a:gd name="T53" fmla="*/ 2147483647 h 842"/>
                  <a:gd name="T54" fmla="*/ 2147483647 w 282"/>
                  <a:gd name="T55" fmla="*/ 2147483647 h 842"/>
                  <a:gd name="T56" fmla="*/ 2147483647 w 282"/>
                  <a:gd name="T57" fmla="*/ 2147483647 h 842"/>
                  <a:gd name="T58" fmla="*/ 2147483647 w 282"/>
                  <a:gd name="T59" fmla="*/ 2147483647 h 842"/>
                  <a:gd name="T60" fmla="*/ 2147483647 w 282"/>
                  <a:gd name="T61" fmla="*/ 0 h 842"/>
                  <a:gd name="T62" fmla="*/ 2147483647 w 282"/>
                  <a:gd name="T63" fmla="*/ 2147483647 h 842"/>
                  <a:gd name="T64" fmla="*/ 2147483647 w 282"/>
                  <a:gd name="T65" fmla="*/ 2147483647 h 842"/>
                  <a:gd name="T66" fmla="*/ 2147483647 w 282"/>
                  <a:gd name="T67" fmla="*/ 2147483647 h 842"/>
                  <a:gd name="T68" fmla="*/ 2147483647 w 282"/>
                  <a:gd name="T69" fmla="*/ 0 h 842"/>
                  <a:gd name="T70" fmla="*/ 2147483647 w 282"/>
                  <a:gd name="T71" fmla="*/ 2147483647 h 842"/>
                  <a:gd name="T72" fmla="*/ 2147483647 w 282"/>
                  <a:gd name="T73" fmla="*/ 2147483647 h 842"/>
                  <a:gd name="T74" fmla="*/ 2147483647 w 282"/>
                  <a:gd name="T75" fmla="*/ 2147483647 h 842"/>
                  <a:gd name="T76" fmla="*/ 0 w 282"/>
                  <a:gd name="T77" fmla="*/ 2147483647 h 842"/>
                  <a:gd name="T78" fmla="*/ 2147483647 w 282"/>
                  <a:gd name="T79" fmla="*/ 2147483647 h 842"/>
                  <a:gd name="T80" fmla="*/ 2147483647 w 282"/>
                  <a:gd name="T81" fmla="*/ 2147483647 h 842"/>
                  <a:gd name="T82" fmla="*/ 2147483647 w 282"/>
                  <a:gd name="T83" fmla="*/ 2147483647 h 842"/>
                  <a:gd name="T84" fmla="*/ 2147483647 w 282"/>
                  <a:gd name="T85" fmla="*/ 2147483647 h 842"/>
                  <a:gd name="T86" fmla="*/ 2147483647 w 282"/>
                  <a:gd name="T87" fmla="*/ 2147483647 h 842"/>
                  <a:gd name="T88" fmla="*/ 2147483647 w 282"/>
                  <a:gd name="T89" fmla="*/ 2147483647 h 842"/>
                  <a:gd name="T90" fmla="*/ 2147483647 w 282"/>
                  <a:gd name="T91" fmla="*/ 2147483647 h 842"/>
                  <a:gd name="T92" fmla="*/ 2147483647 w 282"/>
                  <a:gd name="T93" fmla="*/ 2147483647 h 842"/>
                  <a:gd name="T94" fmla="*/ 2147483647 w 282"/>
                  <a:gd name="T95" fmla="*/ 2147483647 h 842"/>
                  <a:gd name="T96" fmla="*/ 2147483647 w 282"/>
                  <a:gd name="T97" fmla="*/ 2147483647 h 842"/>
                  <a:gd name="T98" fmla="*/ 2147483647 w 282"/>
                  <a:gd name="T99" fmla="*/ 2147483647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2"/>
                  <a:gd name="T151" fmla="*/ 0 h 842"/>
                  <a:gd name="T152" fmla="*/ 282 w 282"/>
                  <a:gd name="T153" fmla="*/ 842 h 8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2" h="842">
                    <a:moveTo>
                      <a:pt x="282" y="581"/>
                    </a:moveTo>
                    <a:lnTo>
                      <a:pt x="74" y="503"/>
                    </a:lnTo>
                    <a:lnTo>
                      <a:pt x="86" y="462"/>
                    </a:lnTo>
                    <a:lnTo>
                      <a:pt x="282" y="538"/>
                    </a:lnTo>
                    <a:lnTo>
                      <a:pt x="282" y="581"/>
                    </a:lnTo>
                    <a:close/>
                    <a:moveTo>
                      <a:pt x="282" y="365"/>
                    </a:move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lnTo>
                      <a:pt x="282" y="365"/>
                    </a:lnTo>
                    <a:close/>
                    <a:moveTo>
                      <a:pt x="112" y="386"/>
                    </a:moveTo>
                    <a:lnTo>
                      <a:pt x="282" y="453"/>
                    </a:lnTo>
                    <a:lnTo>
                      <a:pt x="282" y="496"/>
                    </a:lnTo>
                    <a:lnTo>
                      <a:pt x="100" y="424"/>
                    </a:lnTo>
                    <a:lnTo>
                      <a:pt x="112" y="386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2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185" y="154"/>
                    </a:moveTo>
                    <a:lnTo>
                      <a:pt x="282" y="192"/>
                    </a:lnTo>
                    <a:lnTo>
                      <a:pt x="282" y="235"/>
                    </a:lnTo>
                    <a:lnTo>
                      <a:pt x="171" y="192"/>
                    </a:lnTo>
                    <a:lnTo>
                      <a:pt x="185" y="154"/>
                    </a:lnTo>
                    <a:close/>
                    <a:moveTo>
                      <a:pt x="194" y="116"/>
                    </a:moveTo>
                    <a:lnTo>
                      <a:pt x="209" y="78"/>
                    </a:lnTo>
                    <a:lnTo>
                      <a:pt x="282" y="106"/>
                    </a:lnTo>
                    <a:lnTo>
                      <a:pt x="282" y="149"/>
                    </a:lnTo>
                    <a:lnTo>
                      <a:pt x="194" y="11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1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  <a:moveTo>
                      <a:pt x="282" y="754"/>
                    </a:moveTo>
                    <a:lnTo>
                      <a:pt x="26" y="657"/>
                    </a:lnTo>
                    <a:lnTo>
                      <a:pt x="38" y="619"/>
                    </a:lnTo>
                    <a:lnTo>
                      <a:pt x="282" y="711"/>
                    </a:lnTo>
                    <a:lnTo>
                      <a:pt x="282" y="754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85" name="Freeform 30"/>
              <p:cNvSpPr/>
              <p:nvPr/>
            </p:nvSpPr>
            <p:spPr bwMode="auto">
              <a:xfrm>
                <a:off x="295137" y="0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2147483647 w 281"/>
                  <a:gd name="T3" fmla="*/ 2147483647 h 1001"/>
                  <a:gd name="T4" fmla="*/ 2147483647 w 281"/>
                  <a:gd name="T5" fmla="*/ 2147483647 h 1001"/>
                  <a:gd name="T6" fmla="*/ 0 w 281"/>
                  <a:gd name="T7" fmla="*/ 2147483647 h 1001"/>
                  <a:gd name="T8" fmla="*/ 0 w 281"/>
                  <a:gd name="T9" fmla="*/ 2147483647 h 1001"/>
                  <a:gd name="T10" fmla="*/ 0 w 281"/>
                  <a:gd name="T11" fmla="*/ 2147483647 h 1001"/>
                  <a:gd name="T12" fmla="*/ 0 w 281"/>
                  <a:gd name="T13" fmla="*/ 2147483647 h 1001"/>
                  <a:gd name="T14" fmla="*/ 0 w 281"/>
                  <a:gd name="T15" fmla="*/ 2147483647 h 1001"/>
                  <a:gd name="T16" fmla="*/ 0 w 281"/>
                  <a:gd name="T17" fmla="*/ 2147483647 h 1001"/>
                  <a:gd name="T18" fmla="*/ 0 w 281"/>
                  <a:gd name="T19" fmla="*/ 2147483647 h 1001"/>
                  <a:gd name="T20" fmla="*/ 0 w 281"/>
                  <a:gd name="T21" fmla="*/ 2147483647 h 1001"/>
                  <a:gd name="T22" fmla="*/ 0 w 281"/>
                  <a:gd name="T23" fmla="*/ 2147483647 h 1001"/>
                  <a:gd name="T24" fmla="*/ 0 w 281"/>
                  <a:gd name="T25" fmla="*/ 2147483647 h 1001"/>
                  <a:gd name="T26" fmla="*/ 0 w 281"/>
                  <a:gd name="T27" fmla="*/ 2147483647 h 1001"/>
                  <a:gd name="T28" fmla="*/ 0 w 281"/>
                  <a:gd name="T29" fmla="*/ 2147483647 h 1001"/>
                  <a:gd name="T30" fmla="*/ 0 w 281"/>
                  <a:gd name="T31" fmla="*/ 2147483647 h 1001"/>
                  <a:gd name="T32" fmla="*/ 0 w 281"/>
                  <a:gd name="T33" fmla="*/ 2147483647 h 1001"/>
                  <a:gd name="T34" fmla="*/ 0 w 281"/>
                  <a:gd name="T35" fmla="*/ 2147483647 h 1001"/>
                  <a:gd name="T36" fmla="*/ 0 w 281"/>
                  <a:gd name="T37" fmla="*/ 2147483647 h 1001"/>
                  <a:gd name="T38" fmla="*/ 0 w 281"/>
                  <a:gd name="T39" fmla="*/ 2147483647 h 1001"/>
                  <a:gd name="T40" fmla="*/ 0 w 281"/>
                  <a:gd name="T41" fmla="*/ 2147483647 h 1001"/>
                  <a:gd name="T42" fmla="*/ 0 w 281"/>
                  <a:gd name="T43" fmla="*/ 2147483647 h 1001"/>
                  <a:gd name="T44" fmla="*/ 0 w 281"/>
                  <a:gd name="T45" fmla="*/ 2147483647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1"/>
                  <a:gd name="T73" fmla="*/ 0 h 1001"/>
                  <a:gd name="T74" fmla="*/ 281 w 281"/>
                  <a:gd name="T75" fmla="*/ 1001 h 10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1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5"/>
                    </a:lnTo>
                    <a:lnTo>
                      <a:pt x="0" y="220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86" name="等腰三角形 3"/>
              <p:cNvSpPr/>
              <p:nvPr/>
            </p:nvSpPr>
            <p:spPr bwMode="auto">
              <a:xfrm>
                <a:off x="264181" y="928927"/>
                <a:ext cx="884203" cy="126299"/>
              </a:xfrm>
              <a:custGeom>
                <a:avLst/>
                <a:gdLst>
                  <a:gd name="T0" fmla="*/ 0 w 913468"/>
                  <a:gd name="T1" fmla="*/ 126155 h 126323"/>
                  <a:gd name="T2" fmla="*/ 262172 w 913468"/>
                  <a:gd name="T3" fmla="*/ 0 h 126323"/>
                  <a:gd name="T4" fmla="*/ 727285 w 913468"/>
                  <a:gd name="T5" fmla="*/ 109984 h 126323"/>
                  <a:gd name="T6" fmla="*/ 0 w 913468"/>
                  <a:gd name="T7" fmla="*/ 126155 h 1263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3468"/>
                  <a:gd name="T13" fmla="*/ 0 h 126323"/>
                  <a:gd name="T14" fmla="*/ 913468 w 913468"/>
                  <a:gd name="T15" fmla="*/ 126323 h 1263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3468" h="126323">
                    <a:moveTo>
                      <a:pt x="0" y="126323"/>
                    </a:moveTo>
                    <a:lnTo>
                      <a:pt x="329286" y="0"/>
                    </a:lnTo>
                    <a:lnTo>
                      <a:pt x="913468" y="110131"/>
                    </a:lnTo>
                    <a:lnTo>
                      <a:pt x="0" y="12632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31" name="图片 146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83710">
            <a:off x="8413750" y="404813"/>
            <a:ext cx="304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图片 5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891165">
            <a:off x="438150" y="1081088"/>
            <a:ext cx="3619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559445" y="1829693"/>
            <a:ext cx="940905" cy="940905"/>
            <a:chOff x="1403648" y="1527633"/>
            <a:chExt cx="1080120" cy="1080120"/>
          </a:xfrm>
          <a:solidFill>
            <a:srgbClr val="92D050"/>
          </a:solidFill>
        </p:grpSpPr>
        <p:sp>
          <p:nvSpPr>
            <p:cNvPr id="33" name="椭圆 32"/>
            <p:cNvSpPr/>
            <p:nvPr/>
          </p:nvSpPr>
          <p:spPr>
            <a:xfrm>
              <a:off x="1403648" y="1527633"/>
              <a:ext cx="1080120" cy="10801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475656" y="1599641"/>
              <a:ext cx="936104" cy="936104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600" dirty="0">
                  <a:cs typeface="+mn-ea"/>
                  <a:sym typeface="+mn-lt"/>
                </a:rPr>
                <a:t>1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844925" y="2008188"/>
            <a:ext cx="24431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校园安全</a:t>
            </a:r>
            <a:endParaRPr lang="en-US" altLang="zh-CN" sz="3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6" name="Picture 2" descr="E:\其他工作\【策    划】\兼职 我图网\觅知网\2018\小学生安全教育日.ppt\素材\754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2025" y="2865438"/>
            <a:ext cx="22971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1500" y="6286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校园安全</a:t>
            </a:r>
            <a:endParaRPr lang="en-US" altLang="zh-CN" sz="1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7" name="图片 14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83710">
            <a:off x="8413750" y="587375"/>
            <a:ext cx="304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图片 5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891165">
            <a:off x="561975" y="1947863"/>
            <a:ext cx="3619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E:\其他工作\【策    划】\兼职 我图网\觅知网\2018\小学生安全教育日.ppt\素材\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9575" y="998538"/>
            <a:ext cx="610235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66763" y="1527175"/>
            <a:ext cx="2947987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不要在教室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追逐</a:t>
            </a:r>
            <a:r>
              <a: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玩耍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275138" y="4410075"/>
            <a:ext cx="3906837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活动空间狭小、安全隐患多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" y="6286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校园安全</a:t>
            </a:r>
            <a:endParaRPr lang="en-US" altLang="zh-CN" sz="1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14340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1500" y="6286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校园安全</a:t>
            </a:r>
            <a:endParaRPr lang="en-US" altLang="zh-CN" sz="1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4473" y="1328193"/>
            <a:ext cx="3196479" cy="264171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https://timgsa.baidu.com/timg?image&amp;quality=80&amp;size=b9999_10000&amp;sec=1516602906802&amp;di=fbee1232e90d2216084f8c4e8a0ab351&amp;imgtype=0&amp;src=http%3A%2F%2Fwww.ytmdm.cn%2FUploadFiles%2FXSTD%2F2017%2F3%2F20170302142053425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06848" y="1328193"/>
            <a:ext cx="3743325" cy="264171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87688" y="674688"/>
            <a:ext cx="2968625" cy="37580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进出教室要有序、不要推挤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16050" y="4217988"/>
            <a:ext cx="63119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推挤容易产生意外，出入也不顺畅；  有序进出，顺吖利又迅速</a:t>
            </a: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 descr="E:\其他工作\【策    划】\兼职 我图网\觅知网\2018\小学生安全教育日.ppt\素材\67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3538" y="600075"/>
            <a:ext cx="5953125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1500" y="6286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校园安全</a:t>
            </a:r>
            <a:endParaRPr lang="en-US" altLang="zh-CN" sz="1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03488" y="4362450"/>
            <a:ext cx="4137025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在校园内奔跑、追逐玩耍容易发生意外</a:t>
            </a:r>
            <a:r>
              <a:rPr lang="zh-CN" altLang="en-US" sz="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559444" y="1825009"/>
            <a:ext cx="940905" cy="940905"/>
            <a:chOff x="1403648" y="1527633"/>
            <a:chExt cx="1080120" cy="1080120"/>
          </a:xfrm>
          <a:solidFill>
            <a:schemeClr val="accent3">
              <a:lumMod val="50000"/>
            </a:schemeClr>
          </a:solidFill>
        </p:grpSpPr>
        <p:sp>
          <p:nvSpPr>
            <p:cNvPr id="9" name="椭圆 8"/>
            <p:cNvSpPr/>
            <p:nvPr/>
          </p:nvSpPr>
          <p:spPr>
            <a:xfrm>
              <a:off x="1403648" y="1527633"/>
              <a:ext cx="1080120" cy="10801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475656" y="1599641"/>
              <a:ext cx="936104" cy="936104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600" dirty="0">
                  <a:cs typeface="+mn-ea"/>
                  <a:sym typeface="+mn-lt"/>
                </a:rPr>
                <a:t>2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844925" y="2008188"/>
            <a:ext cx="24431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交通安全</a:t>
            </a:r>
            <a:endParaRPr lang="en-US" altLang="zh-CN" sz="3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6" name="Picture 2" descr="E:\其他工作\【策    划】\兼职 我图网\觅知网\2018\小学生安全教育日.ppt\素材\754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2025" y="2865438"/>
            <a:ext cx="22971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1500" y="6286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2400">
                <a:solidFill>
                  <a:schemeClr val="accent1"/>
                </a:solidFill>
                <a:latin typeface="汉堡包手机字体" pitchFamily="34" charset="-122"/>
                <a:ea typeface="方正卡通简体" pitchFamily="65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37F6F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汉堡包手机字体" pitchFamily="34" charset="-122"/>
                <a:ea typeface="方正卡通简体" pitchFamily="65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卡通简体" pitchFamily="65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交通安全</a:t>
            </a:r>
            <a:endParaRPr lang="en-US" altLang="zh-CN" sz="1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</p:bldLst>
  </p:timing>
</p:sld>
</file>

<file path=ppt/theme/theme1.xml><?xml version="1.0" encoding="utf-8"?>
<a:theme xmlns:a="http://schemas.openxmlformats.org/drawingml/2006/main" name="www.2ppt.com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ydge54r5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318A10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0081C8"/>
        </a:accent1>
        <a:accent2>
          <a:srgbClr val="00A9B1"/>
        </a:accent2>
        <a:accent3>
          <a:srgbClr val="FFFFFF"/>
        </a:accent3>
        <a:accent4>
          <a:srgbClr val="505050"/>
        </a:accent4>
        <a:accent5>
          <a:srgbClr val="AAC1E0"/>
        </a:accent5>
        <a:accent6>
          <a:srgbClr val="0099A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1286</Words>
  <Application>Microsoft Office PowerPoint</Application>
  <PresentationFormat>全屏显示(16:9)</PresentationFormat>
  <Paragraphs>179</Paragraphs>
  <Slides>28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方正剪纸简体</vt:lpstr>
      <vt:lpstr>方正卡通简体</vt:lpstr>
      <vt:lpstr>汉仪跳跳体简</vt:lpstr>
      <vt:lpstr>宋体</vt:lpstr>
      <vt:lpstr>微软雅黑</vt:lpstr>
      <vt:lpstr>幼圆</vt:lpstr>
      <vt:lpstr>Arial</vt:lpstr>
      <vt:lpstr>Calibri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2013-01-25T01:44:00Z</dcterms:created>
  <dcterms:modified xsi:type="dcterms:W3CDTF">2023-01-10T05:43:08Z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3C6F8B5361A64EB3B833C09BF5D721C0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