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4" r:id="rId3"/>
    <p:sldId id="263" r:id="rId4"/>
    <p:sldId id="259" r:id="rId5"/>
    <p:sldId id="274" r:id="rId6"/>
    <p:sldId id="270" r:id="rId7"/>
    <p:sldId id="261" r:id="rId8"/>
    <p:sldId id="260" r:id="rId9"/>
    <p:sldId id="258" r:id="rId10"/>
    <p:sldId id="262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84"/>
    <a:srgbClr val="FFDEE6"/>
    <a:srgbClr val="E97372"/>
    <a:srgbClr val="ED5565"/>
    <a:srgbClr val="FFFFFE"/>
    <a:srgbClr val="F67EA0"/>
    <a:srgbClr val="FF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dirty="0">
                <a:solidFill>
                  <a:srgbClr val="FF6D84"/>
                </a:solidFill>
              </a:rPr>
              <a:t>图表标题</a:t>
            </a:r>
          </a:p>
        </c:rich>
      </c:tx>
      <c:layout>
        <c:manualLayout>
          <c:xMode val="edge"/>
          <c:yMode val="edge"/>
          <c:x val="0.4263469921534440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6D8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D8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73-4D11-A0FB-52F6C41098F8}"/>
              </c:ext>
            </c:extLst>
          </c:dPt>
          <c:dPt>
            <c:idx val="1"/>
            <c:invertIfNegative val="0"/>
            <c:bubble3D val="0"/>
            <c:spPr>
              <a:solidFill>
                <a:srgbClr val="FF6D8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A73-4D11-A0FB-52F6C41098F8}"/>
              </c:ext>
            </c:extLst>
          </c:dPt>
          <c:dPt>
            <c:idx val="2"/>
            <c:invertIfNegative val="0"/>
            <c:bubble3D val="0"/>
            <c:spPr>
              <a:solidFill>
                <a:srgbClr val="FF6D8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A73-4D11-A0FB-52F6C41098F8}"/>
              </c:ext>
            </c:extLst>
          </c:dPt>
          <c:dPt>
            <c:idx val="3"/>
            <c:invertIfNegative val="0"/>
            <c:bubble3D val="0"/>
            <c:spPr>
              <a:solidFill>
                <a:srgbClr val="FF6D8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A73-4D11-A0FB-52F6C41098F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73-4D11-A0FB-52F6C41098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ysClr val="window" lastClr="FFFFFF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A73-4D11-A0FB-52F6C4109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392896"/>
        <c:axId val="523394432"/>
      </c:barChart>
      <c:catAx>
        <c:axId val="52339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23394432"/>
        <c:crosses val="autoZero"/>
        <c:auto val="1"/>
        <c:lblAlgn val="ctr"/>
        <c:lblOffset val="100"/>
        <c:noMultiLvlLbl val="0"/>
      </c:catAx>
      <c:valAx>
        <c:axId val="52339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6D8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23392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rgbClr val="FF6D8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7E69C-1FEF-41BB-A82C-6A45F270256B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62212-6463-4FDE-9F4C-A934033D99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2212-6463-4FDE-9F4C-A934033D990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93CEE-FCD1-4DDE-AC71-C38F5B9E104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13E19-D9DB-497A-8DD5-02664EBF4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8"/>
          <a:stretch>
            <a:fillRect/>
          </a:stretch>
        </p:blipFill>
        <p:spPr>
          <a:xfrm>
            <a:off x="5276799" y="4849914"/>
            <a:ext cx="2140313" cy="200808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54639" y="2551970"/>
            <a:ext cx="5800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A6378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方正苏新诗柳楷简体-yolan" panose="02000000000000000000" pitchFamily="2" charset="-122"/>
              </a:rPr>
              <a:t>樱花小清新通用模板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566492" y="1562765"/>
            <a:ext cx="19771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A6378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方正苏新诗柳楷简体-yolan" panose="02000000000000000000" pitchFamily="2" charset="-122"/>
              </a:rPr>
              <a:t>20XX</a:t>
            </a:r>
            <a:endParaRPr lang="zh-CN" altLang="en-US" sz="4800" b="1" dirty="0">
              <a:solidFill>
                <a:srgbClr val="FA6378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  <a:cs typeface="方正苏新诗柳楷简体-yolan" panose="020000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654639" y="3507240"/>
            <a:ext cx="5707255" cy="0"/>
          </a:xfrm>
          <a:prstGeom prst="line">
            <a:avLst/>
          </a:prstGeom>
          <a:noFill/>
          <a:ln w="63500" cap="flat" cmpd="dbl" algn="ctr">
            <a:solidFill>
              <a:srgbClr val="FA6378"/>
            </a:solidFill>
            <a:prstDash val="solid"/>
            <a:miter lim="800000"/>
          </a:ln>
          <a:effectLst/>
        </p:spPr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718" y="3912390"/>
            <a:ext cx="445047" cy="3901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58398">
            <a:off x="7524879" y="4620816"/>
            <a:ext cx="445047" cy="3901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9"/>
          <a:stretch>
            <a:fillRect/>
          </a:stretch>
        </p:blipFill>
        <p:spPr>
          <a:xfrm>
            <a:off x="10698199" y="4009293"/>
            <a:ext cx="1493801" cy="28487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8"/>
          <a:stretch>
            <a:fillRect/>
          </a:stretch>
        </p:blipFill>
        <p:spPr>
          <a:xfrm>
            <a:off x="9455499" y="-1"/>
            <a:ext cx="2736501" cy="31818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5" name="矩形 4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985557" y="1522960"/>
            <a:ext cx="2449688" cy="1478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435245" y="1522960"/>
            <a:ext cx="2449688" cy="1478846"/>
          </a:xfrm>
          <a:prstGeom prst="rect">
            <a:avLst/>
          </a:prstGeom>
          <a:solidFill>
            <a:srgbClr val="FF6D8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195380" y="1522960"/>
            <a:ext cx="2449688" cy="1478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645068" y="1522960"/>
            <a:ext cx="2449688" cy="1478846"/>
          </a:xfrm>
          <a:prstGeom prst="rect">
            <a:avLst/>
          </a:prstGeom>
          <a:solidFill>
            <a:srgbClr val="FF6D8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 flipV="1">
            <a:off x="985557" y="3180604"/>
            <a:ext cx="4899376" cy="1478846"/>
            <a:chOff x="885016" y="4567527"/>
            <a:chExt cx="4899376" cy="1478846"/>
          </a:xfrm>
        </p:grpSpPr>
        <p:sp>
          <p:nvSpPr>
            <p:cNvPr id="14" name="矩形 13"/>
            <p:cNvSpPr/>
            <p:nvPr/>
          </p:nvSpPr>
          <p:spPr>
            <a:xfrm>
              <a:off x="885016" y="4567527"/>
              <a:ext cx="2449688" cy="1478846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334704" y="4567527"/>
              <a:ext cx="2449688" cy="1478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6195379" y="3180604"/>
            <a:ext cx="4899376" cy="1478846"/>
            <a:chOff x="885016" y="4567527"/>
            <a:chExt cx="4899376" cy="1478846"/>
          </a:xfrm>
        </p:grpSpPr>
        <p:sp>
          <p:nvSpPr>
            <p:cNvPr id="19" name="矩形 18"/>
            <p:cNvSpPr/>
            <p:nvPr/>
          </p:nvSpPr>
          <p:spPr>
            <a:xfrm>
              <a:off x="885016" y="4567527"/>
              <a:ext cx="2449688" cy="1478846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334704" y="4567527"/>
              <a:ext cx="2449688" cy="1478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4088602" y="2077717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关键词一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388735" y="2100570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关键词三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29224" y="3768748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关键词二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39047" y="3735361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关键词四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44034" y="4896333"/>
            <a:ext cx="1030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替换文本，复制您所需要的文本，在黏贴选项中选择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请请替换文本，复制您所需要的文本，在黏贴选项中选择即可请。</a:t>
            </a:r>
            <a:endParaRPr kumimoji="0" lang="zh-CN" altLang="en-US" sz="1400" b="0" i="0" u="none" strike="noStrike" kern="10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9" y="1863686"/>
            <a:ext cx="1797933" cy="8430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600" y="1863686"/>
            <a:ext cx="1797933" cy="84309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270" y="3498477"/>
            <a:ext cx="1797933" cy="84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13" y="3521753"/>
            <a:ext cx="1797933" cy="84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4" name="矩形 3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graphicFrame>
        <p:nvGraphicFramePr>
          <p:cNvPr id="7" name="图表 6"/>
          <p:cNvGraphicFramePr/>
          <p:nvPr/>
        </p:nvGraphicFramePr>
        <p:xfrm>
          <a:off x="677333" y="1345284"/>
          <a:ext cx="7283450" cy="485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圆角矩形 19"/>
          <p:cNvSpPr/>
          <p:nvPr/>
        </p:nvSpPr>
        <p:spPr>
          <a:xfrm>
            <a:off x="8362950" y="2213705"/>
            <a:ext cx="3500614" cy="3118791"/>
          </a:xfrm>
          <a:prstGeom prst="roundRect">
            <a:avLst>
              <a:gd name="adj" fmla="val 65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19"/>
          <p:cNvSpPr/>
          <p:nvPr/>
        </p:nvSpPr>
        <p:spPr>
          <a:xfrm>
            <a:off x="8515349" y="2341647"/>
            <a:ext cx="3228975" cy="2857500"/>
          </a:xfrm>
          <a:prstGeom prst="roundRect">
            <a:avLst>
              <a:gd name="adj" fmla="val 6566"/>
            </a:avLst>
          </a:prstGeom>
          <a:solidFill>
            <a:srgbClr val="FF6D8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683358" y="2593151"/>
            <a:ext cx="285979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请替换文本，复制您所需要的文本，在黏贴选项中选择“只保留文本”即可请替换文本，复制您所需要的文本，在黏贴选项中选择“只保留文本”即可</a:t>
            </a:r>
            <a:r>
              <a:rPr lang="zh-CN" altLang="en-US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958" y="1"/>
            <a:ext cx="1488662" cy="14886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6" name="圆角矩形 14"/>
          <p:cNvSpPr/>
          <p:nvPr/>
        </p:nvSpPr>
        <p:spPr>
          <a:xfrm flipH="1">
            <a:off x="3391866" y="1450045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</a:rPr>
              <a:t>80%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7" name="圆角矩形 14"/>
          <p:cNvSpPr/>
          <p:nvPr/>
        </p:nvSpPr>
        <p:spPr>
          <a:xfrm>
            <a:off x="1902718" y="1450045"/>
            <a:ext cx="3996444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rgbClr val="FF6D84"/>
          </a:soli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8" name="圆角矩形 14"/>
          <p:cNvSpPr/>
          <p:nvPr/>
        </p:nvSpPr>
        <p:spPr>
          <a:xfrm flipH="1">
            <a:off x="3391866" y="2037465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/>
            <a:r>
              <a:rPr lang="en-US" altLang="zh-CN" sz="1400" b="1" kern="0" dirty="0">
                <a:solidFill>
                  <a:srgbClr val="FF6D84"/>
                </a:solidFill>
              </a:rPr>
              <a:t>76%</a:t>
            </a:r>
            <a:endParaRPr lang="zh-CN" altLang="en-US" sz="1400" b="1" kern="0" dirty="0">
              <a:solidFill>
                <a:srgbClr val="FF6D84"/>
              </a:solidFill>
            </a:endParaRPr>
          </a:p>
        </p:txBody>
      </p:sp>
      <p:sp>
        <p:nvSpPr>
          <p:cNvPr id="9" name="圆角矩形 14"/>
          <p:cNvSpPr/>
          <p:nvPr/>
        </p:nvSpPr>
        <p:spPr>
          <a:xfrm>
            <a:off x="1902718" y="2037465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rgbClr val="FF6D84"/>
          </a:soli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6D84"/>
              </a:solidFill>
            </a:endParaRPr>
          </a:p>
        </p:txBody>
      </p:sp>
      <p:sp>
        <p:nvSpPr>
          <p:cNvPr id="10" name="圆角矩形 14"/>
          <p:cNvSpPr/>
          <p:nvPr/>
        </p:nvSpPr>
        <p:spPr>
          <a:xfrm flipH="1">
            <a:off x="3391866" y="2602173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/>
            <a:r>
              <a:rPr lang="en-US" altLang="zh-CN" sz="1400" b="1" kern="0" dirty="0">
                <a:solidFill>
                  <a:srgbClr val="FF6D84"/>
                </a:solidFill>
              </a:rPr>
              <a:t>43%</a:t>
            </a:r>
            <a:endParaRPr lang="zh-CN" altLang="en-US" sz="1400" b="1" kern="0" dirty="0">
              <a:solidFill>
                <a:srgbClr val="FF6D84"/>
              </a:solidFill>
            </a:endParaRPr>
          </a:p>
        </p:txBody>
      </p:sp>
      <p:sp>
        <p:nvSpPr>
          <p:cNvPr id="11" name="圆角矩形 14"/>
          <p:cNvSpPr/>
          <p:nvPr/>
        </p:nvSpPr>
        <p:spPr>
          <a:xfrm>
            <a:off x="1902718" y="2602173"/>
            <a:ext cx="2592288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rgbClr val="FF6D84"/>
          </a:soli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6D84"/>
              </a:solidFill>
            </a:endParaRPr>
          </a:p>
        </p:txBody>
      </p:sp>
      <p:sp>
        <p:nvSpPr>
          <p:cNvPr id="12" name="圆角矩形 14"/>
          <p:cNvSpPr/>
          <p:nvPr/>
        </p:nvSpPr>
        <p:spPr>
          <a:xfrm flipH="1">
            <a:off x="3391866" y="3178237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/>
            <a:r>
              <a:rPr lang="en-US" altLang="zh-CN" sz="1400" b="1" kern="0" dirty="0">
                <a:solidFill>
                  <a:srgbClr val="FF6D84"/>
                </a:solidFill>
              </a:rPr>
              <a:t>90%</a:t>
            </a:r>
            <a:endParaRPr lang="zh-CN" altLang="en-US" sz="1400" b="1" kern="0" dirty="0">
              <a:solidFill>
                <a:srgbClr val="FF6D84"/>
              </a:solidFill>
            </a:endParaRPr>
          </a:p>
        </p:txBody>
      </p:sp>
      <p:sp>
        <p:nvSpPr>
          <p:cNvPr id="13" name="圆角矩形 14"/>
          <p:cNvSpPr/>
          <p:nvPr/>
        </p:nvSpPr>
        <p:spPr>
          <a:xfrm>
            <a:off x="1902718" y="3178237"/>
            <a:ext cx="4536504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rgbClr val="FF6D84"/>
          </a:soli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6D84"/>
              </a:solidFill>
            </a:endParaRPr>
          </a:p>
        </p:txBody>
      </p:sp>
      <p:sp>
        <p:nvSpPr>
          <p:cNvPr id="14" name="圆角矩形 14"/>
          <p:cNvSpPr/>
          <p:nvPr/>
        </p:nvSpPr>
        <p:spPr>
          <a:xfrm flipH="1">
            <a:off x="3391866" y="3765653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/>
            <a:r>
              <a:rPr lang="en-US" altLang="zh-CN" sz="1400" b="1" kern="0" dirty="0">
                <a:solidFill>
                  <a:srgbClr val="FF6D84"/>
                </a:solidFill>
              </a:rPr>
              <a:t>45%</a:t>
            </a:r>
            <a:endParaRPr lang="zh-CN" altLang="en-US" sz="1400" b="1" kern="0" dirty="0">
              <a:solidFill>
                <a:srgbClr val="FF6D84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902718" y="3765653"/>
            <a:ext cx="2736304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rgbClr val="FF6D84"/>
          </a:soli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6D84"/>
              </a:solidFill>
            </a:endParaRPr>
          </a:p>
        </p:txBody>
      </p:sp>
      <p:sp>
        <p:nvSpPr>
          <p:cNvPr id="16" name="圆角矩形 14"/>
          <p:cNvSpPr/>
          <p:nvPr/>
        </p:nvSpPr>
        <p:spPr>
          <a:xfrm flipH="1">
            <a:off x="3391866" y="4341721"/>
            <a:ext cx="3828470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/>
            <a:r>
              <a:rPr lang="en-US" altLang="zh-CN" sz="1400" b="1" kern="0" dirty="0">
                <a:solidFill>
                  <a:srgbClr val="FF6D84"/>
                </a:solidFill>
              </a:rPr>
              <a:t>78%</a:t>
            </a:r>
            <a:endParaRPr lang="zh-CN" altLang="en-US" sz="1400" b="1" kern="0" dirty="0">
              <a:solidFill>
                <a:srgbClr val="FF6D84"/>
              </a:solidFill>
            </a:endParaRPr>
          </a:p>
        </p:txBody>
      </p:sp>
      <p:sp>
        <p:nvSpPr>
          <p:cNvPr id="17" name="圆角矩形 14"/>
          <p:cNvSpPr/>
          <p:nvPr/>
        </p:nvSpPr>
        <p:spPr>
          <a:xfrm>
            <a:off x="1902718" y="4341721"/>
            <a:ext cx="3996444" cy="288036"/>
          </a:xfrm>
          <a:custGeom>
            <a:avLst/>
            <a:gdLst>
              <a:gd name="connsiteX0" fmla="*/ 0 w 3827441"/>
              <a:gd name="connsiteY0" fmla="*/ 48006 h 288032"/>
              <a:gd name="connsiteX1" fmla="*/ 48006 w 3827441"/>
              <a:gd name="connsiteY1" fmla="*/ 0 h 288032"/>
              <a:gd name="connsiteX2" fmla="*/ 3779435 w 3827441"/>
              <a:gd name="connsiteY2" fmla="*/ 0 h 288032"/>
              <a:gd name="connsiteX3" fmla="*/ 3827441 w 3827441"/>
              <a:gd name="connsiteY3" fmla="*/ 48006 h 288032"/>
              <a:gd name="connsiteX4" fmla="*/ 3827441 w 3827441"/>
              <a:gd name="connsiteY4" fmla="*/ 240026 h 288032"/>
              <a:gd name="connsiteX5" fmla="*/ 3779435 w 3827441"/>
              <a:gd name="connsiteY5" fmla="*/ 288032 h 288032"/>
              <a:gd name="connsiteX6" fmla="*/ 48006 w 3827441"/>
              <a:gd name="connsiteY6" fmla="*/ 288032 h 288032"/>
              <a:gd name="connsiteX7" fmla="*/ 0 w 3827441"/>
              <a:gd name="connsiteY7" fmla="*/ 240026 h 288032"/>
              <a:gd name="connsiteX8" fmla="*/ 0 w 3827441"/>
              <a:gd name="connsiteY8" fmla="*/ 48006 h 288032"/>
              <a:gd name="connsiteX0-1" fmla="*/ 0 w 3828158"/>
              <a:gd name="connsiteY0-2" fmla="*/ 48006 h 288032"/>
              <a:gd name="connsiteX1-3" fmla="*/ 48006 w 3828158"/>
              <a:gd name="connsiteY1-4" fmla="*/ 0 h 288032"/>
              <a:gd name="connsiteX2-5" fmla="*/ 3807484 w 3828158"/>
              <a:gd name="connsiteY2-6" fmla="*/ 0 h 288032"/>
              <a:gd name="connsiteX3-7" fmla="*/ 3827441 w 3828158"/>
              <a:gd name="connsiteY3-8" fmla="*/ 48006 h 288032"/>
              <a:gd name="connsiteX4-9" fmla="*/ 3827441 w 3828158"/>
              <a:gd name="connsiteY4-10" fmla="*/ 240026 h 288032"/>
              <a:gd name="connsiteX5-11" fmla="*/ 3779435 w 3828158"/>
              <a:gd name="connsiteY5-12" fmla="*/ 288032 h 288032"/>
              <a:gd name="connsiteX6-13" fmla="*/ 48006 w 3828158"/>
              <a:gd name="connsiteY6-14" fmla="*/ 288032 h 288032"/>
              <a:gd name="connsiteX7-15" fmla="*/ 0 w 3828158"/>
              <a:gd name="connsiteY7-16" fmla="*/ 240026 h 288032"/>
              <a:gd name="connsiteX8-17" fmla="*/ 0 w 3828158"/>
              <a:gd name="connsiteY8-18" fmla="*/ 48006 h 288032"/>
              <a:gd name="connsiteX0-19" fmla="*/ 0 w 3828158"/>
              <a:gd name="connsiteY0-20" fmla="*/ 48006 h 288032"/>
              <a:gd name="connsiteX1-21" fmla="*/ 48006 w 3828158"/>
              <a:gd name="connsiteY1-22" fmla="*/ 0 h 288032"/>
              <a:gd name="connsiteX2-23" fmla="*/ 3807484 w 3828158"/>
              <a:gd name="connsiteY2-24" fmla="*/ 0 h 288032"/>
              <a:gd name="connsiteX3-25" fmla="*/ 3827441 w 3828158"/>
              <a:gd name="connsiteY3-26" fmla="*/ 48006 h 288032"/>
              <a:gd name="connsiteX4-27" fmla="*/ 3827441 w 3828158"/>
              <a:gd name="connsiteY4-28" fmla="*/ 240026 h 288032"/>
              <a:gd name="connsiteX5-29" fmla="*/ 3799069 w 3828158"/>
              <a:gd name="connsiteY5-30" fmla="*/ 288032 h 288032"/>
              <a:gd name="connsiteX6-31" fmla="*/ 48006 w 3828158"/>
              <a:gd name="connsiteY6-32" fmla="*/ 288032 h 288032"/>
              <a:gd name="connsiteX7-33" fmla="*/ 0 w 3828158"/>
              <a:gd name="connsiteY7-34" fmla="*/ 240026 h 288032"/>
              <a:gd name="connsiteX8-35" fmla="*/ 0 w 3828158"/>
              <a:gd name="connsiteY8-36" fmla="*/ 48006 h 288032"/>
              <a:gd name="connsiteX0-37" fmla="*/ 0 w 3828158"/>
              <a:gd name="connsiteY0-38" fmla="*/ 48006 h 288032"/>
              <a:gd name="connsiteX1-39" fmla="*/ 48006 w 3828158"/>
              <a:gd name="connsiteY1-40" fmla="*/ 0 h 288032"/>
              <a:gd name="connsiteX2-41" fmla="*/ 3807484 w 3828158"/>
              <a:gd name="connsiteY2-42" fmla="*/ 0 h 288032"/>
              <a:gd name="connsiteX3-43" fmla="*/ 3827441 w 3828158"/>
              <a:gd name="connsiteY3-44" fmla="*/ 31177 h 288032"/>
              <a:gd name="connsiteX4-45" fmla="*/ 3827441 w 3828158"/>
              <a:gd name="connsiteY4-46" fmla="*/ 240026 h 288032"/>
              <a:gd name="connsiteX5-47" fmla="*/ 3799069 w 3828158"/>
              <a:gd name="connsiteY5-48" fmla="*/ 288032 h 288032"/>
              <a:gd name="connsiteX6-49" fmla="*/ 48006 w 3828158"/>
              <a:gd name="connsiteY6-50" fmla="*/ 288032 h 288032"/>
              <a:gd name="connsiteX7-51" fmla="*/ 0 w 3828158"/>
              <a:gd name="connsiteY7-52" fmla="*/ 240026 h 288032"/>
              <a:gd name="connsiteX8-53" fmla="*/ 0 w 3828158"/>
              <a:gd name="connsiteY8-54" fmla="*/ 48006 h 288032"/>
              <a:gd name="connsiteX0-55" fmla="*/ 0 w 3828158"/>
              <a:gd name="connsiteY0-56" fmla="*/ 48006 h 288036"/>
              <a:gd name="connsiteX1-57" fmla="*/ 48006 w 3828158"/>
              <a:gd name="connsiteY1-58" fmla="*/ 0 h 288036"/>
              <a:gd name="connsiteX2-59" fmla="*/ 3807484 w 3828158"/>
              <a:gd name="connsiteY2-60" fmla="*/ 0 h 288036"/>
              <a:gd name="connsiteX3-61" fmla="*/ 3827441 w 3828158"/>
              <a:gd name="connsiteY3-62" fmla="*/ 31177 h 288036"/>
              <a:gd name="connsiteX4-63" fmla="*/ 3827441 w 3828158"/>
              <a:gd name="connsiteY4-64" fmla="*/ 262466 h 288036"/>
              <a:gd name="connsiteX5-65" fmla="*/ 3799069 w 3828158"/>
              <a:gd name="connsiteY5-66" fmla="*/ 288032 h 288036"/>
              <a:gd name="connsiteX6-67" fmla="*/ 48006 w 3828158"/>
              <a:gd name="connsiteY6-68" fmla="*/ 288032 h 288036"/>
              <a:gd name="connsiteX7-69" fmla="*/ 0 w 3828158"/>
              <a:gd name="connsiteY7-70" fmla="*/ 240026 h 288036"/>
              <a:gd name="connsiteX8-71" fmla="*/ 0 w 3828158"/>
              <a:gd name="connsiteY8-72" fmla="*/ 48006 h 288036"/>
              <a:gd name="connsiteX0-73" fmla="*/ 0 w 3828470"/>
              <a:gd name="connsiteY0-74" fmla="*/ 48006 h 288036"/>
              <a:gd name="connsiteX1-75" fmla="*/ 48006 w 3828470"/>
              <a:gd name="connsiteY1-76" fmla="*/ 0 h 288036"/>
              <a:gd name="connsiteX2-77" fmla="*/ 3807484 w 3828470"/>
              <a:gd name="connsiteY2-78" fmla="*/ 0 h 288036"/>
              <a:gd name="connsiteX3-79" fmla="*/ 3827441 w 3828470"/>
              <a:gd name="connsiteY3-80" fmla="*/ 31177 h 288036"/>
              <a:gd name="connsiteX4-81" fmla="*/ 3827441 w 3828470"/>
              <a:gd name="connsiteY4-82" fmla="*/ 262466 h 288036"/>
              <a:gd name="connsiteX5-83" fmla="*/ 3808594 w 3828470"/>
              <a:gd name="connsiteY5-84" fmla="*/ 288032 h 288036"/>
              <a:gd name="connsiteX6-85" fmla="*/ 48006 w 3828470"/>
              <a:gd name="connsiteY6-86" fmla="*/ 288032 h 288036"/>
              <a:gd name="connsiteX7-87" fmla="*/ 0 w 3828470"/>
              <a:gd name="connsiteY7-88" fmla="*/ 240026 h 288036"/>
              <a:gd name="connsiteX8-89" fmla="*/ 0 w 3828470"/>
              <a:gd name="connsiteY8-90" fmla="*/ 48006 h 2880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828470" h="288036">
                <a:moveTo>
                  <a:pt x="0" y="48006"/>
                </a:moveTo>
                <a:cubicBezTo>
                  <a:pt x="0" y="21493"/>
                  <a:pt x="21493" y="0"/>
                  <a:pt x="48006" y="0"/>
                </a:cubicBezTo>
                <a:lnTo>
                  <a:pt x="3807484" y="0"/>
                </a:lnTo>
                <a:cubicBezTo>
                  <a:pt x="3833997" y="0"/>
                  <a:pt x="3827441" y="4664"/>
                  <a:pt x="3827441" y="31177"/>
                </a:cubicBezTo>
                <a:lnTo>
                  <a:pt x="3827441" y="262466"/>
                </a:lnTo>
                <a:cubicBezTo>
                  <a:pt x="3827441" y="288979"/>
                  <a:pt x="3835107" y="288032"/>
                  <a:pt x="3808594" y="288032"/>
                </a:cubicBezTo>
                <a:lnTo>
                  <a:pt x="48006" y="288032"/>
                </a:lnTo>
                <a:cubicBezTo>
                  <a:pt x="21493" y="288032"/>
                  <a:pt x="0" y="266539"/>
                  <a:pt x="0" y="240026"/>
                </a:cubicBezTo>
                <a:lnTo>
                  <a:pt x="0" y="48006"/>
                </a:lnTo>
                <a:close/>
              </a:path>
            </a:pathLst>
          </a:custGeom>
          <a:solidFill>
            <a:srgbClr val="FF6D84"/>
          </a:soli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6D84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64485" y="1450045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4485" y="2046522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64485" y="2654355"/>
            <a:ext cx="835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86477" y="3209353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86477" y="3779648"/>
            <a:ext cx="844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74312" y="4343381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384842" y="1424786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384842" y="2006762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387431" y="2551655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84842" y="3127719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416222" y="3740394"/>
            <a:ext cx="844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416222" y="4316462"/>
            <a:ext cx="876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907" r="10344" b="4245"/>
          <a:stretch>
            <a:fillRect/>
          </a:stretch>
        </p:blipFill>
        <p:spPr>
          <a:xfrm>
            <a:off x="8479682" y="0"/>
            <a:ext cx="3712318" cy="65151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933097" y="5128231"/>
            <a:ext cx="72525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请替换文本，复制您所需要的文本，在黏贴选项中选择“只保留文本”即可请替换文本，复制您所需要的文本，在黏贴选项中选择“只保留文本”即可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47" name="半闭框 46"/>
          <p:cNvSpPr/>
          <p:nvPr/>
        </p:nvSpPr>
        <p:spPr>
          <a:xfrm>
            <a:off x="886477" y="5077299"/>
            <a:ext cx="352425" cy="330656"/>
          </a:xfrm>
          <a:prstGeom prst="halfFrame">
            <a:avLst>
              <a:gd name="adj1" fmla="val 9009"/>
              <a:gd name="adj2" fmla="val 9008"/>
            </a:avLst>
          </a:prstGeom>
          <a:solidFill>
            <a:srgbClr val="FF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半闭框 47"/>
          <p:cNvSpPr/>
          <p:nvPr/>
        </p:nvSpPr>
        <p:spPr>
          <a:xfrm rot="10800000">
            <a:off x="7833173" y="5854067"/>
            <a:ext cx="352425" cy="330656"/>
          </a:xfrm>
          <a:prstGeom prst="halfFrame">
            <a:avLst>
              <a:gd name="adj1" fmla="val 9009"/>
              <a:gd name="adj2" fmla="val 9008"/>
            </a:avLst>
          </a:prstGeom>
          <a:solidFill>
            <a:srgbClr val="FF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53" name="Freeform 9"/>
          <p:cNvSpPr/>
          <p:nvPr/>
        </p:nvSpPr>
        <p:spPr bwMode="auto">
          <a:xfrm>
            <a:off x="4805363" y="3425102"/>
            <a:ext cx="2327275" cy="2282825"/>
          </a:xfrm>
          <a:custGeom>
            <a:avLst/>
            <a:gdLst>
              <a:gd name="T0" fmla="*/ 177 w 207"/>
              <a:gd name="T1" fmla="*/ 70 h 203"/>
              <a:gd name="T2" fmla="*/ 176 w 207"/>
              <a:gd name="T3" fmla="*/ 66 h 203"/>
              <a:gd name="T4" fmla="*/ 179 w 207"/>
              <a:gd name="T5" fmla="*/ 58 h 203"/>
              <a:gd name="T6" fmla="*/ 191 w 207"/>
              <a:gd name="T7" fmla="*/ 46 h 203"/>
              <a:gd name="T8" fmla="*/ 200 w 207"/>
              <a:gd name="T9" fmla="*/ 41 h 203"/>
              <a:gd name="T10" fmla="*/ 207 w 207"/>
              <a:gd name="T11" fmla="*/ 43 h 203"/>
              <a:gd name="T12" fmla="*/ 180 w 207"/>
              <a:gd name="T13" fmla="*/ 17 h 203"/>
              <a:gd name="T14" fmla="*/ 183 w 207"/>
              <a:gd name="T15" fmla="*/ 24 h 203"/>
              <a:gd name="T16" fmla="*/ 177 w 207"/>
              <a:gd name="T17" fmla="*/ 35 h 203"/>
              <a:gd name="T18" fmla="*/ 165 w 207"/>
              <a:gd name="T19" fmla="*/ 48 h 203"/>
              <a:gd name="T20" fmla="*/ 159 w 207"/>
              <a:gd name="T21" fmla="*/ 49 h 203"/>
              <a:gd name="T22" fmla="*/ 154 w 207"/>
              <a:gd name="T23" fmla="*/ 48 h 203"/>
              <a:gd name="T24" fmla="*/ 111 w 207"/>
              <a:gd name="T25" fmla="*/ 7 h 203"/>
              <a:gd name="T26" fmla="*/ 87 w 207"/>
              <a:gd name="T27" fmla="*/ 7 h 203"/>
              <a:gd name="T28" fmla="*/ 7 w 207"/>
              <a:gd name="T29" fmla="*/ 92 h 203"/>
              <a:gd name="T30" fmla="*/ 7 w 207"/>
              <a:gd name="T31" fmla="*/ 116 h 203"/>
              <a:gd name="T32" fmla="*/ 92 w 207"/>
              <a:gd name="T33" fmla="*/ 196 h 203"/>
              <a:gd name="T34" fmla="*/ 116 w 207"/>
              <a:gd name="T35" fmla="*/ 196 h 203"/>
              <a:gd name="T36" fmla="*/ 196 w 207"/>
              <a:gd name="T37" fmla="*/ 111 h 203"/>
              <a:gd name="T38" fmla="*/ 195 w 207"/>
              <a:gd name="T39" fmla="*/ 87 h 203"/>
              <a:gd name="T40" fmla="*/ 177 w 207"/>
              <a:gd name="T41" fmla="*/ 7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7" h="203">
                <a:moveTo>
                  <a:pt x="177" y="70"/>
                </a:moveTo>
                <a:cubicBezTo>
                  <a:pt x="177" y="69"/>
                  <a:pt x="176" y="67"/>
                  <a:pt x="176" y="66"/>
                </a:cubicBezTo>
                <a:cubicBezTo>
                  <a:pt x="176" y="63"/>
                  <a:pt x="177" y="60"/>
                  <a:pt x="179" y="58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93" y="45"/>
                  <a:pt x="198" y="41"/>
                  <a:pt x="200" y="41"/>
                </a:cubicBezTo>
                <a:cubicBezTo>
                  <a:pt x="203" y="41"/>
                  <a:pt x="205" y="42"/>
                  <a:pt x="207" y="43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2" y="19"/>
                  <a:pt x="183" y="21"/>
                  <a:pt x="183" y="24"/>
                </a:cubicBezTo>
                <a:cubicBezTo>
                  <a:pt x="183" y="27"/>
                  <a:pt x="179" y="33"/>
                  <a:pt x="177" y="35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3" y="49"/>
                  <a:pt x="161" y="49"/>
                  <a:pt x="159" y="49"/>
                </a:cubicBezTo>
                <a:cubicBezTo>
                  <a:pt x="157" y="49"/>
                  <a:pt x="155" y="49"/>
                  <a:pt x="154" y="48"/>
                </a:cubicBezTo>
                <a:cubicBezTo>
                  <a:pt x="111" y="7"/>
                  <a:pt x="111" y="7"/>
                  <a:pt x="111" y="7"/>
                </a:cubicBezTo>
                <a:cubicBezTo>
                  <a:pt x="105" y="0"/>
                  <a:pt x="94" y="1"/>
                  <a:pt x="87" y="7"/>
                </a:cubicBezTo>
                <a:cubicBezTo>
                  <a:pt x="7" y="92"/>
                  <a:pt x="7" y="92"/>
                  <a:pt x="7" y="92"/>
                </a:cubicBezTo>
                <a:cubicBezTo>
                  <a:pt x="0" y="98"/>
                  <a:pt x="1" y="109"/>
                  <a:pt x="7" y="116"/>
                </a:cubicBezTo>
                <a:cubicBezTo>
                  <a:pt x="92" y="196"/>
                  <a:pt x="92" y="196"/>
                  <a:pt x="92" y="196"/>
                </a:cubicBezTo>
                <a:cubicBezTo>
                  <a:pt x="98" y="203"/>
                  <a:pt x="109" y="202"/>
                  <a:pt x="116" y="196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3" y="105"/>
                  <a:pt x="202" y="94"/>
                  <a:pt x="195" y="87"/>
                </a:cubicBezTo>
                <a:lnTo>
                  <a:pt x="177" y="70"/>
                </a:lnTo>
                <a:close/>
              </a:path>
            </a:pathLst>
          </a:custGeom>
          <a:solidFill>
            <a:srgbClr val="FF6D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55" name="Freeform 10"/>
          <p:cNvSpPr/>
          <p:nvPr/>
        </p:nvSpPr>
        <p:spPr bwMode="auto">
          <a:xfrm>
            <a:off x="6616702" y="2209077"/>
            <a:ext cx="2282825" cy="2273300"/>
          </a:xfrm>
          <a:custGeom>
            <a:avLst/>
            <a:gdLst>
              <a:gd name="T0" fmla="*/ 116 w 203"/>
              <a:gd name="T1" fmla="*/ 195 h 202"/>
              <a:gd name="T2" fmla="*/ 92 w 203"/>
              <a:gd name="T3" fmla="*/ 196 h 202"/>
              <a:gd name="T4" fmla="*/ 8 w 203"/>
              <a:gd name="T5" fmla="*/ 115 h 202"/>
              <a:gd name="T6" fmla="*/ 7 w 203"/>
              <a:gd name="T7" fmla="*/ 91 h 202"/>
              <a:gd name="T8" fmla="*/ 87 w 203"/>
              <a:gd name="T9" fmla="*/ 7 h 202"/>
              <a:gd name="T10" fmla="*/ 111 w 203"/>
              <a:gd name="T11" fmla="*/ 6 h 202"/>
              <a:gd name="T12" fmla="*/ 196 w 203"/>
              <a:gd name="T13" fmla="*/ 87 h 202"/>
              <a:gd name="T14" fmla="*/ 196 w 203"/>
              <a:gd name="T15" fmla="*/ 111 h 202"/>
              <a:gd name="T16" fmla="*/ 116 w 203"/>
              <a:gd name="T17" fmla="*/ 195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2">
                <a:moveTo>
                  <a:pt x="116" y="195"/>
                </a:moveTo>
                <a:cubicBezTo>
                  <a:pt x="109" y="202"/>
                  <a:pt x="98" y="202"/>
                  <a:pt x="92" y="196"/>
                </a:cubicBezTo>
                <a:cubicBezTo>
                  <a:pt x="8" y="115"/>
                  <a:pt x="8" y="115"/>
                  <a:pt x="8" y="115"/>
                </a:cubicBezTo>
                <a:cubicBezTo>
                  <a:pt x="1" y="109"/>
                  <a:pt x="0" y="98"/>
                  <a:pt x="7" y="91"/>
                </a:cubicBezTo>
                <a:cubicBezTo>
                  <a:pt x="87" y="7"/>
                  <a:pt x="87" y="7"/>
                  <a:pt x="87" y="7"/>
                </a:cubicBezTo>
                <a:cubicBezTo>
                  <a:pt x="94" y="0"/>
                  <a:pt x="105" y="0"/>
                  <a:pt x="111" y="6"/>
                </a:cubicBezTo>
                <a:cubicBezTo>
                  <a:pt x="196" y="87"/>
                  <a:pt x="196" y="87"/>
                  <a:pt x="196" y="87"/>
                </a:cubicBezTo>
                <a:cubicBezTo>
                  <a:pt x="202" y="93"/>
                  <a:pt x="203" y="104"/>
                  <a:pt x="196" y="111"/>
                </a:cubicBezTo>
                <a:lnTo>
                  <a:pt x="116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57" name="Freeform 8"/>
          <p:cNvSpPr/>
          <p:nvPr/>
        </p:nvSpPr>
        <p:spPr bwMode="auto">
          <a:xfrm>
            <a:off x="3624263" y="1569315"/>
            <a:ext cx="2271712" cy="2451100"/>
          </a:xfrm>
          <a:custGeom>
            <a:avLst/>
            <a:gdLst>
              <a:gd name="T0" fmla="*/ 195 w 202"/>
              <a:gd name="T1" fmla="*/ 87 h 218"/>
              <a:gd name="T2" fmla="*/ 111 w 202"/>
              <a:gd name="T3" fmla="*/ 7 h 218"/>
              <a:gd name="T4" fmla="*/ 87 w 202"/>
              <a:gd name="T5" fmla="*/ 7 h 218"/>
              <a:gd name="T6" fmla="*/ 7 w 202"/>
              <a:gd name="T7" fmla="*/ 91 h 218"/>
              <a:gd name="T8" fmla="*/ 7 w 202"/>
              <a:gd name="T9" fmla="*/ 115 h 218"/>
              <a:gd name="T10" fmla="*/ 91 w 202"/>
              <a:gd name="T11" fmla="*/ 196 h 218"/>
              <a:gd name="T12" fmla="*/ 116 w 202"/>
              <a:gd name="T13" fmla="*/ 195 h 218"/>
              <a:gd name="T14" fmla="*/ 121 w 202"/>
              <a:gd name="T15" fmla="*/ 189 h 218"/>
              <a:gd name="T16" fmla="*/ 127 w 202"/>
              <a:gd name="T17" fmla="*/ 187 h 218"/>
              <a:gd name="T18" fmla="*/ 134 w 202"/>
              <a:gd name="T19" fmla="*/ 190 h 218"/>
              <a:gd name="T20" fmla="*/ 147 w 202"/>
              <a:gd name="T21" fmla="*/ 202 h 218"/>
              <a:gd name="T22" fmla="*/ 152 w 202"/>
              <a:gd name="T23" fmla="*/ 211 h 218"/>
              <a:gd name="T24" fmla="*/ 149 w 202"/>
              <a:gd name="T25" fmla="*/ 218 h 218"/>
              <a:gd name="T26" fmla="*/ 175 w 202"/>
              <a:gd name="T27" fmla="*/ 191 h 218"/>
              <a:gd name="T28" fmla="*/ 168 w 202"/>
              <a:gd name="T29" fmla="*/ 194 h 218"/>
              <a:gd name="T30" fmla="*/ 158 w 202"/>
              <a:gd name="T31" fmla="*/ 188 h 218"/>
              <a:gd name="T32" fmla="*/ 145 w 202"/>
              <a:gd name="T33" fmla="*/ 176 h 218"/>
              <a:gd name="T34" fmla="*/ 143 w 202"/>
              <a:gd name="T35" fmla="*/ 170 h 218"/>
              <a:gd name="T36" fmla="*/ 145 w 202"/>
              <a:gd name="T37" fmla="*/ 164 h 218"/>
              <a:gd name="T38" fmla="*/ 129 w 202"/>
              <a:gd name="T39" fmla="*/ 181 h 218"/>
              <a:gd name="T40" fmla="*/ 196 w 202"/>
              <a:gd name="T41" fmla="*/ 111 h 218"/>
              <a:gd name="T42" fmla="*/ 195 w 202"/>
              <a:gd name="T43" fmla="*/ 8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2" h="218">
                <a:moveTo>
                  <a:pt x="195" y="87"/>
                </a:moveTo>
                <a:cubicBezTo>
                  <a:pt x="111" y="7"/>
                  <a:pt x="111" y="7"/>
                  <a:pt x="111" y="7"/>
                </a:cubicBezTo>
                <a:cubicBezTo>
                  <a:pt x="104" y="0"/>
                  <a:pt x="94" y="0"/>
                  <a:pt x="87" y="7"/>
                </a:cubicBezTo>
                <a:cubicBezTo>
                  <a:pt x="7" y="91"/>
                  <a:pt x="7" y="91"/>
                  <a:pt x="7" y="91"/>
                </a:cubicBezTo>
                <a:cubicBezTo>
                  <a:pt x="0" y="98"/>
                  <a:pt x="0" y="109"/>
                  <a:pt x="7" y="115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8" y="202"/>
                  <a:pt x="109" y="202"/>
                  <a:pt x="116" y="195"/>
                </a:cubicBezTo>
                <a:cubicBezTo>
                  <a:pt x="121" y="189"/>
                  <a:pt x="121" y="189"/>
                  <a:pt x="121" y="189"/>
                </a:cubicBezTo>
                <a:cubicBezTo>
                  <a:pt x="123" y="188"/>
                  <a:pt x="125" y="187"/>
                  <a:pt x="127" y="187"/>
                </a:cubicBezTo>
                <a:cubicBezTo>
                  <a:pt x="130" y="187"/>
                  <a:pt x="132" y="188"/>
                  <a:pt x="134" y="190"/>
                </a:cubicBezTo>
                <a:cubicBezTo>
                  <a:pt x="147" y="202"/>
                  <a:pt x="147" y="202"/>
                  <a:pt x="147" y="202"/>
                </a:cubicBezTo>
                <a:cubicBezTo>
                  <a:pt x="148" y="204"/>
                  <a:pt x="152" y="209"/>
                  <a:pt x="152" y="211"/>
                </a:cubicBezTo>
                <a:cubicBezTo>
                  <a:pt x="152" y="213"/>
                  <a:pt x="151" y="216"/>
                  <a:pt x="149" y="218"/>
                </a:cubicBezTo>
                <a:cubicBezTo>
                  <a:pt x="175" y="191"/>
                  <a:pt x="175" y="191"/>
                  <a:pt x="175" y="191"/>
                </a:cubicBezTo>
                <a:cubicBezTo>
                  <a:pt x="174" y="193"/>
                  <a:pt x="171" y="194"/>
                  <a:pt x="168" y="194"/>
                </a:cubicBezTo>
                <a:cubicBezTo>
                  <a:pt x="166" y="194"/>
                  <a:pt x="160" y="190"/>
                  <a:pt x="158" y="188"/>
                </a:cubicBezTo>
                <a:cubicBezTo>
                  <a:pt x="145" y="176"/>
                  <a:pt x="145" y="176"/>
                  <a:pt x="145" y="176"/>
                </a:cubicBezTo>
                <a:cubicBezTo>
                  <a:pt x="144" y="174"/>
                  <a:pt x="143" y="172"/>
                  <a:pt x="143" y="170"/>
                </a:cubicBezTo>
                <a:cubicBezTo>
                  <a:pt x="143" y="168"/>
                  <a:pt x="144" y="166"/>
                  <a:pt x="145" y="164"/>
                </a:cubicBezTo>
                <a:cubicBezTo>
                  <a:pt x="129" y="181"/>
                  <a:pt x="129" y="181"/>
                  <a:pt x="129" y="181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2" y="104"/>
                  <a:pt x="202" y="93"/>
                  <a:pt x="195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Freeform 7"/>
          <p:cNvSpPr/>
          <p:nvPr/>
        </p:nvSpPr>
        <p:spPr bwMode="auto">
          <a:xfrm>
            <a:off x="1600201" y="2591665"/>
            <a:ext cx="2417762" cy="2273300"/>
          </a:xfrm>
          <a:custGeom>
            <a:avLst/>
            <a:gdLst>
              <a:gd name="T0" fmla="*/ 188 w 215"/>
              <a:gd name="T1" fmla="*/ 67 h 202"/>
              <a:gd name="T2" fmla="*/ 200 w 215"/>
              <a:gd name="T3" fmla="*/ 54 h 202"/>
              <a:gd name="T4" fmla="*/ 208 w 215"/>
              <a:gd name="T5" fmla="*/ 49 h 202"/>
              <a:gd name="T6" fmla="*/ 215 w 215"/>
              <a:gd name="T7" fmla="*/ 52 h 202"/>
              <a:gd name="T8" fmla="*/ 188 w 215"/>
              <a:gd name="T9" fmla="*/ 25 h 202"/>
              <a:gd name="T10" fmla="*/ 191 w 215"/>
              <a:gd name="T11" fmla="*/ 32 h 202"/>
              <a:gd name="T12" fmla="*/ 185 w 215"/>
              <a:gd name="T13" fmla="*/ 43 h 202"/>
              <a:gd name="T14" fmla="*/ 173 w 215"/>
              <a:gd name="T15" fmla="*/ 56 h 202"/>
              <a:gd name="T16" fmla="*/ 168 w 215"/>
              <a:gd name="T17" fmla="*/ 57 h 202"/>
              <a:gd name="T18" fmla="*/ 163 w 215"/>
              <a:gd name="T19" fmla="*/ 56 h 202"/>
              <a:gd name="T20" fmla="*/ 111 w 215"/>
              <a:gd name="T21" fmla="*/ 6 h 202"/>
              <a:gd name="T22" fmla="*/ 87 w 215"/>
              <a:gd name="T23" fmla="*/ 7 h 202"/>
              <a:gd name="T24" fmla="*/ 6 w 215"/>
              <a:gd name="T25" fmla="*/ 91 h 202"/>
              <a:gd name="T26" fmla="*/ 7 w 215"/>
              <a:gd name="T27" fmla="*/ 115 h 202"/>
              <a:gd name="T28" fmla="*/ 91 w 215"/>
              <a:gd name="T29" fmla="*/ 196 h 202"/>
              <a:gd name="T30" fmla="*/ 115 w 215"/>
              <a:gd name="T31" fmla="*/ 195 h 202"/>
              <a:gd name="T32" fmla="*/ 196 w 215"/>
              <a:gd name="T33" fmla="*/ 111 h 202"/>
              <a:gd name="T34" fmla="*/ 195 w 215"/>
              <a:gd name="T35" fmla="*/ 87 h 202"/>
              <a:gd name="T36" fmla="*/ 186 w 215"/>
              <a:gd name="T37" fmla="*/ 78 h 202"/>
              <a:gd name="T38" fmla="*/ 185 w 215"/>
              <a:gd name="T39" fmla="*/ 74 h 202"/>
              <a:gd name="T40" fmla="*/ 188 w 215"/>
              <a:gd name="T41" fmla="*/ 6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5" h="202">
                <a:moveTo>
                  <a:pt x="188" y="67"/>
                </a:moveTo>
                <a:cubicBezTo>
                  <a:pt x="200" y="54"/>
                  <a:pt x="200" y="54"/>
                  <a:pt x="200" y="54"/>
                </a:cubicBezTo>
                <a:cubicBezTo>
                  <a:pt x="201" y="53"/>
                  <a:pt x="206" y="49"/>
                  <a:pt x="208" y="49"/>
                </a:cubicBezTo>
                <a:cubicBezTo>
                  <a:pt x="211" y="49"/>
                  <a:pt x="214" y="50"/>
                  <a:pt x="215" y="52"/>
                </a:cubicBezTo>
                <a:cubicBezTo>
                  <a:pt x="188" y="25"/>
                  <a:pt x="188" y="25"/>
                  <a:pt x="188" y="25"/>
                </a:cubicBezTo>
                <a:cubicBezTo>
                  <a:pt x="190" y="27"/>
                  <a:pt x="191" y="30"/>
                  <a:pt x="191" y="32"/>
                </a:cubicBezTo>
                <a:cubicBezTo>
                  <a:pt x="192" y="35"/>
                  <a:pt x="187" y="41"/>
                  <a:pt x="185" y="43"/>
                </a:cubicBezTo>
                <a:cubicBezTo>
                  <a:pt x="173" y="56"/>
                  <a:pt x="173" y="56"/>
                  <a:pt x="173" y="56"/>
                </a:cubicBezTo>
                <a:cubicBezTo>
                  <a:pt x="172" y="57"/>
                  <a:pt x="170" y="57"/>
                  <a:pt x="168" y="57"/>
                </a:cubicBezTo>
                <a:cubicBezTo>
                  <a:pt x="166" y="57"/>
                  <a:pt x="164" y="57"/>
                  <a:pt x="163" y="56"/>
                </a:cubicBezTo>
                <a:cubicBezTo>
                  <a:pt x="111" y="6"/>
                  <a:pt x="111" y="6"/>
                  <a:pt x="111" y="6"/>
                </a:cubicBezTo>
                <a:cubicBezTo>
                  <a:pt x="104" y="0"/>
                  <a:pt x="93" y="0"/>
                  <a:pt x="87" y="7"/>
                </a:cubicBezTo>
                <a:cubicBezTo>
                  <a:pt x="6" y="91"/>
                  <a:pt x="6" y="91"/>
                  <a:pt x="6" y="91"/>
                </a:cubicBezTo>
                <a:cubicBezTo>
                  <a:pt x="0" y="98"/>
                  <a:pt x="0" y="109"/>
                  <a:pt x="7" y="115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8" y="202"/>
                  <a:pt x="109" y="202"/>
                  <a:pt x="115" y="195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2" y="104"/>
                  <a:pt x="202" y="93"/>
                  <a:pt x="195" y="87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5" y="77"/>
                  <a:pt x="185" y="75"/>
                  <a:pt x="185" y="74"/>
                </a:cubicBezTo>
                <a:cubicBezTo>
                  <a:pt x="185" y="71"/>
                  <a:pt x="186" y="68"/>
                  <a:pt x="188" y="67"/>
                </a:cubicBezTo>
                <a:close/>
              </a:path>
            </a:pathLst>
          </a:custGeom>
          <a:solidFill>
            <a:srgbClr val="FF6D8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63" name="Freeform 15"/>
          <p:cNvSpPr/>
          <p:nvPr/>
        </p:nvSpPr>
        <p:spPr bwMode="auto">
          <a:xfrm rot="10369878">
            <a:off x="8169726" y="3309519"/>
            <a:ext cx="112712" cy="101600"/>
          </a:xfrm>
          <a:custGeom>
            <a:avLst/>
            <a:gdLst>
              <a:gd name="T0" fmla="*/ 0 w 71"/>
              <a:gd name="T1" fmla="*/ 14 h 64"/>
              <a:gd name="T2" fmla="*/ 71 w 71"/>
              <a:gd name="T3" fmla="*/ 0 h 64"/>
              <a:gd name="T4" fmla="*/ 49 w 71"/>
              <a:gd name="T5" fmla="*/ 64 h 64"/>
              <a:gd name="T6" fmla="*/ 0 w 71"/>
              <a:gd name="T7" fmla="*/ 1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64">
                <a:moveTo>
                  <a:pt x="0" y="14"/>
                </a:moveTo>
                <a:lnTo>
                  <a:pt x="71" y="0"/>
                </a:lnTo>
                <a:lnTo>
                  <a:pt x="49" y="64"/>
                </a:lnTo>
                <a:lnTo>
                  <a:pt x="0" y="14"/>
                </a:lnTo>
                <a:close/>
              </a:path>
            </a:pathLst>
          </a:custGeom>
          <a:solidFill>
            <a:srgbClr val="FF6D84"/>
          </a:solidFill>
          <a:ln w="9525">
            <a:solidFill>
              <a:srgbClr val="FF6D84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78" name="矩形: 圆角 77"/>
          <p:cNvSpPr/>
          <p:nvPr/>
        </p:nvSpPr>
        <p:spPr>
          <a:xfrm rot="2682678">
            <a:off x="2012807" y="3028842"/>
            <a:ext cx="1414575" cy="1398945"/>
          </a:xfrm>
          <a:prstGeom prst="roundRect">
            <a:avLst>
              <a:gd name="adj" fmla="val 1191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: 圆角 78"/>
          <p:cNvSpPr/>
          <p:nvPr/>
        </p:nvSpPr>
        <p:spPr>
          <a:xfrm rot="2682678">
            <a:off x="5260246" y="3870025"/>
            <a:ext cx="1407443" cy="1395458"/>
          </a:xfrm>
          <a:prstGeom prst="roundRect">
            <a:avLst>
              <a:gd name="adj" fmla="val 1191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: 圆角 79"/>
          <p:cNvSpPr/>
          <p:nvPr/>
        </p:nvSpPr>
        <p:spPr>
          <a:xfrm rot="2613066">
            <a:off x="4069240" y="1969118"/>
            <a:ext cx="1381759" cy="1422684"/>
          </a:xfrm>
          <a:prstGeom prst="roundRect">
            <a:avLst>
              <a:gd name="adj" fmla="val 11918"/>
            </a:avLst>
          </a:prstGeom>
          <a:solidFill>
            <a:srgbClr val="FF6D8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: 圆角 80"/>
          <p:cNvSpPr/>
          <p:nvPr/>
        </p:nvSpPr>
        <p:spPr>
          <a:xfrm rot="2613066">
            <a:off x="7051192" y="2637699"/>
            <a:ext cx="1430440" cy="1398596"/>
          </a:xfrm>
          <a:prstGeom prst="roundRect">
            <a:avLst>
              <a:gd name="adj" fmla="val 11918"/>
            </a:avLst>
          </a:prstGeom>
          <a:solidFill>
            <a:srgbClr val="FF6D8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Freeform 7"/>
          <p:cNvSpPr/>
          <p:nvPr/>
        </p:nvSpPr>
        <p:spPr bwMode="auto">
          <a:xfrm rot="21169878" flipH="1">
            <a:off x="8598351" y="3158575"/>
            <a:ext cx="2417762" cy="2273300"/>
          </a:xfrm>
          <a:custGeom>
            <a:avLst/>
            <a:gdLst>
              <a:gd name="T0" fmla="*/ 188 w 215"/>
              <a:gd name="T1" fmla="*/ 67 h 202"/>
              <a:gd name="T2" fmla="*/ 200 w 215"/>
              <a:gd name="T3" fmla="*/ 54 h 202"/>
              <a:gd name="T4" fmla="*/ 208 w 215"/>
              <a:gd name="T5" fmla="*/ 49 h 202"/>
              <a:gd name="T6" fmla="*/ 215 w 215"/>
              <a:gd name="T7" fmla="*/ 52 h 202"/>
              <a:gd name="T8" fmla="*/ 188 w 215"/>
              <a:gd name="T9" fmla="*/ 25 h 202"/>
              <a:gd name="T10" fmla="*/ 191 w 215"/>
              <a:gd name="T11" fmla="*/ 32 h 202"/>
              <a:gd name="T12" fmla="*/ 185 w 215"/>
              <a:gd name="T13" fmla="*/ 43 h 202"/>
              <a:gd name="T14" fmla="*/ 173 w 215"/>
              <a:gd name="T15" fmla="*/ 56 h 202"/>
              <a:gd name="T16" fmla="*/ 168 w 215"/>
              <a:gd name="T17" fmla="*/ 57 h 202"/>
              <a:gd name="T18" fmla="*/ 163 w 215"/>
              <a:gd name="T19" fmla="*/ 56 h 202"/>
              <a:gd name="T20" fmla="*/ 111 w 215"/>
              <a:gd name="T21" fmla="*/ 6 h 202"/>
              <a:gd name="T22" fmla="*/ 87 w 215"/>
              <a:gd name="T23" fmla="*/ 7 h 202"/>
              <a:gd name="T24" fmla="*/ 6 w 215"/>
              <a:gd name="T25" fmla="*/ 91 h 202"/>
              <a:gd name="T26" fmla="*/ 7 w 215"/>
              <a:gd name="T27" fmla="*/ 115 h 202"/>
              <a:gd name="T28" fmla="*/ 91 w 215"/>
              <a:gd name="T29" fmla="*/ 196 h 202"/>
              <a:gd name="T30" fmla="*/ 115 w 215"/>
              <a:gd name="T31" fmla="*/ 195 h 202"/>
              <a:gd name="T32" fmla="*/ 196 w 215"/>
              <a:gd name="T33" fmla="*/ 111 h 202"/>
              <a:gd name="T34" fmla="*/ 195 w 215"/>
              <a:gd name="T35" fmla="*/ 87 h 202"/>
              <a:gd name="T36" fmla="*/ 186 w 215"/>
              <a:gd name="T37" fmla="*/ 78 h 202"/>
              <a:gd name="T38" fmla="*/ 185 w 215"/>
              <a:gd name="T39" fmla="*/ 74 h 202"/>
              <a:gd name="T40" fmla="*/ 188 w 215"/>
              <a:gd name="T41" fmla="*/ 6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5" h="202">
                <a:moveTo>
                  <a:pt x="188" y="67"/>
                </a:moveTo>
                <a:cubicBezTo>
                  <a:pt x="200" y="54"/>
                  <a:pt x="200" y="54"/>
                  <a:pt x="200" y="54"/>
                </a:cubicBezTo>
                <a:cubicBezTo>
                  <a:pt x="201" y="53"/>
                  <a:pt x="206" y="49"/>
                  <a:pt x="208" y="49"/>
                </a:cubicBezTo>
                <a:cubicBezTo>
                  <a:pt x="211" y="49"/>
                  <a:pt x="214" y="50"/>
                  <a:pt x="215" y="52"/>
                </a:cubicBezTo>
                <a:cubicBezTo>
                  <a:pt x="188" y="25"/>
                  <a:pt x="188" y="25"/>
                  <a:pt x="188" y="25"/>
                </a:cubicBezTo>
                <a:cubicBezTo>
                  <a:pt x="190" y="27"/>
                  <a:pt x="191" y="30"/>
                  <a:pt x="191" y="32"/>
                </a:cubicBezTo>
                <a:cubicBezTo>
                  <a:pt x="192" y="35"/>
                  <a:pt x="187" y="41"/>
                  <a:pt x="185" y="43"/>
                </a:cubicBezTo>
                <a:cubicBezTo>
                  <a:pt x="173" y="56"/>
                  <a:pt x="173" y="56"/>
                  <a:pt x="173" y="56"/>
                </a:cubicBezTo>
                <a:cubicBezTo>
                  <a:pt x="172" y="57"/>
                  <a:pt x="170" y="57"/>
                  <a:pt x="168" y="57"/>
                </a:cubicBezTo>
                <a:cubicBezTo>
                  <a:pt x="166" y="57"/>
                  <a:pt x="164" y="57"/>
                  <a:pt x="163" y="56"/>
                </a:cubicBezTo>
                <a:cubicBezTo>
                  <a:pt x="111" y="6"/>
                  <a:pt x="111" y="6"/>
                  <a:pt x="111" y="6"/>
                </a:cubicBezTo>
                <a:cubicBezTo>
                  <a:pt x="104" y="0"/>
                  <a:pt x="93" y="0"/>
                  <a:pt x="87" y="7"/>
                </a:cubicBezTo>
                <a:cubicBezTo>
                  <a:pt x="6" y="91"/>
                  <a:pt x="6" y="91"/>
                  <a:pt x="6" y="91"/>
                </a:cubicBezTo>
                <a:cubicBezTo>
                  <a:pt x="0" y="98"/>
                  <a:pt x="0" y="109"/>
                  <a:pt x="7" y="115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8" y="202"/>
                  <a:pt x="109" y="202"/>
                  <a:pt x="115" y="195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2" y="104"/>
                  <a:pt x="202" y="93"/>
                  <a:pt x="195" y="87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5" y="77"/>
                  <a:pt x="185" y="75"/>
                  <a:pt x="185" y="74"/>
                </a:cubicBezTo>
                <a:cubicBezTo>
                  <a:pt x="185" y="71"/>
                  <a:pt x="186" y="68"/>
                  <a:pt x="188" y="67"/>
                </a:cubicBezTo>
                <a:close/>
              </a:path>
            </a:pathLst>
          </a:custGeom>
          <a:solidFill>
            <a:srgbClr val="FF6D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83" name="矩形: 圆角 82"/>
          <p:cNvSpPr/>
          <p:nvPr/>
        </p:nvSpPr>
        <p:spPr>
          <a:xfrm rot="18487200" flipH="1">
            <a:off x="9179144" y="3591638"/>
            <a:ext cx="1414575" cy="1398945"/>
          </a:xfrm>
          <a:prstGeom prst="roundRect">
            <a:avLst>
              <a:gd name="adj" fmla="val 1191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568234" y="5092670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9701" y="1723199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606158" y="1147248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858371" y="5054334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017952" y="1733036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162982" y="2495794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关键词二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178171" y="3543648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关键词一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389923" y="4395725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关键词三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223404" y="3152331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关键词四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314947" y="4113045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关键词五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68" y="4111415"/>
            <a:ext cx="1757015" cy="27465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0" b="13484"/>
          <a:stretch>
            <a:fillRect/>
          </a:stretch>
        </p:blipFill>
        <p:spPr>
          <a:xfrm>
            <a:off x="3681731" y="4038600"/>
            <a:ext cx="5095238" cy="2819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0" b="13484"/>
          <a:stretch>
            <a:fillRect/>
          </a:stretch>
        </p:blipFill>
        <p:spPr>
          <a:xfrm>
            <a:off x="2021572" y="5796169"/>
            <a:ext cx="1918942" cy="10618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0" b="13484"/>
          <a:stretch>
            <a:fillRect/>
          </a:stretch>
        </p:blipFill>
        <p:spPr>
          <a:xfrm>
            <a:off x="8251488" y="5796168"/>
            <a:ext cx="1918944" cy="106182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64522" y="1404422"/>
            <a:ext cx="435699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87448" y="1427697"/>
            <a:ext cx="44277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77333" y="1760722"/>
            <a:ext cx="609600" cy="609600"/>
            <a:chOff x="6479983" y="1608166"/>
            <a:chExt cx="609600" cy="609600"/>
          </a:xfrm>
        </p:grpSpPr>
        <p:sp>
          <p:nvSpPr>
            <p:cNvPr id="19" name="椭圆 18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387331" y="1686623"/>
            <a:ext cx="609600" cy="609600"/>
            <a:chOff x="6479983" y="1608166"/>
            <a:chExt cx="609600" cy="609600"/>
          </a:xfrm>
        </p:grpSpPr>
        <p:sp>
          <p:nvSpPr>
            <p:cNvPr id="23" name="椭圆 22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3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77333" y="3092140"/>
            <a:ext cx="609600" cy="609600"/>
            <a:chOff x="6479983" y="1608166"/>
            <a:chExt cx="609600" cy="609600"/>
          </a:xfrm>
        </p:grpSpPr>
        <p:sp>
          <p:nvSpPr>
            <p:cNvPr id="27" name="椭圆 26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2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367251" y="2866026"/>
            <a:ext cx="435699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401990" y="3018041"/>
            <a:ext cx="609600" cy="609600"/>
            <a:chOff x="6479983" y="1608166"/>
            <a:chExt cx="609600" cy="609600"/>
          </a:xfrm>
        </p:grpSpPr>
        <p:sp>
          <p:nvSpPr>
            <p:cNvPr id="32" name="椭圆 31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4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7187448" y="2791926"/>
            <a:ext cx="44277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943602" y="0"/>
            <a:ext cx="6248398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42" y="1820021"/>
            <a:ext cx="3481505" cy="351051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1138959" y="1333277"/>
            <a:ext cx="609600" cy="609600"/>
            <a:chOff x="6479983" y="1608166"/>
            <a:chExt cx="609600" cy="609600"/>
          </a:xfrm>
        </p:grpSpPr>
        <p:sp>
          <p:nvSpPr>
            <p:cNvPr id="11" name="椭圆 10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466726" y="1942877"/>
            <a:ext cx="37330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。请替换文本，复制您所需要的文本，在黏贴选项中选择“只保留文本”即可。请替换文本，复制您所需要的文本，在黏贴选项中选择“只保留文本”即可。 请替换文本，复制您所需要的文本，在黏贴选项中选择“只保留文本”即可。请替换文本，复制您所需要的文本，在黏贴选项中选择即可。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902579" y="1958525"/>
            <a:ext cx="3822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。请替换文本，复制您所需要的文本，在黏贴选项中选择“只保留文本”即可。请替换文本，复制您所需要的文本，在黏贴选项中选择“只保留文本”即可。 请替换文本，复制您所需要的文本，在黏贴选项中选择“只保留文本”即可。请替换文本，复制您所需要的文本，在黏贴选项中选择“只保留文本”即可。请替换文本。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412761" y="1286621"/>
            <a:ext cx="609600" cy="609600"/>
            <a:chOff x="8070055" y="3284566"/>
            <a:chExt cx="609600" cy="609600"/>
          </a:xfrm>
        </p:grpSpPr>
        <p:sp>
          <p:nvSpPr>
            <p:cNvPr id="24" name="椭圆 23"/>
            <p:cNvSpPr/>
            <p:nvPr/>
          </p:nvSpPr>
          <p:spPr>
            <a:xfrm>
              <a:off x="8070055" y="3284566"/>
              <a:ext cx="609600" cy="609600"/>
            </a:xfrm>
            <a:prstGeom prst="ellipse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8149824" y="3360766"/>
              <a:ext cx="457200" cy="4572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213483" y="3414106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srgbClr val="FF6D84"/>
                  </a:solidFill>
                  <a:latin typeface="Arial" panose="020B0604020202020204" pitchFamily="34" charset="0"/>
                </a:rPr>
                <a:t>2</a:t>
              </a:r>
              <a:endParaRPr lang="zh-CN" altLang="en-US" b="1" i="1" dirty="0">
                <a:solidFill>
                  <a:srgbClr val="FF6D84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4569667" y="2083952"/>
            <a:ext cx="2947491" cy="29337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855956" y="1481192"/>
            <a:ext cx="166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</a:t>
            </a:r>
          </a:p>
        </p:txBody>
      </p:sp>
      <p:sp>
        <p:nvSpPr>
          <p:cNvPr id="29" name="矩形 28"/>
          <p:cNvSpPr/>
          <p:nvPr/>
        </p:nvSpPr>
        <p:spPr>
          <a:xfrm>
            <a:off x="9175284" y="1427829"/>
            <a:ext cx="166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/>
          <p:cNvSpPr/>
          <p:nvPr/>
        </p:nvSpPr>
        <p:spPr>
          <a:xfrm>
            <a:off x="2926815" y="0"/>
            <a:ext cx="9278980" cy="6858000"/>
          </a:xfrm>
          <a:custGeom>
            <a:avLst/>
            <a:gdLst>
              <a:gd name="connsiteX0" fmla="*/ 0 w 8210550"/>
              <a:gd name="connsiteY0" fmla="*/ 0 h 6059364"/>
              <a:gd name="connsiteX1" fmla="*/ 8210550 w 8210550"/>
              <a:gd name="connsiteY1" fmla="*/ 0 h 6059364"/>
              <a:gd name="connsiteX2" fmla="*/ 8210550 w 8210550"/>
              <a:gd name="connsiteY2" fmla="*/ 6059364 h 6059364"/>
              <a:gd name="connsiteX3" fmla="*/ 0 w 8210550"/>
              <a:gd name="connsiteY3" fmla="*/ 6059364 h 6059364"/>
              <a:gd name="connsiteX4" fmla="*/ 0 w 8210550"/>
              <a:gd name="connsiteY4" fmla="*/ 0 h 6059364"/>
              <a:gd name="connsiteX0-1" fmla="*/ 783166 w 8993716"/>
              <a:gd name="connsiteY0-2" fmla="*/ 0 h 6059364"/>
              <a:gd name="connsiteX1-3" fmla="*/ 8993716 w 8993716"/>
              <a:gd name="connsiteY1-4" fmla="*/ 0 h 6059364"/>
              <a:gd name="connsiteX2-5" fmla="*/ 8993716 w 8993716"/>
              <a:gd name="connsiteY2-6" fmla="*/ 6059364 h 6059364"/>
              <a:gd name="connsiteX3-7" fmla="*/ 783166 w 8993716"/>
              <a:gd name="connsiteY3-8" fmla="*/ 6059364 h 6059364"/>
              <a:gd name="connsiteX4-9" fmla="*/ 783166 w 8993716"/>
              <a:gd name="connsiteY4-10" fmla="*/ 0 h 6059364"/>
              <a:gd name="connsiteX0-11" fmla="*/ 1030711 w 9241261"/>
              <a:gd name="connsiteY0-12" fmla="*/ 0 h 6059364"/>
              <a:gd name="connsiteX1-13" fmla="*/ 9241261 w 9241261"/>
              <a:gd name="connsiteY1-14" fmla="*/ 0 h 6059364"/>
              <a:gd name="connsiteX2-15" fmla="*/ 9241261 w 9241261"/>
              <a:gd name="connsiteY2-16" fmla="*/ 6059364 h 6059364"/>
              <a:gd name="connsiteX3-17" fmla="*/ 1030711 w 9241261"/>
              <a:gd name="connsiteY3-18" fmla="*/ 6059364 h 6059364"/>
              <a:gd name="connsiteX4-19" fmla="*/ 1030711 w 9241261"/>
              <a:gd name="connsiteY4-20" fmla="*/ 0 h 6059364"/>
              <a:gd name="connsiteX0-21" fmla="*/ 1315982 w 9526532"/>
              <a:gd name="connsiteY0-22" fmla="*/ 0 h 6059364"/>
              <a:gd name="connsiteX1-23" fmla="*/ 9526532 w 9526532"/>
              <a:gd name="connsiteY1-24" fmla="*/ 0 h 6059364"/>
              <a:gd name="connsiteX2-25" fmla="*/ 9526532 w 9526532"/>
              <a:gd name="connsiteY2-26" fmla="*/ 6059364 h 6059364"/>
              <a:gd name="connsiteX3-27" fmla="*/ 1315982 w 9526532"/>
              <a:gd name="connsiteY3-28" fmla="*/ 6059364 h 6059364"/>
              <a:gd name="connsiteX4-29" fmla="*/ 1315982 w 9526532"/>
              <a:gd name="connsiteY4-30" fmla="*/ 0 h 6059364"/>
              <a:gd name="connsiteX0-31" fmla="*/ 1280521 w 9491071"/>
              <a:gd name="connsiteY0-32" fmla="*/ 0 h 6059364"/>
              <a:gd name="connsiteX1-33" fmla="*/ 9491071 w 9491071"/>
              <a:gd name="connsiteY1-34" fmla="*/ 0 h 6059364"/>
              <a:gd name="connsiteX2-35" fmla="*/ 9491071 w 9491071"/>
              <a:gd name="connsiteY2-36" fmla="*/ 6059364 h 6059364"/>
              <a:gd name="connsiteX3-37" fmla="*/ 1280521 w 9491071"/>
              <a:gd name="connsiteY3-38" fmla="*/ 6059364 h 6059364"/>
              <a:gd name="connsiteX4-39" fmla="*/ 1280521 w 9491071"/>
              <a:gd name="connsiteY4-40" fmla="*/ 0 h 6059364"/>
              <a:gd name="connsiteX0-41" fmla="*/ 1387110 w 9597660"/>
              <a:gd name="connsiteY0-42" fmla="*/ 0 h 6059364"/>
              <a:gd name="connsiteX1-43" fmla="*/ 9597660 w 9597660"/>
              <a:gd name="connsiteY1-44" fmla="*/ 0 h 6059364"/>
              <a:gd name="connsiteX2-45" fmla="*/ 9597660 w 9597660"/>
              <a:gd name="connsiteY2-46" fmla="*/ 6059364 h 6059364"/>
              <a:gd name="connsiteX3-47" fmla="*/ 1387110 w 9597660"/>
              <a:gd name="connsiteY3-48" fmla="*/ 6059364 h 6059364"/>
              <a:gd name="connsiteX4-49" fmla="*/ 1387110 w 9597660"/>
              <a:gd name="connsiteY4-50" fmla="*/ 0 h 6059364"/>
              <a:gd name="connsiteX0-51" fmla="*/ 1410749 w 9621299"/>
              <a:gd name="connsiteY0-52" fmla="*/ 0 h 6059364"/>
              <a:gd name="connsiteX1-53" fmla="*/ 9621299 w 9621299"/>
              <a:gd name="connsiteY1-54" fmla="*/ 0 h 6059364"/>
              <a:gd name="connsiteX2-55" fmla="*/ 9621299 w 9621299"/>
              <a:gd name="connsiteY2-56" fmla="*/ 6059364 h 6059364"/>
              <a:gd name="connsiteX3-57" fmla="*/ 1410749 w 9621299"/>
              <a:gd name="connsiteY3-58" fmla="*/ 6059364 h 6059364"/>
              <a:gd name="connsiteX4-59" fmla="*/ 1410749 w 9621299"/>
              <a:gd name="connsiteY4-60" fmla="*/ 0 h 6059364"/>
              <a:gd name="connsiteX0-61" fmla="*/ 1465595 w 9676145"/>
              <a:gd name="connsiteY0-62" fmla="*/ 0 h 6059364"/>
              <a:gd name="connsiteX1-63" fmla="*/ 9676145 w 9676145"/>
              <a:gd name="connsiteY1-64" fmla="*/ 0 h 6059364"/>
              <a:gd name="connsiteX2-65" fmla="*/ 9676145 w 9676145"/>
              <a:gd name="connsiteY2-66" fmla="*/ 6059364 h 6059364"/>
              <a:gd name="connsiteX3-67" fmla="*/ 1465595 w 9676145"/>
              <a:gd name="connsiteY3-68" fmla="*/ 6059364 h 6059364"/>
              <a:gd name="connsiteX4-69" fmla="*/ 1465595 w 9676145"/>
              <a:gd name="connsiteY4-70" fmla="*/ 0 h 6059364"/>
              <a:gd name="connsiteX0-71" fmla="*/ 1484378 w 9694928"/>
              <a:gd name="connsiteY0-72" fmla="*/ 0 h 6059364"/>
              <a:gd name="connsiteX1-73" fmla="*/ 9694928 w 9694928"/>
              <a:gd name="connsiteY1-74" fmla="*/ 0 h 6059364"/>
              <a:gd name="connsiteX2-75" fmla="*/ 9694928 w 9694928"/>
              <a:gd name="connsiteY2-76" fmla="*/ 6059364 h 6059364"/>
              <a:gd name="connsiteX3-77" fmla="*/ 1484378 w 9694928"/>
              <a:gd name="connsiteY3-78" fmla="*/ 6059364 h 6059364"/>
              <a:gd name="connsiteX4-79" fmla="*/ 1484378 w 9694928"/>
              <a:gd name="connsiteY4-80" fmla="*/ 0 h 6059364"/>
              <a:gd name="connsiteX0-81" fmla="*/ 1202608 w 10297194"/>
              <a:gd name="connsiteY0-82" fmla="*/ 0 h 6059364"/>
              <a:gd name="connsiteX1-83" fmla="*/ 10297194 w 10297194"/>
              <a:gd name="connsiteY1-84" fmla="*/ 0 h 6059364"/>
              <a:gd name="connsiteX2-85" fmla="*/ 10297194 w 10297194"/>
              <a:gd name="connsiteY2-86" fmla="*/ 6059364 h 6059364"/>
              <a:gd name="connsiteX3-87" fmla="*/ 2086644 w 10297194"/>
              <a:gd name="connsiteY3-88" fmla="*/ 6059364 h 6059364"/>
              <a:gd name="connsiteX4-89" fmla="*/ 1202608 w 10297194"/>
              <a:gd name="connsiteY4-90" fmla="*/ 0 h 6059364"/>
              <a:gd name="connsiteX0-91" fmla="*/ 919397 w 10013983"/>
              <a:gd name="connsiteY0-92" fmla="*/ 0 h 6059364"/>
              <a:gd name="connsiteX1-93" fmla="*/ 10013983 w 10013983"/>
              <a:gd name="connsiteY1-94" fmla="*/ 0 h 6059364"/>
              <a:gd name="connsiteX2-95" fmla="*/ 10013983 w 10013983"/>
              <a:gd name="connsiteY2-96" fmla="*/ 6059364 h 6059364"/>
              <a:gd name="connsiteX3-97" fmla="*/ 1803433 w 10013983"/>
              <a:gd name="connsiteY3-98" fmla="*/ 6059364 h 6059364"/>
              <a:gd name="connsiteX4-99" fmla="*/ 919397 w 10013983"/>
              <a:gd name="connsiteY4-100" fmla="*/ 0 h 6059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3983" h="6059364">
                <a:moveTo>
                  <a:pt x="919397" y="0"/>
                </a:moveTo>
                <a:lnTo>
                  <a:pt x="10013983" y="0"/>
                </a:lnTo>
                <a:lnTo>
                  <a:pt x="10013983" y="6059364"/>
                </a:lnTo>
                <a:lnTo>
                  <a:pt x="1803433" y="6059364"/>
                </a:lnTo>
                <a:cubicBezTo>
                  <a:pt x="550564" y="6033344"/>
                  <a:pt x="-1038039" y="2573662"/>
                  <a:pt x="919397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32" y="425800"/>
              <a:ext cx="445047" cy="3901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/>
          <a:stretch>
            <a:fillRect/>
          </a:stretch>
        </p:blipFill>
        <p:spPr>
          <a:xfrm>
            <a:off x="364017" y="1585739"/>
            <a:ext cx="4164834" cy="405412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070214" y="957089"/>
            <a:ext cx="609600" cy="609600"/>
            <a:chOff x="6479983" y="1608166"/>
            <a:chExt cx="609600" cy="609600"/>
          </a:xfrm>
        </p:grpSpPr>
        <p:sp>
          <p:nvSpPr>
            <p:cNvPr id="12" name="椭圆 11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03242" y="2292010"/>
            <a:ext cx="609600" cy="609600"/>
            <a:chOff x="6479983" y="1608166"/>
            <a:chExt cx="609600" cy="609600"/>
          </a:xfrm>
        </p:grpSpPr>
        <p:sp>
          <p:nvSpPr>
            <p:cNvPr id="16" name="椭圆 15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2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19833" y="3729796"/>
            <a:ext cx="609600" cy="609600"/>
            <a:chOff x="6479983" y="1608166"/>
            <a:chExt cx="609600" cy="609600"/>
          </a:xfrm>
        </p:grpSpPr>
        <p:sp>
          <p:nvSpPr>
            <p:cNvPr id="20" name="椭圆 19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3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199706" y="5080038"/>
            <a:ext cx="609600" cy="609600"/>
            <a:chOff x="6479983" y="1608166"/>
            <a:chExt cx="609600" cy="609600"/>
          </a:xfrm>
        </p:grpSpPr>
        <p:sp>
          <p:nvSpPr>
            <p:cNvPr id="24" name="椭圆 23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4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4922915" y="804570"/>
            <a:ext cx="65792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375696" y="2187384"/>
            <a:ext cx="6119416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567050" y="3559341"/>
            <a:ext cx="5987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96505" y="4990386"/>
            <a:ext cx="6700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1" r="3026" b="15045"/>
          <a:stretch>
            <a:fillRect/>
          </a:stretch>
        </p:blipFill>
        <p:spPr>
          <a:xfrm>
            <a:off x="8297118" y="0"/>
            <a:ext cx="3894882" cy="2826185"/>
          </a:xfrm>
          <a:prstGeom prst="rect">
            <a:avLst/>
          </a:prstGeom>
          <a:effectLst/>
        </p:spPr>
      </p:pic>
      <p:grpSp>
        <p:nvGrpSpPr>
          <p:cNvPr id="12" name="组合 11"/>
          <p:cNvGrpSpPr/>
          <p:nvPr/>
        </p:nvGrpSpPr>
        <p:grpSpPr>
          <a:xfrm>
            <a:off x="514478" y="1367088"/>
            <a:ext cx="3591665" cy="2330014"/>
            <a:chOff x="777433" y="1872037"/>
            <a:chExt cx="5374737" cy="312823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777433" y="5000267"/>
              <a:ext cx="5374737" cy="0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069712" y="1915275"/>
              <a:ext cx="1082458" cy="0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77433" y="1915276"/>
              <a:ext cx="1213412" cy="0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777433" y="1915275"/>
              <a:ext cx="0" cy="3084992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152170" y="1915275"/>
              <a:ext cx="0" cy="3052657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990845" y="1872037"/>
              <a:ext cx="92597" cy="86475"/>
            </a:xfrm>
            <a:prstGeom prst="ellipse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069712" y="1882940"/>
              <a:ext cx="92597" cy="86475"/>
            </a:xfrm>
            <a:prstGeom prst="ellipse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467818" y="1367088"/>
            <a:ext cx="3591665" cy="2330014"/>
            <a:chOff x="777433" y="1872037"/>
            <a:chExt cx="5374737" cy="3128230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777433" y="5000267"/>
              <a:ext cx="5374737" cy="0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069712" y="1915275"/>
              <a:ext cx="1082458" cy="0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777433" y="1915276"/>
              <a:ext cx="1213412" cy="0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777433" y="1915275"/>
              <a:ext cx="0" cy="3084992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152170" y="1915275"/>
              <a:ext cx="0" cy="3052657"/>
            </a:xfrm>
            <a:prstGeom prst="line">
              <a:avLst/>
            </a:prstGeom>
            <a:ln w="12700">
              <a:solidFill>
                <a:srgbClr val="FF6D8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990845" y="1872037"/>
              <a:ext cx="92597" cy="86475"/>
            </a:xfrm>
            <a:prstGeom prst="ellipse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5069712" y="1882940"/>
              <a:ext cx="92597" cy="86475"/>
            </a:xfrm>
            <a:prstGeom prst="ellipse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r="71485"/>
          <a:stretch>
            <a:fillRect/>
          </a:stretch>
        </p:blipFill>
        <p:spPr>
          <a:xfrm rot="16200000" flipV="1">
            <a:off x="2052285" y="565458"/>
            <a:ext cx="753687" cy="1667669"/>
          </a:xfrm>
          <a:custGeom>
            <a:avLst/>
            <a:gdLst>
              <a:gd name="connsiteX0" fmla="*/ 2160976 w 2160976"/>
              <a:gd name="connsiteY0" fmla="*/ 3833377 h 4781550"/>
              <a:gd name="connsiteX1" fmla="*/ 2160976 w 2160976"/>
              <a:gd name="connsiteY1" fmla="*/ 0 h 4781550"/>
              <a:gd name="connsiteX2" fmla="*/ 0 w 2160976"/>
              <a:gd name="connsiteY2" fmla="*/ 0 h 4781550"/>
              <a:gd name="connsiteX3" fmla="*/ 0 w 2160976"/>
              <a:gd name="connsiteY3" fmla="*/ 4781550 h 4781550"/>
              <a:gd name="connsiteX4" fmla="*/ 1782995 w 2160976"/>
              <a:gd name="connsiteY4" fmla="*/ 4781550 h 4781550"/>
              <a:gd name="connsiteX5" fmla="*/ 1754999 w 2160976"/>
              <a:gd name="connsiteY5" fmla="*/ 4741291 h 4781550"/>
              <a:gd name="connsiteX6" fmla="*/ 1657356 w 2160976"/>
              <a:gd name="connsiteY6" fmla="*/ 4330444 h 4781550"/>
              <a:gd name="connsiteX7" fmla="*/ 1990728 w 2160976"/>
              <a:gd name="connsiteY7" fmla="*/ 3749419 h 4781550"/>
              <a:gd name="connsiteX8" fmla="*/ 2120492 w 2160976"/>
              <a:gd name="connsiteY8" fmla="*/ 3795079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0976" h="4781550">
                <a:moveTo>
                  <a:pt x="2160976" y="3833377"/>
                </a:moveTo>
                <a:lnTo>
                  <a:pt x="2160976" y="0"/>
                </a:lnTo>
                <a:lnTo>
                  <a:pt x="0" y="0"/>
                </a:lnTo>
                <a:lnTo>
                  <a:pt x="0" y="4781550"/>
                </a:lnTo>
                <a:lnTo>
                  <a:pt x="1782995" y="4781550"/>
                </a:lnTo>
                <a:lnTo>
                  <a:pt x="1754999" y="4741291"/>
                </a:lnTo>
                <a:cubicBezTo>
                  <a:pt x="1694670" y="4636146"/>
                  <a:pt x="1657356" y="4490889"/>
                  <a:pt x="1657356" y="4330444"/>
                </a:cubicBezTo>
                <a:cubicBezTo>
                  <a:pt x="1657356" y="4009553"/>
                  <a:pt x="1806612" y="3749419"/>
                  <a:pt x="1990728" y="3749419"/>
                </a:cubicBezTo>
                <a:cubicBezTo>
                  <a:pt x="2036757" y="3749419"/>
                  <a:pt x="2080607" y="3765677"/>
                  <a:pt x="2120492" y="3795079"/>
                </a:cubicBezTo>
                <a:close/>
              </a:path>
            </a:pathLst>
          </a:cu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r="71485"/>
          <a:stretch>
            <a:fillRect/>
          </a:stretch>
        </p:blipFill>
        <p:spPr>
          <a:xfrm rot="5400000" flipH="1" flipV="1">
            <a:off x="6005624" y="533253"/>
            <a:ext cx="753687" cy="1667669"/>
          </a:xfrm>
          <a:custGeom>
            <a:avLst/>
            <a:gdLst>
              <a:gd name="connsiteX0" fmla="*/ 2160976 w 2160976"/>
              <a:gd name="connsiteY0" fmla="*/ 3833377 h 4781550"/>
              <a:gd name="connsiteX1" fmla="*/ 2160976 w 2160976"/>
              <a:gd name="connsiteY1" fmla="*/ 0 h 4781550"/>
              <a:gd name="connsiteX2" fmla="*/ 0 w 2160976"/>
              <a:gd name="connsiteY2" fmla="*/ 0 h 4781550"/>
              <a:gd name="connsiteX3" fmla="*/ 0 w 2160976"/>
              <a:gd name="connsiteY3" fmla="*/ 4781550 h 4781550"/>
              <a:gd name="connsiteX4" fmla="*/ 1782995 w 2160976"/>
              <a:gd name="connsiteY4" fmla="*/ 4781550 h 4781550"/>
              <a:gd name="connsiteX5" fmla="*/ 1754999 w 2160976"/>
              <a:gd name="connsiteY5" fmla="*/ 4741291 h 4781550"/>
              <a:gd name="connsiteX6" fmla="*/ 1657356 w 2160976"/>
              <a:gd name="connsiteY6" fmla="*/ 4330444 h 4781550"/>
              <a:gd name="connsiteX7" fmla="*/ 1990728 w 2160976"/>
              <a:gd name="connsiteY7" fmla="*/ 3749419 h 4781550"/>
              <a:gd name="connsiteX8" fmla="*/ 2120492 w 2160976"/>
              <a:gd name="connsiteY8" fmla="*/ 3795079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0976" h="4781550">
                <a:moveTo>
                  <a:pt x="2160976" y="3833377"/>
                </a:moveTo>
                <a:lnTo>
                  <a:pt x="2160976" y="0"/>
                </a:lnTo>
                <a:lnTo>
                  <a:pt x="0" y="0"/>
                </a:lnTo>
                <a:lnTo>
                  <a:pt x="0" y="4781550"/>
                </a:lnTo>
                <a:lnTo>
                  <a:pt x="1782995" y="4781550"/>
                </a:lnTo>
                <a:lnTo>
                  <a:pt x="1754999" y="4741291"/>
                </a:lnTo>
                <a:cubicBezTo>
                  <a:pt x="1694670" y="4636146"/>
                  <a:pt x="1657356" y="4490889"/>
                  <a:pt x="1657356" y="4330444"/>
                </a:cubicBezTo>
                <a:cubicBezTo>
                  <a:pt x="1657356" y="4009553"/>
                  <a:pt x="1806612" y="3749419"/>
                  <a:pt x="1990728" y="3749419"/>
                </a:cubicBezTo>
                <a:cubicBezTo>
                  <a:pt x="2036757" y="3749419"/>
                  <a:pt x="2080607" y="3765677"/>
                  <a:pt x="2120492" y="3795079"/>
                </a:cubicBezTo>
                <a:close/>
              </a:path>
            </a:pathLst>
          </a:cu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43" name="直接连接符 42"/>
          <p:cNvCxnSpPr/>
          <p:nvPr/>
        </p:nvCxnSpPr>
        <p:spPr>
          <a:xfrm>
            <a:off x="514478" y="4073944"/>
            <a:ext cx="10668740" cy="0"/>
          </a:xfrm>
          <a:prstGeom prst="line">
            <a:avLst/>
          </a:prstGeom>
          <a:ln w="12700">
            <a:solidFill>
              <a:srgbClr val="FF6D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7398009" y="6223826"/>
            <a:ext cx="3785209" cy="1"/>
          </a:xfrm>
          <a:prstGeom prst="line">
            <a:avLst/>
          </a:prstGeom>
          <a:ln w="12700">
            <a:solidFill>
              <a:srgbClr val="FF6D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514478" y="6235548"/>
            <a:ext cx="3152647" cy="1"/>
          </a:xfrm>
          <a:prstGeom prst="line">
            <a:avLst/>
          </a:prstGeom>
          <a:ln w="12700">
            <a:solidFill>
              <a:srgbClr val="FF6D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514478" y="4073945"/>
            <a:ext cx="0" cy="2161603"/>
          </a:xfrm>
          <a:prstGeom prst="line">
            <a:avLst/>
          </a:prstGeom>
          <a:ln w="12700">
            <a:solidFill>
              <a:srgbClr val="FF6D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11183218" y="4073944"/>
            <a:ext cx="0" cy="2135295"/>
          </a:xfrm>
          <a:prstGeom prst="line">
            <a:avLst/>
          </a:prstGeom>
          <a:ln w="12700">
            <a:solidFill>
              <a:srgbClr val="FF6D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 flipV="1">
            <a:off x="3692307" y="6209239"/>
            <a:ext cx="61878" cy="64410"/>
          </a:xfrm>
          <a:prstGeom prst="ellipse">
            <a:avLst/>
          </a:prstGeom>
          <a:solidFill>
            <a:srgbClr val="FF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V="1">
            <a:off x="7336131" y="6209239"/>
            <a:ext cx="61878" cy="64410"/>
          </a:xfrm>
          <a:prstGeom prst="ellipse">
            <a:avLst/>
          </a:prstGeom>
          <a:solidFill>
            <a:srgbClr val="FF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r="71485"/>
          <a:stretch>
            <a:fillRect/>
          </a:stretch>
        </p:blipFill>
        <p:spPr>
          <a:xfrm rot="16200000" flipV="1">
            <a:off x="4337955" y="5413638"/>
            <a:ext cx="753687" cy="1667669"/>
          </a:xfrm>
          <a:custGeom>
            <a:avLst/>
            <a:gdLst>
              <a:gd name="connsiteX0" fmla="*/ 2160976 w 2160976"/>
              <a:gd name="connsiteY0" fmla="*/ 3833377 h 4781550"/>
              <a:gd name="connsiteX1" fmla="*/ 2160976 w 2160976"/>
              <a:gd name="connsiteY1" fmla="*/ 0 h 4781550"/>
              <a:gd name="connsiteX2" fmla="*/ 0 w 2160976"/>
              <a:gd name="connsiteY2" fmla="*/ 0 h 4781550"/>
              <a:gd name="connsiteX3" fmla="*/ 0 w 2160976"/>
              <a:gd name="connsiteY3" fmla="*/ 4781550 h 4781550"/>
              <a:gd name="connsiteX4" fmla="*/ 1782995 w 2160976"/>
              <a:gd name="connsiteY4" fmla="*/ 4781550 h 4781550"/>
              <a:gd name="connsiteX5" fmla="*/ 1754999 w 2160976"/>
              <a:gd name="connsiteY5" fmla="*/ 4741291 h 4781550"/>
              <a:gd name="connsiteX6" fmla="*/ 1657356 w 2160976"/>
              <a:gd name="connsiteY6" fmla="*/ 4330444 h 4781550"/>
              <a:gd name="connsiteX7" fmla="*/ 1990728 w 2160976"/>
              <a:gd name="connsiteY7" fmla="*/ 3749419 h 4781550"/>
              <a:gd name="connsiteX8" fmla="*/ 2120492 w 2160976"/>
              <a:gd name="connsiteY8" fmla="*/ 3795079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0976" h="4781550">
                <a:moveTo>
                  <a:pt x="2160976" y="3833377"/>
                </a:moveTo>
                <a:lnTo>
                  <a:pt x="2160976" y="0"/>
                </a:lnTo>
                <a:lnTo>
                  <a:pt x="0" y="0"/>
                </a:lnTo>
                <a:lnTo>
                  <a:pt x="0" y="4781550"/>
                </a:lnTo>
                <a:lnTo>
                  <a:pt x="1782995" y="4781550"/>
                </a:lnTo>
                <a:lnTo>
                  <a:pt x="1754999" y="4741291"/>
                </a:lnTo>
                <a:cubicBezTo>
                  <a:pt x="1694670" y="4636146"/>
                  <a:pt x="1657356" y="4490889"/>
                  <a:pt x="1657356" y="4330444"/>
                </a:cubicBezTo>
                <a:cubicBezTo>
                  <a:pt x="1657356" y="4009553"/>
                  <a:pt x="1806612" y="3749419"/>
                  <a:pt x="1990728" y="3749419"/>
                </a:cubicBezTo>
                <a:cubicBezTo>
                  <a:pt x="2036757" y="3749419"/>
                  <a:pt x="2080607" y="3765677"/>
                  <a:pt x="2120492" y="3795079"/>
                </a:cubicBezTo>
                <a:close/>
              </a:path>
            </a:pathLst>
          </a:cu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r="71485"/>
          <a:stretch>
            <a:fillRect/>
          </a:stretch>
        </p:blipFill>
        <p:spPr>
          <a:xfrm rot="5400000" flipH="1" flipV="1">
            <a:off x="6005624" y="5439815"/>
            <a:ext cx="753687" cy="1667669"/>
          </a:xfrm>
          <a:custGeom>
            <a:avLst/>
            <a:gdLst>
              <a:gd name="connsiteX0" fmla="*/ 2160976 w 2160976"/>
              <a:gd name="connsiteY0" fmla="*/ 3833377 h 4781550"/>
              <a:gd name="connsiteX1" fmla="*/ 2160976 w 2160976"/>
              <a:gd name="connsiteY1" fmla="*/ 0 h 4781550"/>
              <a:gd name="connsiteX2" fmla="*/ 0 w 2160976"/>
              <a:gd name="connsiteY2" fmla="*/ 0 h 4781550"/>
              <a:gd name="connsiteX3" fmla="*/ 0 w 2160976"/>
              <a:gd name="connsiteY3" fmla="*/ 4781550 h 4781550"/>
              <a:gd name="connsiteX4" fmla="*/ 1782995 w 2160976"/>
              <a:gd name="connsiteY4" fmla="*/ 4781550 h 4781550"/>
              <a:gd name="connsiteX5" fmla="*/ 1754999 w 2160976"/>
              <a:gd name="connsiteY5" fmla="*/ 4741291 h 4781550"/>
              <a:gd name="connsiteX6" fmla="*/ 1657356 w 2160976"/>
              <a:gd name="connsiteY6" fmla="*/ 4330444 h 4781550"/>
              <a:gd name="connsiteX7" fmla="*/ 1990728 w 2160976"/>
              <a:gd name="connsiteY7" fmla="*/ 3749419 h 4781550"/>
              <a:gd name="connsiteX8" fmla="*/ 2120492 w 2160976"/>
              <a:gd name="connsiteY8" fmla="*/ 3795079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0976" h="4781550">
                <a:moveTo>
                  <a:pt x="2160976" y="3833377"/>
                </a:moveTo>
                <a:lnTo>
                  <a:pt x="2160976" y="0"/>
                </a:lnTo>
                <a:lnTo>
                  <a:pt x="0" y="0"/>
                </a:lnTo>
                <a:lnTo>
                  <a:pt x="0" y="4781550"/>
                </a:lnTo>
                <a:lnTo>
                  <a:pt x="1782995" y="4781550"/>
                </a:lnTo>
                <a:lnTo>
                  <a:pt x="1754999" y="4741291"/>
                </a:lnTo>
                <a:cubicBezTo>
                  <a:pt x="1694670" y="4636146"/>
                  <a:pt x="1657356" y="4490889"/>
                  <a:pt x="1657356" y="4330444"/>
                </a:cubicBezTo>
                <a:cubicBezTo>
                  <a:pt x="1657356" y="4009553"/>
                  <a:pt x="1806612" y="3749419"/>
                  <a:pt x="1990728" y="3749419"/>
                </a:cubicBezTo>
                <a:cubicBezTo>
                  <a:pt x="2036757" y="3749419"/>
                  <a:pt x="2080607" y="3765677"/>
                  <a:pt x="2120492" y="3795079"/>
                </a:cubicBezTo>
                <a:close/>
              </a:path>
            </a:pathLst>
          </a:cu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7" name="矩形 66"/>
          <p:cNvSpPr/>
          <p:nvPr/>
        </p:nvSpPr>
        <p:spPr>
          <a:xfrm>
            <a:off x="750891" y="4279789"/>
            <a:ext cx="102885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A63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后再替换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A6378"/>
              </a:solidFill>
              <a:effectLst/>
              <a:uLnTx/>
              <a:uFillTx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9789" y="1768543"/>
            <a:ext cx="31911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4656388" y="1758518"/>
            <a:ext cx="31911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763961" y="2562225"/>
            <a:ext cx="9428039" cy="3314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0" y="1828800"/>
            <a:ext cx="3209925" cy="2865032"/>
          </a:xfrm>
          <a:prstGeom prst="rect">
            <a:avLst/>
          </a:prstGeom>
          <a:solidFill>
            <a:srgbClr val="FF6D8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3389188" y="2866458"/>
            <a:ext cx="8424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A63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A6378"/>
              </a:solidFill>
              <a:effectLst/>
              <a:uLnTx/>
              <a:uFillTx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29280" y="3168010"/>
            <a:ext cx="166217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请添加小标题或概括性文本</a:t>
            </a:r>
          </a:p>
        </p:txBody>
      </p:sp>
      <p:sp>
        <p:nvSpPr>
          <p:cNvPr id="24" name="矩形 23"/>
          <p:cNvSpPr/>
          <p:nvPr/>
        </p:nvSpPr>
        <p:spPr>
          <a:xfrm>
            <a:off x="2943224" y="2771776"/>
            <a:ext cx="9029701" cy="2867021"/>
          </a:xfrm>
          <a:prstGeom prst="rect">
            <a:avLst/>
          </a:prstGeom>
          <a:noFill/>
          <a:ln w="19050">
            <a:solidFill>
              <a:srgbClr val="FF6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10359"/>
          <a:stretch>
            <a:fillRect/>
          </a:stretch>
        </p:blipFill>
        <p:spPr>
          <a:xfrm rot="16200000" flipH="1">
            <a:off x="56567" y="1696037"/>
            <a:ext cx="1973495" cy="2086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1657349" y="2076450"/>
            <a:ext cx="1285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95274" y="4438650"/>
            <a:ext cx="26431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943224" y="2076450"/>
            <a:ext cx="0" cy="2362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95274" y="3114675"/>
            <a:ext cx="0" cy="1323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904" y="0"/>
            <a:ext cx="1973496" cy="19734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305175" y="4838694"/>
            <a:ext cx="8886825" cy="2019305"/>
          </a:xfrm>
          <a:custGeom>
            <a:avLst/>
            <a:gdLst>
              <a:gd name="connsiteX0" fmla="*/ 0 w 8886825"/>
              <a:gd name="connsiteY0" fmla="*/ 0 h 2530531"/>
              <a:gd name="connsiteX1" fmla="*/ 8886825 w 8886825"/>
              <a:gd name="connsiteY1" fmla="*/ 0 h 2530531"/>
              <a:gd name="connsiteX2" fmla="*/ 8886825 w 8886825"/>
              <a:gd name="connsiteY2" fmla="*/ 2530531 h 2530531"/>
              <a:gd name="connsiteX3" fmla="*/ 0 w 8886825"/>
              <a:gd name="connsiteY3" fmla="*/ 2530531 h 2530531"/>
              <a:gd name="connsiteX4" fmla="*/ 0 w 8886825"/>
              <a:gd name="connsiteY4" fmla="*/ 0 h 2530531"/>
              <a:gd name="connsiteX0-1" fmla="*/ 0 w 8886825"/>
              <a:gd name="connsiteY0-2" fmla="*/ 266700 h 2797231"/>
              <a:gd name="connsiteX1-3" fmla="*/ 8886825 w 8886825"/>
              <a:gd name="connsiteY1-4" fmla="*/ 266700 h 2797231"/>
              <a:gd name="connsiteX2-5" fmla="*/ 8886825 w 8886825"/>
              <a:gd name="connsiteY2-6" fmla="*/ 2797231 h 2797231"/>
              <a:gd name="connsiteX3-7" fmla="*/ 0 w 8886825"/>
              <a:gd name="connsiteY3-8" fmla="*/ 2797231 h 2797231"/>
              <a:gd name="connsiteX4-9" fmla="*/ 0 w 8886825"/>
              <a:gd name="connsiteY4-10" fmla="*/ 266700 h 2797231"/>
              <a:gd name="connsiteX0-11" fmla="*/ 0 w 8886825"/>
              <a:gd name="connsiteY0-12" fmla="*/ 439405 h 2969936"/>
              <a:gd name="connsiteX1-13" fmla="*/ 8886825 w 8886825"/>
              <a:gd name="connsiteY1-14" fmla="*/ 439405 h 2969936"/>
              <a:gd name="connsiteX2-15" fmla="*/ 8886825 w 8886825"/>
              <a:gd name="connsiteY2-16" fmla="*/ 2969936 h 2969936"/>
              <a:gd name="connsiteX3-17" fmla="*/ 0 w 8886825"/>
              <a:gd name="connsiteY3-18" fmla="*/ 2969936 h 2969936"/>
              <a:gd name="connsiteX4-19" fmla="*/ 0 w 8886825"/>
              <a:gd name="connsiteY4-20" fmla="*/ 439405 h 296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886825" h="2969936">
                <a:moveTo>
                  <a:pt x="0" y="439405"/>
                </a:moveTo>
                <a:cubicBezTo>
                  <a:pt x="3000375" y="-160670"/>
                  <a:pt x="6315075" y="-132095"/>
                  <a:pt x="8886825" y="439405"/>
                </a:cubicBezTo>
                <a:lnTo>
                  <a:pt x="8886825" y="2969936"/>
                </a:lnTo>
                <a:lnTo>
                  <a:pt x="0" y="2969936"/>
                </a:lnTo>
                <a:lnTo>
                  <a:pt x="0" y="43940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58"/>
          <a:stretch>
            <a:fillRect/>
          </a:stretch>
        </p:blipFill>
        <p:spPr>
          <a:xfrm>
            <a:off x="-66675" y="3695700"/>
            <a:ext cx="4127962" cy="31623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组合 42"/>
          <p:cNvGrpSpPr/>
          <p:nvPr/>
        </p:nvGrpSpPr>
        <p:grpSpPr>
          <a:xfrm>
            <a:off x="4305300" y="3880032"/>
            <a:ext cx="1676400" cy="1676400"/>
            <a:chOff x="4419600" y="3819523"/>
            <a:chExt cx="1676400" cy="1676400"/>
          </a:xfrm>
        </p:grpSpPr>
        <p:sp>
          <p:nvSpPr>
            <p:cNvPr id="41" name="泪滴形 40"/>
            <p:cNvSpPr/>
            <p:nvPr/>
          </p:nvSpPr>
          <p:spPr>
            <a:xfrm>
              <a:off x="4419600" y="3819523"/>
              <a:ext cx="1676400" cy="1676400"/>
            </a:xfrm>
            <a:prstGeom prst="teardrop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泪滴形 41"/>
            <p:cNvSpPr/>
            <p:nvPr/>
          </p:nvSpPr>
          <p:spPr>
            <a:xfrm>
              <a:off x="4581157" y="3992984"/>
              <a:ext cx="1353286" cy="1329477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矩形 49"/>
          <p:cNvSpPr/>
          <p:nvPr/>
        </p:nvSpPr>
        <p:spPr>
          <a:xfrm>
            <a:off x="677333" y="1391464"/>
            <a:ext cx="109867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A63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A6378"/>
              </a:solidFill>
              <a:effectLst/>
              <a:uLnTx/>
              <a:uFillTx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650065" y="4529871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关键词一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934200" y="3880032"/>
            <a:ext cx="1676400" cy="1676400"/>
            <a:chOff x="4419600" y="3819523"/>
            <a:chExt cx="1676400" cy="1676400"/>
          </a:xfrm>
        </p:grpSpPr>
        <p:sp>
          <p:nvSpPr>
            <p:cNvPr id="53" name="泪滴形 52"/>
            <p:cNvSpPr/>
            <p:nvPr/>
          </p:nvSpPr>
          <p:spPr>
            <a:xfrm>
              <a:off x="4419600" y="3819523"/>
              <a:ext cx="1676400" cy="1676400"/>
            </a:xfrm>
            <a:prstGeom prst="teardrop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泪滴形 53"/>
            <p:cNvSpPr/>
            <p:nvPr/>
          </p:nvSpPr>
          <p:spPr>
            <a:xfrm>
              <a:off x="4581157" y="3992984"/>
              <a:ext cx="1353286" cy="1329477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7263953" y="4481002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关键词二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9563100" y="3880032"/>
            <a:ext cx="1676400" cy="1676400"/>
            <a:chOff x="4419600" y="3819523"/>
            <a:chExt cx="1676400" cy="1676400"/>
          </a:xfrm>
        </p:grpSpPr>
        <p:sp>
          <p:nvSpPr>
            <p:cNvPr id="57" name="泪滴形 56"/>
            <p:cNvSpPr/>
            <p:nvPr/>
          </p:nvSpPr>
          <p:spPr>
            <a:xfrm>
              <a:off x="4419600" y="3819523"/>
              <a:ext cx="1676400" cy="1676400"/>
            </a:xfrm>
            <a:prstGeom prst="teardrop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泪滴形 57"/>
            <p:cNvSpPr/>
            <p:nvPr/>
          </p:nvSpPr>
          <p:spPr>
            <a:xfrm>
              <a:off x="4581157" y="3992984"/>
              <a:ext cx="1353286" cy="1329477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9829815" y="4481002"/>
            <a:ext cx="114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关键词三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87" y="3692066"/>
            <a:ext cx="4414470" cy="31659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b="5108"/>
          <a:stretch>
            <a:fillRect/>
          </a:stretch>
        </p:blipFill>
        <p:spPr>
          <a:xfrm>
            <a:off x="1" y="4139921"/>
            <a:ext cx="6257520" cy="271807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5762" y="1810798"/>
            <a:ext cx="162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A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2800" b="1" dirty="0">
              <a:solidFill>
                <a:srgbClr val="FA63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5762" y="898600"/>
            <a:ext cx="162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A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499295" y="2795993"/>
            <a:ext cx="403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A6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请添加第一部分章节大标题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67067" y="2795992"/>
            <a:ext cx="403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A6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请添加第三部分章节大标题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482081" y="3853197"/>
            <a:ext cx="403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A6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请添加第二部分章节大标题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67067" y="3837600"/>
            <a:ext cx="403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A6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请添加第四部分章节大标题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27" y="2831735"/>
            <a:ext cx="445047" cy="390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27" y="3924684"/>
            <a:ext cx="445047" cy="390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261" y="2828407"/>
            <a:ext cx="445047" cy="390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261" y="3888940"/>
            <a:ext cx="445047" cy="390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25" name="直接连接符 24"/>
          <p:cNvCxnSpPr/>
          <p:nvPr/>
        </p:nvCxnSpPr>
        <p:spPr>
          <a:xfrm>
            <a:off x="1045762" y="1810798"/>
            <a:ext cx="1554614" cy="0"/>
          </a:xfrm>
          <a:prstGeom prst="line">
            <a:avLst/>
          </a:prstGeom>
          <a:noFill/>
          <a:ln w="12700" cap="flat" cmpd="sng" algn="ctr">
            <a:solidFill>
              <a:srgbClr val="FA6378"/>
            </a:solidFill>
            <a:prstDash val="solid"/>
            <a:miter lim="800000"/>
          </a:ln>
          <a:effectLst/>
        </p:spPr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00" y="-46459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b="5108"/>
          <a:stretch>
            <a:fillRect/>
          </a:stretch>
        </p:blipFill>
        <p:spPr>
          <a:xfrm>
            <a:off x="1" y="4139921"/>
            <a:ext cx="6257520" cy="27180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7965" y="0"/>
            <a:ext cx="2224034" cy="31112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572" y="3233211"/>
            <a:ext cx="6925656" cy="2353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219" y="1333306"/>
            <a:ext cx="5809992" cy="23532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8" y="780011"/>
            <a:ext cx="3819945" cy="398741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612072" y="2494428"/>
            <a:ext cx="24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A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PART 01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A63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076698" y="4536595"/>
            <a:ext cx="403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A6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请添加第一部分章节大标题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1896542" y="5157569"/>
            <a:ext cx="8563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请替换文本，复制您所需要的文本，在黏贴选项中选择“只保留文本”即可。如果文本替换出现字体颜色或格式与模板不一致，请您“取消组合”后再替换。请替换文本，复制您所需要的文本，在黏贴选项中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958" y="1"/>
            <a:ext cx="1488662" cy="1488662"/>
          </a:xfrm>
          <a:prstGeom prst="rect">
            <a:avLst/>
          </a:prstGeom>
        </p:spPr>
      </p:pic>
      <p:sp>
        <p:nvSpPr>
          <p:cNvPr id="22" name="Freeform 40217"/>
          <p:cNvSpPr/>
          <p:nvPr/>
        </p:nvSpPr>
        <p:spPr bwMode="auto">
          <a:xfrm>
            <a:off x="6236286" y="3687561"/>
            <a:ext cx="2662238" cy="2714625"/>
          </a:xfrm>
          <a:custGeom>
            <a:avLst/>
            <a:gdLst>
              <a:gd name="T0" fmla="*/ 269 w 1121"/>
              <a:gd name="T1" fmla="*/ 1000 h 1143"/>
              <a:gd name="T2" fmla="*/ 978 w 1121"/>
              <a:gd name="T3" fmla="*/ 810 h 1143"/>
              <a:gd name="T4" fmla="*/ 788 w 1121"/>
              <a:gd name="T5" fmla="*/ 101 h 1143"/>
              <a:gd name="T6" fmla="*/ 245 w 1121"/>
              <a:gd name="T7" fmla="*/ 116 h 1143"/>
              <a:gd name="T8" fmla="*/ 245 w 1121"/>
              <a:gd name="T9" fmla="*/ 116 h 1143"/>
              <a:gd name="T10" fmla="*/ 10 w 1121"/>
              <a:gd name="T11" fmla="*/ 252 h 1143"/>
              <a:gd name="T12" fmla="*/ 10 w 1121"/>
              <a:gd name="T13" fmla="*/ 522 h 1143"/>
              <a:gd name="T14" fmla="*/ 10 w 1121"/>
              <a:gd name="T15" fmla="*/ 522 h 1143"/>
              <a:gd name="T16" fmla="*/ 269 w 1121"/>
              <a:gd name="T17" fmla="*/ 1000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1" h="1143">
                <a:moveTo>
                  <a:pt x="269" y="1000"/>
                </a:moveTo>
                <a:cubicBezTo>
                  <a:pt x="517" y="1143"/>
                  <a:pt x="834" y="1058"/>
                  <a:pt x="978" y="810"/>
                </a:cubicBezTo>
                <a:cubicBezTo>
                  <a:pt x="1121" y="562"/>
                  <a:pt x="1036" y="245"/>
                  <a:pt x="788" y="101"/>
                </a:cubicBezTo>
                <a:cubicBezTo>
                  <a:pt x="613" y="0"/>
                  <a:pt x="403" y="13"/>
                  <a:pt x="245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10" y="252"/>
                  <a:pt x="10" y="252"/>
                  <a:pt x="10" y="252"/>
                </a:cubicBezTo>
                <a:cubicBezTo>
                  <a:pt x="10" y="522"/>
                  <a:pt x="10" y="522"/>
                  <a:pt x="10" y="522"/>
                </a:cubicBezTo>
                <a:cubicBezTo>
                  <a:pt x="10" y="522"/>
                  <a:pt x="10" y="522"/>
                  <a:pt x="10" y="522"/>
                </a:cubicBezTo>
                <a:cubicBezTo>
                  <a:pt x="0" y="711"/>
                  <a:pt x="94" y="899"/>
                  <a:pt x="269" y="1000"/>
                </a:cubicBezTo>
              </a:path>
            </a:pathLst>
          </a:custGeom>
          <a:solidFill>
            <a:srgbClr val="FF6D8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ker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Freeform 40218"/>
          <p:cNvSpPr/>
          <p:nvPr/>
        </p:nvSpPr>
        <p:spPr bwMode="auto">
          <a:xfrm>
            <a:off x="3509162" y="3687562"/>
            <a:ext cx="2663825" cy="2714625"/>
          </a:xfrm>
          <a:custGeom>
            <a:avLst/>
            <a:gdLst>
              <a:gd name="T0" fmla="*/ 333 w 1121"/>
              <a:gd name="T1" fmla="*/ 101 h 1143"/>
              <a:gd name="T2" fmla="*/ 143 w 1121"/>
              <a:gd name="T3" fmla="*/ 810 h 1143"/>
              <a:gd name="T4" fmla="*/ 852 w 1121"/>
              <a:gd name="T5" fmla="*/ 1000 h 1143"/>
              <a:gd name="T6" fmla="*/ 1111 w 1121"/>
              <a:gd name="T7" fmla="*/ 522 h 1143"/>
              <a:gd name="T8" fmla="*/ 1111 w 1121"/>
              <a:gd name="T9" fmla="*/ 522 h 1143"/>
              <a:gd name="T10" fmla="*/ 1111 w 1121"/>
              <a:gd name="T11" fmla="*/ 252 h 1143"/>
              <a:gd name="T12" fmla="*/ 876 w 1121"/>
              <a:gd name="T13" fmla="*/ 116 h 1143"/>
              <a:gd name="T14" fmla="*/ 876 w 1121"/>
              <a:gd name="T15" fmla="*/ 116 h 1143"/>
              <a:gd name="T16" fmla="*/ 333 w 1121"/>
              <a:gd name="T17" fmla="*/ 101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1" h="1143">
                <a:moveTo>
                  <a:pt x="333" y="101"/>
                </a:moveTo>
                <a:cubicBezTo>
                  <a:pt x="85" y="245"/>
                  <a:pt x="0" y="562"/>
                  <a:pt x="143" y="810"/>
                </a:cubicBezTo>
                <a:cubicBezTo>
                  <a:pt x="287" y="1058"/>
                  <a:pt x="604" y="1143"/>
                  <a:pt x="852" y="1000"/>
                </a:cubicBezTo>
                <a:cubicBezTo>
                  <a:pt x="1027" y="899"/>
                  <a:pt x="1121" y="711"/>
                  <a:pt x="1111" y="522"/>
                </a:cubicBezTo>
                <a:cubicBezTo>
                  <a:pt x="1111" y="522"/>
                  <a:pt x="1111" y="522"/>
                  <a:pt x="1111" y="522"/>
                </a:cubicBezTo>
                <a:cubicBezTo>
                  <a:pt x="1111" y="252"/>
                  <a:pt x="1111" y="252"/>
                  <a:pt x="1111" y="252"/>
                </a:cubicBezTo>
                <a:cubicBezTo>
                  <a:pt x="876" y="116"/>
                  <a:pt x="876" y="116"/>
                  <a:pt x="876" y="116"/>
                </a:cubicBezTo>
                <a:cubicBezTo>
                  <a:pt x="876" y="116"/>
                  <a:pt x="876" y="116"/>
                  <a:pt x="876" y="116"/>
                </a:cubicBezTo>
                <a:cubicBezTo>
                  <a:pt x="718" y="13"/>
                  <a:pt x="508" y="0"/>
                  <a:pt x="333" y="101"/>
                </a:cubicBezTo>
              </a:path>
            </a:pathLst>
          </a:custGeom>
          <a:solidFill>
            <a:srgbClr val="FF6D8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ker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Freeform 40219"/>
          <p:cNvSpPr/>
          <p:nvPr/>
        </p:nvSpPr>
        <p:spPr bwMode="auto">
          <a:xfrm>
            <a:off x="4983387" y="1488663"/>
            <a:ext cx="2465388" cy="2657475"/>
          </a:xfrm>
          <a:custGeom>
            <a:avLst/>
            <a:gdLst>
              <a:gd name="T0" fmla="*/ 1038 w 1038"/>
              <a:gd name="T1" fmla="*/ 519 h 1118"/>
              <a:gd name="T2" fmla="*/ 519 w 1038"/>
              <a:gd name="T3" fmla="*/ 0 h 1118"/>
              <a:gd name="T4" fmla="*/ 0 w 1038"/>
              <a:gd name="T5" fmla="*/ 519 h 1118"/>
              <a:gd name="T6" fmla="*/ 284 w 1038"/>
              <a:gd name="T7" fmla="*/ 982 h 1118"/>
              <a:gd name="T8" fmla="*/ 284 w 1038"/>
              <a:gd name="T9" fmla="*/ 982 h 1118"/>
              <a:gd name="T10" fmla="*/ 519 w 1038"/>
              <a:gd name="T11" fmla="*/ 1118 h 1118"/>
              <a:gd name="T12" fmla="*/ 754 w 1038"/>
              <a:gd name="T13" fmla="*/ 982 h 1118"/>
              <a:gd name="T14" fmla="*/ 754 w 1038"/>
              <a:gd name="T15" fmla="*/ 982 h 1118"/>
              <a:gd name="T16" fmla="*/ 1038 w 1038"/>
              <a:gd name="T17" fmla="*/ 519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solidFill>
            <a:srgbClr val="FF6D8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41" name="Freeform 40219"/>
          <p:cNvSpPr/>
          <p:nvPr/>
        </p:nvSpPr>
        <p:spPr bwMode="auto">
          <a:xfrm>
            <a:off x="5195119" y="1726458"/>
            <a:ext cx="2035308" cy="2193886"/>
          </a:xfrm>
          <a:custGeom>
            <a:avLst/>
            <a:gdLst>
              <a:gd name="T0" fmla="*/ 1038 w 1038"/>
              <a:gd name="T1" fmla="*/ 519 h 1118"/>
              <a:gd name="T2" fmla="*/ 519 w 1038"/>
              <a:gd name="T3" fmla="*/ 0 h 1118"/>
              <a:gd name="T4" fmla="*/ 0 w 1038"/>
              <a:gd name="T5" fmla="*/ 519 h 1118"/>
              <a:gd name="T6" fmla="*/ 284 w 1038"/>
              <a:gd name="T7" fmla="*/ 982 h 1118"/>
              <a:gd name="T8" fmla="*/ 284 w 1038"/>
              <a:gd name="T9" fmla="*/ 982 h 1118"/>
              <a:gd name="T10" fmla="*/ 519 w 1038"/>
              <a:gd name="T11" fmla="*/ 1118 h 1118"/>
              <a:gd name="T12" fmla="*/ 754 w 1038"/>
              <a:gd name="T13" fmla="*/ 982 h 1118"/>
              <a:gd name="T14" fmla="*/ 754 w 1038"/>
              <a:gd name="T15" fmla="*/ 982 h 1118"/>
              <a:gd name="T16" fmla="*/ 1038 w 1038"/>
              <a:gd name="T17" fmla="*/ 519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924710" y="331681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>
                <a:solidFill>
                  <a:srgbClr val="FF6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2400" b="1" i="1" dirty="0">
              <a:solidFill>
                <a:srgbClr val="FF6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Freeform 40219"/>
          <p:cNvSpPr/>
          <p:nvPr/>
        </p:nvSpPr>
        <p:spPr bwMode="auto">
          <a:xfrm rot="14418555">
            <a:off x="4019460" y="3862901"/>
            <a:ext cx="2035308" cy="2193886"/>
          </a:xfrm>
          <a:custGeom>
            <a:avLst/>
            <a:gdLst>
              <a:gd name="T0" fmla="*/ 1038 w 1038"/>
              <a:gd name="T1" fmla="*/ 519 h 1118"/>
              <a:gd name="T2" fmla="*/ 519 w 1038"/>
              <a:gd name="T3" fmla="*/ 0 h 1118"/>
              <a:gd name="T4" fmla="*/ 0 w 1038"/>
              <a:gd name="T5" fmla="*/ 519 h 1118"/>
              <a:gd name="T6" fmla="*/ 284 w 1038"/>
              <a:gd name="T7" fmla="*/ 982 h 1118"/>
              <a:gd name="T8" fmla="*/ 284 w 1038"/>
              <a:gd name="T9" fmla="*/ 982 h 1118"/>
              <a:gd name="T10" fmla="*/ 519 w 1038"/>
              <a:gd name="T11" fmla="*/ 1118 h 1118"/>
              <a:gd name="T12" fmla="*/ 754 w 1038"/>
              <a:gd name="T13" fmla="*/ 982 h 1118"/>
              <a:gd name="T14" fmla="*/ 754 w 1038"/>
              <a:gd name="T15" fmla="*/ 982 h 1118"/>
              <a:gd name="T16" fmla="*/ 1038 w 1038"/>
              <a:gd name="T17" fmla="*/ 519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499963" y="436178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>
                <a:solidFill>
                  <a:srgbClr val="FF6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2400" b="1" i="1" dirty="0">
              <a:solidFill>
                <a:srgbClr val="FF6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Freeform 40219"/>
          <p:cNvSpPr/>
          <p:nvPr/>
        </p:nvSpPr>
        <p:spPr bwMode="auto">
          <a:xfrm rot="7108695" flipH="1">
            <a:off x="6393419" y="3880622"/>
            <a:ext cx="2035308" cy="2193886"/>
          </a:xfrm>
          <a:custGeom>
            <a:avLst/>
            <a:gdLst>
              <a:gd name="T0" fmla="*/ 1038 w 1038"/>
              <a:gd name="T1" fmla="*/ 519 h 1118"/>
              <a:gd name="T2" fmla="*/ 519 w 1038"/>
              <a:gd name="T3" fmla="*/ 0 h 1118"/>
              <a:gd name="T4" fmla="*/ 0 w 1038"/>
              <a:gd name="T5" fmla="*/ 519 h 1118"/>
              <a:gd name="T6" fmla="*/ 284 w 1038"/>
              <a:gd name="T7" fmla="*/ 982 h 1118"/>
              <a:gd name="T8" fmla="*/ 284 w 1038"/>
              <a:gd name="T9" fmla="*/ 982 h 1118"/>
              <a:gd name="T10" fmla="*/ 519 w 1038"/>
              <a:gd name="T11" fmla="*/ 1118 h 1118"/>
              <a:gd name="T12" fmla="*/ 754 w 1038"/>
              <a:gd name="T13" fmla="*/ 982 h 1118"/>
              <a:gd name="T14" fmla="*/ 754 w 1038"/>
              <a:gd name="T15" fmla="*/ 982 h 1118"/>
              <a:gd name="T16" fmla="*/ 1038 w 1038"/>
              <a:gd name="T17" fmla="*/ 519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447654" y="436178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>
                <a:solidFill>
                  <a:srgbClr val="FF6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2400" b="1" i="1" dirty="0">
              <a:solidFill>
                <a:srgbClr val="FF6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66464" y="4539266"/>
            <a:ext cx="26615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r="18863" b="28850"/>
          <a:stretch>
            <a:fillRect/>
          </a:stretch>
        </p:blipFill>
        <p:spPr>
          <a:xfrm>
            <a:off x="5649488" y="2232624"/>
            <a:ext cx="1168197" cy="9137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r="18863" b="28850"/>
          <a:stretch>
            <a:fillRect/>
          </a:stretch>
        </p:blipFill>
        <p:spPr>
          <a:xfrm>
            <a:off x="4399288" y="4691583"/>
            <a:ext cx="1168197" cy="9137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r="18863" b="28850"/>
          <a:stretch>
            <a:fillRect/>
          </a:stretch>
        </p:blipFill>
        <p:spPr>
          <a:xfrm>
            <a:off x="6975363" y="4809806"/>
            <a:ext cx="1168197" cy="9137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49" name="矩形 48"/>
          <p:cNvSpPr/>
          <p:nvPr/>
        </p:nvSpPr>
        <p:spPr>
          <a:xfrm>
            <a:off x="8961823" y="4455961"/>
            <a:ext cx="2664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69002" y="2097813"/>
            <a:ext cx="28597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52" name="矩形 51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2" y="425800"/>
              <a:ext cx="445047" cy="3901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文本框 56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58" name="矩形 57"/>
          <p:cNvSpPr/>
          <p:nvPr/>
        </p:nvSpPr>
        <p:spPr>
          <a:xfrm>
            <a:off x="7684796" y="2104724"/>
            <a:ext cx="28597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2" y="425800"/>
              <a:ext cx="445047" cy="3901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cxnSp>
        <p:nvCxnSpPr>
          <p:cNvPr id="40" name="直接连接符 39"/>
          <p:cNvCxnSpPr/>
          <p:nvPr/>
        </p:nvCxnSpPr>
        <p:spPr>
          <a:xfrm flipV="1">
            <a:off x="0" y="3933825"/>
            <a:ext cx="3810000" cy="2924175"/>
          </a:xfrm>
          <a:prstGeom prst="line">
            <a:avLst/>
          </a:prstGeom>
          <a:noFill/>
          <a:ln w="60325" cap="flat" cmpd="dbl" algn="ctr">
            <a:solidFill>
              <a:srgbClr val="FA6378"/>
            </a:solidFill>
            <a:prstDash val="dash"/>
            <a:miter lim="800000"/>
          </a:ln>
          <a:effectLst/>
        </p:spPr>
      </p:cxnSp>
      <p:cxnSp>
        <p:nvCxnSpPr>
          <p:cNvPr id="41" name="直接连接符 40"/>
          <p:cNvCxnSpPr/>
          <p:nvPr/>
        </p:nvCxnSpPr>
        <p:spPr>
          <a:xfrm flipV="1">
            <a:off x="3810000" y="2724505"/>
            <a:ext cx="4972050" cy="1209320"/>
          </a:xfrm>
          <a:prstGeom prst="line">
            <a:avLst/>
          </a:prstGeom>
          <a:noFill/>
          <a:ln w="60325" cap="flat" cmpd="dbl" algn="ctr">
            <a:solidFill>
              <a:srgbClr val="FA6378"/>
            </a:solidFill>
            <a:prstDash val="dash"/>
            <a:miter lim="800000"/>
          </a:ln>
          <a:effectLst/>
        </p:spPr>
      </p:cxnSp>
      <p:cxnSp>
        <p:nvCxnSpPr>
          <p:cNvPr id="43" name="直接连接符 42"/>
          <p:cNvCxnSpPr/>
          <p:nvPr/>
        </p:nvCxnSpPr>
        <p:spPr>
          <a:xfrm flipV="1">
            <a:off x="8782050" y="0"/>
            <a:ext cx="3340518" cy="2724504"/>
          </a:xfrm>
          <a:prstGeom prst="line">
            <a:avLst/>
          </a:prstGeom>
          <a:noFill/>
          <a:ln w="60325" cap="flat" cmpd="dbl" algn="ctr">
            <a:solidFill>
              <a:srgbClr val="FA6378"/>
            </a:solidFill>
            <a:prstDash val="dash"/>
            <a:miter lim="800000"/>
          </a:ln>
          <a:effectLst/>
        </p:spPr>
      </p:cxnSp>
      <p:grpSp>
        <p:nvGrpSpPr>
          <p:cNvPr id="34" name="组合 33"/>
          <p:cNvGrpSpPr/>
          <p:nvPr/>
        </p:nvGrpSpPr>
        <p:grpSpPr>
          <a:xfrm>
            <a:off x="3184615" y="3334930"/>
            <a:ext cx="1250770" cy="1289153"/>
            <a:chOff x="847725" y="1750960"/>
            <a:chExt cx="1250770" cy="1289153"/>
          </a:xfrm>
        </p:grpSpPr>
        <p:grpSp>
          <p:nvGrpSpPr>
            <p:cNvPr id="11" name="组合 10"/>
            <p:cNvGrpSpPr/>
            <p:nvPr/>
          </p:nvGrpSpPr>
          <p:grpSpPr>
            <a:xfrm>
              <a:off x="847725" y="1750960"/>
              <a:ext cx="1250770" cy="1289153"/>
              <a:chOff x="267494" y="3167061"/>
              <a:chExt cx="1085055" cy="1081075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267494" y="3167061"/>
                <a:ext cx="1085055" cy="1081075"/>
              </a:xfrm>
              <a:prstGeom prst="ellipse">
                <a:avLst/>
              </a:prstGeom>
              <a:solidFill>
                <a:srgbClr val="FA6378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6D84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79180" y="3297841"/>
                <a:ext cx="861681" cy="81951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D84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828" y="2061496"/>
              <a:ext cx="802559" cy="8226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组合 34"/>
          <p:cNvGrpSpPr/>
          <p:nvPr/>
        </p:nvGrpSpPr>
        <p:grpSpPr>
          <a:xfrm>
            <a:off x="8027922" y="2139847"/>
            <a:ext cx="1250770" cy="1289153"/>
            <a:chOff x="847725" y="1750960"/>
            <a:chExt cx="1250770" cy="1289153"/>
          </a:xfrm>
        </p:grpSpPr>
        <p:grpSp>
          <p:nvGrpSpPr>
            <p:cNvPr id="36" name="组合 35"/>
            <p:cNvGrpSpPr/>
            <p:nvPr/>
          </p:nvGrpSpPr>
          <p:grpSpPr>
            <a:xfrm>
              <a:off x="847725" y="1750960"/>
              <a:ext cx="1250770" cy="1289153"/>
              <a:chOff x="267494" y="3167061"/>
              <a:chExt cx="1085055" cy="1081075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67494" y="3167061"/>
                <a:ext cx="1085055" cy="1081075"/>
              </a:xfrm>
              <a:prstGeom prst="ellipse">
                <a:avLst/>
              </a:prstGeom>
              <a:solidFill>
                <a:srgbClr val="FA6378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6D84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79180" y="3297841"/>
                <a:ext cx="861681" cy="81951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D84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1828" y="2061496"/>
              <a:ext cx="802559" cy="8226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0" name="矩形 49"/>
          <p:cNvSpPr/>
          <p:nvPr/>
        </p:nvSpPr>
        <p:spPr>
          <a:xfrm>
            <a:off x="840642" y="1894947"/>
            <a:ext cx="38890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564667" y="5122012"/>
            <a:ext cx="38890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560777" y="1003329"/>
            <a:ext cx="38890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994615" y="4070885"/>
            <a:ext cx="38890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</a:t>
            </a: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147824" y="1488810"/>
            <a:ext cx="166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</a:t>
            </a:r>
          </a:p>
        </p:txBody>
      </p:sp>
      <p:sp>
        <p:nvSpPr>
          <p:cNvPr id="55" name="矩形 54"/>
          <p:cNvSpPr/>
          <p:nvPr/>
        </p:nvSpPr>
        <p:spPr>
          <a:xfrm>
            <a:off x="6807184" y="620889"/>
            <a:ext cx="166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</a:t>
            </a:r>
          </a:p>
        </p:txBody>
      </p:sp>
      <p:sp>
        <p:nvSpPr>
          <p:cNvPr id="56" name="矩形 55"/>
          <p:cNvSpPr/>
          <p:nvPr/>
        </p:nvSpPr>
        <p:spPr>
          <a:xfrm>
            <a:off x="3898604" y="4688381"/>
            <a:ext cx="166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</a:t>
            </a:r>
          </a:p>
        </p:txBody>
      </p:sp>
      <p:sp>
        <p:nvSpPr>
          <p:cNvPr id="57" name="矩形 56"/>
          <p:cNvSpPr/>
          <p:nvPr/>
        </p:nvSpPr>
        <p:spPr>
          <a:xfrm>
            <a:off x="8178595" y="3687465"/>
            <a:ext cx="166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u="none" strike="noStrike" kern="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请添加小标题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4" y="5592940"/>
            <a:ext cx="944020" cy="11443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3" name="矩形 2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2" y="425800"/>
              <a:ext cx="445047" cy="3901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r="12347"/>
          <a:stretch>
            <a:fillRect/>
          </a:stretch>
        </p:blipFill>
        <p:spPr>
          <a:xfrm>
            <a:off x="5240990" y="3343289"/>
            <a:ext cx="1600200" cy="730752"/>
          </a:xfrm>
          <a:prstGeom prst="rect">
            <a:avLst/>
          </a:prstGeom>
        </p:spPr>
      </p:pic>
      <p:cxnSp>
        <p:nvCxnSpPr>
          <p:cNvPr id="98" name="直接连接符 97"/>
          <p:cNvCxnSpPr/>
          <p:nvPr/>
        </p:nvCxnSpPr>
        <p:spPr>
          <a:xfrm>
            <a:off x="514479" y="3586346"/>
            <a:ext cx="4603436" cy="0"/>
          </a:xfrm>
          <a:prstGeom prst="line">
            <a:avLst/>
          </a:prstGeom>
          <a:noFill/>
          <a:ln w="60325" cap="flat" cmpd="dbl" algn="ctr">
            <a:solidFill>
              <a:srgbClr val="FA6378"/>
            </a:solidFill>
            <a:prstDash val="dash"/>
            <a:miter lim="800000"/>
          </a:ln>
          <a:effectLst/>
        </p:spPr>
      </p:cxnSp>
      <p:cxnSp>
        <p:nvCxnSpPr>
          <p:cNvPr id="100" name="直接连接符 99"/>
          <p:cNvCxnSpPr/>
          <p:nvPr/>
        </p:nvCxnSpPr>
        <p:spPr>
          <a:xfrm>
            <a:off x="6924804" y="3586346"/>
            <a:ext cx="4603436" cy="0"/>
          </a:xfrm>
          <a:prstGeom prst="line">
            <a:avLst/>
          </a:prstGeom>
          <a:noFill/>
          <a:ln w="60325" cap="flat" cmpd="dbl" algn="ctr">
            <a:solidFill>
              <a:srgbClr val="FA6378"/>
            </a:solidFill>
            <a:prstDash val="dash"/>
            <a:miter lim="800000"/>
          </a:ln>
          <a:effectLst/>
        </p:spPr>
      </p:cxnSp>
      <p:sp>
        <p:nvSpPr>
          <p:cNvPr id="107" name="矩形 106"/>
          <p:cNvSpPr/>
          <p:nvPr/>
        </p:nvSpPr>
        <p:spPr>
          <a:xfrm>
            <a:off x="677333" y="1287018"/>
            <a:ext cx="109867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A63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A6378"/>
              </a:solidFill>
              <a:effectLst/>
              <a:uLnTx/>
              <a:uFillTx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02645" y="4069793"/>
            <a:ext cx="109867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A63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后再替换。请替换文本，复制您所需要的文本。请替换文本，复制您所需要的文本，在黏贴选项中选择“只保留文本”即可。如果文本替换出现字体颜色或格式与模板不一致，请您“取消组合”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A6378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4" name="矩形 3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2" y="425800"/>
              <a:ext cx="445047" cy="3901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10" y="2399797"/>
            <a:ext cx="2554445" cy="2487384"/>
          </a:xfrm>
          <a:prstGeom prst="rect">
            <a:avLst/>
          </a:prstGeom>
          <a:effectLst>
            <a:glow rad="63500">
              <a:schemeClr val="bg1">
                <a:lumMod val="65000"/>
              </a:schemeClr>
            </a:glow>
          </a:effectLst>
        </p:spPr>
      </p:pic>
      <p:sp>
        <p:nvSpPr>
          <p:cNvPr id="12" name="椭圆 11"/>
          <p:cNvSpPr/>
          <p:nvPr/>
        </p:nvSpPr>
        <p:spPr>
          <a:xfrm>
            <a:off x="4132972" y="2026736"/>
            <a:ext cx="3434112" cy="3297704"/>
          </a:xfrm>
          <a:prstGeom prst="ellipse">
            <a:avLst/>
          </a:prstGeom>
          <a:noFill/>
          <a:ln w="15875">
            <a:solidFill>
              <a:srgbClr val="FF6D8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545228" y="1670153"/>
            <a:ext cx="609600" cy="609600"/>
            <a:chOff x="6479983" y="1608166"/>
            <a:chExt cx="609600" cy="609600"/>
          </a:xfrm>
        </p:grpSpPr>
        <p:sp>
          <p:nvSpPr>
            <p:cNvPr id="34" name="椭圆 33"/>
            <p:cNvSpPr/>
            <p:nvPr/>
          </p:nvSpPr>
          <p:spPr>
            <a:xfrm>
              <a:off x="6479983" y="16081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6556183" y="16843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609475" y="173414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06502" y="2527948"/>
            <a:ext cx="609600" cy="609600"/>
            <a:chOff x="8070055" y="3284566"/>
            <a:chExt cx="609600" cy="609600"/>
          </a:xfrm>
        </p:grpSpPr>
        <p:sp>
          <p:nvSpPr>
            <p:cNvPr id="31" name="椭圆 30"/>
            <p:cNvSpPr/>
            <p:nvPr/>
          </p:nvSpPr>
          <p:spPr>
            <a:xfrm>
              <a:off x="8070055" y="32845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8149824" y="33607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213483" y="3414106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2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86111" y="2649044"/>
            <a:ext cx="609600" cy="609600"/>
            <a:chOff x="4337702" y="2577662"/>
            <a:chExt cx="609600" cy="609600"/>
          </a:xfrm>
        </p:grpSpPr>
        <p:sp>
          <p:nvSpPr>
            <p:cNvPr id="28" name="椭圆 27"/>
            <p:cNvSpPr/>
            <p:nvPr/>
          </p:nvSpPr>
          <p:spPr>
            <a:xfrm>
              <a:off x="4337702" y="2577662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417181" y="2653862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459357" y="2691962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6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33527" y="4319260"/>
            <a:ext cx="609600" cy="609600"/>
            <a:chOff x="7424766" y="5042105"/>
            <a:chExt cx="609600" cy="609600"/>
          </a:xfrm>
        </p:grpSpPr>
        <p:sp>
          <p:nvSpPr>
            <p:cNvPr id="25" name="椭圆 24"/>
            <p:cNvSpPr/>
            <p:nvPr/>
          </p:nvSpPr>
          <p:spPr>
            <a:xfrm>
              <a:off x="7424766" y="5042105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7512903" y="5126973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568420" y="5175455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3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541845" y="5084131"/>
            <a:ext cx="609600" cy="609600"/>
            <a:chOff x="5489383" y="5570566"/>
            <a:chExt cx="609600" cy="609600"/>
          </a:xfrm>
        </p:grpSpPr>
        <p:sp>
          <p:nvSpPr>
            <p:cNvPr id="22" name="椭圆 21"/>
            <p:cNvSpPr/>
            <p:nvPr/>
          </p:nvSpPr>
          <p:spPr>
            <a:xfrm>
              <a:off x="5489383" y="55705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565583" y="5651705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623289" y="5718501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4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965590" y="4338310"/>
            <a:ext cx="609600" cy="609600"/>
            <a:chOff x="4132493" y="4226514"/>
            <a:chExt cx="609600" cy="609600"/>
          </a:xfrm>
        </p:grpSpPr>
        <p:sp>
          <p:nvSpPr>
            <p:cNvPr id="19" name="椭圆 18"/>
            <p:cNvSpPr/>
            <p:nvPr/>
          </p:nvSpPr>
          <p:spPr>
            <a:xfrm>
              <a:off x="4132493" y="4226514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205414" y="4302714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238950" y="4340814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5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767220" y="2369068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15184" y="2369067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04933" y="4170237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015822" y="4170236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995772" y="849603"/>
            <a:ext cx="28597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838520" y="5825652"/>
            <a:ext cx="40386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958" y="1"/>
            <a:ext cx="1488662" cy="14886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338667"/>
            <a:ext cx="2763961" cy="564444"/>
            <a:chOff x="0" y="338667"/>
            <a:chExt cx="2763961" cy="564444"/>
          </a:xfrm>
        </p:grpSpPr>
        <p:sp>
          <p:nvSpPr>
            <p:cNvPr id="5" name="矩形 4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2" y="425800"/>
              <a:ext cx="445047" cy="3901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677333" y="1552794"/>
            <a:ext cx="10809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替换文本，复制您所需要的文本，在黏贴选项中选择“只保留文本”即可请。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894450" y="3386784"/>
            <a:ext cx="5111239" cy="3104327"/>
          </a:xfrm>
          <a:prstGeom prst="roundRect">
            <a:avLst>
              <a:gd name="adj" fmla="val 65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6395903" y="3375611"/>
            <a:ext cx="4892986" cy="3115500"/>
          </a:xfrm>
          <a:prstGeom prst="roundRect">
            <a:avLst>
              <a:gd name="adj" fmla="val 65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67" y="3659006"/>
            <a:ext cx="2643258" cy="326992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206068" y="4806595"/>
            <a:ext cx="1971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6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关键词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732837" y="5786501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6D84"/>
                </a:solidFill>
                <a:latin typeface="Impact" panose="020B0806030902050204" pitchFamily="34" charset="0"/>
                <a:ea typeface="等线" panose="02010600030101010101" pitchFamily="2" charset="-122"/>
              </a:rPr>
              <a:t>80%</a:t>
            </a:r>
            <a:endParaRPr lang="zh-CN" altLang="en-US" sz="2800" dirty="0">
              <a:solidFill>
                <a:srgbClr val="FF6D84"/>
              </a:solidFill>
              <a:latin typeface="Impact" panose="020B0806030902050204" pitchFamily="34" charset="0"/>
              <a:ea typeface="等线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55691" y="4806595"/>
            <a:ext cx="1971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6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关键词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482460" y="5786501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6D84"/>
                </a:solidFill>
                <a:latin typeface="Impact" panose="020B0806030902050204" pitchFamily="34" charset="0"/>
                <a:ea typeface="等线" panose="02010600030101010101" pitchFamily="2" charset="-122"/>
              </a:rPr>
              <a:t>60%</a:t>
            </a:r>
            <a:endParaRPr lang="zh-CN" altLang="en-US" sz="2800" dirty="0">
              <a:solidFill>
                <a:srgbClr val="FF6D84"/>
              </a:solidFill>
              <a:latin typeface="Impact" panose="020B0806030902050204" pitchFamily="34" charset="0"/>
              <a:ea typeface="等线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505508" y="3751342"/>
            <a:ext cx="3389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请替换文本，复制您所需要的文本，在黏贴选项中选择“只保留文本”即可。</a:t>
            </a:r>
          </a:p>
        </p:txBody>
      </p:sp>
      <p:sp>
        <p:nvSpPr>
          <p:cNvPr id="34" name="矩形 33"/>
          <p:cNvSpPr/>
          <p:nvPr/>
        </p:nvSpPr>
        <p:spPr>
          <a:xfrm>
            <a:off x="7315655" y="3751342"/>
            <a:ext cx="3389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FF6D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请替换文本，复制您所需要的文本，在黏贴选项中选择“只保留文本”即可。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6933" y="5249333"/>
            <a:ext cx="12192000" cy="1608667"/>
          </a:xfrm>
          <a:prstGeom prst="rect">
            <a:avLst/>
          </a:prstGeom>
          <a:solidFill>
            <a:srgbClr val="FF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6933" y="3630734"/>
            <a:ext cx="12192000" cy="160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9" r="5239" b="9333"/>
          <a:stretch>
            <a:fillRect/>
          </a:stretch>
        </p:blipFill>
        <p:spPr>
          <a:xfrm flipH="1">
            <a:off x="8509279" y="3199943"/>
            <a:ext cx="3671431" cy="365805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0" y="587191"/>
            <a:ext cx="2763961" cy="564444"/>
            <a:chOff x="0" y="338667"/>
            <a:chExt cx="2763961" cy="564444"/>
          </a:xfrm>
        </p:grpSpPr>
        <p:sp>
          <p:nvSpPr>
            <p:cNvPr id="7" name="矩形 6"/>
            <p:cNvSpPr/>
            <p:nvPr/>
          </p:nvSpPr>
          <p:spPr>
            <a:xfrm>
              <a:off x="0" y="338667"/>
              <a:ext cx="677333" cy="564444"/>
            </a:xfrm>
            <a:prstGeom prst="rect">
              <a:avLst/>
            </a:prstGeom>
            <a:solidFill>
              <a:srgbClr val="FF6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77333" y="425800"/>
              <a:ext cx="2086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6D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请添加页面标题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1953931"/>
            <a:ext cx="12192000" cy="1676804"/>
          </a:xfrm>
          <a:prstGeom prst="rect">
            <a:avLst/>
          </a:prstGeom>
          <a:solidFill>
            <a:srgbClr val="FF6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440169" y="3929215"/>
            <a:ext cx="73087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请替换文本，复制您所需要的文本，在黏贴选项中选择“只保留文本”即可请替换文本，复制您所需要的文本，在黏贴选项中选择“只保留文本”即可。 请替换文本，复制您所需要的文本，在黏贴选项中选择“只保留文本”即可请替换文本即可。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6D84"/>
              </a:solidFill>
              <a:effectLst/>
              <a:uLnTx/>
              <a:uFillTx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16756" y="2306444"/>
            <a:ext cx="73087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请替换文本，复制您所需要的文本，在黏贴选项中选择“只保留文本”即可请替换文本，复制您所需要的文本，在黏贴选项中选择“只保留文本”即可。 请替换文本，复制您所需要的文本，在黏贴选项中选择“只保留文本”即可请替换文本即可。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16756" y="5501862"/>
            <a:ext cx="73087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6D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请替换文本，复制您所需要的文本，在黏贴选项中选择“只保留文本”即可请替换文本，复制您所需要的文本，在黏贴选项中选择“只保留文本”即可。 请替换文本，复制您所需要的文本，在黏贴选项中选择“只保留文本”即可请替换文本即可。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25767" y="2590343"/>
            <a:ext cx="609600" cy="609600"/>
            <a:chOff x="8070055" y="3284566"/>
            <a:chExt cx="609600" cy="609600"/>
          </a:xfrm>
        </p:grpSpPr>
        <p:sp>
          <p:nvSpPr>
            <p:cNvPr id="17" name="椭圆 16"/>
            <p:cNvSpPr/>
            <p:nvPr/>
          </p:nvSpPr>
          <p:spPr>
            <a:xfrm>
              <a:off x="8070055" y="32845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8149824" y="33607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213483" y="3414106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7540" y="5774055"/>
            <a:ext cx="609600" cy="609600"/>
            <a:chOff x="8070055" y="3284566"/>
            <a:chExt cx="609600" cy="609600"/>
          </a:xfrm>
        </p:grpSpPr>
        <p:sp>
          <p:nvSpPr>
            <p:cNvPr id="21" name="椭圆 20"/>
            <p:cNvSpPr/>
            <p:nvPr/>
          </p:nvSpPr>
          <p:spPr>
            <a:xfrm>
              <a:off x="8070055" y="328456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8149824" y="3360766"/>
              <a:ext cx="457200" cy="457200"/>
            </a:xfrm>
            <a:prstGeom prst="ellipse">
              <a:avLst/>
            </a:prstGeom>
            <a:solidFill>
              <a:srgbClr val="FF6D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213483" y="3414106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prstClr val="white"/>
                  </a:solidFill>
                  <a:latin typeface="Arial" panose="020B0604020202020204" pitchFamily="34" charset="0"/>
                </a:rPr>
                <a:t>3</a:t>
              </a:r>
              <a:endParaRPr lang="zh-CN" altLang="en-US" b="1" i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7056" y="4140090"/>
            <a:ext cx="609600" cy="609600"/>
            <a:chOff x="8070055" y="3284566"/>
            <a:chExt cx="609600" cy="609600"/>
          </a:xfrm>
        </p:grpSpPr>
        <p:sp>
          <p:nvSpPr>
            <p:cNvPr id="25" name="椭圆 24"/>
            <p:cNvSpPr/>
            <p:nvPr/>
          </p:nvSpPr>
          <p:spPr>
            <a:xfrm>
              <a:off x="8070055" y="3284566"/>
              <a:ext cx="609600" cy="609600"/>
            </a:xfrm>
            <a:prstGeom prst="ellipse">
              <a:avLst/>
            </a:prstGeom>
            <a:solidFill>
              <a:srgbClr val="FF6D8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8149824" y="3360766"/>
              <a:ext cx="457200" cy="4572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213483" y="3414106"/>
              <a:ext cx="36629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dirty="0">
                  <a:solidFill>
                    <a:srgbClr val="FF6D84"/>
                  </a:solidFill>
                  <a:latin typeface="Arial" panose="020B0604020202020204" pitchFamily="34" charset="0"/>
                </a:rPr>
                <a:t>2</a:t>
              </a:r>
              <a:endParaRPr lang="zh-CN" altLang="en-US" b="1" i="1" dirty="0">
                <a:solidFill>
                  <a:srgbClr val="FF6D84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等线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2813</Words>
  <Application>Microsoft Office PowerPoint</Application>
  <PresentationFormat>宽屏</PresentationFormat>
  <Paragraphs>156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Microsoft YaHei UI</vt:lpstr>
      <vt:lpstr>等线</vt:lpstr>
      <vt:lpstr>方正兰亭超细黑简体</vt:lpstr>
      <vt:lpstr>方正苏新诗柳楷简体-yolan</vt:lpstr>
      <vt:lpstr>方正姚体</vt:lpstr>
      <vt:lpstr>宋体</vt:lpstr>
      <vt:lpstr>微软雅黑</vt:lpstr>
      <vt:lpstr>Arial</vt:lpstr>
      <vt:lpstr>Calibri</vt:lpstr>
      <vt:lpstr>Calibri Light</vt:lpstr>
      <vt:lpstr>Impact</vt:lpstr>
      <vt:lpstr>Times New Roman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2021-07-09T00:47:27Z</dcterms:created>
  <dcterms:modified xsi:type="dcterms:W3CDTF">2023-01-10T05:43:13Z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B794DE8F9DF94587BD81247B844A87C5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