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heme/theme3.xml" ContentType="application/vnd.openxmlformats-officedocument.them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1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2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3.xml" ContentType="application/vnd.openxmlformats-officedocument.presentationml.notesSlid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4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notesSlides/notesSlide5.xml" ContentType="application/vnd.openxmlformats-officedocument.presentationml.notesSlide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notesSlides/notesSlide6.xml" ContentType="application/vnd.openxmlformats-officedocument.presentationml.notesSlide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notesSlides/notesSlide7.xml" ContentType="application/vnd.openxmlformats-officedocument.presentationml.notesSlide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notesSlides/notesSlide8.xml" ContentType="application/vnd.openxmlformats-officedocument.presentationml.notesSlide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notesSlides/notesSlide9.xml" ContentType="application/vnd.openxmlformats-officedocument.presentationml.notesSlide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notesSlides/notesSlide10.xml" ContentType="application/vnd.openxmlformats-officedocument.presentationml.notesSlide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notesSlides/notesSlide11.xml" ContentType="application/vnd.openxmlformats-officedocument.presentationml.notesSlide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notesSlides/notesSlide12.xml" ContentType="application/vnd.openxmlformats-officedocument.presentationml.notesSlide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notesSlides/notesSlide13.xml" ContentType="application/vnd.openxmlformats-officedocument.presentationml.notesSlide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notesSlides/notesSlide14.xml" ContentType="application/vnd.openxmlformats-officedocument.presentationml.notesSlide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notesSlides/notesSlide15.xml" ContentType="application/vnd.openxmlformats-officedocument.presentationml.notesSlide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notesSlides/notesSlide16.xml" ContentType="application/vnd.openxmlformats-officedocument.presentationml.notesSlide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notesSlides/notesSlide17.xml" ContentType="application/vnd.openxmlformats-officedocument.presentationml.notesSlide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61" r:id="rId2"/>
    <p:sldId id="290" r:id="rId3"/>
    <p:sldId id="263" r:id="rId4"/>
    <p:sldId id="264" r:id="rId5"/>
    <p:sldId id="266" r:id="rId6"/>
    <p:sldId id="269" r:id="rId7"/>
    <p:sldId id="270" r:id="rId8"/>
    <p:sldId id="272" r:id="rId9"/>
    <p:sldId id="273" r:id="rId10"/>
    <p:sldId id="276" r:id="rId11"/>
    <p:sldId id="277" r:id="rId12"/>
    <p:sldId id="278" r:id="rId13"/>
    <p:sldId id="274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8" r:id="rId22"/>
    <p:sldId id="289" r:id="rId23"/>
  </p:sldIdLst>
  <p:sldSz cx="9144000" cy="5143500" type="screen16x9"/>
  <p:notesSz cx="6858000" cy="9144000"/>
  <p:custDataLst>
    <p:tags r:id="rId26"/>
  </p:custData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155" d="100"/>
          <a:sy n="155" d="100"/>
        </p:scale>
        <p:origin x="-354" y="-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3" d="100"/>
          <a:sy n="53" d="100"/>
        </p:scale>
        <p:origin x="2648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heme" Target="../theme/theme3.xml"/><Relationship Id="rId5" Type="http://schemas.openxmlformats.org/officeDocument/2006/relationships/tags" Target="../tags/tag15.xml"/><Relationship Id="rId4" Type="http://schemas.openxmlformats.org/officeDocument/2006/relationships/tags" Target="../tags/tag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ea typeface="黑体" panose="02010609060101010101" pitchFamily="49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  <p:custDataLst>
              <p:tags r:id="rId3"/>
            </p:custDataLst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B4A61C-6C9E-4571-98AB-DCE859B0FB7B}" type="datetimeFigureOut">
              <a:rPr lang="zh-CN" altLang="en-US" smtClean="0">
                <a:ea typeface="黑体" panose="02010609060101010101" pitchFamily="49" charset="-122"/>
              </a:rPr>
              <a:t>2023-01-17</a:t>
            </a:fld>
            <a:endParaRPr lang="zh-CN" altLang="en-US">
              <a:ea typeface="黑体" panose="02010609060101010101" pitchFamily="49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  <p:custDataLst>
              <p:tags r:id="rId4"/>
            </p:custDataLst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ea typeface="黑体" panose="02010609060101010101" pitchFamily="49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  <p:custDataLst>
              <p:tags r:id="rId5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93E652-97E8-4E43-81D4-B2F97C751BAD}" type="slidenum">
              <a:rPr lang="zh-CN" altLang="en-US" smtClean="0">
                <a:ea typeface="黑体" panose="02010609060101010101" pitchFamily="49" charset="-122"/>
              </a:rPr>
              <a:t>‹#›</a:t>
            </a:fld>
            <a:endParaRPr lang="zh-CN" altLang="en-US">
              <a:ea typeface="黑体" panose="02010609060101010101" pitchFamily="49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7" Type="http://schemas.openxmlformats.org/officeDocument/2006/relationships/tags" Target="../tags/tag11.xml"/><Relationship Id="rId2" Type="http://schemas.openxmlformats.org/officeDocument/2006/relationships/tags" Target="../tags/tag6.xml"/><Relationship Id="rId1" Type="http://schemas.openxmlformats.org/officeDocument/2006/relationships/theme" Target="../theme/theme2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黑体" panose="020106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  <p:custDataLst>
              <p:tags r:id="rId3"/>
            </p:custDataLst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黑体" panose="02010609060101010101" pitchFamily="49" charset="-122"/>
              </a:defRPr>
            </a:lvl1pPr>
          </a:lstStyle>
          <a:p>
            <a:fld id="{54B23CFE-E85A-4CB1-B388-FD452395EFF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  <p:custDataLst>
              <p:tags r:id="rId4"/>
            </p:custDataLst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  <p:custDataLst>
              <p:tags r:id="rId6"/>
            </p:custDataLst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黑体" panose="020106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  <p:custDataLst>
              <p:tags r:id="rId7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黑体" panose="02010609060101010101" pitchFamily="49" charset="-122"/>
              </a:defRPr>
            </a:lvl1pPr>
          </a:lstStyle>
          <a:p>
            <a:fld id="{7313E388-8A17-44FA-AE8B-AAB64D77357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黑体" panose="02010609060101010101" pitchFamily="49" charset="-122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黑体" panose="02010609060101010101" pitchFamily="49" charset="-122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黑体" panose="02010609060101010101" pitchFamily="49" charset="-122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黑体" panose="02010609060101010101" pitchFamily="49" charset="-122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黑体" panose="02010609060101010101" pitchFamily="49" charset="-122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5" Type="http://schemas.openxmlformats.org/officeDocument/2006/relationships/slide" Target="../slides/slide2.xml"/><Relationship Id="rId4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128.xml"/><Relationship Id="rId2" Type="http://schemas.openxmlformats.org/officeDocument/2006/relationships/tags" Target="../tags/tag127.xml"/><Relationship Id="rId1" Type="http://schemas.openxmlformats.org/officeDocument/2006/relationships/tags" Target="../tags/tag126.xml"/><Relationship Id="rId5" Type="http://schemas.openxmlformats.org/officeDocument/2006/relationships/slide" Target="../slides/slide12.xml"/><Relationship Id="rId4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147.xml"/><Relationship Id="rId2" Type="http://schemas.openxmlformats.org/officeDocument/2006/relationships/tags" Target="../tags/tag146.xml"/><Relationship Id="rId1" Type="http://schemas.openxmlformats.org/officeDocument/2006/relationships/tags" Target="../tags/tag145.xml"/><Relationship Id="rId5" Type="http://schemas.openxmlformats.org/officeDocument/2006/relationships/slide" Target="../slides/slide13.xml"/><Relationship Id="rId4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154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5" Type="http://schemas.openxmlformats.org/officeDocument/2006/relationships/slide" Target="../slides/slide14.xml"/><Relationship Id="rId4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162.xml"/><Relationship Id="rId2" Type="http://schemas.openxmlformats.org/officeDocument/2006/relationships/tags" Target="../tags/tag161.xml"/><Relationship Id="rId1" Type="http://schemas.openxmlformats.org/officeDocument/2006/relationships/tags" Target="../tags/tag160.xml"/><Relationship Id="rId5" Type="http://schemas.openxmlformats.org/officeDocument/2006/relationships/slide" Target="../slides/slide15.xml"/><Relationship Id="rId4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180.xml"/><Relationship Id="rId2" Type="http://schemas.openxmlformats.org/officeDocument/2006/relationships/tags" Target="../tags/tag179.xml"/><Relationship Id="rId1" Type="http://schemas.openxmlformats.org/officeDocument/2006/relationships/tags" Target="../tags/tag178.xml"/><Relationship Id="rId5" Type="http://schemas.openxmlformats.org/officeDocument/2006/relationships/slide" Target="../slides/slide17.xml"/><Relationship Id="rId4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189.xml"/><Relationship Id="rId2" Type="http://schemas.openxmlformats.org/officeDocument/2006/relationships/tags" Target="../tags/tag188.xml"/><Relationship Id="rId1" Type="http://schemas.openxmlformats.org/officeDocument/2006/relationships/tags" Target="../tags/tag187.xml"/><Relationship Id="rId5" Type="http://schemas.openxmlformats.org/officeDocument/2006/relationships/slide" Target="../slides/slide18.xml"/><Relationship Id="rId4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200.xml"/><Relationship Id="rId2" Type="http://schemas.openxmlformats.org/officeDocument/2006/relationships/tags" Target="../tags/tag199.xml"/><Relationship Id="rId1" Type="http://schemas.openxmlformats.org/officeDocument/2006/relationships/tags" Target="../tags/tag198.xml"/><Relationship Id="rId5" Type="http://schemas.openxmlformats.org/officeDocument/2006/relationships/slide" Target="../slides/slide19.xml"/><Relationship Id="rId4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205.xml"/><Relationship Id="rId2" Type="http://schemas.openxmlformats.org/officeDocument/2006/relationships/tags" Target="../tags/tag204.xml"/><Relationship Id="rId1" Type="http://schemas.openxmlformats.org/officeDocument/2006/relationships/tags" Target="../tags/tag203.xml"/><Relationship Id="rId5" Type="http://schemas.openxmlformats.org/officeDocument/2006/relationships/slide" Target="../slides/slide20.xml"/><Relationship Id="rId4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5" Type="http://schemas.openxmlformats.org/officeDocument/2006/relationships/slide" Target="../slides/slide3.xml"/><Relationship Id="rId4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5" Type="http://schemas.openxmlformats.org/officeDocument/2006/relationships/slide" Target="../slides/slide4.xml"/><Relationship Id="rId4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5" Type="http://schemas.openxmlformats.org/officeDocument/2006/relationships/slide" Target="../slides/slide5.xml"/><Relationship Id="rId4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5" Type="http://schemas.openxmlformats.org/officeDocument/2006/relationships/slide" Target="../slides/slide6.xml"/><Relationship Id="rId4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5" Type="http://schemas.openxmlformats.org/officeDocument/2006/relationships/slide" Target="../slides/slide7.xml"/><Relationship Id="rId4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03.xml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5" Type="http://schemas.openxmlformats.org/officeDocument/2006/relationships/slide" Target="../slides/slide8.xml"/><Relationship Id="rId4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12.xml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5" Type="http://schemas.openxmlformats.org/officeDocument/2006/relationships/slide" Target="../slides/slide9.xml"/><Relationship Id="rId4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19.xml"/><Relationship Id="rId2" Type="http://schemas.openxmlformats.org/officeDocument/2006/relationships/tags" Target="../tags/tag118.xml"/><Relationship Id="rId1" Type="http://schemas.openxmlformats.org/officeDocument/2006/relationships/tags" Target="../tags/tag117.xml"/><Relationship Id="rId5" Type="http://schemas.openxmlformats.org/officeDocument/2006/relationships/slide" Target="../slides/slide10.xml"/><Relationship Id="rId4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"/>
          <p:cNvSpPr>
            <a:spLocks noGrp="1" noRot="1" noChangeAspect="1" noTextEdit="1"/>
          </p:cNvSpPr>
          <p:nvPr>
            <p:ph type="sldImg"/>
            <p:custDataLst>
              <p:tags r:id="rId1"/>
            </p:custDataLst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2771" name="备注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zh-CN" altLang="en-US"/>
          </a:p>
        </p:txBody>
      </p:sp>
      <p:sp>
        <p:nvSpPr>
          <p:cNvPr id="32772" name="灯片编号占位符 3"/>
          <p:cNvSpPr txBox="1"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latin typeface="Times New Roman" panose="02020603050405020304" pitchFamily="18" charset="0"/>
              </a:rPr>
              <a:t>2</a:t>
            </a:fld>
            <a:endParaRPr lang="zh-CN" altLang="en-US" sz="12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/>
          <p:cNvSpPr>
            <a:spLocks noGrp="1" noRot="1" noChangeAspect="1" noTextEdit="1"/>
          </p:cNvSpPr>
          <p:nvPr>
            <p:ph type="sldImg"/>
            <p:custDataLst>
              <p:tags r:id="rId1"/>
            </p:custDataLst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7107" name="备注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zh-CN" altLang="en-US"/>
          </a:p>
        </p:txBody>
      </p:sp>
      <p:sp>
        <p:nvSpPr>
          <p:cNvPr id="47108" name="灯片编号占位符 3"/>
          <p:cNvSpPr txBox="1"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latin typeface="Times New Roman" panose="02020603050405020304" pitchFamily="18" charset="0"/>
              </a:rPr>
              <a:t>12</a:t>
            </a:fld>
            <a:endParaRPr lang="zh-CN" altLang="en-US" sz="12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  <p:custDataLst>
              <p:tags r:id="rId1"/>
            </p:custDataLst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4035" name="备注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zh-CN" altLang="en-US"/>
          </a:p>
        </p:txBody>
      </p:sp>
      <p:sp>
        <p:nvSpPr>
          <p:cNvPr id="44036" name="灯片编号占位符 3"/>
          <p:cNvSpPr txBox="1"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latin typeface="Times New Roman" panose="02020603050405020304" pitchFamily="18" charset="0"/>
              </a:rPr>
              <a:t>13</a:t>
            </a:fld>
            <a:endParaRPr lang="zh-CN" altLang="en-US" sz="12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幻灯片图像占位符 1"/>
          <p:cNvSpPr>
            <a:spLocks noGrp="1" noRot="1" noChangeAspect="1" noTextEdit="1"/>
          </p:cNvSpPr>
          <p:nvPr>
            <p:ph type="sldImg"/>
            <p:custDataLst>
              <p:tags r:id="rId1"/>
            </p:custDataLst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9155" name="备注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zh-CN" altLang="en-US"/>
          </a:p>
        </p:txBody>
      </p:sp>
      <p:sp>
        <p:nvSpPr>
          <p:cNvPr id="49156" name="灯片编号占位符 3"/>
          <p:cNvSpPr txBox="1"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latin typeface="Times New Roman" panose="02020603050405020304" pitchFamily="18" charset="0"/>
              </a:rPr>
              <a:t>14</a:t>
            </a:fld>
            <a:endParaRPr lang="zh-CN" altLang="en-US" sz="12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1"/>
          <p:cNvSpPr>
            <a:spLocks noGrp="1" noRot="1" noChangeAspect="1" noTextEdit="1"/>
          </p:cNvSpPr>
          <p:nvPr>
            <p:ph type="sldImg"/>
            <p:custDataLst>
              <p:tags r:id="rId1"/>
            </p:custDataLst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0179" name="备注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zh-CN" altLang="en-US"/>
          </a:p>
        </p:txBody>
      </p:sp>
      <p:sp>
        <p:nvSpPr>
          <p:cNvPr id="50180" name="灯片编号占位符 3"/>
          <p:cNvSpPr txBox="1"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latin typeface="Times New Roman" panose="02020603050405020304" pitchFamily="18" charset="0"/>
              </a:rPr>
              <a:t>15</a:t>
            </a:fld>
            <a:endParaRPr lang="zh-CN" altLang="en-US" sz="12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幻灯片图像占位符 1"/>
          <p:cNvSpPr>
            <a:spLocks noGrp="1" noRot="1" noChangeAspect="1" noTextEdit="1"/>
          </p:cNvSpPr>
          <p:nvPr>
            <p:ph type="sldImg"/>
            <p:custDataLst>
              <p:tags r:id="rId1"/>
            </p:custDataLst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1203" name="备注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zh-CN" altLang="en-US"/>
          </a:p>
        </p:txBody>
      </p:sp>
      <p:sp>
        <p:nvSpPr>
          <p:cNvPr id="51204" name="灯片编号占位符 3"/>
          <p:cNvSpPr txBox="1"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latin typeface="Times New Roman" panose="02020603050405020304" pitchFamily="18" charset="0"/>
              </a:rPr>
              <a:t>17</a:t>
            </a:fld>
            <a:endParaRPr lang="zh-CN" altLang="en-US" sz="12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1"/>
          <p:cNvSpPr>
            <a:spLocks noGrp="1" noRot="1" noChangeAspect="1" noTextEdit="1"/>
          </p:cNvSpPr>
          <p:nvPr>
            <p:ph type="sldImg"/>
            <p:custDataLst>
              <p:tags r:id="rId1"/>
            </p:custDataLst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2227" name="备注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zh-CN" altLang="en-US"/>
          </a:p>
        </p:txBody>
      </p:sp>
      <p:sp>
        <p:nvSpPr>
          <p:cNvPr id="52228" name="灯片编号占位符 3"/>
          <p:cNvSpPr txBox="1"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latin typeface="Times New Roman" panose="02020603050405020304" pitchFamily="18" charset="0"/>
              </a:rPr>
              <a:t>18</a:t>
            </a:fld>
            <a:endParaRPr lang="zh-CN" altLang="en-US" sz="12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幻灯片图像占位符 1"/>
          <p:cNvSpPr>
            <a:spLocks noGrp="1" noRot="1" noChangeAspect="1" noTextEdit="1"/>
          </p:cNvSpPr>
          <p:nvPr>
            <p:ph type="sldImg"/>
            <p:custDataLst>
              <p:tags r:id="rId1"/>
            </p:custDataLst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3251" name="备注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zh-CN" altLang="en-US"/>
          </a:p>
        </p:txBody>
      </p:sp>
      <p:sp>
        <p:nvSpPr>
          <p:cNvPr id="53252" name="灯片编号占位符 3"/>
          <p:cNvSpPr txBox="1"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latin typeface="Times New Roman" panose="02020603050405020304" pitchFamily="18" charset="0"/>
              </a:rPr>
              <a:t>19</a:t>
            </a:fld>
            <a:endParaRPr lang="zh-CN" altLang="en-US" sz="12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1"/>
          <p:cNvSpPr>
            <a:spLocks noGrp="1" noRot="1" noChangeAspect="1" noTextEdit="1"/>
          </p:cNvSpPr>
          <p:nvPr>
            <p:ph type="sldImg"/>
            <p:custDataLst>
              <p:tags r:id="rId1"/>
            </p:custDataLst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4275" name="备注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zh-CN" altLang="en-US"/>
          </a:p>
        </p:txBody>
      </p:sp>
      <p:sp>
        <p:nvSpPr>
          <p:cNvPr id="54276" name="灯片编号占位符 3"/>
          <p:cNvSpPr txBox="1"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latin typeface="Times New Roman" panose="02020603050405020304" pitchFamily="18" charset="0"/>
              </a:rPr>
              <a:t>20</a:t>
            </a:fld>
            <a:endParaRPr lang="zh-CN" altLang="en-US" sz="12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  <p:custDataLst>
              <p:tags r:id="rId1"/>
            </p:custDataLst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3795" name="备注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zh-CN" altLang="en-US"/>
          </a:p>
        </p:txBody>
      </p:sp>
      <p:sp>
        <p:nvSpPr>
          <p:cNvPr id="33796" name="灯片编号占位符 3"/>
          <p:cNvSpPr txBox="1"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latin typeface="Times New Roman" panose="02020603050405020304" pitchFamily="18" charset="0"/>
              </a:rPr>
              <a:t>3</a:t>
            </a:fld>
            <a:endParaRPr lang="zh-CN" altLang="en-US" sz="12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/>
          <p:cNvSpPr>
            <a:spLocks noGrp="1" noRot="1" noChangeAspect="1" noTextEdit="1"/>
          </p:cNvSpPr>
          <p:nvPr>
            <p:ph type="sldImg"/>
            <p:custDataLst>
              <p:tags r:id="rId1"/>
            </p:custDataLst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4819" name="备注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zh-CN" altLang="en-US"/>
          </a:p>
        </p:txBody>
      </p:sp>
      <p:sp>
        <p:nvSpPr>
          <p:cNvPr id="34820" name="灯片编号占位符 3"/>
          <p:cNvSpPr txBox="1"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latin typeface="Times New Roman" panose="02020603050405020304" pitchFamily="18" charset="0"/>
              </a:rPr>
              <a:t>4</a:t>
            </a:fld>
            <a:endParaRPr lang="zh-CN" altLang="en-US" sz="12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/>
          <p:cNvSpPr>
            <a:spLocks noGrp="1" noRot="1" noChangeAspect="1" noTextEdit="1"/>
          </p:cNvSpPr>
          <p:nvPr>
            <p:ph type="sldImg"/>
            <p:custDataLst>
              <p:tags r:id="rId1"/>
            </p:custDataLst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6867" name="备注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zh-CN" altLang="en-US"/>
          </a:p>
        </p:txBody>
      </p:sp>
      <p:sp>
        <p:nvSpPr>
          <p:cNvPr id="36868" name="灯片编号占位符 3"/>
          <p:cNvSpPr txBox="1"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latin typeface="Times New Roman" panose="02020603050405020304" pitchFamily="18" charset="0"/>
              </a:rPr>
              <a:t>5</a:t>
            </a:fld>
            <a:endParaRPr lang="zh-CN" altLang="en-US" sz="12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/>
          <p:cNvSpPr>
            <a:spLocks noGrp="1" noRot="1" noChangeAspect="1" noTextEdit="1"/>
          </p:cNvSpPr>
          <p:nvPr>
            <p:ph type="sldImg"/>
            <p:custDataLst>
              <p:tags r:id="rId1"/>
            </p:custDataLst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9939" name="备注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zh-CN" altLang="en-US"/>
          </a:p>
        </p:txBody>
      </p:sp>
      <p:sp>
        <p:nvSpPr>
          <p:cNvPr id="39940" name="灯片编号占位符 3"/>
          <p:cNvSpPr txBox="1"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latin typeface="Times New Roman" panose="02020603050405020304" pitchFamily="18" charset="0"/>
              </a:rPr>
              <a:t>6</a:t>
            </a:fld>
            <a:endParaRPr lang="zh-CN" altLang="en-US" sz="12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/>
          <p:cNvSpPr>
            <a:spLocks noGrp="1" noRot="1" noChangeAspect="1" noTextEdit="1"/>
          </p:cNvSpPr>
          <p:nvPr>
            <p:ph type="sldImg"/>
            <p:custDataLst>
              <p:tags r:id="rId1"/>
            </p:custDataLst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0963" name="备注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zh-CN" altLang="en-US"/>
          </a:p>
        </p:txBody>
      </p:sp>
      <p:sp>
        <p:nvSpPr>
          <p:cNvPr id="40964" name="灯片编号占位符 3"/>
          <p:cNvSpPr txBox="1"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latin typeface="Times New Roman" panose="02020603050405020304" pitchFamily="18" charset="0"/>
              </a:rPr>
              <a:t>7</a:t>
            </a:fld>
            <a:endParaRPr lang="zh-CN" altLang="en-US" sz="12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  <p:custDataLst>
              <p:tags r:id="rId1"/>
            </p:custDataLst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1987" name="备注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zh-CN" altLang="en-US"/>
          </a:p>
        </p:txBody>
      </p:sp>
      <p:sp>
        <p:nvSpPr>
          <p:cNvPr id="41988" name="灯片编号占位符 3"/>
          <p:cNvSpPr txBox="1"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latin typeface="Times New Roman" panose="02020603050405020304" pitchFamily="18" charset="0"/>
              </a:rPr>
              <a:t>8</a:t>
            </a:fld>
            <a:endParaRPr lang="zh-CN" altLang="en-US" sz="12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  <p:custDataLst>
              <p:tags r:id="rId1"/>
            </p:custDataLst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3011" name="备注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zh-CN" altLang="en-US"/>
          </a:p>
        </p:txBody>
      </p:sp>
      <p:sp>
        <p:nvSpPr>
          <p:cNvPr id="43012" name="灯片编号占位符 3"/>
          <p:cNvSpPr txBox="1"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latin typeface="Times New Roman" panose="02020603050405020304" pitchFamily="18" charset="0"/>
              </a:rPr>
              <a:t>9</a:t>
            </a:fld>
            <a:endParaRPr lang="zh-CN" altLang="en-US" sz="12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/>
          <p:cNvSpPr>
            <a:spLocks noGrp="1" noRot="1" noChangeAspect="1" noTextEdit="1"/>
          </p:cNvSpPr>
          <p:nvPr>
            <p:ph type="sldImg"/>
            <p:custDataLst>
              <p:tags r:id="rId1"/>
            </p:custDataLst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6083" name="备注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zh-CN" altLang="en-US"/>
          </a:p>
        </p:txBody>
      </p:sp>
      <p:sp>
        <p:nvSpPr>
          <p:cNvPr id="46084" name="灯片编号占位符 3"/>
          <p:cNvSpPr txBox="1"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latin typeface="Times New Roman" panose="02020603050405020304" pitchFamily="18" charset="0"/>
              </a:rPr>
              <a:t>10</a:t>
            </a:fld>
            <a:endParaRPr lang="zh-CN" altLang="en-US" sz="12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081" y="205922"/>
            <a:ext cx="8229838" cy="858202"/>
          </a:xfrm>
        </p:spPr>
        <p:txBody>
          <a:bodyPr lIns="68580" tIns="34290" rIns="68580" bIns="34290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457081" y="4767130"/>
            <a:ext cx="2134235" cy="274958"/>
          </a:xfrm>
        </p:spPr>
        <p:txBody>
          <a:bodyPr lIns="68580" tIns="34290" rIns="68580" bIns="34290"/>
          <a:lstStyle>
            <a:lvl1pPr>
              <a:defRPr>
                <a:ea typeface="黑体" panose="02010609060101010101" pitchFamily="49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890D66F-3026-4EE3-A581-BDEB65914F24}" type="datetime1">
              <a:rPr lang="zh-CN" altLang="en-US" sz="1200" smtClean="0">
                <a:solidFill>
                  <a:srgbClr val="898989"/>
                </a:solidFill>
              </a:rPr>
              <a:t>2023-01-17</a:t>
            </a:fld>
            <a:endParaRPr lang="en-US" altLang="zh-CN" sz="1200">
              <a:solidFill>
                <a:srgbClr val="898989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124578" y="4767130"/>
            <a:ext cx="2894846" cy="274958"/>
          </a:xfrm>
        </p:spPr>
        <p:txBody>
          <a:bodyPr lIns="68580" tIns="34290" rIns="68580" bIns="34290"/>
          <a:lstStyle>
            <a:lvl1pPr>
              <a:defRPr>
                <a:ea typeface="黑体" panose="02010609060101010101" pitchFamily="49" charset="-122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552685" y="4767130"/>
            <a:ext cx="2134235" cy="274958"/>
          </a:xfrm>
        </p:spPr>
        <p:txBody>
          <a:bodyPr lIns="68580" tIns="34290" rIns="68580" bIns="34290"/>
          <a:lstStyle>
            <a:lvl1pPr>
              <a:defRPr>
                <a:ea typeface="黑体" panose="02010609060101010101" pitchFamily="49" charset="-122"/>
              </a:defRPr>
            </a:lvl1pPr>
          </a:lstStyle>
          <a:p>
            <a:fld id="{9A0DB2DC-4C9A-4742-B13C-FB6460FD3503}" type="slidenum">
              <a:rPr lang="zh-CN" altLang="en-US" smtClean="0"/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ransition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3300" b="1" kern="1200" baseline="0">
          <a:solidFill>
            <a:schemeClr val="tx1">
              <a:lumMod val="65000"/>
              <a:lumOff val="35000"/>
            </a:schemeClr>
          </a:solidFill>
          <a:latin typeface="Times New Roman" panose="02020603050405020304" pitchFamily="18" charset="0"/>
          <a:ea typeface="黑体" panose="02010609060101010101" pitchFamily="49" charset="-122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buFont typeface="Arial" panose="020B0604020202020204" pitchFamily="34" charset="0"/>
        <a:buChar char="•"/>
        <a:defRPr sz="2100" kern="1200" baseline="0">
          <a:solidFill>
            <a:schemeClr val="tx1">
              <a:lumMod val="65000"/>
              <a:lumOff val="35000"/>
            </a:schemeClr>
          </a:solidFill>
          <a:latin typeface="Times New Roman" panose="02020603050405020304" pitchFamily="18" charset="0"/>
          <a:ea typeface="黑体" panose="02010609060101010101" pitchFamily="49" charset="-122"/>
          <a:cs typeface="+mn-cs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800" kern="1200" baseline="0">
          <a:solidFill>
            <a:schemeClr val="tx1">
              <a:lumMod val="65000"/>
              <a:lumOff val="35000"/>
            </a:schemeClr>
          </a:solidFill>
          <a:latin typeface="Times New Roman" panose="02020603050405020304" pitchFamily="18" charset="0"/>
          <a:ea typeface="黑体" panose="02010609060101010101" pitchFamily="49" charset="-122"/>
          <a:cs typeface="+mn-cs"/>
        </a:defRPr>
      </a:lvl2pPr>
      <a:lvl3pPr marL="68580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7.xml"/><Relationship Id="rId1" Type="http://schemas.openxmlformats.org/officeDocument/2006/relationships/tags" Target="../tags/tag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115.xml"/><Relationship Id="rId7" Type="http://schemas.openxmlformats.org/officeDocument/2006/relationships/image" Target="../media/image14.png"/><Relationship Id="rId2" Type="http://schemas.openxmlformats.org/officeDocument/2006/relationships/tags" Target="../tags/tag114.xml"/><Relationship Id="rId1" Type="http://schemas.openxmlformats.org/officeDocument/2006/relationships/tags" Target="../tags/tag113.xml"/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122.xml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4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125.xml"/><Relationship Id="rId2" Type="http://schemas.openxmlformats.org/officeDocument/2006/relationships/tags" Target="../tags/tag124.xml"/><Relationship Id="rId1" Type="http://schemas.openxmlformats.org/officeDocument/2006/relationships/tags" Target="../tags/tag123.xml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36.xml"/><Relationship Id="rId13" Type="http://schemas.openxmlformats.org/officeDocument/2006/relationships/tags" Target="../tags/tag141.xml"/><Relationship Id="rId18" Type="http://schemas.openxmlformats.org/officeDocument/2006/relationships/notesSlide" Target="../notesSlides/notesSlide11.xml"/><Relationship Id="rId3" Type="http://schemas.openxmlformats.org/officeDocument/2006/relationships/tags" Target="../tags/tag131.xml"/><Relationship Id="rId7" Type="http://schemas.openxmlformats.org/officeDocument/2006/relationships/tags" Target="../tags/tag135.xml"/><Relationship Id="rId12" Type="http://schemas.openxmlformats.org/officeDocument/2006/relationships/tags" Target="../tags/tag140.xml"/><Relationship Id="rId17" Type="http://schemas.openxmlformats.org/officeDocument/2006/relationships/slideLayout" Target="../slideLayouts/slideLayout3.xml"/><Relationship Id="rId2" Type="http://schemas.openxmlformats.org/officeDocument/2006/relationships/tags" Target="../tags/tag130.xml"/><Relationship Id="rId16" Type="http://schemas.openxmlformats.org/officeDocument/2006/relationships/tags" Target="../tags/tag144.xml"/><Relationship Id="rId1" Type="http://schemas.openxmlformats.org/officeDocument/2006/relationships/tags" Target="../tags/tag129.xml"/><Relationship Id="rId6" Type="http://schemas.openxmlformats.org/officeDocument/2006/relationships/tags" Target="../tags/tag134.xml"/><Relationship Id="rId11" Type="http://schemas.openxmlformats.org/officeDocument/2006/relationships/tags" Target="../tags/tag139.xml"/><Relationship Id="rId5" Type="http://schemas.openxmlformats.org/officeDocument/2006/relationships/tags" Target="../tags/tag133.xml"/><Relationship Id="rId15" Type="http://schemas.openxmlformats.org/officeDocument/2006/relationships/tags" Target="../tags/tag143.xml"/><Relationship Id="rId10" Type="http://schemas.openxmlformats.org/officeDocument/2006/relationships/tags" Target="../tags/tag138.xml"/><Relationship Id="rId4" Type="http://schemas.openxmlformats.org/officeDocument/2006/relationships/tags" Target="../tags/tag132.xml"/><Relationship Id="rId9" Type="http://schemas.openxmlformats.org/officeDocument/2006/relationships/tags" Target="../tags/tag137.xml"/><Relationship Id="rId14" Type="http://schemas.openxmlformats.org/officeDocument/2006/relationships/tags" Target="../tags/tag14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2.xml"/><Relationship Id="rId3" Type="http://schemas.openxmlformats.org/officeDocument/2006/relationships/tags" Target="../tags/tag150.xml"/><Relationship Id="rId7" Type="http://schemas.openxmlformats.org/officeDocument/2006/relationships/slideLayout" Target="../slideLayouts/slideLayout3.xml"/><Relationship Id="rId2" Type="http://schemas.openxmlformats.org/officeDocument/2006/relationships/tags" Target="../tags/tag149.xml"/><Relationship Id="rId1" Type="http://schemas.openxmlformats.org/officeDocument/2006/relationships/tags" Target="../tags/tag148.xml"/><Relationship Id="rId6" Type="http://schemas.openxmlformats.org/officeDocument/2006/relationships/tags" Target="../tags/tag151.xml"/><Relationship Id="rId5" Type="http://schemas.openxmlformats.org/officeDocument/2006/relationships/audio" Target="../media/media3.mp3"/><Relationship Id="rId4" Type="http://schemas.microsoft.com/office/2007/relationships/media" Target="../media/media3.mp3"/><Relationship Id="rId9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157.xml"/><Relationship Id="rId7" Type="http://schemas.openxmlformats.org/officeDocument/2006/relationships/notesSlide" Target="../notesSlides/notesSlide13.xml"/><Relationship Id="rId2" Type="http://schemas.openxmlformats.org/officeDocument/2006/relationships/tags" Target="../tags/tag156.xml"/><Relationship Id="rId1" Type="http://schemas.openxmlformats.org/officeDocument/2006/relationships/tags" Target="../tags/tag155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159.xml"/><Relationship Id="rId4" Type="http://schemas.openxmlformats.org/officeDocument/2006/relationships/tags" Target="../tags/tag15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70.xml"/><Relationship Id="rId3" Type="http://schemas.openxmlformats.org/officeDocument/2006/relationships/tags" Target="../tags/tag165.xml"/><Relationship Id="rId7" Type="http://schemas.openxmlformats.org/officeDocument/2006/relationships/tags" Target="../tags/tag169.xml"/><Relationship Id="rId2" Type="http://schemas.openxmlformats.org/officeDocument/2006/relationships/tags" Target="../tags/tag164.xml"/><Relationship Id="rId1" Type="http://schemas.openxmlformats.org/officeDocument/2006/relationships/tags" Target="../tags/tag163.xml"/><Relationship Id="rId6" Type="http://schemas.openxmlformats.org/officeDocument/2006/relationships/tags" Target="../tags/tag168.xml"/><Relationship Id="rId11" Type="http://schemas.openxmlformats.org/officeDocument/2006/relationships/image" Target="../media/image15.jpeg"/><Relationship Id="rId5" Type="http://schemas.openxmlformats.org/officeDocument/2006/relationships/tags" Target="../tags/tag167.xml"/><Relationship Id="rId10" Type="http://schemas.openxmlformats.org/officeDocument/2006/relationships/slideLayout" Target="../slideLayouts/slideLayout3.xml"/><Relationship Id="rId4" Type="http://schemas.openxmlformats.org/officeDocument/2006/relationships/tags" Target="../tags/tag166.xml"/><Relationship Id="rId9" Type="http://schemas.openxmlformats.org/officeDocument/2006/relationships/tags" Target="../tags/tag17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4.xml"/><Relationship Id="rId3" Type="http://schemas.openxmlformats.org/officeDocument/2006/relationships/tags" Target="../tags/tag174.xml"/><Relationship Id="rId7" Type="http://schemas.openxmlformats.org/officeDocument/2006/relationships/slideLayout" Target="../slideLayouts/slideLayout3.xml"/><Relationship Id="rId2" Type="http://schemas.openxmlformats.org/officeDocument/2006/relationships/tags" Target="../tags/tag173.xml"/><Relationship Id="rId1" Type="http://schemas.openxmlformats.org/officeDocument/2006/relationships/tags" Target="../tags/tag172.xml"/><Relationship Id="rId6" Type="http://schemas.openxmlformats.org/officeDocument/2006/relationships/tags" Target="../tags/tag177.xml"/><Relationship Id="rId11" Type="http://schemas.openxmlformats.org/officeDocument/2006/relationships/image" Target="../media/image18.jpeg"/><Relationship Id="rId5" Type="http://schemas.openxmlformats.org/officeDocument/2006/relationships/tags" Target="../tags/tag176.xml"/><Relationship Id="rId10" Type="http://schemas.openxmlformats.org/officeDocument/2006/relationships/image" Target="../media/image17.png"/><Relationship Id="rId4" Type="http://schemas.openxmlformats.org/officeDocument/2006/relationships/tags" Target="../tags/tag175.xml"/><Relationship Id="rId9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5.xml"/><Relationship Id="rId3" Type="http://schemas.openxmlformats.org/officeDocument/2006/relationships/tags" Target="../tags/tag183.xml"/><Relationship Id="rId7" Type="http://schemas.openxmlformats.org/officeDocument/2006/relationships/slideLayout" Target="../slideLayouts/slideLayout3.xml"/><Relationship Id="rId2" Type="http://schemas.openxmlformats.org/officeDocument/2006/relationships/tags" Target="../tags/tag182.xml"/><Relationship Id="rId1" Type="http://schemas.openxmlformats.org/officeDocument/2006/relationships/tags" Target="../tags/tag181.xml"/><Relationship Id="rId6" Type="http://schemas.openxmlformats.org/officeDocument/2006/relationships/tags" Target="../tags/tag186.xml"/><Relationship Id="rId5" Type="http://schemas.openxmlformats.org/officeDocument/2006/relationships/tags" Target="../tags/tag185.xml"/><Relationship Id="rId10" Type="http://schemas.openxmlformats.org/officeDocument/2006/relationships/image" Target="../media/image20.png"/><Relationship Id="rId4" Type="http://schemas.openxmlformats.org/officeDocument/2006/relationships/tags" Target="../tags/tag184.xml"/><Relationship Id="rId9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197.xml"/><Relationship Id="rId3" Type="http://schemas.openxmlformats.org/officeDocument/2006/relationships/tags" Target="../tags/tag192.xml"/><Relationship Id="rId7" Type="http://schemas.openxmlformats.org/officeDocument/2006/relationships/tags" Target="../tags/tag196.xml"/><Relationship Id="rId2" Type="http://schemas.openxmlformats.org/officeDocument/2006/relationships/tags" Target="../tags/tag191.xml"/><Relationship Id="rId1" Type="http://schemas.openxmlformats.org/officeDocument/2006/relationships/tags" Target="../tags/tag190.xml"/><Relationship Id="rId6" Type="http://schemas.openxmlformats.org/officeDocument/2006/relationships/tags" Target="../tags/tag195.xml"/><Relationship Id="rId5" Type="http://schemas.openxmlformats.org/officeDocument/2006/relationships/tags" Target="../tags/tag194.xml"/><Relationship Id="rId10" Type="http://schemas.openxmlformats.org/officeDocument/2006/relationships/notesSlide" Target="../notesSlides/notesSlide16.xml"/><Relationship Id="rId4" Type="http://schemas.openxmlformats.org/officeDocument/2006/relationships/tags" Target="../tags/tag193.xml"/><Relationship Id="rId9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02.xml"/><Relationship Id="rId1" Type="http://schemas.openxmlformats.org/officeDocument/2006/relationships/tags" Target="../tags/tag201.xml"/><Relationship Id="rId4" Type="http://schemas.openxmlformats.org/officeDocument/2006/relationships/notesSlide" Target="../notesSlides/notesSlide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07.xml"/><Relationship Id="rId1" Type="http://schemas.openxmlformats.org/officeDocument/2006/relationships/tags" Target="../tags/tag20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20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31.xml"/><Relationship Id="rId3" Type="http://schemas.openxmlformats.org/officeDocument/2006/relationships/tags" Target="../tags/tag26.xml"/><Relationship Id="rId7" Type="http://schemas.openxmlformats.org/officeDocument/2006/relationships/tags" Target="../tags/tag30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11" Type="http://schemas.openxmlformats.org/officeDocument/2006/relationships/image" Target="../media/image3.png"/><Relationship Id="rId5" Type="http://schemas.openxmlformats.org/officeDocument/2006/relationships/tags" Target="../tags/tag28.xml"/><Relationship Id="rId10" Type="http://schemas.openxmlformats.org/officeDocument/2006/relationships/notesSlide" Target="../notesSlides/notesSlide2.xml"/><Relationship Id="rId4" Type="http://schemas.openxmlformats.org/officeDocument/2006/relationships/tags" Target="../tags/tag27.xml"/><Relationship Id="rId9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42.xml"/><Relationship Id="rId3" Type="http://schemas.openxmlformats.org/officeDocument/2006/relationships/tags" Target="../tags/tag37.xml"/><Relationship Id="rId7" Type="http://schemas.openxmlformats.org/officeDocument/2006/relationships/tags" Target="../tags/tag41.xml"/><Relationship Id="rId12" Type="http://schemas.openxmlformats.org/officeDocument/2006/relationships/image" Target="../media/image4.GIF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tags" Target="../tags/tag40.xml"/><Relationship Id="rId11" Type="http://schemas.openxmlformats.org/officeDocument/2006/relationships/notesSlide" Target="../notesSlides/notesSlide3.xml"/><Relationship Id="rId5" Type="http://schemas.openxmlformats.org/officeDocument/2006/relationships/tags" Target="../tags/tag39.xml"/><Relationship Id="rId10" Type="http://schemas.openxmlformats.org/officeDocument/2006/relationships/slideLayout" Target="../slideLayouts/slideLayout3.xml"/><Relationship Id="rId4" Type="http://schemas.openxmlformats.org/officeDocument/2006/relationships/tags" Target="../tags/tag38.xml"/><Relationship Id="rId9" Type="http://schemas.openxmlformats.org/officeDocument/2006/relationships/tags" Target="../tags/tag4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54.xml"/><Relationship Id="rId13" Type="http://schemas.openxmlformats.org/officeDocument/2006/relationships/image" Target="../media/image5.jpeg"/><Relationship Id="rId3" Type="http://schemas.openxmlformats.org/officeDocument/2006/relationships/tags" Target="../tags/tag49.xml"/><Relationship Id="rId7" Type="http://schemas.openxmlformats.org/officeDocument/2006/relationships/tags" Target="../tags/tag53.xml"/><Relationship Id="rId12" Type="http://schemas.openxmlformats.org/officeDocument/2006/relationships/notesSlide" Target="../notesSlides/notesSlide4.xml"/><Relationship Id="rId2" Type="http://schemas.openxmlformats.org/officeDocument/2006/relationships/tags" Target="../tags/tag48.xml"/><Relationship Id="rId16" Type="http://schemas.openxmlformats.org/officeDocument/2006/relationships/image" Target="../media/image8.jpeg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slideLayout" Target="../slideLayouts/slideLayout3.xml"/><Relationship Id="rId5" Type="http://schemas.openxmlformats.org/officeDocument/2006/relationships/tags" Target="../tags/tag51.xml"/><Relationship Id="rId15" Type="http://schemas.openxmlformats.org/officeDocument/2006/relationships/image" Target="../media/image7.jpeg"/><Relationship Id="rId10" Type="http://schemas.openxmlformats.org/officeDocument/2006/relationships/tags" Target="../tags/tag56.xml"/><Relationship Id="rId4" Type="http://schemas.openxmlformats.org/officeDocument/2006/relationships/tags" Target="../tags/tag50.xml"/><Relationship Id="rId9" Type="http://schemas.openxmlformats.org/officeDocument/2006/relationships/tags" Target="../tags/tag55.xml"/><Relationship Id="rId1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67.xml"/><Relationship Id="rId13" Type="http://schemas.openxmlformats.org/officeDocument/2006/relationships/audio" Target="../media/media1.mp3"/><Relationship Id="rId18" Type="http://schemas.openxmlformats.org/officeDocument/2006/relationships/image" Target="../media/image10.png"/><Relationship Id="rId3" Type="http://schemas.openxmlformats.org/officeDocument/2006/relationships/tags" Target="../tags/tag62.xml"/><Relationship Id="rId7" Type="http://schemas.openxmlformats.org/officeDocument/2006/relationships/tags" Target="../tags/tag66.xml"/><Relationship Id="rId12" Type="http://schemas.microsoft.com/office/2007/relationships/media" Target="../media/media1.mp3"/><Relationship Id="rId17" Type="http://schemas.openxmlformats.org/officeDocument/2006/relationships/image" Target="../media/image9.png"/><Relationship Id="rId2" Type="http://schemas.openxmlformats.org/officeDocument/2006/relationships/tags" Target="../tags/tag61.xml"/><Relationship Id="rId16" Type="http://schemas.openxmlformats.org/officeDocument/2006/relationships/notesSlide" Target="../notesSlides/notesSlide5.xml"/><Relationship Id="rId1" Type="http://schemas.openxmlformats.org/officeDocument/2006/relationships/tags" Target="../tags/tag60.xml"/><Relationship Id="rId6" Type="http://schemas.openxmlformats.org/officeDocument/2006/relationships/tags" Target="../tags/tag65.xml"/><Relationship Id="rId11" Type="http://schemas.openxmlformats.org/officeDocument/2006/relationships/tags" Target="../tags/tag70.xml"/><Relationship Id="rId5" Type="http://schemas.openxmlformats.org/officeDocument/2006/relationships/tags" Target="../tags/tag64.xml"/><Relationship Id="rId15" Type="http://schemas.openxmlformats.org/officeDocument/2006/relationships/slideLayout" Target="../slideLayouts/slideLayout3.xml"/><Relationship Id="rId10" Type="http://schemas.openxmlformats.org/officeDocument/2006/relationships/tags" Target="../tags/tag69.xml"/><Relationship Id="rId4" Type="http://schemas.openxmlformats.org/officeDocument/2006/relationships/tags" Target="../tags/tag63.xml"/><Relationship Id="rId9" Type="http://schemas.openxmlformats.org/officeDocument/2006/relationships/tags" Target="../tags/tag68.xml"/><Relationship Id="rId14" Type="http://schemas.openxmlformats.org/officeDocument/2006/relationships/tags" Target="../tags/tag7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82.xml"/><Relationship Id="rId13" Type="http://schemas.openxmlformats.org/officeDocument/2006/relationships/tags" Target="../tags/tag87.xml"/><Relationship Id="rId18" Type="http://schemas.openxmlformats.org/officeDocument/2006/relationships/notesSlide" Target="../notesSlides/notesSlide6.xml"/><Relationship Id="rId3" Type="http://schemas.openxmlformats.org/officeDocument/2006/relationships/tags" Target="../tags/tag77.xml"/><Relationship Id="rId7" Type="http://schemas.openxmlformats.org/officeDocument/2006/relationships/tags" Target="../tags/tag81.xml"/><Relationship Id="rId12" Type="http://schemas.openxmlformats.org/officeDocument/2006/relationships/tags" Target="../tags/tag86.xml"/><Relationship Id="rId17" Type="http://schemas.openxmlformats.org/officeDocument/2006/relationships/slideLayout" Target="../slideLayouts/slideLayout3.xml"/><Relationship Id="rId2" Type="http://schemas.openxmlformats.org/officeDocument/2006/relationships/tags" Target="../tags/tag76.xml"/><Relationship Id="rId16" Type="http://schemas.openxmlformats.org/officeDocument/2006/relationships/tags" Target="../tags/tag90.xml"/><Relationship Id="rId20" Type="http://schemas.openxmlformats.org/officeDocument/2006/relationships/image" Target="../media/image9.png"/><Relationship Id="rId1" Type="http://schemas.openxmlformats.org/officeDocument/2006/relationships/tags" Target="../tags/tag75.xml"/><Relationship Id="rId6" Type="http://schemas.openxmlformats.org/officeDocument/2006/relationships/tags" Target="../tags/tag80.xml"/><Relationship Id="rId11" Type="http://schemas.openxmlformats.org/officeDocument/2006/relationships/tags" Target="../tags/tag85.xml"/><Relationship Id="rId5" Type="http://schemas.openxmlformats.org/officeDocument/2006/relationships/tags" Target="../tags/tag79.xml"/><Relationship Id="rId15" Type="http://schemas.openxmlformats.org/officeDocument/2006/relationships/tags" Target="../tags/tag89.xml"/><Relationship Id="rId10" Type="http://schemas.openxmlformats.org/officeDocument/2006/relationships/tags" Target="../tags/tag84.xml"/><Relationship Id="rId19" Type="http://schemas.openxmlformats.org/officeDocument/2006/relationships/image" Target="../media/image11.jpeg"/><Relationship Id="rId4" Type="http://schemas.openxmlformats.org/officeDocument/2006/relationships/tags" Target="../tags/tag78.xml"/><Relationship Id="rId9" Type="http://schemas.openxmlformats.org/officeDocument/2006/relationships/tags" Target="../tags/tag83.xml"/><Relationship Id="rId14" Type="http://schemas.openxmlformats.org/officeDocument/2006/relationships/tags" Target="../tags/tag8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99.xml"/><Relationship Id="rId13" Type="http://schemas.openxmlformats.org/officeDocument/2006/relationships/image" Target="../media/image13.jpeg"/><Relationship Id="rId3" Type="http://schemas.openxmlformats.org/officeDocument/2006/relationships/tags" Target="../tags/tag96.xml"/><Relationship Id="rId7" Type="http://schemas.openxmlformats.org/officeDocument/2006/relationships/tags" Target="../tags/tag98.xml"/><Relationship Id="rId12" Type="http://schemas.openxmlformats.org/officeDocument/2006/relationships/image" Target="../media/image12.png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audio" Target="../media/media2.mp3"/><Relationship Id="rId11" Type="http://schemas.openxmlformats.org/officeDocument/2006/relationships/notesSlide" Target="../notesSlides/notesSlide7.xml"/><Relationship Id="rId5" Type="http://schemas.microsoft.com/office/2007/relationships/media" Target="../media/media2.mp3"/><Relationship Id="rId10" Type="http://schemas.openxmlformats.org/officeDocument/2006/relationships/slideLayout" Target="../slideLayouts/slideLayout3.xml"/><Relationship Id="rId4" Type="http://schemas.openxmlformats.org/officeDocument/2006/relationships/tags" Target="../tags/tag97.xml"/><Relationship Id="rId9" Type="http://schemas.openxmlformats.org/officeDocument/2006/relationships/tags" Target="../tags/tag100.xml"/><Relationship Id="rId1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tags" Target="../tags/tag106.xml"/><Relationship Id="rId7" Type="http://schemas.openxmlformats.org/officeDocument/2006/relationships/audio" Target="../media/media2.mp3"/><Relationship Id="rId2" Type="http://schemas.openxmlformats.org/officeDocument/2006/relationships/tags" Target="../tags/tag105.xml"/><Relationship Id="rId1" Type="http://schemas.openxmlformats.org/officeDocument/2006/relationships/tags" Target="../tags/tag104.xml"/><Relationship Id="rId6" Type="http://schemas.microsoft.com/office/2007/relationships/media" Target="../media/media2.mp3"/><Relationship Id="rId11" Type="http://schemas.openxmlformats.org/officeDocument/2006/relationships/image" Target="../media/image10.png"/><Relationship Id="rId5" Type="http://schemas.openxmlformats.org/officeDocument/2006/relationships/tags" Target="../tags/tag108.xml"/><Relationship Id="rId10" Type="http://schemas.openxmlformats.org/officeDocument/2006/relationships/notesSlide" Target="../notesSlides/notesSlide8.xml"/><Relationship Id="rId4" Type="http://schemas.openxmlformats.org/officeDocument/2006/relationships/tags" Target="../tags/tag107.xml"/><Relationship Id="rId9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/>
          <p:nvPr>
            <p:custDataLst>
              <p:tags r:id="rId1"/>
            </p:custDataLst>
          </p:nvPr>
        </p:nvSpPr>
        <p:spPr>
          <a:xfrm>
            <a:off x="0" y="799429"/>
            <a:ext cx="9144000" cy="611054"/>
          </a:xfrm>
          <a:prstGeom prst="rect">
            <a:avLst/>
          </a:prstGeom>
          <a:noFill/>
          <a:ln w="9525">
            <a:noFill/>
          </a:ln>
        </p:spPr>
        <p:txBody>
          <a:bodyPr lIns="91433" tIns="45716" rIns="91433" bIns="45716"/>
          <a:lstStyle/>
          <a:p>
            <a:pPr algn="ctr">
              <a:lnSpc>
                <a:spcPct val="90000"/>
              </a:lnSpc>
            </a:pPr>
            <a:r>
              <a:rPr lang="en-US" altLang="zh-CN" sz="2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Module 11  Body language</a:t>
            </a:r>
          </a:p>
        </p:txBody>
      </p:sp>
      <p:sp>
        <p:nvSpPr>
          <p:cNvPr id="4" name="Text Box 34"/>
          <p:cNvSpPr txBox="1"/>
          <p:nvPr>
            <p:custDataLst>
              <p:tags r:id="rId2"/>
            </p:custDataLst>
          </p:nvPr>
        </p:nvSpPr>
        <p:spPr>
          <a:xfrm>
            <a:off x="0" y="1759597"/>
            <a:ext cx="9144000" cy="1038738"/>
          </a:xfrm>
          <a:prstGeom prst="rect">
            <a:avLst/>
          </a:prstGeom>
          <a:noFill/>
          <a:ln w="9525">
            <a:noFill/>
          </a:ln>
        </p:spPr>
        <p:txBody>
          <a:bodyPr wrap="square" lIns="91433" tIns="45716" rIns="91433" bIns="45716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Unit 1 They touch noses!</a:t>
            </a:r>
          </a:p>
        </p:txBody>
      </p:sp>
      <p:sp>
        <p:nvSpPr>
          <p:cNvPr id="5" name="矩形 4"/>
          <p:cNvSpPr/>
          <p:nvPr/>
        </p:nvSpPr>
        <p:spPr>
          <a:xfrm>
            <a:off x="3182036" y="4109141"/>
            <a:ext cx="277992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57175" indent="-257175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3"/>
          <p:cNvSpPr txBox="1"/>
          <p:nvPr>
            <p:custDataLst>
              <p:tags r:id="rId1"/>
            </p:custDataLst>
          </p:nvPr>
        </p:nvSpPr>
        <p:spPr>
          <a:xfrm>
            <a:off x="156622" y="654031"/>
            <a:ext cx="3329144" cy="584767"/>
          </a:xfrm>
          <a:prstGeom prst="rect">
            <a:avLst/>
          </a:prstGeom>
          <a:noFill/>
          <a:ln w="9525">
            <a:noFill/>
          </a:ln>
        </p:spPr>
        <p:txBody>
          <a:bodyPr wrap="square" lIns="91433" tIns="45716" rIns="91433" bIns="45716">
            <a:spAutoFit/>
          </a:bodyPr>
          <a:lstStyle>
            <a:defPPr>
              <a:defRPr lang="zh-CN"/>
            </a:defPPr>
            <a:lvl1pPr lvl="0" indent="0" defTabSz="1219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990600" indent="-381000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700"/>
            </a:lvl2pPr>
            <a:lvl3pPr marL="1524000" indent="-304800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/>
            </a:lvl3pPr>
            <a:lvl4pPr marL="2133600" indent="-304800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700"/>
            </a:lvl4pPr>
            <a:lvl5pPr marL="2743200" indent="-304800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/>
            </a:lvl5pPr>
          </a:lstStyle>
          <a:p>
            <a:r>
              <a:rPr lang="en-US" altLang="zh-CN" dirty="0"/>
              <a:t>Language points</a:t>
            </a:r>
          </a:p>
        </p:txBody>
      </p:sp>
      <p:sp>
        <p:nvSpPr>
          <p:cNvPr id="54276" name="TextBox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67834" y="1115689"/>
            <a:ext cx="7654784" cy="3968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6" rIns="91433" bIns="45716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1524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3048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4572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609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indent="609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indent="609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indent="609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indent="609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100" dirty="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1. … in Russia, people usually kiss </a:t>
            </a:r>
            <a:r>
              <a:rPr lang="en-US" altLang="zh-CN" sz="2100" dirty="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three times</a:t>
            </a:r>
            <a:r>
              <a:rPr lang="en-US" altLang="zh-CN" sz="2100" dirty="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.</a:t>
            </a:r>
            <a:endParaRPr lang="zh-CN" altLang="en-US" sz="2100" dirty="0">
              <a:solidFill>
                <a:srgbClr val="595959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267970" eaLnBrk="1" fontAlgn="base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1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times</a:t>
            </a:r>
            <a:r>
              <a:rPr lang="zh-CN" altLang="en-US" sz="2100" dirty="0">
                <a:solidFill>
                  <a:srgbClr val="59595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在这里表示次数，</a:t>
            </a:r>
            <a:r>
              <a:rPr lang="en-US" altLang="zh-CN" sz="21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three times</a:t>
            </a:r>
            <a:r>
              <a:rPr lang="zh-CN" altLang="en-US" sz="2100" dirty="0">
                <a:solidFill>
                  <a:srgbClr val="59595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表示 “三次”。</a:t>
            </a:r>
            <a:endParaRPr lang="en-US" altLang="zh-CN" sz="2100" dirty="0">
              <a:solidFill>
                <a:srgbClr val="595959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67970" eaLnBrk="1" fontAlgn="base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100" dirty="0">
                <a:solidFill>
                  <a:srgbClr val="59595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在英文中，一次是</a:t>
            </a:r>
            <a:r>
              <a:rPr lang="zh-CN" altLang="en-US" sz="2100" dirty="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“</a:t>
            </a:r>
            <a:r>
              <a:rPr lang="en-US" altLang="zh-CN" sz="2100" dirty="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once</a:t>
            </a:r>
            <a:r>
              <a:rPr lang="zh-CN" altLang="en-US" sz="2100" dirty="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”，</a:t>
            </a:r>
            <a:r>
              <a:rPr lang="zh-CN" altLang="en-US" sz="2100" dirty="0">
                <a:solidFill>
                  <a:srgbClr val="59595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两次是</a:t>
            </a:r>
            <a:r>
              <a:rPr lang="zh-CN" altLang="en-US" sz="2100" dirty="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“</a:t>
            </a:r>
            <a:r>
              <a:rPr lang="en-US" altLang="zh-CN" sz="2100" dirty="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twice</a:t>
            </a:r>
            <a:r>
              <a:rPr lang="zh-CN" altLang="en-US" sz="2100" dirty="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”，</a:t>
            </a:r>
            <a:r>
              <a:rPr lang="zh-CN" altLang="en-US" sz="2100" dirty="0">
                <a:solidFill>
                  <a:srgbClr val="59595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三次及三次以上都用“基数词</a:t>
            </a:r>
            <a:r>
              <a:rPr lang="en-US" altLang="zh-CN" sz="2100" dirty="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+times</a:t>
            </a:r>
            <a:r>
              <a:rPr lang="zh-CN" altLang="en-US" sz="2100" dirty="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”。</a:t>
            </a:r>
            <a:endParaRPr lang="en-US" altLang="zh-CN" sz="2100" dirty="0">
              <a:solidFill>
                <a:srgbClr val="595959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267970" eaLnBrk="1" fontAlgn="base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100" dirty="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e.g. My mother goes shopping once a week.</a:t>
            </a:r>
          </a:p>
          <a:p>
            <a:pPr marL="267970" eaLnBrk="1" fontAlgn="base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100" dirty="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</a:t>
            </a:r>
            <a:r>
              <a:rPr lang="zh-CN" altLang="en-US" sz="2100" dirty="0">
                <a:solidFill>
                  <a:srgbClr val="59595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我妈妈每周购物一次。</a:t>
            </a:r>
          </a:p>
        </p:txBody>
      </p:sp>
      <p:pic>
        <p:nvPicPr>
          <p:cNvPr id="17413" name="Picture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email"/>
          <a:stretch>
            <a:fillRect/>
          </a:stretch>
        </p:blipFill>
        <p:spPr>
          <a:xfrm>
            <a:off x="6184885" y="3285092"/>
            <a:ext cx="1649748" cy="164974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Box 3"/>
          <p:cNvSpPr txBox="1"/>
          <p:nvPr>
            <p:custDataLst>
              <p:tags r:id="rId4"/>
            </p:custDataLst>
          </p:nvPr>
        </p:nvSpPr>
        <p:spPr>
          <a:xfrm>
            <a:off x="1" y="15717"/>
            <a:ext cx="9144000" cy="583373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ctr" anchorCtr="0">
            <a:noAutofit/>
          </a:bodyPr>
          <a:lstStyle>
            <a:defPPr>
              <a:defRPr lang="zh-CN"/>
            </a:defPPr>
            <a:lvl1pPr algn="ctr">
              <a:defRPr sz="40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smtClean="0"/>
              <a:t>Post-listening</a:t>
            </a:r>
            <a:endParaRPr lang="en-US" altLang="zh-CN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4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4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4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4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4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42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42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Text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69574" y="1029173"/>
            <a:ext cx="7204852" cy="3968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3" tIns="45716" rIns="91433" bIns="45716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1524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3048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4572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609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indent="609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indent="609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indent="609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indent="609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100" dirty="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2. No, </a:t>
            </a:r>
            <a:r>
              <a:rPr lang="en-US" altLang="zh-CN" sz="2100" dirty="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I didn’t know that.</a:t>
            </a:r>
          </a:p>
          <a:p>
            <a:pPr marL="267970" eaLnBrk="1" fontAlgn="base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100" dirty="0">
                <a:solidFill>
                  <a:srgbClr val="59595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这个句子之所以用一般过去时是因为玲玲现在已经知道了， 因为贝蒂刚刚告诉过她，所以她以前不知道，“不知道”已经是过去的事情了。</a:t>
            </a:r>
            <a:endParaRPr lang="en-US" altLang="zh-CN" sz="2100" dirty="0">
              <a:solidFill>
                <a:srgbClr val="595959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67970" eaLnBrk="1" fontAlgn="base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100" dirty="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e.g. Oh, you have two children! I didn’t know that.</a:t>
            </a:r>
          </a:p>
          <a:p>
            <a:pPr marL="267970" eaLnBrk="1" fontAlgn="base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100" dirty="0">
                <a:solidFill>
                  <a:srgbClr val="59595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哦，你有两个孩子啊！我以前可不知道。</a:t>
            </a:r>
          </a:p>
        </p:txBody>
      </p:sp>
      <p:sp>
        <p:nvSpPr>
          <p:cNvPr id="5" name="Text Box 3"/>
          <p:cNvSpPr txBox="1"/>
          <p:nvPr>
            <p:custDataLst>
              <p:tags r:id="rId2"/>
            </p:custDataLst>
          </p:nvPr>
        </p:nvSpPr>
        <p:spPr>
          <a:xfrm>
            <a:off x="156622" y="654031"/>
            <a:ext cx="3525526" cy="584767"/>
          </a:xfrm>
          <a:prstGeom prst="rect">
            <a:avLst/>
          </a:prstGeom>
          <a:noFill/>
          <a:ln w="9525">
            <a:noFill/>
          </a:ln>
        </p:spPr>
        <p:txBody>
          <a:bodyPr wrap="square" lIns="91433" tIns="45716" rIns="91433" bIns="45716">
            <a:spAutoFit/>
          </a:bodyPr>
          <a:lstStyle>
            <a:defPPr>
              <a:defRPr lang="zh-CN"/>
            </a:defPPr>
            <a:lvl1pPr lvl="0" indent="0" defTabSz="1219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990600" indent="-381000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700"/>
            </a:lvl2pPr>
            <a:lvl3pPr marL="1524000" indent="-304800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/>
            </a:lvl3pPr>
            <a:lvl4pPr marL="2133600" indent="-304800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700"/>
            </a:lvl4pPr>
            <a:lvl5pPr marL="2743200" indent="-304800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/>
            </a:lvl5pPr>
          </a:lstStyle>
          <a:p>
            <a:r>
              <a:rPr lang="en-US" altLang="zh-CN" dirty="0"/>
              <a:t>Language points</a:t>
            </a:r>
          </a:p>
        </p:txBody>
      </p:sp>
      <p:sp>
        <p:nvSpPr>
          <p:cNvPr id="7" name="TextBox 3"/>
          <p:cNvSpPr txBox="1"/>
          <p:nvPr>
            <p:custDataLst>
              <p:tags r:id="rId3"/>
            </p:custDataLst>
          </p:nvPr>
        </p:nvSpPr>
        <p:spPr>
          <a:xfrm>
            <a:off x="1" y="15717"/>
            <a:ext cx="9144000" cy="583373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ctr" anchorCtr="0">
            <a:noAutofit/>
          </a:bodyPr>
          <a:lstStyle>
            <a:defPPr>
              <a:defRPr lang="zh-CN"/>
            </a:defPPr>
            <a:lvl1pPr algn="ctr">
              <a:defRPr sz="40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smtClean="0"/>
              <a:t>Post-listening</a:t>
            </a:r>
            <a:endParaRPr lang="en-US" altLang="zh-CN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矩形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40038" y="1205792"/>
            <a:ext cx="7263925" cy="3808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3" tIns="45716" rIns="91433" bIns="45716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1524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3048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4572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609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indent="609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indent="609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indent="609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indent="609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100" dirty="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3. </a:t>
            </a:r>
            <a:r>
              <a:rPr lang="en-US" altLang="zh-CN" sz="2100" dirty="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That’s because </a:t>
            </a:r>
            <a:r>
              <a:rPr lang="en-US" altLang="zh-CN" sz="2100" dirty="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people do different things in different countries. </a:t>
            </a:r>
          </a:p>
          <a:p>
            <a:pPr marL="26797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267335" algn="l"/>
              </a:tabLst>
              <a:defRPr/>
            </a:pPr>
            <a:r>
              <a:rPr lang="en-US" altLang="zh-CN" sz="21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That’s because…</a:t>
            </a:r>
            <a:r>
              <a:rPr lang="zh-CN" altLang="en-US" sz="2100" dirty="0">
                <a:solidFill>
                  <a:srgbClr val="59595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是一个常用句式，其中，</a:t>
            </a:r>
            <a:r>
              <a:rPr lang="en-US" altLang="zh-CN" sz="21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that</a:t>
            </a:r>
            <a:r>
              <a:rPr lang="zh-CN" altLang="en-US" sz="2100" dirty="0">
                <a:solidFill>
                  <a:srgbClr val="59595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表示刚刚谈到的内容。</a:t>
            </a:r>
            <a:endParaRPr lang="en-US" altLang="zh-CN" sz="2100" dirty="0">
              <a:solidFill>
                <a:srgbClr val="595959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6797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267335" algn="l"/>
              </a:tabLst>
              <a:defRPr/>
            </a:pPr>
            <a:r>
              <a:rPr lang="zh-CN" altLang="en-US" sz="2100" dirty="0">
                <a:solidFill>
                  <a:srgbClr val="59595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注意，这里要用</a:t>
            </a:r>
            <a:r>
              <a:rPr lang="en-US" altLang="zh-CN" sz="21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that</a:t>
            </a:r>
            <a:r>
              <a:rPr lang="zh-CN" altLang="en-US" sz="2100" dirty="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，</a:t>
            </a:r>
            <a:r>
              <a:rPr lang="zh-CN" altLang="en-US" sz="2100" dirty="0">
                <a:solidFill>
                  <a:srgbClr val="59595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而不能用</a:t>
            </a:r>
            <a:r>
              <a:rPr lang="en-US" altLang="zh-CN" sz="21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this</a:t>
            </a:r>
            <a:r>
              <a:rPr lang="zh-CN" altLang="en-US" sz="2100" dirty="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，</a:t>
            </a:r>
            <a:r>
              <a:rPr lang="zh-CN" altLang="en-US" sz="2100" dirty="0">
                <a:solidFill>
                  <a:srgbClr val="59595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因为</a:t>
            </a:r>
            <a:r>
              <a:rPr lang="en-US" altLang="zh-CN" sz="21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this</a:t>
            </a:r>
            <a:r>
              <a:rPr lang="zh-CN" altLang="en-US" sz="2100" dirty="0">
                <a:solidFill>
                  <a:srgbClr val="59595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表示将要谈及的内容。</a:t>
            </a:r>
            <a:endParaRPr lang="en-US" altLang="zh-CN" sz="2100" dirty="0">
              <a:solidFill>
                <a:srgbClr val="595959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6797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267335" algn="l"/>
              </a:tabLst>
              <a:defRPr/>
            </a:pPr>
            <a:r>
              <a:rPr lang="en-US" altLang="zh-CN" sz="2100" dirty="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e.g. That’s because you were not careful enough.</a:t>
            </a:r>
          </a:p>
          <a:p>
            <a:pPr marL="26797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267335" algn="l"/>
              </a:tabLst>
              <a:defRPr/>
            </a:pPr>
            <a:r>
              <a:rPr lang="zh-CN" altLang="en-US" sz="2100" dirty="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</a:t>
            </a:r>
            <a:r>
              <a:rPr lang="zh-CN" altLang="en-US" sz="2100" dirty="0">
                <a:solidFill>
                  <a:srgbClr val="59595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那是因为你不够细心。</a:t>
            </a:r>
            <a:endParaRPr lang="en-US" altLang="zh-CN" sz="2100" dirty="0">
              <a:solidFill>
                <a:srgbClr val="595959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100" baseline="-250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5" name="Text Box 3"/>
          <p:cNvSpPr txBox="1"/>
          <p:nvPr>
            <p:custDataLst>
              <p:tags r:id="rId2"/>
            </p:custDataLst>
          </p:nvPr>
        </p:nvSpPr>
        <p:spPr>
          <a:xfrm>
            <a:off x="156621" y="654031"/>
            <a:ext cx="3292323" cy="584767"/>
          </a:xfrm>
          <a:prstGeom prst="rect">
            <a:avLst/>
          </a:prstGeom>
          <a:noFill/>
          <a:ln w="9525">
            <a:noFill/>
          </a:ln>
        </p:spPr>
        <p:txBody>
          <a:bodyPr wrap="square" lIns="91433" tIns="45716" rIns="91433" bIns="45716">
            <a:spAutoFit/>
          </a:bodyPr>
          <a:lstStyle>
            <a:defPPr>
              <a:defRPr lang="zh-CN"/>
            </a:defPPr>
            <a:lvl1pPr lvl="0" indent="0" defTabSz="1219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990600" indent="-381000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700"/>
            </a:lvl2pPr>
            <a:lvl3pPr marL="1524000" indent="-304800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/>
            </a:lvl3pPr>
            <a:lvl4pPr marL="2133600" indent="-304800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700"/>
            </a:lvl4pPr>
            <a:lvl5pPr marL="2743200" indent="-304800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/>
            </a:lvl5pPr>
          </a:lstStyle>
          <a:p>
            <a:r>
              <a:rPr lang="en-US" altLang="zh-CN" dirty="0"/>
              <a:t>Language points</a:t>
            </a:r>
          </a:p>
        </p:txBody>
      </p:sp>
      <p:sp>
        <p:nvSpPr>
          <p:cNvPr id="7" name="TextBox 3"/>
          <p:cNvSpPr txBox="1"/>
          <p:nvPr>
            <p:custDataLst>
              <p:tags r:id="rId3"/>
            </p:custDataLst>
          </p:nvPr>
        </p:nvSpPr>
        <p:spPr>
          <a:xfrm>
            <a:off x="1" y="15717"/>
            <a:ext cx="9144000" cy="583373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ctr" anchorCtr="0">
            <a:noAutofit/>
          </a:bodyPr>
          <a:lstStyle>
            <a:defPPr>
              <a:defRPr lang="zh-CN"/>
            </a:defPPr>
            <a:lvl1pPr algn="ctr">
              <a:defRPr sz="40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smtClean="0"/>
              <a:t>Post-listening</a:t>
            </a:r>
            <a:endParaRPr lang="en-US" altLang="zh-CN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210" name="Group 34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431721" y="1870416"/>
          <a:ext cx="8280559" cy="3132342"/>
        </p:xfrm>
        <a:graphic>
          <a:graphicData uri="http://schemas.openxmlformats.org/drawingml/2006/table">
            <a:tbl>
              <a:tblPr/>
              <a:tblGrid>
                <a:gridCol w="69856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49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6250">
                <a:tc>
                  <a:txBody>
                    <a:bodyPr/>
                    <a:lstStyle>
                      <a:lvl1pPr defTabSz="12192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1pPr>
                      <a:lvl2pPr marL="457200" indent="152400" defTabSz="12192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33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2pPr>
                      <a:lvl3pPr marL="914400" indent="304800" defTabSz="12192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3pPr>
                      <a:lvl4pPr marL="1371600" indent="457200" defTabSz="12192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4pPr>
                      <a:lvl5pPr marL="1828800" indent="609600" defTabSz="12192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5pPr>
                      <a:lvl6pPr indent="609600" defTabSz="1219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6pPr>
                      <a:lvl7pPr indent="609600" defTabSz="1219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7pPr>
                      <a:lvl8pPr indent="609600" defTabSz="1219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8pPr>
                      <a:lvl9pPr indent="609600" defTabSz="1219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1219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100" b="0" i="0" u="none" strike="noStrike" cap="none" normalizeH="0" baseline="-2500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marL="91427" marR="91427"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1pPr>
                      <a:lvl2pPr marL="457200" indent="1524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33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2pPr>
                      <a:lvl3pPr marL="914400" indent="3048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3pPr>
                      <a:lvl4pPr marL="1371600" indent="4572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4pPr>
                      <a:lvl5pPr marL="1828800" indent="609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5pPr>
                      <a:lvl6pPr indent="609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6pPr>
                      <a:lvl7pPr indent="609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7pPr>
                      <a:lvl8pPr indent="609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8pPr>
                      <a:lvl9pPr indent="609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100" b="0" i="0" u="none" strike="noStrike" cap="none" normalizeH="0" baseline="-2500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marL="91427" marR="91427"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3418">
                <a:tc>
                  <a:txBody>
                    <a:bodyPr/>
                    <a:lstStyle>
                      <a:lvl1pPr defTabSz="12192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1pPr>
                      <a:lvl2pPr marL="457200" indent="152400" defTabSz="12192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33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2pPr>
                      <a:lvl3pPr marL="914400" indent="304800" defTabSz="12192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3pPr>
                      <a:lvl4pPr marL="1371600" indent="457200" defTabSz="12192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4pPr>
                      <a:lvl5pPr marL="1828800" indent="609600" defTabSz="12192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5pPr>
                      <a:lvl6pPr indent="609600" defTabSz="1219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6pPr>
                      <a:lvl7pPr indent="609600" defTabSz="1219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7pPr>
                      <a:lvl8pPr indent="609600" defTabSz="1219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8pPr>
                      <a:lvl9pPr indent="609600" defTabSz="1219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1219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100" b="0" i="0" u="none" strike="noStrike" cap="none" normalizeH="0" baseline="-2500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marL="91427" marR="91427"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3000">
                <a:tc>
                  <a:txBody>
                    <a:bodyPr/>
                    <a:lstStyle>
                      <a:lvl1pPr defTabSz="12192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1pPr>
                      <a:lvl2pPr marL="457200" indent="152400" defTabSz="12192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33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2pPr>
                      <a:lvl3pPr marL="914400" indent="304800" defTabSz="12192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3pPr>
                      <a:lvl4pPr marL="1371600" indent="457200" defTabSz="12192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4pPr>
                      <a:lvl5pPr marL="1828800" indent="609600" defTabSz="12192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5pPr>
                      <a:lvl6pPr indent="609600" defTabSz="1219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6pPr>
                      <a:lvl7pPr indent="609600" defTabSz="1219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7pPr>
                      <a:lvl8pPr indent="609600" defTabSz="1219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8pPr>
                      <a:lvl9pPr indent="609600" defTabSz="1219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1219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100" b="0" i="0" u="none" strike="noStrike" cap="none" normalizeH="0" baseline="-2500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marL="91427" marR="91427"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1030">
                <a:tc>
                  <a:txBody>
                    <a:bodyPr/>
                    <a:lstStyle>
                      <a:lvl1pPr defTabSz="12192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1pPr>
                      <a:lvl2pPr marL="457200" indent="152400" defTabSz="12192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33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2pPr>
                      <a:lvl3pPr marL="914400" indent="304800" defTabSz="12192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3pPr>
                      <a:lvl4pPr marL="1371600" indent="457200" defTabSz="12192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4pPr>
                      <a:lvl5pPr marL="1828800" indent="609600" defTabSz="12192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5pPr>
                      <a:lvl6pPr indent="609600" defTabSz="1219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6pPr>
                      <a:lvl7pPr indent="609600" defTabSz="1219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7pPr>
                      <a:lvl8pPr indent="609600" defTabSz="1219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8pPr>
                      <a:lvl9pPr indent="609600" defTabSz="1219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1219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100" b="0" i="0" u="none" strike="noStrike" cap="none" normalizeH="0" baseline="-2500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marL="91427" marR="91427"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8644">
                <a:tc>
                  <a:txBody>
                    <a:bodyPr/>
                    <a:lstStyle>
                      <a:lvl1pPr defTabSz="12192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1pPr>
                      <a:lvl2pPr marL="457200" indent="152400" defTabSz="12192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33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2pPr>
                      <a:lvl3pPr marL="914400" indent="304800" defTabSz="12192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3pPr>
                      <a:lvl4pPr marL="1371600" indent="457200" defTabSz="12192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4pPr>
                      <a:lvl5pPr marL="1828800" indent="609600" defTabSz="12192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5pPr>
                      <a:lvl6pPr indent="609600" defTabSz="1219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6pPr>
                      <a:lvl7pPr indent="609600" defTabSz="1219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7pPr>
                      <a:lvl8pPr indent="609600" defTabSz="1219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8pPr>
                      <a:lvl9pPr indent="609600" defTabSz="1219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1219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100" b="0" i="0" u="none" strike="noStrike" cap="none" normalizeH="0" baseline="-2500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marL="91427" marR="91427"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5378" name="矩形 22"/>
          <p:cNvSpPr/>
          <p:nvPr>
            <p:custDataLst>
              <p:tags r:id="rId2"/>
            </p:custDataLst>
          </p:nvPr>
        </p:nvSpPr>
        <p:spPr>
          <a:xfrm>
            <a:off x="7626891" y="2350169"/>
            <a:ext cx="1165298" cy="1705928"/>
          </a:xfrm>
          <a:prstGeom prst="rect">
            <a:avLst/>
          </a:prstGeom>
          <a:noFill/>
          <a:ln w="9525">
            <a:noFill/>
          </a:ln>
        </p:spPr>
        <p:txBody>
          <a:bodyPr lIns="91433" tIns="45716" rIns="91433" bIns="45716">
            <a:spAutoFit/>
          </a:bodyPr>
          <a:lstStyle/>
          <a:p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when they meet</a:t>
            </a:r>
          </a:p>
          <a:p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(6)</a:t>
            </a:r>
          </a:p>
          <a:p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_______.</a:t>
            </a:r>
          </a:p>
        </p:txBody>
      </p:sp>
      <p:sp>
        <p:nvSpPr>
          <p:cNvPr id="15379" name="矩形 19"/>
          <p:cNvSpPr/>
          <p:nvPr>
            <p:custDataLst>
              <p:tags r:id="rId3"/>
            </p:custDataLst>
          </p:nvPr>
        </p:nvSpPr>
        <p:spPr>
          <a:xfrm>
            <a:off x="525687" y="2408175"/>
            <a:ext cx="6534947" cy="415491"/>
          </a:xfrm>
          <a:prstGeom prst="rect">
            <a:avLst/>
          </a:prstGeom>
          <a:noFill/>
          <a:ln w="9525">
            <a:noFill/>
          </a:ln>
        </p:spPr>
        <p:txBody>
          <a:bodyPr wrap="none" lIns="91433" tIns="45716" rIns="91433" bIns="45716">
            <a:spAutoFit/>
          </a:bodyPr>
          <a:lstStyle>
            <a:lvl1pPr marL="457200" indent="-457200" algn="l" defTabSz="1219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9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9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9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9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American people shake hands and sometimes (1) _______.</a:t>
            </a:r>
          </a:p>
        </p:txBody>
      </p:sp>
      <p:sp>
        <p:nvSpPr>
          <p:cNvPr id="15380" name="矩形 21"/>
          <p:cNvSpPr/>
          <p:nvPr>
            <p:custDataLst>
              <p:tags r:id="rId4"/>
            </p:custDataLst>
          </p:nvPr>
        </p:nvSpPr>
        <p:spPr>
          <a:xfrm>
            <a:off x="592335" y="4518413"/>
            <a:ext cx="3885183" cy="415491"/>
          </a:xfrm>
          <a:prstGeom prst="rect">
            <a:avLst/>
          </a:prstGeom>
          <a:noFill/>
          <a:ln w="9525">
            <a:noFill/>
          </a:ln>
        </p:spPr>
        <p:txBody>
          <a:bodyPr wrap="none" lIns="91433" tIns="45716" rIns="91433" bIns="45716">
            <a:spAutoFit/>
          </a:bodyPr>
          <a:lstStyle>
            <a:lvl1pPr marL="457200" indent="-457200" algn="l" defTabSz="1219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9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9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9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9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Maori people (5) ________ noses.</a:t>
            </a:r>
            <a:endParaRPr lang="zh-CN" altLang="en-US" sz="210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5381" name="矩形 20"/>
          <p:cNvSpPr/>
          <p:nvPr>
            <p:custDataLst>
              <p:tags r:id="rId5"/>
            </p:custDataLst>
          </p:nvPr>
        </p:nvSpPr>
        <p:spPr>
          <a:xfrm>
            <a:off x="592335" y="3954646"/>
            <a:ext cx="5773922" cy="415491"/>
          </a:xfrm>
          <a:prstGeom prst="rect">
            <a:avLst/>
          </a:prstGeom>
          <a:noFill/>
          <a:ln w="9525">
            <a:noFill/>
          </a:ln>
        </p:spPr>
        <p:txBody>
          <a:bodyPr wrap="none" lIns="91433" tIns="45716" rIns="91433" bIns="45716">
            <a:spAutoFit/>
          </a:bodyPr>
          <a:lstStyle>
            <a:lvl1pPr marL="457200" indent="-457200" algn="l" defTabSz="1219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9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9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9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9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In (4) ________, people kiss each other three times.</a:t>
            </a:r>
            <a:endParaRPr lang="zh-CN" altLang="en-US" sz="210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5382" name="矩形 18"/>
          <p:cNvSpPr/>
          <p:nvPr>
            <p:custDataLst>
              <p:tags r:id="rId6"/>
            </p:custDataLst>
          </p:nvPr>
        </p:nvSpPr>
        <p:spPr>
          <a:xfrm>
            <a:off x="592335" y="3041447"/>
            <a:ext cx="6744208" cy="736759"/>
          </a:xfrm>
          <a:prstGeom prst="rect">
            <a:avLst/>
          </a:prstGeom>
          <a:noFill/>
          <a:ln w="9525">
            <a:noFill/>
          </a:ln>
        </p:spPr>
        <p:txBody>
          <a:bodyPr lIns="91433" tIns="45716" rIns="91433" bIns="45716">
            <a:spAutoFit/>
          </a:bodyPr>
          <a:lstStyle>
            <a:lvl1pPr marL="457200" indent="-457200" algn="l" defTabSz="1219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9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9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9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9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In (2) ________, people put their hands (3) ________ and nod their heads.</a:t>
            </a:r>
            <a:endParaRPr lang="zh-CN" altLang="en-US" sz="210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50200" name="矩形 10"/>
          <p:cNvSpPr/>
          <p:nvPr>
            <p:custDataLst>
              <p:tags r:id="rId7"/>
            </p:custDataLst>
          </p:nvPr>
        </p:nvSpPr>
        <p:spPr>
          <a:xfrm>
            <a:off x="6075672" y="2387128"/>
            <a:ext cx="597218" cy="413385"/>
          </a:xfrm>
          <a:prstGeom prst="rect">
            <a:avLst/>
          </a:prstGeom>
          <a:noFill/>
          <a:ln w="9525">
            <a:noFill/>
          </a:ln>
        </p:spPr>
        <p:txBody>
          <a:bodyPr wrap="none" lIns="91433" tIns="45716" rIns="91433" bIns="45716">
            <a:spAutoFit/>
          </a:bodyPr>
          <a:lstStyle/>
          <a:p>
            <a:r>
              <a:rPr lang="en-US" altLang="zh-CN" sz="2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kiss</a:t>
            </a:r>
            <a:endParaRPr lang="zh-CN" altLang="en-US" sz="210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50201" name="矩形 11"/>
          <p:cNvSpPr/>
          <p:nvPr>
            <p:custDataLst>
              <p:tags r:id="rId8"/>
            </p:custDataLst>
          </p:nvPr>
        </p:nvSpPr>
        <p:spPr>
          <a:xfrm>
            <a:off x="1504492" y="3039341"/>
            <a:ext cx="737687" cy="415491"/>
          </a:xfrm>
          <a:prstGeom prst="rect">
            <a:avLst/>
          </a:prstGeom>
          <a:noFill/>
          <a:ln w="9525">
            <a:noFill/>
          </a:ln>
        </p:spPr>
        <p:txBody>
          <a:bodyPr wrap="none" lIns="91433" tIns="45716" rIns="91433" bIns="45716">
            <a:spAutoFit/>
          </a:bodyPr>
          <a:lstStyle/>
          <a:p>
            <a:r>
              <a:rPr lang="en-US" altLang="zh-CN" sz="2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India</a:t>
            </a:r>
            <a:endParaRPr lang="zh-CN" altLang="en-US" sz="210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50202" name="矩形 12"/>
          <p:cNvSpPr/>
          <p:nvPr>
            <p:custDataLst>
              <p:tags r:id="rId9"/>
            </p:custDataLst>
          </p:nvPr>
        </p:nvSpPr>
        <p:spPr>
          <a:xfrm>
            <a:off x="5365649" y="3040837"/>
            <a:ext cx="1069509" cy="415490"/>
          </a:xfrm>
          <a:prstGeom prst="rect">
            <a:avLst/>
          </a:prstGeom>
          <a:noFill/>
          <a:ln w="9525">
            <a:noFill/>
          </a:ln>
        </p:spPr>
        <p:txBody>
          <a:bodyPr wrap="none" lIns="91433" tIns="45716" rIns="91433" bIns="45716">
            <a:spAutoFit/>
          </a:bodyPr>
          <a:lstStyle/>
          <a:p>
            <a:r>
              <a:rPr lang="en-US" altLang="zh-CN" sz="2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together</a:t>
            </a:r>
            <a:endParaRPr lang="zh-CN" altLang="en-US" sz="210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50203" name="矩形 13"/>
          <p:cNvSpPr/>
          <p:nvPr>
            <p:custDataLst>
              <p:tags r:id="rId10"/>
            </p:custDataLst>
          </p:nvPr>
        </p:nvSpPr>
        <p:spPr>
          <a:xfrm>
            <a:off x="1426375" y="3942214"/>
            <a:ext cx="902797" cy="415490"/>
          </a:xfrm>
          <a:prstGeom prst="rect">
            <a:avLst/>
          </a:prstGeom>
          <a:noFill/>
          <a:ln w="9525">
            <a:noFill/>
          </a:ln>
        </p:spPr>
        <p:txBody>
          <a:bodyPr wrap="none" lIns="91433" tIns="45716" rIns="91433" bIns="45716">
            <a:spAutoFit/>
          </a:bodyPr>
          <a:lstStyle/>
          <a:p>
            <a:r>
              <a:rPr lang="en-US" altLang="zh-CN" sz="2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Russia</a:t>
            </a:r>
            <a:endParaRPr lang="zh-CN" altLang="en-US" sz="210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50204" name="矩形 14"/>
          <p:cNvSpPr/>
          <p:nvPr>
            <p:custDataLst>
              <p:tags r:id="rId11"/>
            </p:custDataLst>
          </p:nvPr>
        </p:nvSpPr>
        <p:spPr>
          <a:xfrm>
            <a:off x="2732629" y="4515755"/>
            <a:ext cx="784175" cy="415490"/>
          </a:xfrm>
          <a:prstGeom prst="rect">
            <a:avLst/>
          </a:prstGeom>
          <a:noFill/>
          <a:ln w="9525">
            <a:noFill/>
          </a:ln>
        </p:spPr>
        <p:txBody>
          <a:bodyPr wrap="none" lIns="91433" tIns="45716" rIns="91433" bIns="45716">
            <a:spAutoFit/>
          </a:bodyPr>
          <a:lstStyle/>
          <a:p>
            <a:r>
              <a:rPr lang="en-US" altLang="zh-CN" sz="2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touch</a:t>
            </a:r>
            <a:endParaRPr lang="zh-CN" altLang="en-US" sz="210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5388" name="矩形 17"/>
          <p:cNvSpPr/>
          <p:nvPr>
            <p:custDataLst>
              <p:tags r:id="rId12"/>
            </p:custDataLst>
          </p:nvPr>
        </p:nvSpPr>
        <p:spPr>
          <a:xfrm>
            <a:off x="525687" y="1870416"/>
            <a:ext cx="4516366" cy="415491"/>
          </a:xfrm>
          <a:prstGeom prst="rect">
            <a:avLst/>
          </a:prstGeom>
          <a:noFill/>
          <a:ln w="9525">
            <a:noFill/>
          </a:ln>
        </p:spPr>
        <p:txBody>
          <a:bodyPr wrap="none" lIns="91433" tIns="45716" rIns="91433" bIns="45716">
            <a:spAutoFit/>
          </a:bodyPr>
          <a:lstStyle>
            <a:lvl1pPr marL="457200" indent="-457200" algn="l" defTabSz="1219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9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9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9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9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In China, people shake hands and smile.</a:t>
            </a:r>
          </a:p>
        </p:txBody>
      </p:sp>
      <p:sp>
        <p:nvSpPr>
          <p:cNvPr id="50206" name="矩形 15"/>
          <p:cNvSpPr/>
          <p:nvPr>
            <p:custDataLst>
              <p:tags r:id="rId13"/>
            </p:custDataLst>
          </p:nvPr>
        </p:nvSpPr>
        <p:spPr>
          <a:xfrm>
            <a:off x="7686712" y="3642712"/>
            <a:ext cx="978139" cy="415490"/>
          </a:xfrm>
          <a:prstGeom prst="rect">
            <a:avLst/>
          </a:prstGeom>
          <a:noFill/>
          <a:ln w="9525">
            <a:noFill/>
          </a:ln>
        </p:spPr>
        <p:txBody>
          <a:bodyPr wrap="none" lIns="91433" tIns="45716" rIns="91433" bIns="45716">
            <a:spAutoFit/>
          </a:bodyPr>
          <a:lstStyle/>
          <a:p>
            <a:r>
              <a:rPr lang="en-US" altLang="zh-CN" sz="2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visitors</a:t>
            </a:r>
            <a:endParaRPr lang="zh-CN" altLang="en-US" sz="210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5390" name="矩形 3"/>
          <p:cNvSpPr/>
          <p:nvPr>
            <p:custDataLst>
              <p:tags r:id="rId14"/>
            </p:custDataLst>
          </p:nvPr>
        </p:nvSpPr>
        <p:spPr>
          <a:xfrm>
            <a:off x="83820" y="627745"/>
            <a:ext cx="7383780" cy="830990"/>
          </a:xfrm>
          <a:prstGeom prst="rect">
            <a:avLst/>
          </a:prstGeom>
          <a:noFill/>
          <a:ln w="9525">
            <a:noFill/>
          </a:ln>
        </p:spPr>
        <p:txBody>
          <a:bodyPr wrap="square" lIns="91433" tIns="45716" rIns="91433" bIns="45716">
            <a:spAutoFit/>
          </a:bodyPr>
          <a:lstStyle>
            <a:lvl1pPr marL="457200" indent="-457200" algn="l" defTabSz="1219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9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9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9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9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1006475" indent="-1006475">
              <a:spcBef>
                <a:spcPct val="0"/>
              </a:spcBef>
              <a:buNone/>
            </a:pPr>
            <a:r>
              <a:rPr lang="en-US" altLang="zh-CN" sz="2400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 Complete the table with the correct form of the </a:t>
            </a:r>
          </a:p>
          <a:p>
            <a:pPr marL="1006475" indent="-1006475">
              <a:spcBef>
                <a:spcPct val="0"/>
              </a:spcBef>
              <a:buNone/>
            </a:pPr>
            <a:r>
              <a:rPr lang="en-US" altLang="zh-CN" sz="2400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words from the box.</a:t>
            </a:r>
            <a:endParaRPr lang="zh-CN" altLang="en-US" sz="2400" b="1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5391" name="矩形 4"/>
          <p:cNvSpPr/>
          <p:nvPr>
            <p:custDataLst>
              <p:tags r:id="rId15"/>
            </p:custDataLst>
          </p:nvPr>
        </p:nvSpPr>
        <p:spPr>
          <a:xfrm>
            <a:off x="1713492" y="1427430"/>
            <a:ext cx="5183615" cy="415491"/>
          </a:xfrm>
          <a:prstGeom prst="rect">
            <a:avLst/>
          </a:prstGeom>
          <a:noFill/>
          <a:ln w="9525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none" lIns="91433" tIns="45716" rIns="91433" bIns="45716">
            <a:spAutoFit/>
          </a:bodyPr>
          <a:lstStyle/>
          <a:p>
            <a:pPr algn="ctr"/>
            <a:r>
              <a:rPr lang="en-US" altLang="zh-CN" sz="210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India    kiss    Russia   together   touch   visitor</a:t>
            </a:r>
          </a:p>
        </p:txBody>
      </p:sp>
      <p:sp>
        <p:nvSpPr>
          <p:cNvPr id="18" name="TextBox 3"/>
          <p:cNvSpPr txBox="1"/>
          <p:nvPr>
            <p:custDataLst>
              <p:tags r:id="rId16"/>
            </p:custDataLst>
          </p:nvPr>
        </p:nvSpPr>
        <p:spPr>
          <a:xfrm>
            <a:off x="1" y="15717"/>
            <a:ext cx="9144000" cy="583373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ctr" anchorCtr="0">
            <a:noAutofit/>
          </a:bodyPr>
          <a:lstStyle>
            <a:defPPr>
              <a:defRPr lang="zh-CN"/>
            </a:defPPr>
            <a:lvl1pPr algn="ctr">
              <a:defRPr sz="40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smtClean="0"/>
              <a:t>Post-listening</a:t>
            </a:r>
            <a:endParaRPr lang="en-US" altLang="zh-CN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0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0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0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0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0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0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0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0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0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0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0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0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0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00" grpId="0"/>
      <p:bldP spid="50201" grpId="0"/>
      <p:bldP spid="50202" grpId="0"/>
      <p:bldP spid="50203" grpId="0"/>
      <p:bldP spid="50204" grpId="0"/>
      <p:bldP spid="5020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WordArt 4"/>
          <p:cNvSpPr>
            <a:spLocks noTextEdit="1"/>
          </p:cNvSpPr>
          <p:nvPr>
            <p:custDataLst>
              <p:tags r:id="rId1"/>
            </p:custDataLst>
          </p:nvPr>
        </p:nvSpPr>
        <p:spPr>
          <a:xfrm>
            <a:off x="467866" y="598719"/>
            <a:ext cx="6840621" cy="742744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SlantUp">
              <a:avLst>
                <a:gd name="adj" fmla="val 32056"/>
              </a:avLst>
            </a:prstTxWarp>
            <a:normAutofit/>
          </a:bodyPr>
          <a:lstStyle/>
          <a:p>
            <a:pPr algn="ctr" eaLnBrk="0" hangingPunct="0"/>
            <a:endParaRPr lang="zh-CN" altLang="en-US" sz="2400" b="1">
              <a:solidFill>
                <a:srgbClr val="0068B7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1444" name="Rectangle 10"/>
          <p:cNvSpPr/>
          <p:nvPr>
            <p:custDataLst>
              <p:tags r:id="rId2"/>
            </p:custDataLst>
          </p:nvPr>
        </p:nvSpPr>
        <p:spPr>
          <a:xfrm>
            <a:off x="1829521" y="1670917"/>
            <a:ext cx="5483768" cy="2514124"/>
          </a:xfrm>
          <a:prstGeom prst="rect">
            <a:avLst/>
          </a:prstGeom>
          <a:noFill/>
          <a:ln w="9525">
            <a:noFill/>
          </a:ln>
        </p:spPr>
        <p:txBody>
          <a:bodyPr wrap="square" lIns="91433" tIns="45716" rIns="91433" bIns="45716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1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/tʃ/</a:t>
            </a:r>
            <a:r>
              <a:rPr lang="en-US" altLang="zh-CN" sz="210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</a:t>
            </a:r>
            <a:r>
              <a:rPr lang="en-US" altLang="zh-CN" sz="2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Ch</a:t>
            </a:r>
            <a:r>
              <a:rPr lang="en-US" altLang="zh-CN" sz="210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inese    ea</a:t>
            </a:r>
            <a:r>
              <a:rPr lang="en-US" altLang="zh-CN" sz="2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ch</a:t>
            </a:r>
            <a:r>
              <a:rPr lang="en-US" altLang="zh-CN" sz="210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Fren</a:t>
            </a:r>
            <a:r>
              <a:rPr lang="en-US" altLang="zh-CN" sz="2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ch</a:t>
            </a:r>
            <a:r>
              <a:rPr lang="en-US" altLang="zh-CN" sz="210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tea</a:t>
            </a:r>
            <a:r>
              <a:rPr lang="en-US" altLang="zh-CN" sz="2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ch</a:t>
            </a:r>
            <a:r>
              <a:rPr lang="en-US" altLang="zh-CN" sz="210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er      tou</a:t>
            </a:r>
            <a:r>
              <a:rPr lang="en-US" altLang="zh-CN" sz="2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ch</a:t>
            </a:r>
          </a:p>
          <a:p>
            <a:pPr>
              <a:lnSpc>
                <a:spcPct val="150000"/>
              </a:lnSpc>
            </a:pPr>
            <a:r>
              <a:rPr lang="en-US" altLang="zh-CN" sz="21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/ʃ/</a:t>
            </a:r>
            <a:r>
              <a:rPr lang="en-US" altLang="zh-CN" sz="210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Briti</a:t>
            </a:r>
            <a:r>
              <a:rPr lang="en-US" altLang="zh-CN" sz="2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sh  </a:t>
            </a:r>
            <a:r>
              <a:rPr lang="en-US" altLang="zh-CN" sz="210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</a:t>
            </a:r>
            <a:r>
              <a:rPr lang="en-US" altLang="zh-CN" sz="2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sh</a:t>
            </a:r>
            <a:r>
              <a:rPr lang="en-US" altLang="zh-CN" sz="210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ake</a:t>
            </a:r>
          </a:p>
          <a:p>
            <a:pPr>
              <a:lnSpc>
                <a:spcPct val="150000"/>
              </a:lnSpc>
            </a:pPr>
            <a:r>
              <a:rPr lang="en-US" altLang="zh-CN" sz="21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/pl/</a:t>
            </a:r>
            <a:r>
              <a:rPr lang="en-US" altLang="zh-CN" sz="210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peo</a:t>
            </a:r>
            <a:r>
              <a:rPr lang="en-US" altLang="zh-CN" sz="2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ple</a:t>
            </a:r>
          </a:p>
          <a:p>
            <a:pPr>
              <a:lnSpc>
                <a:spcPct val="150000"/>
              </a:lnSpc>
            </a:pPr>
            <a:r>
              <a:rPr lang="en-US" altLang="zh-CN" sz="21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/fr/</a:t>
            </a:r>
            <a:r>
              <a:rPr lang="en-US" altLang="zh-CN" sz="210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</a:t>
            </a:r>
            <a:r>
              <a:rPr lang="en-US" altLang="zh-CN" sz="2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Fr</a:t>
            </a:r>
            <a:r>
              <a:rPr lang="en-US" altLang="zh-CN" sz="210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ench</a:t>
            </a:r>
          </a:p>
          <a:p>
            <a:pPr>
              <a:lnSpc>
                <a:spcPct val="150000"/>
              </a:lnSpc>
            </a:pPr>
            <a:r>
              <a:rPr lang="en-US" altLang="zh-CN" sz="21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/br/</a:t>
            </a:r>
            <a:r>
              <a:rPr lang="en-US" altLang="zh-CN" sz="210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</a:t>
            </a:r>
            <a:r>
              <a:rPr lang="en-US" altLang="zh-CN" sz="2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Br</a:t>
            </a:r>
            <a:r>
              <a:rPr lang="en-US" altLang="zh-CN" sz="210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itish</a:t>
            </a:r>
          </a:p>
        </p:txBody>
      </p:sp>
      <p:sp>
        <p:nvSpPr>
          <p:cNvPr id="61445" name="矩形 6"/>
          <p:cNvSpPr/>
          <p:nvPr>
            <p:custDataLst>
              <p:tags r:id="rId3"/>
            </p:custDataLst>
          </p:nvPr>
        </p:nvSpPr>
        <p:spPr>
          <a:xfrm>
            <a:off x="112845" y="701890"/>
            <a:ext cx="2795173" cy="461657"/>
          </a:xfrm>
          <a:prstGeom prst="rect">
            <a:avLst/>
          </a:prstGeom>
          <a:noFill/>
          <a:ln w="9525">
            <a:noFill/>
          </a:ln>
        </p:spPr>
        <p:txBody>
          <a:bodyPr lIns="91433" tIns="45716" rIns="91433" bIns="45716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4 Listen and repeat.</a:t>
            </a:r>
          </a:p>
        </p:txBody>
      </p:sp>
      <p:pic>
        <p:nvPicPr>
          <p:cNvPr id="2" name="【听力素材】Module 11 Unit 1 Activity 4音频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958239" y="817690"/>
            <a:ext cx="304800" cy="304800"/>
          </a:xfrm>
          <a:prstGeom prst="rect">
            <a:avLst/>
          </a:prstGeom>
        </p:spPr>
      </p:pic>
      <p:sp>
        <p:nvSpPr>
          <p:cNvPr id="7" name="TextBox 3"/>
          <p:cNvSpPr txBox="1"/>
          <p:nvPr>
            <p:custDataLst>
              <p:tags r:id="rId6"/>
            </p:custDataLst>
          </p:nvPr>
        </p:nvSpPr>
        <p:spPr>
          <a:xfrm>
            <a:off x="1" y="15717"/>
            <a:ext cx="9144000" cy="583373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ctr" anchorCtr="0">
            <a:noAutofit/>
          </a:bodyPr>
          <a:lstStyle>
            <a:defPPr>
              <a:defRPr lang="zh-CN"/>
            </a:defPPr>
            <a:lvl1pPr algn="ctr">
              <a:defRPr sz="40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smtClean="0"/>
              <a:t>Post-listening</a:t>
            </a:r>
            <a:endParaRPr lang="en-US" altLang="zh-CN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1444" grpId="0"/>
      <p:bldP spid="6144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WordArt 4"/>
          <p:cNvSpPr>
            <a:spLocks noTextEdit="1"/>
          </p:cNvSpPr>
          <p:nvPr>
            <p:custDataLst>
              <p:tags r:id="rId1"/>
            </p:custDataLst>
          </p:nvPr>
        </p:nvSpPr>
        <p:spPr>
          <a:xfrm>
            <a:off x="467866" y="598719"/>
            <a:ext cx="6840621" cy="742744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SlantUp">
              <a:avLst>
                <a:gd name="adj" fmla="val 32056"/>
              </a:avLst>
            </a:prstTxWarp>
            <a:normAutofit/>
          </a:bodyPr>
          <a:lstStyle/>
          <a:p>
            <a:pPr algn="ctr" eaLnBrk="0" hangingPunct="0"/>
            <a:endParaRPr lang="zh-CN" altLang="en-US" sz="2400" b="1">
              <a:solidFill>
                <a:srgbClr val="0068B7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2531" name="矩形 1"/>
          <p:cNvSpPr/>
          <p:nvPr>
            <p:custDataLst>
              <p:tags r:id="rId2"/>
            </p:custDataLst>
          </p:nvPr>
        </p:nvSpPr>
        <p:spPr>
          <a:xfrm>
            <a:off x="149165" y="654597"/>
            <a:ext cx="8876453" cy="461657"/>
          </a:xfrm>
          <a:prstGeom prst="rect">
            <a:avLst/>
          </a:prstGeom>
          <a:noFill/>
          <a:ln w="9525">
            <a:noFill/>
          </a:ln>
        </p:spPr>
        <p:txBody>
          <a:bodyPr wrap="square" lIns="91433" tIns="45716" rIns="91433" bIns="45716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2400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5 Work in groups. Talk about what you do and say when you meet.</a:t>
            </a:r>
            <a:endParaRPr lang="zh-CN" altLang="en-US" sz="2400" b="1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63493" name="矩形 3"/>
          <p:cNvSpPr/>
          <p:nvPr>
            <p:custDataLst>
              <p:tags r:id="rId3"/>
            </p:custDataLst>
          </p:nvPr>
        </p:nvSpPr>
        <p:spPr>
          <a:xfrm>
            <a:off x="1111849" y="1768008"/>
            <a:ext cx="4464794" cy="2514124"/>
          </a:xfrm>
          <a:prstGeom prst="rect">
            <a:avLst/>
          </a:prstGeom>
          <a:noFill/>
          <a:ln w="9525">
            <a:noFill/>
          </a:ln>
        </p:spPr>
        <p:txBody>
          <a:bodyPr lIns="91433" tIns="45716" rIns="91433" bIns="45716">
            <a:spAutoFit/>
          </a:bodyPr>
          <a:lstStyle/>
          <a:p>
            <a:pPr indent="20129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your teacher</a:t>
            </a:r>
          </a:p>
          <a:p>
            <a:pPr indent="20129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your head teacher</a:t>
            </a:r>
          </a:p>
          <a:p>
            <a:pPr indent="20129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your parents after school</a:t>
            </a:r>
          </a:p>
          <a:p>
            <a:pPr indent="20129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your best friend</a:t>
            </a:r>
          </a:p>
          <a:p>
            <a:pPr indent="20129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your best friend’s parents</a:t>
            </a:r>
          </a:p>
        </p:txBody>
      </p:sp>
      <p:sp>
        <p:nvSpPr>
          <p:cNvPr id="63494" name="TextBox 9"/>
          <p:cNvSpPr txBox="1"/>
          <p:nvPr>
            <p:custDataLst>
              <p:tags r:id="rId4"/>
            </p:custDataLst>
          </p:nvPr>
        </p:nvSpPr>
        <p:spPr>
          <a:xfrm>
            <a:off x="4957715" y="1768008"/>
            <a:ext cx="3939875" cy="3323979"/>
          </a:xfrm>
          <a:prstGeom prst="rect">
            <a:avLst/>
          </a:prstGeom>
          <a:noFill/>
          <a:ln w="9525">
            <a:noFill/>
          </a:ln>
        </p:spPr>
        <p:txBody>
          <a:bodyPr lIns="91433" tIns="45716" rIns="91433" bIns="45716">
            <a:spAutoFit/>
          </a:bodyPr>
          <a:lstStyle>
            <a:defPPr>
              <a:defRPr lang="zh-CN"/>
            </a:defPPr>
            <a:lvl1pPr indent="268605">
              <a:lnSpc>
                <a:spcPct val="150000"/>
              </a:lnSpc>
              <a:buFont typeface="Arial" panose="020B0604020202020204" pitchFamily="34" charset="0"/>
              <a:buChar char="•"/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</a:lstStyle>
          <a:p>
            <a:r>
              <a:rPr lang="en-US" altLang="zh-CN"/>
              <a:t>your favourite film star</a:t>
            </a:r>
          </a:p>
          <a:p>
            <a:r>
              <a:rPr lang="en-US" altLang="zh-CN"/>
              <a:t>a visitor to your school</a:t>
            </a:r>
          </a:p>
          <a:p>
            <a:r>
              <a:rPr lang="en-US" altLang="zh-CN"/>
              <a:t>an American</a:t>
            </a:r>
          </a:p>
          <a:p>
            <a:r>
              <a:rPr lang="en-US" altLang="zh-CN"/>
              <a:t>a Russian</a:t>
            </a:r>
            <a:endParaRPr lang="zh-CN" altLang="en-US"/>
          </a:p>
          <a:p>
            <a:endParaRPr lang="zh-CN" altLang="en-US"/>
          </a:p>
        </p:txBody>
      </p:sp>
      <p:sp>
        <p:nvSpPr>
          <p:cNvPr id="8" name="TextBox 3"/>
          <p:cNvSpPr txBox="1"/>
          <p:nvPr>
            <p:custDataLst>
              <p:tags r:id="rId5"/>
            </p:custDataLst>
          </p:nvPr>
        </p:nvSpPr>
        <p:spPr>
          <a:xfrm>
            <a:off x="1" y="15717"/>
            <a:ext cx="9144000" cy="583373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ctr" anchorCtr="0">
            <a:noAutofit/>
          </a:bodyPr>
          <a:lstStyle>
            <a:defPPr>
              <a:defRPr lang="zh-CN"/>
            </a:defPPr>
            <a:lvl1pPr algn="ctr">
              <a:defRPr sz="40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smtClean="0"/>
              <a:t>Post-listening</a:t>
            </a:r>
            <a:endParaRPr lang="en-US" altLang="zh-CN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3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3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3" grpId="0"/>
      <p:bldP spid="6349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9"/>
          <p:cNvGrpSpPr/>
          <p:nvPr>
            <p:custDataLst>
              <p:tags r:id="rId1"/>
            </p:custDataLst>
          </p:nvPr>
        </p:nvGrpSpPr>
        <p:grpSpPr>
          <a:xfrm>
            <a:off x="5745631" y="1643797"/>
            <a:ext cx="2379398" cy="922478"/>
            <a:chOff x="6238960" y="1553671"/>
            <a:chExt cx="2379058" cy="922492"/>
          </a:xfrm>
        </p:grpSpPr>
        <p:sp>
          <p:nvSpPr>
            <p:cNvPr id="23559" name="矩形标注 7"/>
            <p:cNvSpPr/>
            <p:nvPr>
              <p:custDataLst>
                <p:tags r:id="rId8"/>
              </p:custDataLst>
            </p:nvPr>
          </p:nvSpPr>
          <p:spPr>
            <a:xfrm>
              <a:off x="6238960" y="1553671"/>
              <a:ext cx="2306052" cy="922492"/>
            </a:xfrm>
            <a:prstGeom prst="wedgeRectCallout">
              <a:avLst>
                <a:gd name="adj1" fmla="val -56949"/>
                <a:gd name="adj2" fmla="val 89361"/>
              </a:avLst>
            </a:prstGeom>
            <a:noFill/>
            <a:ln w="12700" cap="flat" cmpd="sng">
              <a:solidFill>
                <a:srgbClr val="FF0000"/>
              </a:solidFill>
              <a:prstDash val="dash"/>
              <a:miter/>
              <a:headEnd type="none" w="med" len="med"/>
              <a:tailEnd type="none" w="med" len="med"/>
            </a:ln>
          </p:spPr>
          <p:txBody>
            <a:bodyPr lIns="121910" tIns="60955" rIns="121910" bIns="60955" anchor="ctr"/>
            <a:lstStyle/>
            <a:p>
              <a:pPr algn="ctr"/>
              <a:endParaRPr lang="zh-CN" altLang="en-US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3560" name="矩形 8"/>
            <p:cNvSpPr/>
            <p:nvPr>
              <p:custDataLst>
                <p:tags r:id="rId9"/>
              </p:custDataLst>
            </p:nvPr>
          </p:nvSpPr>
          <p:spPr>
            <a:xfrm>
              <a:off x="6337740" y="1584619"/>
              <a:ext cx="2280278" cy="769443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121910" tIns="60955" rIns="121910" bIns="60955">
              <a:spAutoFit/>
            </a:bodyPr>
            <a:lstStyle/>
            <a:p>
              <a:r>
                <a:rPr lang="en-US" altLang="zh-CN" sz="210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I smile and say good morning.</a:t>
              </a:r>
            </a:p>
          </p:txBody>
        </p:sp>
      </p:grpSp>
      <p:pic>
        <p:nvPicPr>
          <p:cNvPr id="23557" name="Picture 9" descr="https://timgsa.baidu.com/timg?image&amp;quality=80&amp;size=b9999_10000&amp;sec=1573115974224&amp;di=2b96a9fc80ea3a6c99a1e425cdbe2ca0&amp;imgtype=0&amp;src=http%3A%2F%2Fimg.jk51.com%2Fimg_jk51%2F52835502.jpe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email"/>
          <a:stretch>
            <a:fillRect/>
          </a:stretch>
        </p:blipFill>
        <p:spPr>
          <a:xfrm>
            <a:off x="3674519" y="2968594"/>
            <a:ext cx="2291316" cy="206159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组合 10"/>
          <p:cNvGrpSpPr/>
          <p:nvPr>
            <p:custDataLst>
              <p:tags r:id="rId3"/>
            </p:custDataLst>
          </p:nvPr>
        </p:nvGrpSpPr>
        <p:grpSpPr>
          <a:xfrm>
            <a:off x="679738" y="1662842"/>
            <a:ext cx="3193428" cy="1300991"/>
            <a:chOff x="534074" y="1634591"/>
            <a:chExt cx="3193515" cy="1302818"/>
          </a:xfrm>
        </p:grpSpPr>
        <p:sp>
          <p:nvSpPr>
            <p:cNvPr id="23561" name="矩形 5"/>
            <p:cNvSpPr/>
            <p:nvPr>
              <p:custDataLst>
                <p:tags r:id="rId6"/>
              </p:custDataLst>
            </p:nvPr>
          </p:nvSpPr>
          <p:spPr>
            <a:xfrm>
              <a:off x="722607" y="1755427"/>
              <a:ext cx="3004982" cy="10941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121910" tIns="60955" rIns="121910" bIns="60955">
              <a:spAutoFit/>
            </a:bodyPr>
            <a:lstStyle/>
            <a:p>
              <a:r>
                <a:rPr lang="en-US" altLang="zh-CN" sz="2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What do you do and say when you meet your teacher in the morning?</a:t>
              </a:r>
              <a:endParaRPr lang="zh-CN" altLang="en-US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3562" name="矩形标注 6"/>
            <p:cNvSpPr/>
            <p:nvPr>
              <p:custDataLst>
                <p:tags r:id="rId7"/>
              </p:custDataLst>
            </p:nvPr>
          </p:nvSpPr>
          <p:spPr>
            <a:xfrm>
              <a:off x="534074" y="1634591"/>
              <a:ext cx="3088305" cy="1302818"/>
            </a:xfrm>
            <a:prstGeom prst="wedgeRectCallout">
              <a:avLst>
                <a:gd name="adj1" fmla="val 52611"/>
                <a:gd name="adj2" fmla="val 71815"/>
              </a:avLst>
            </a:prstGeom>
            <a:noFill/>
            <a:ln w="12700" cap="flat" cmpd="sng">
              <a:solidFill>
                <a:srgbClr val="FF0000"/>
              </a:solidFill>
              <a:prstDash val="dash"/>
              <a:miter/>
              <a:headEnd type="none" w="med" len="med"/>
              <a:tailEnd type="none" w="med" len="med"/>
            </a:ln>
          </p:spPr>
          <p:txBody>
            <a:bodyPr lIns="121910" tIns="60955" rIns="121910" bIns="60955" anchor="ctr"/>
            <a:lstStyle/>
            <a:p>
              <a:pPr algn="ctr"/>
              <a:endParaRPr lang="zh-CN" altLang="en-US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</p:grpSp>
      <p:sp>
        <p:nvSpPr>
          <p:cNvPr id="13" name="TextBox 3"/>
          <p:cNvSpPr txBox="1"/>
          <p:nvPr>
            <p:custDataLst>
              <p:tags r:id="rId4"/>
            </p:custDataLst>
          </p:nvPr>
        </p:nvSpPr>
        <p:spPr>
          <a:xfrm>
            <a:off x="1" y="15717"/>
            <a:ext cx="9144000" cy="583373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ctr" anchorCtr="0">
            <a:noAutofit/>
          </a:bodyPr>
          <a:lstStyle>
            <a:defPPr>
              <a:defRPr lang="zh-CN"/>
            </a:defPPr>
            <a:lvl1pPr algn="ctr">
              <a:defRPr sz="40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smtClean="0"/>
              <a:t>Post-listening</a:t>
            </a:r>
            <a:endParaRPr lang="en-US" altLang="zh-CN"/>
          </a:p>
        </p:txBody>
      </p:sp>
      <p:sp>
        <p:nvSpPr>
          <p:cNvPr id="12" name="矩形 1"/>
          <p:cNvSpPr/>
          <p:nvPr>
            <p:custDataLst>
              <p:tags r:id="rId5"/>
            </p:custDataLst>
          </p:nvPr>
        </p:nvSpPr>
        <p:spPr>
          <a:xfrm>
            <a:off x="149165" y="654597"/>
            <a:ext cx="8876453" cy="461657"/>
          </a:xfrm>
          <a:prstGeom prst="rect">
            <a:avLst/>
          </a:prstGeom>
          <a:noFill/>
          <a:ln w="9525">
            <a:noFill/>
          </a:ln>
        </p:spPr>
        <p:txBody>
          <a:bodyPr wrap="square" lIns="91433" tIns="45716" rIns="91433" bIns="45716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2400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5 Work in groups. Talk about what you do and say when you meet.</a:t>
            </a:r>
            <a:endParaRPr lang="zh-CN" altLang="en-US" sz="2400" b="1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7"/>
          <p:cNvSpPr txBox="1"/>
          <p:nvPr>
            <p:custDataLst>
              <p:tags r:id="rId1"/>
            </p:custDataLst>
          </p:nvPr>
        </p:nvSpPr>
        <p:spPr>
          <a:xfrm>
            <a:off x="120299" y="641659"/>
            <a:ext cx="5880054" cy="584767"/>
          </a:xfrm>
          <a:prstGeom prst="rect">
            <a:avLst/>
          </a:prstGeom>
          <a:noFill/>
          <a:ln w="9525">
            <a:noFill/>
          </a:ln>
        </p:spPr>
        <p:txBody>
          <a:bodyPr lIns="91433" tIns="45716" rIns="91433" bIns="45716">
            <a:spAutoFit/>
          </a:bodyPr>
          <a:lstStyle>
            <a:defPPr>
              <a:defRPr lang="zh-CN"/>
            </a:defPPr>
            <a:lvl1pPr lvl="0" indent="0" defTabSz="1219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990600" indent="-381000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700"/>
            </a:lvl2pPr>
            <a:lvl3pPr marL="1524000" indent="-304800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/>
            </a:lvl3pPr>
            <a:lvl4pPr marL="2133600" indent="-304800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700"/>
            </a:lvl4pPr>
            <a:lvl5pPr marL="2743200" indent="-304800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/>
            </a:lvl5pPr>
          </a:lstStyle>
          <a:p>
            <a:r>
              <a:rPr lang="en-US" altLang="zh-CN"/>
              <a:t>Do the </a:t>
            </a:r>
            <a:r>
              <a:rPr lang="en-US" altLang="zh-CN" smtClean="0"/>
              <a:t>exercises</a:t>
            </a:r>
            <a:endParaRPr lang="en-US" altLang="zh-CN"/>
          </a:p>
        </p:txBody>
      </p:sp>
      <p:sp>
        <p:nvSpPr>
          <p:cNvPr id="66564" name="Text Box 3"/>
          <p:cNvSpPr txBox="1"/>
          <p:nvPr>
            <p:custDataLst>
              <p:tags r:id="rId2"/>
            </p:custDataLst>
          </p:nvPr>
        </p:nvSpPr>
        <p:spPr>
          <a:xfrm>
            <a:off x="492861" y="1071265"/>
            <a:ext cx="8305874" cy="3483769"/>
          </a:xfrm>
          <a:prstGeom prst="rect">
            <a:avLst/>
          </a:prstGeom>
          <a:noFill/>
          <a:ln w="9525">
            <a:noFill/>
          </a:ln>
        </p:spPr>
        <p:txBody>
          <a:bodyPr lIns="91433" tIns="45716" rIns="91433" bIns="45716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zh-CN" altLang="en-US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一、单项选择。</a:t>
            </a:r>
            <a:endParaRPr lang="en-US" altLang="zh-CN" sz="21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342900" indent="-342900">
              <a:lnSpc>
                <a:spcPct val="150000"/>
              </a:lnSpc>
            </a:pPr>
            <a:r>
              <a:rPr lang="en-US" altLang="zh-CN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1. Some ______ visit the Great Wall </a:t>
            </a:r>
          </a:p>
          <a:p>
            <a:pPr marL="342900" indent="-342900">
              <a:lnSpc>
                <a:spcPct val="150000"/>
              </a:lnSpc>
            </a:pPr>
            <a:r>
              <a:rPr lang="en-US" altLang="zh-CN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every year.	   </a:t>
            </a:r>
          </a:p>
          <a:p>
            <a:pPr marL="342900" indent="-342900">
              <a:lnSpc>
                <a:spcPct val="150000"/>
              </a:lnSpc>
            </a:pPr>
            <a:r>
              <a:rPr lang="en-US" altLang="zh-CN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A. </a:t>
            </a:r>
            <a:r>
              <a:rPr lang="en-US" altLang="zh-CN" sz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visiter</a:t>
            </a:r>
            <a:r>
              <a:rPr lang="en-US" altLang="zh-CN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	B. visitor	    C. visitors    </a:t>
            </a:r>
          </a:p>
          <a:p>
            <a:pPr marL="342900" indent="-342900">
              <a:lnSpc>
                <a:spcPct val="150000"/>
              </a:lnSpc>
            </a:pPr>
            <a:r>
              <a:rPr lang="en-US" altLang="zh-CN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2. Chinese often ______ when they meet.</a:t>
            </a:r>
          </a:p>
          <a:p>
            <a:pPr marL="342900" indent="-342900">
              <a:lnSpc>
                <a:spcPct val="150000"/>
              </a:lnSpc>
            </a:pPr>
            <a:r>
              <a:rPr lang="en-US" altLang="zh-CN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A. shake hands  	          B. shakes hands  </a:t>
            </a:r>
          </a:p>
          <a:p>
            <a:pPr marL="342900" indent="-342900">
              <a:lnSpc>
                <a:spcPct val="150000"/>
              </a:lnSpc>
            </a:pPr>
            <a:r>
              <a:rPr lang="en-US" altLang="zh-CN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C. touch noses	</a:t>
            </a:r>
          </a:p>
        </p:txBody>
      </p:sp>
      <p:pic>
        <p:nvPicPr>
          <p:cNvPr id="66565" name="Picture 2" descr="C:\Users\Administrator\Desktop\ture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email"/>
          <a:stretch>
            <a:fillRect/>
          </a:stretch>
        </p:blipFill>
        <p:spPr>
          <a:xfrm>
            <a:off x="5054895" y="2674621"/>
            <a:ext cx="703829" cy="70382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6566" name="Picture 2" descr="C:\Users\Administrator\Desktop\ture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email"/>
          <a:stretch>
            <a:fillRect/>
          </a:stretch>
        </p:blipFill>
        <p:spPr>
          <a:xfrm>
            <a:off x="2160271" y="3591042"/>
            <a:ext cx="769070" cy="7690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2" name="Picture 9" descr="https://timgsa.baidu.com/timg?image&amp;quality=80&amp;size=b9999_10000&amp;sec=1573116215682&amp;di=0572f71ec037a03fc976177bc5ae3b36&amp;imgtype=0&amp;src=http%3A%2F%2Fa1.att.hudong.com%2F43%2F66%2F19300001024098134838669773315.jp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email"/>
          <a:stretch>
            <a:fillRect/>
          </a:stretch>
        </p:blipFill>
        <p:spPr>
          <a:xfrm>
            <a:off x="5758724" y="876058"/>
            <a:ext cx="3264978" cy="245081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TextBox 3"/>
          <p:cNvSpPr txBox="1"/>
          <p:nvPr>
            <p:custDataLst>
              <p:tags r:id="rId6"/>
            </p:custDataLst>
          </p:nvPr>
        </p:nvSpPr>
        <p:spPr>
          <a:xfrm>
            <a:off x="1" y="15717"/>
            <a:ext cx="9144000" cy="583373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ctr" anchorCtr="0">
            <a:noAutofit/>
          </a:bodyPr>
          <a:lstStyle>
            <a:defPPr>
              <a:defRPr lang="zh-CN"/>
            </a:defPPr>
            <a:lvl1pPr algn="ctr">
              <a:defRPr sz="40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smtClean="0"/>
              <a:t>Post-listening</a:t>
            </a:r>
            <a:endParaRPr lang="en-US" altLang="zh-CN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6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6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Text Box 2"/>
          <p:cNvSpPr txBox="1"/>
          <p:nvPr>
            <p:custDataLst>
              <p:tags r:id="rId1"/>
            </p:custDataLst>
          </p:nvPr>
        </p:nvSpPr>
        <p:spPr>
          <a:xfrm>
            <a:off x="1836019" y="1502896"/>
            <a:ext cx="5471963" cy="2998946"/>
          </a:xfrm>
          <a:prstGeom prst="rect">
            <a:avLst/>
          </a:prstGeom>
          <a:noFill/>
          <a:ln w="9525">
            <a:noFill/>
          </a:ln>
        </p:spPr>
        <p:txBody>
          <a:bodyPr wrap="square" lIns="91433" tIns="45716" rIns="91433" bIns="45716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3. They help ______ when they are in trouble.</a:t>
            </a:r>
          </a:p>
          <a:p>
            <a:pPr marL="342900" indent="-342900">
              <a:lnSpc>
                <a:spcPct val="150000"/>
              </a:lnSpc>
            </a:pP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A. each           B. each other 	 C. the other</a:t>
            </a:r>
          </a:p>
          <a:p>
            <a:pPr marL="342900" indent="-342900">
              <a:lnSpc>
                <a:spcPct val="150000"/>
              </a:lnSpc>
            </a:pP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4. They all live ______ in a three-bedroom house. </a:t>
            </a:r>
          </a:p>
          <a:p>
            <a:pPr marL="342900" indent="-342900">
              <a:lnSpc>
                <a:spcPct val="150000"/>
              </a:lnSpc>
            </a:pP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A. together      B. with 	           C. each</a:t>
            </a:r>
          </a:p>
          <a:p>
            <a:pPr marL="342900" indent="-342900">
              <a:lnSpc>
                <a:spcPct val="150000"/>
              </a:lnSpc>
            </a:pP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5. Would you like to talk with ______?</a:t>
            </a:r>
          </a:p>
          <a:p>
            <a:pPr marL="342900" indent="-342900">
              <a:lnSpc>
                <a:spcPct val="150000"/>
              </a:lnSpc>
            </a:pP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A. German      B. Germans      C. Germen	</a:t>
            </a:r>
          </a:p>
        </p:txBody>
      </p:sp>
      <p:pic>
        <p:nvPicPr>
          <p:cNvPr id="68613" name="Picture 2" descr="C:\Users\Administrator\Desktop\ture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email"/>
          <a:stretch>
            <a:fillRect/>
          </a:stretch>
        </p:blipFill>
        <p:spPr>
          <a:xfrm>
            <a:off x="4716236" y="2098548"/>
            <a:ext cx="763157" cy="76394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8614" name="Picture 2" descr="C:\Users\Administrator\Desktop\ture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email"/>
          <a:stretch>
            <a:fillRect/>
          </a:stretch>
        </p:blipFill>
        <p:spPr>
          <a:xfrm>
            <a:off x="3060326" y="3120391"/>
            <a:ext cx="662660" cy="6626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8615" name="Picture 2" descr="C:\Users\Administrator\Desktop\ture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email"/>
          <a:stretch>
            <a:fillRect/>
          </a:stretch>
        </p:blipFill>
        <p:spPr>
          <a:xfrm>
            <a:off x="4716236" y="4066794"/>
            <a:ext cx="667877" cy="66787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>
            <p:custDataLst>
              <p:tags r:id="rId5"/>
            </p:custDataLst>
          </p:nvPr>
        </p:nvSpPr>
        <p:spPr>
          <a:xfrm>
            <a:off x="120299" y="641659"/>
            <a:ext cx="5880054" cy="584767"/>
          </a:xfrm>
          <a:prstGeom prst="rect">
            <a:avLst/>
          </a:prstGeom>
          <a:noFill/>
          <a:ln w="9525">
            <a:noFill/>
          </a:ln>
        </p:spPr>
        <p:txBody>
          <a:bodyPr lIns="91433" tIns="45716" rIns="91433" bIns="45716">
            <a:spAutoFit/>
          </a:bodyPr>
          <a:lstStyle>
            <a:defPPr>
              <a:defRPr lang="zh-CN"/>
            </a:defPPr>
            <a:lvl1pPr lvl="0" indent="0" defTabSz="1219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990600" indent="-381000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700"/>
            </a:lvl2pPr>
            <a:lvl3pPr marL="1524000" indent="-304800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/>
            </a:lvl3pPr>
            <a:lvl4pPr marL="2133600" indent="-304800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700"/>
            </a:lvl4pPr>
            <a:lvl5pPr marL="2743200" indent="-304800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/>
            </a:lvl5pPr>
          </a:lstStyle>
          <a:p>
            <a:r>
              <a:rPr lang="en-US" altLang="zh-CN"/>
              <a:t>Do the </a:t>
            </a:r>
            <a:r>
              <a:rPr lang="en-US" altLang="zh-CN" smtClean="0"/>
              <a:t>exercises</a:t>
            </a:r>
            <a:endParaRPr lang="en-US" altLang="zh-CN"/>
          </a:p>
        </p:txBody>
      </p:sp>
      <p:sp>
        <p:nvSpPr>
          <p:cNvPr id="10" name="TextBox 3"/>
          <p:cNvSpPr txBox="1"/>
          <p:nvPr>
            <p:custDataLst>
              <p:tags r:id="rId6"/>
            </p:custDataLst>
          </p:nvPr>
        </p:nvSpPr>
        <p:spPr>
          <a:xfrm>
            <a:off x="1" y="15717"/>
            <a:ext cx="9144000" cy="583373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ctr" anchorCtr="0">
            <a:noAutofit/>
          </a:bodyPr>
          <a:lstStyle>
            <a:defPPr>
              <a:defRPr lang="zh-CN"/>
            </a:defPPr>
            <a:lvl1pPr algn="ctr">
              <a:defRPr sz="40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smtClean="0"/>
              <a:t>Post-listening</a:t>
            </a:r>
            <a:endParaRPr lang="en-US" altLang="zh-CN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8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8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8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68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TextBox 7"/>
          <p:cNvSpPr txBox="1"/>
          <p:nvPr>
            <p:custDataLst>
              <p:tags r:id="rId1"/>
            </p:custDataLst>
          </p:nvPr>
        </p:nvSpPr>
        <p:spPr>
          <a:xfrm>
            <a:off x="1194338" y="1197917"/>
            <a:ext cx="6755325" cy="3485561"/>
          </a:xfrm>
          <a:prstGeom prst="rect">
            <a:avLst/>
          </a:prstGeom>
          <a:noFill/>
          <a:ln w="9525">
            <a:noFill/>
          </a:ln>
        </p:spPr>
        <p:txBody>
          <a:bodyPr wrap="square" lIns="91433" tIns="45716" rIns="91433" bIns="45716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zh-CN" altLang="en-US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二、用所给单词的适当形式填空。</a:t>
            </a:r>
          </a:p>
          <a:p>
            <a:pPr marL="342900" indent="-342900">
              <a:lnSpc>
                <a:spcPct val="150000"/>
              </a:lnSpc>
            </a:pP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1. They are some __________ (Russia) people.</a:t>
            </a:r>
            <a:endParaRPr lang="zh-CN" altLang="en-US" sz="210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342900" indent="-342900">
              <a:lnSpc>
                <a:spcPct val="150000"/>
              </a:lnSpc>
            </a:pP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2. In __________ (India) people put their hands together and nod their heads when they meet.</a:t>
            </a:r>
            <a:endParaRPr lang="zh-CN" altLang="en-US" sz="210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342900" indent="-342900">
              <a:lnSpc>
                <a:spcPct val="150000"/>
              </a:lnSpc>
            </a:pP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3. People usually kiss three _________ (time), left, right, left.</a:t>
            </a:r>
            <a:endParaRPr lang="zh-CN" altLang="en-US" sz="210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342900" indent="-342900">
              <a:lnSpc>
                <a:spcPct val="150000"/>
              </a:lnSpc>
            </a:pP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4. There are a lot of _________ (country) in the world.</a:t>
            </a:r>
            <a:endParaRPr lang="zh-CN" altLang="en-US" sz="210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342900" indent="-342900">
              <a:lnSpc>
                <a:spcPct val="150000"/>
              </a:lnSpc>
            </a:pP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5. Peter and Julia are _________ (Japan).</a:t>
            </a:r>
            <a:endParaRPr lang="zh-CN" altLang="en-US" sz="210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70661" name="Text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304728" y="1776399"/>
            <a:ext cx="1184343" cy="413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6" rIns="91433" bIns="45716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1524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3048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4572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609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indent="609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indent="609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indent="609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indent="609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Russian</a:t>
            </a:r>
            <a:endParaRPr lang="zh-CN" altLang="en-US" sz="2100">
              <a:solidFill>
                <a:srgbClr val="99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70662" name="TextBox 4"/>
          <p:cNvSpPr txBox="1"/>
          <p:nvPr>
            <p:custDataLst>
              <p:tags r:id="rId3"/>
            </p:custDataLst>
          </p:nvPr>
        </p:nvSpPr>
        <p:spPr>
          <a:xfrm>
            <a:off x="2165050" y="2260417"/>
            <a:ext cx="947474" cy="413385"/>
          </a:xfrm>
          <a:prstGeom prst="rect">
            <a:avLst/>
          </a:prstGeom>
          <a:noFill/>
          <a:ln w="9525">
            <a:noFill/>
          </a:ln>
        </p:spPr>
        <p:txBody>
          <a:bodyPr lIns="91433" tIns="45716" rIns="91433" bIns="45716">
            <a:spAutoFit/>
          </a:bodyPr>
          <a:lstStyle/>
          <a:p>
            <a:r>
              <a:rPr lang="en-US" altLang="zh-CN" sz="2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India</a:t>
            </a:r>
            <a:endParaRPr lang="zh-CN" altLang="en-US" sz="210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663" name="TextBox 5"/>
          <p:cNvSpPr txBox="1"/>
          <p:nvPr>
            <p:custDataLst>
              <p:tags r:id="rId4"/>
            </p:custDataLst>
          </p:nvPr>
        </p:nvSpPr>
        <p:spPr>
          <a:xfrm>
            <a:off x="4489072" y="3200892"/>
            <a:ext cx="1012940" cy="413385"/>
          </a:xfrm>
          <a:prstGeom prst="rect">
            <a:avLst/>
          </a:prstGeom>
          <a:noFill/>
          <a:ln w="9525">
            <a:noFill/>
          </a:ln>
        </p:spPr>
        <p:txBody>
          <a:bodyPr lIns="91433" tIns="45716" rIns="91433" bIns="45716">
            <a:spAutoFit/>
          </a:bodyPr>
          <a:lstStyle/>
          <a:p>
            <a:r>
              <a:rPr lang="en-US" altLang="zh-CN" sz="2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times</a:t>
            </a:r>
            <a:endParaRPr lang="zh-CN" altLang="en-US" sz="210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664" name="TextBox 6"/>
          <p:cNvSpPr txBox="1"/>
          <p:nvPr>
            <p:custDataLst>
              <p:tags r:id="rId5"/>
            </p:custDataLst>
          </p:nvPr>
        </p:nvSpPr>
        <p:spPr>
          <a:xfrm>
            <a:off x="3472693" y="3706446"/>
            <a:ext cx="1456920" cy="413385"/>
          </a:xfrm>
          <a:prstGeom prst="rect">
            <a:avLst/>
          </a:prstGeom>
          <a:noFill/>
          <a:ln w="9525">
            <a:noFill/>
          </a:ln>
        </p:spPr>
        <p:txBody>
          <a:bodyPr lIns="91433" tIns="45716" rIns="91433" bIns="45716">
            <a:spAutoFit/>
          </a:bodyPr>
          <a:lstStyle/>
          <a:p>
            <a:r>
              <a:rPr lang="en-US" altLang="zh-CN" sz="2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countries</a:t>
            </a:r>
            <a:endParaRPr lang="zh-CN" altLang="en-US" sz="210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665" name="TextBox 7"/>
          <p:cNvSpPr txBox="1"/>
          <p:nvPr>
            <p:custDataLst>
              <p:tags r:id="rId6"/>
            </p:custDataLst>
          </p:nvPr>
        </p:nvSpPr>
        <p:spPr>
          <a:xfrm>
            <a:off x="3621779" y="4192760"/>
            <a:ext cx="1458111" cy="413385"/>
          </a:xfrm>
          <a:prstGeom prst="rect">
            <a:avLst/>
          </a:prstGeom>
          <a:noFill/>
          <a:ln w="9525">
            <a:noFill/>
          </a:ln>
        </p:spPr>
        <p:txBody>
          <a:bodyPr lIns="91433" tIns="45716" rIns="91433" bIns="45716">
            <a:spAutoFit/>
          </a:bodyPr>
          <a:lstStyle/>
          <a:p>
            <a:r>
              <a:rPr lang="en-US" altLang="zh-CN" sz="2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Japanese</a:t>
            </a:r>
            <a:endParaRPr lang="zh-CN" altLang="en-US" sz="210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Box 7"/>
          <p:cNvSpPr txBox="1"/>
          <p:nvPr>
            <p:custDataLst>
              <p:tags r:id="rId7"/>
            </p:custDataLst>
          </p:nvPr>
        </p:nvSpPr>
        <p:spPr>
          <a:xfrm>
            <a:off x="120299" y="641659"/>
            <a:ext cx="2287456" cy="1077210"/>
          </a:xfrm>
          <a:prstGeom prst="rect">
            <a:avLst/>
          </a:prstGeom>
          <a:noFill/>
          <a:ln w="9525">
            <a:noFill/>
          </a:ln>
        </p:spPr>
        <p:txBody>
          <a:bodyPr wrap="square" lIns="91433" tIns="45716" rIns="91433" bIns="45716">
            <a:spAutoFit/>
          </a:bodyPr>
          <a:lstStyle>
            <a:defPPr>
              <a:defRPr lang="zh-CN"/>
            </a:defPPr>
            <a:lvl1pPr lvl="0" indent="0" defTabSz="1219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990600" indent="-381000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700"/>
            </a:lvl2pPr>
            <a:lvl3pPr marL="1524000" indent="-304800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/>
            </a:lvl3pPr>
            <a:lvl4pPr marL="2133600" indent="-304800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700"/>
            </a:lvl4pPr>
            <a:lvl5pPr marL="2743200" indent="-304800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/>
            </a:lvl5pPr>
          </a:lstStyle>
          <a:p>
            <a:r>
              <a:rPr lang="en-US" altLang="zh-CN"/>
              <a:t>Do the </a:t>
            </a:r>
            <a:r>
              <a:rPr lang="en-US" altLang="zh-CN" smtClean="0"/>
              <a:t>exercises</a:t>
            </a:r>
            <a:endParaRPr lang="en-US" altLang="zh-CN"/>
          </a:p>
        </p:txBody>
      </p:sp>
      <p:sp>
        <p:nvSpPr>
          <p:cNvPr id="12" name="TextBox 3"/>
          <p:cNvSpPr txBox="1"/>
          <p:nvPr>
            <p:custDataLst>
              <p:tags r:id="rId8"/>
            </p:custDataLst>
          </p:nvPr>
        </p:nvSpPr>
        <p:spPr>
          <a:xfrm>
            <a:off x="1" y="15717"/>
            <a:ext cx="9144000" cy="583373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ctr" anchorCtr="0">
            <a:noAutofit/>
          </a:bodyPr>
          <a:lstStyle>
            <a:defPPr>
              <a:defRPr lang="zh-CN"/>
            </a:defPPr>
            <a:lvl1pPr algn="ctr">
              <a:defRPr sz="40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smtClean="0"/>
              <a:t>Post-listening</a:t>
            </a:r>
            <a:endParaRPr lang="en-US" altLang="zh-CN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06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06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06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06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0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0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0" grpId="0"/>
      <p:bldP spid="70661" grpId="0"/>
      <p:bldP spid="70662" grpId="0"/>
      <p:bldP spid="70663" grpId="0"/>
      <p:bldP spid="70664" grpId="0"/>
      <p:bldP spid="7066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矩形 2"/>
          <p:cNvSpPr/>
          <p:nvPr>
            <p:custDataLst>
              <p:tags r:id="rId1"/>
            </p:custDataLst>
          </p:nvPr>
        </p:nvSpPr>
        <p:spPr>
          <a:xfrm>
            <a:off x="138749" y="691997"/>
            <a:ext cx="2612696" cy="461657"/>
          </a:xfrm>
          <a:prstGeom prst="rect">
            <a:avLst/>
          </a:prstGeom>
          <a:noFill/>
          <a:ln w="9525">
            <a:noFill/>
          </a:ln>
        </p:spPr>
        <p:txBody>
          <a:bodyPr lIns="91433" tIns="45716" rIns="91433" bIns="45716">
            <a:spAutoFit/>
          </a:bodyPr>
          <a:lstStyle>
            <a:lvl1pPr marL="457200" indent="-457200" algn="l" defTabSz="1219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9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9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9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9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Watch and answer</a:t>
            </a:r>
            <a:endParaRPr lang="en-US" altLang="zh-CN" sz="24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3"/>
          <p:cNvSpPr txBox="1"/>
          <p:nvPr>
            <p:custDataLst>
              <p:tags r:id="rId2"/>
            </p:custDataLst>
          </p:nvPr>
        </p:nvSpPr>
        <p:spPr>
          <a:xfrm>
            <a:off x="1" y="15717"/>
            <a:ext cx="9144000" cy="583373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ctr" anchorCtr="0">
            <a:noAutofit/>
          </a:bodyPr>
          <a:lstStyle>
            <a:defPPr>
              <a:defRPr lang="zh-CN"/>
            </a:defPPr>
            <a:lvl1pPr algn="ctr">
              <a:defRPr sz="40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smtClean="0"/>
              <a:t>Warming-up</a:t>
            </a:r>
            <a:endParaRPr lang="en-US" altLang="zh-CN"/>
          </a:p>
        </p:txBody>
      </p:sp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1342715" y="1843207"/>
            <a:ext cx="6458571" cy="168507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1. What do Japanese people do when they greet each other?</a:t>
            </a:r>
          </a:p>
          <a:p>
            <a:pPr>
              <a:lnSpc>
                <a:spcPct val="250000"/>
              </a:lnSpc>
            </a:pPr>
            <a:r>
              <a:rPr lang="en-US" altLang="zh-CN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2. What do French people do when they see each other</a:t>
            </a:r>
            <a:r>
              <a:rPr lang="en-US" altLang="zh-CN" sz="2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?</a:t>
            </a:r>
            <a:endParaRPr lang="en-US" altLang="zh-CN" sz="21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TextBox 21"/>
          <p:cNvSpPr txBox="1"/>
          <p:nvPr>
            <p:custDataLst>
              <p:tags r:id="rId1"/>
            </p:custDataLst>
          </p:nvPr>
        </p:nvSpPr>
        <p:spPr>
          <a:xfrm>
            <a:off x="761274" y="910012"/>
            <a:ext cx="7621454" cy="397031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dash"/>
            <a:miter/>
            <a:headEnd type="none" w="med" len="med"/>
            <a:tailEnd type="none" w="med" len="med"/>
          </a:ln>
        </p:spPr>
        <p:txBody>
          <a:bodyPr lIns="91433" tIns="45716" rIns="91433" bIns="45716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1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Words and expressions:</a:t>
            </a:r>
            <a:endParaRPr lang="zh-CN" altLang="en-US" sz="21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bow, kiss, shake, smile, British, German, Japanese, Russian, visitor, Russia, what, nod, head, hug, each, India, together, Maori, touch, nose, shake hands, each other</a:t>
            </a:r>
            <a:r>
              <a:rPr lang="en-US" altLang="zh-CN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endParaRPr lang="zh-CN" altLang="en-US" sz="21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1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Sentence patterns:</a:t>
            </a:r>
            <a:endParaRPr lang="zh-CN" altLang="en-US" sz="21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1. How do I do that?</a:t>
            </a:r>
            <a:endParaRPr lang="zh-CN" altLang="en-US" sz="21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2. No, I didn’t know that.</a:t>
            </a:r>
            <a:endParaRPr lang="zh-CN" altLang="en-US" sz="21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3. So what do people in the US usually do when they meet?</a:t>
            </a:r>
            <a:endParaRPr lang="zh-CN" altLang="en-US" sz="21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3"/>
          <p:cNvSpPr txBox="1"/>
          <p:nvPr>
            <p:custDataLst>
              <p:tags r:id="rId2"/>
            </p:custDataLst>
          </p:nvPr>
        </p:nvSpPr>
        <p:spPr>
          <a:xfrm>
            <a:off x="1" y="15717"/>
            <a:ext cx="9144000" cy="583373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ctr" anchorCtr="0">
            <a:noAutofit/>
          </a:bodyPr>
          <a:lstStyle>
            <a:defPPr>
              <a:defRPr lang="zh-CN"/>
            </a:defPPr>
            <a:lvl1pPr algn="ctr">
              <a:defRPr sz="40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 smtClean="0"/>
              <a:t>Summary</a:t>
            </a:r>
            <a:endParaRPr lang="en-US" altLang="zh-CN" dirty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TextBox 3"/>
          <p:cNvSpPr txBox="1"/>
          <p:nvPr>
            <p:custDataLst>
              <p:tags r:id="rId1"/>
            </p:custDataLst>
          </p:nvPr>
        </p:nvSpPr>
        <p:spPr>
          <a:xfrm>
            <a:off x="1" y="15717"/>
            <a:ext cx="9144000" cy="583373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ctr" anchorCtr="0">
            <a:noAutofit/>
          </a:bodyPr>
          <a:lstStyle/>
          <a:p>
            <a:pPr algn="ctr"/>
            <a:r>
              <a:rPr lang="en-US" altLang="zh-CN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Homework</a:t>
            </a:r>
          </a:p>
        </p:txBody>
      </p:sp>
      <p:sp>
        <p:nvSpPr>
          <p:cNvPr id="29701" name="TextBox 4"/>
          <p:cNvSpPr txBox="1"/>
          <p:nvPr>
            <p:custDataLst>
              <p:tags r:id="rId2"/>
            </p:custDataLst>
          </p:nvPr>
        </p:nvSpPr>
        <p:spPr>
          <a:xfrm>
            <a:off x="1854413" y="1923928"/>
            <a:ext cx="5973772" cy="1546577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1. Remember the different ways of greeting.</a:t>
            </a:r>
          </a:p>
          <a:p>
            <a:pPr>
              <a:lnSpc>
                <a:spcPct val="200000"/>
              </a:lnSpc>
            </a:pP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2. Listen and role-play the dialogue. 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Text Box 3"/>
          <p:cNvSpPr txBox="1"/>
          <p:nvPr>
            <p:custDataLst>
              <p:tags r:id="rId1"/>
            </p:custDataLst>
          </p:nvPr>
        </p:nvSpPr>
        <p:spPr>
          <a:xfrm>
            <a:off x="2007736" y="2213964"/>
            <a:ext cx="2564264" cy="715573"/>
          </a:xfrm>
          <a:prstGeom prst="rect">
            <a:avLst/>
          </a:prstGeom>
          <a:noFill/>
          <a:ln w="9525">
            <a:noFill/>
          </a:ln>
        </p:spPr>
        <p:txBody>
          <a:bodyPr wrap="square" lIns="91433" tIns="45716" rIns="91433" bIns="45716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sz="4500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Goodbye!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8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8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7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 Box 11"/>
          <p:cNvSpPr txBox="1"/>
          <p:nvPr>
            <p:custDataLst>
              <p:tags r:id="rId1"/>
            </p:custDataLst>
          </p:nvPr>
        </p:nvSpPr>
        <p:spPr>
          <a:xfrm>
            <a:off x="1752193" y="1233145"/>
            <a:ext cx="5639615" cy="413385"/>
          </a:xfrm>
          <a:prstGeom prst="rect">
            <a:avLst/>
          </a:prstGeom>
          <a:noFill/>
          <a:ln w="9525">
            <a:noFill/>
          </a:ln>
          <a:effectLst>
            <a:prstShdw prst="shdw13" dist="53882" dir="13499999">
              <a:srgbClr val="000099">
                <a:alpha val="50000"/>
              </a:srgbClr>
            </a:prstShdw>
          </a:effectLst>
        </p:spPr>
        <p:txBody>
          <a:bodyPr lIns="91433" tIns="45716" rIns="91433" bIns="45716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1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What do they mean?</a:t>
            </a:r>
          </a:p>
        </p:txBody>
      </p:sp>
      <p:sp>
        <p:nvSpPr>
          <p:cNvPr id="4099" name="矩形 2"/>
          <p:cNvSpPr/>
          <p:nvPr>
            <p:custDataLst>
              <p:tags r:id="rId2"/>
            </p:custDataLst>
          </p:nvPr>
        </p:nvSpPr>
        <p:spPr>
          <a:xfrm>
            <a:off x="-177562" y="697575"/>
            <a:ext cx="2612696" cy="461657"/>
          </a:xfrm>
          <a:prstGeom prst="rect">
            <a:avLst/>
          </a:prstGeom>
          <a:noFill/>
          <a:ln w="9525">
            <a:noFill/>
          </a:ln>
        </p:spPr>
        <p:txBody>
          <a:bodyPr lIns="91433" tIns="45716" rIns="91433" bIns="45716">
            <a:spAutoFit/>
          </a:bodyPr>
          <a:lstStyle>
            <a:lvl1pPr marL="457200" indent="-457200" algn="l" defTabSz="1219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9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9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9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9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indent="0">
              <a:spcBef>
                <a:spcPct val="0"/>
              </a:spcBef>
              <a:buNone/>
            </a:pPr>
            <a:r>
              <a:rPr lang="en-US" altLang="zh-CN" sz="2400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Look and say</a:t>
            </a:r>
          </a:p>
        </p:txBody>
      </p:sp>
      <p:sp>
        <p:nvSpPr>
          <p:cNvPr id="28681" name="Text Box 6"/>
          <p:cNvSpPr txBox="1"/>
          <p:nvPr>
            <p:custDataLst>
              <p:tags r:id="rId3"/>
            </p:custDataLst>
          </p:nvPr>
        </p:nvSpPr>
        <p:spPr>
          <a:xfrm>
            <a:off x="388115" y="2402014"/>
            <a:ext cx="1740210" cy="413385"/>
          </a:xfrm>
          <a:prstGeom prst="rect">
            <a:avLst/>
          </a:prstGeom>
          <a:noFill/>
          <a:ln w="9525">
            <a:noFill/>
          </a:ln>
        </p:spPr>
        <p:txBody>
          <a:bodyPr lIns="91433" tIns="45716" rIns="91433" bIns="45716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1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Greet!</a:t>
            </a:r>
          </a:p>
        </p:txBody>
      </p:sp>
      <p:sp>
        <p:nvSpPr>
          <p:cNvPr id="28682" name="Text Box 6"/>
          <p:cNvSpPr txBox="1"/>
          <p:nvPr>
            <p:custDataLst>
              <p:tags r:id="rId4"/>
            </p:custDataLst>
          </p:nvPr>
        </p:nvSpPr>
        <p:spPr>
          <a:xfrm>
            <a:off x="948744" y="3570883"/>
            <a:ext cx="940333" cy="413385"/>
          </a:xfrm>
          <a:prstGeom prst="rect">
            <a:avLst/>
          </a:prstGeom>
          <a:noFill/>
          <a:ln w="9525">
            <a:noFill/>
          </a:ln>
        </p:spPr>
        <p:txBody>
          <a:bodyPr lIns="91433" tIns="45716" rIns="91433" bIns="45716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1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No!</a:t>
            </a:r>
          </a:p>
        </p:txBody>
      </p:sp>
      <p:sp>
        <p:nvSpPr>
          <p:cNvPr id="28683" name="Text Box 6"/>
          <p:cNvSpPr txBox="1"/>
          <p:nvPr>
            <p:custDataLst>
              <p:tags r:id="rId5"/>
            </p:custDataLst>
          </p:nvPr>
        </p:nvSpPr>
        <p:spPr>
          <a:xfrm>
            <a:off x="7293014" y="2084206"/>
            <a:ext cx="939142" cy="413385"/>
          </a:xfrm>
          <a:prstGeom prst="rect">
            <a:avLst/>
          </a:prstGeom>
          <a:noFill/>
          <a:ln w="9525">
            <a:noFill/>
          </a:ln>
        </p:spPr>
        <p:txBody>
          <a:bodyPr lIns="91433" tIns="45716" rIns="91433" bIns="45716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1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What?</a:t>
            </a:r>
          </a:p>
        </p:txBody>
      </p:sp>
      <p:sp>
        <p:nvSpPr>
          <p:cNvPr id="28684" name="Text Box 6"/>
          <p:cNvSpPr txBox="1"/>
          <p:nvPr>
            <p:custDataLst>
              <p:tags r:id="rId6"/>
            </p:custDataLst>
          </p:nvPr>
        </p:nvSpPr>
        <p:spPr>
          <a:xfrm>
            <a:off x="7241831" y="3443522"/>
            <a:ext cx="1164108" cy="413385"/>
          </a:xfrm>
          <a:prstGeom prst="rect">
            <a:avLst/>
          </a:prstGeom>
          <a:noFill/>
          <a:ln w="9525">
            <a:noFill/>
          </a:ln>
        </p:spPr>
        <p:txBody>
          <a:bodyPr lIns="91433" tIns="45716" rIns="91433" bIns="45716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1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Thinking!</a:t>
            </a:r>
          </a:p>
        </p:txBody>
      </p:sp>
      <p:pic>
        <p:nvPicPr>
          <p:cNvPr id="4104" name="Picture 1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1" cstate="email"/>
          <a:stretch>
            <a:fillRect/>
          </a:stretch>
        </p:blipFill>
        <p:spPr>
          <a:xfrm>
            <a:off x="3188374" y="1741932"/>
            <a:ext cx="3076225" cy="30751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TextBox 3"/>
          <p:cNvSpPr txBox="1"/>
          <p:nvPr>
            <p:custDataLst>
              <p:tags r:id="rId8"/>
            </p:custDataLst>
          </p:nvPr>
        </p:nvSpPr>
        <p:spPr>
          <a:xfrm>
            <a:off x="1" y="15717"/>
            <a:ext cx="9144000" cy="583373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ctr" anchorCtr="0">
            <a:noAutofit/>
          </a:bodyPr>
          <a:lstStyle>
            <a:defPPr>
              <a:defRPr lang="zh-CN"/>
            </a:defPPr>
            <a:lvl1pPr algn="ctr">
              <a:defRPr sz="40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smtClean="0"/>
              <a:t>Warming-up</a:t>
            </a:r>
            <a:endParaRPr lang="en-US" altLang="zh-CN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/>
      <p:bldP spid="28681" grpId="0"/>
      <p:bldP spid="28682" grpId="0"/>
      <p:bldP spid="28683" grpId="0"/>
      <p:bldP spid="2868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 txBox="1"/>
          <p:nvPr>
            <p:custDataLst>
              <p:tags r:id="rId1"/>
            </p:custDataLst>
          </p:nvPr>
        </p:nvSpPr>
        <p:spPr>
          <a:xfrm>
            <a:off x="846379" y="1229575"/>
            <a:ext cx="7772622" cy="560628"/>
          </a:xfrm>
          <a:prstGeom prst="rect">
            <a:avLst/>
          </a:prstGeom>
          <a:noFill/>
          <a:ln w="9525">
            <a:noFill/>
          </a:ln>
        </p:spPr>
        <p:txBody>
          <a:bodyPr lIns="91433" tIns="45716" rIns="91433" bIns="45716"/>
          <a:lstStyle/>
          <a:p>
            <a:pPr eaLnBrk="0" hangingPunct="0">
              <a:lnSpc>
                <a:spcPct val="90000"/>
              </a:lnSpc>
            </a:pPr>
            <a:r>
              <a:rPr lang="en-US" altLang="zh-CN" sz="2100" dirty="0">
                <a:solidFill>
                  <a:srgbClr val="FF0000"/>
                </a:solidFill>
                <a:latin typeface="Times New Roman" panose="02020603050405020304" pitchFamily="18" charset="0"/>
                <a:ea typeface="Dotum" panose="020B0600000101010101" pitchFamily="34" charset="-127"/>
              </a:rPr>
              <a:t>What is body language?</a:t>
            </a:r>
          </a:p>
        </p:txBody>
      </p:sp>
      <p:sp>
        <p:nvSpPr>
          <p:cNvPr id="30724" name="Rectangle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461501" y="1873969"/>
            <a:ext cx="7542896" cy="424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6" rIns="91433" bIns="45716">
            <a:spAutoFit/>
          </a:bodyPr>
          <a:lstStyle>
            <a:lvl1pPr marL="2286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1524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3048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4572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609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indent="609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indent="609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indent="609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indent="609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171450" indent="-171450" fontAlgn="base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defRPr/>
            </a:pP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黑体" panose="02010609060101010101" pitchFamily="49" charset="-122"/>
              </a:rPr>
              <a:t>It’s the way (</a:t>
            </a: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黑体" panose="02010609060101010101" pitchFamily="49" charset="-122"/>
              </a:rPr>
              <a:t>方式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黑体" panose="02010609060101010101" pitchFamily="49" charset="-122"/>
              </a:rPr>
              <a:t>) you stand, sit and walk. </a:t>
            </a:r>
          </a:p>
        </p:txBody>
      </p:sp>
      <p:pic>
        <p:nvPicPr>
          <p:cNvPr id="30725" name="Picture 4" descr="20086155102998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email"/>
          <a:stretch>
            <a:fillRect/>
          </a:stretch>
        </p:blipFill>
        <p:spPr>
          <a:xfrm>
            <a:off x="979693" y="1790237"/>
            <a:ext cx="457073" cy="45707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6" name="Text Box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466756" y="2746782"/>
            <a:ext cx="6953700" cy="757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6" rIns="91433" bIns="45716">
            <a:spAutoFit/>
          </a:bodyPr>
          <a:lstStyle>
            <a:defPPr>
              <a:defRPr lang="zh-CN"/>
            </a:defPPr>
            <a:lvl1pPr marL="228600" marR="0" lvl="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黑体" panose="02010609060101010101" pitchFamily="49" charset="-122"/>
              </a:defRPr>
            </a:lvl1pPr>
            <a:lvl2pPr indent="152400" eaLnBrk="0" hangingPunct="0">
              <a:defRPr sz="1700"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indent="304800" eaLnBrk="0" hangingPunct="0">
              <a:defRPr sz="1700"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indent="457200" eaLnBrk="0" hangingPunct="0">
              <a:defRPr sz="1700"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indent="609600" eaLnBrk="0" hangingPunct="0">
              <a:defRPr sz="1700"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indent="609600" eaLnBrk="0" fontAlgn="base" hangingPunct="0">
              <a:spcBef>
                <a:spcPct val="0"/>
              </a:spcBef>
              <a:spcAft>
                <a:spcPct val="0"/>
              </a:spcAft>
              <a:defRPr sz="1700"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indent="609600" eaLnBrk="0" fontAlgn="base" hangingPunct="0">
              <a:spcBef>
                <a:spcPct val="0"/>
              </a:spcBef>
              <a:spcAft>
                <a:spcPct val="0"/>
              </a:spcAft>
              <a:defRPr sz="1700"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indent="609600" eaLnBrk="0" fontAlgn="base" hangingPunct="0">
              <a:spcBef>
                <a:spcPct val="0"/>
              </a:spcBef>
              <a:spcAft>
                <a:spcPct val="0"/>
              </a:spcAft>
              <a:defRPr sz="1700"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indent="609600" eaLnBrk="0" fontAlgn="base" hangingPunct="0">
              <a:spcBef>
                <a:spcPct val="0"/>
              </a:spcBef>
              <a:spcAft>
                <a:spcPct val="0"/>
              </a:spcAft>
              <a:defRPr sz="1700"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indent="0"/>
            <a:r>
              <a:rPr lang="en-US" altLang="zh-CN" sz="2400" dirty="0"/>
              <a:t>It’s your gestures (</a:t>
            </a:r>
            <a:r>
              <a:rPr lang="zh-CN" altLang="en-US" sz="2400" dirty="0"/>
              <a:t>手势</a:t>
            </a:r>
            <a:r>
              <a:rPr lang="en-US" altLang="zh-CN" sz="2400" dirty="0"/>
              <a:t>) and expressions (</a:t>
            </a:r>
            <a:r>
              <a:rPr lang="zh-CN" altLang="en-US" sz="2400" dirty="0"/>
              <a:t>表情</a:t>
            </a:r>
            <a:r>
              <a:rPr lang="en-US" altLang="zh-CN" sz="2400" dirty="0"/>
              <a:t>) on your face and in your eyes.</a:t>
            </a:r>
          </a:p>
        </p:txBody>
      </p:sp>
      <p:sp>
        <p:nvSpPr>
          <p:cNvPr id="30727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461520" y="3910444"/>
            <a:ext cx="7467907" cy="757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6" rIns="91433" bIns="45716">
            <a:spAutoFit/>
          </a:bodyPr>
          <a:lstStyle>
            <a:defPPr>
              <a:defRPr lang="zh-CN"/>
            </a:defPPr>
            <a:lvl1pPr marL="228600" marR="0" lvl="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黑体" panose="02010609060101010101" pitchFamily="49" charset="-122"/>
              </a:defRPr>
            </a:lvl1pPr>
            <a:lvl2pPr indent="152400" eaLnBrk="0" hangingPunct="0">
              <a:defRPr sz="1700"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indent="304800" eaLnBrk="0" hangingPunct="0">
              <a:defRPr sz="1700"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indent="457200" eaLnBrk="0" hangingPunct="0">
              <a:defRPr sz="1700"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indent="609600" eaLnBrk="0" hangingPunct="0">
              <a:defRPr sz="1700"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indent="609600" eaLnBrk="0" fontAlgn="base" hangingPunct="0">
              <a:spcBef>
                <a:spcPct val="0"/>
              </a:spcBef>
              <a:spcAft>
                <a:spcPct val="0"/>
              </a:spcAft>
              <a:defRPr sz="1700"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indent="609600" eaLnBrk="0" fontAlgn="base" hangingPunct="0">
              <a:spcBef>
                <a:spcPct val="0"/>
              </a:spcBef>
              <a:spcAft>
                <a:spcPct val="0"/>
              </a:spcAft>
              <a:defRPr sz="1700"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indent="609600" eaLnBrk="0" fontAlgn="base" hangingPunct="0">
              <a:spcBef>
                <a:spcPct val="0"/>
              </a:spcBef>
              <a:spcAft>
                <a:spcPct val="0"/>
              </a:spcAft>
              <a:defRPr sz="1700"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indent="609600" eaLnBrk="0" fontAlgn="base" hangingPunct="0">
              <a:spcBef>
                <a:spcPct val="0"/>
              </a:spcBef>
              <a:spcAft>
                <a:spcPct val="0"/>
              </a:spcAft>
              <a:defRPr sz="1700"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indent="0"/>
            <a:r>
              <a:rPr lang="en-US" altLang="zh-CN" sz="2400" dirty="0"/>
              <a:t>It’s your whole appearance (</a:t>
            </a:r>
            <a:r>
              <a:rPr lang="zh-CN" altLang="en-US" sz="2400" dirty="0"/>
              <a:t>外貌</a:t>
            </a:r>
            <a:r>
              <a:rPr lang="en-US" altLang="zh-CN" sz="2400" dirty="0"/>
              <a:t>) that communicates (</a:t>
            </a:r>
            <a:r>
              <a:rPr lang="zh-CN" altLang="en-US" sz="2400" dirty="0"/>
              <a:t>交流</a:t>
            </a:r>
            <a:r>
              <a:rPr lang="en-US" altLang="zh-CN" sz="2400" dirty="0"/>
              <a:t>) things</a:t>
            </a:r>
            <a:r>
              <a:rPr lang="en-US" altLang="zh-CN" sz="2400" dirty="0" smtClean="0"/>
              <a:t>.</a:t>
            </a:r>
            <a:endParaRPr lang="en-US" altLang="zh-CN" sz="2400" dirty="0"/>
          </a:p>
        </p:txBody>
      </p:sp>
      <p:sp>
        <p:nvSpPr>
          <p:cNvPr id="5127" name="矩形 8"/>
          <p:cNvSpPr/>
          <p:nvPr>
            <p:custDataLst>
              <p:tags r:id="rId6"/>
            </p:custDataLst>
          </p:nvPr>
        </p:nvSpPr>
        <p:spPr>
          <a:xfrm>
            <a:off x="-116797" y="683905"/>
            <a:ext cx="3444712" cy="461657"/>
          </a:xfrm>
          <a:prstGeom prst="rect">
            <a:avLst/>
          </a:prstGeom>
          <a:noFill/>
          <a:ln w="9525">
            <a:noFill/>
          </a:ln>
        </p:spPr>
        <p:txBody>
          <a:bodyPr lIns="91433" tIns="45716" rIns="91433" bIns="45716">
            <a:spAutoFit/>
          </a:bodyPr>
          <a:lstStyle>
            <a:lvl1pPr marL="457200" indent="-457200" algn="l" defTabSz="1219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9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9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9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9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indent="0">
              <a:spcBef>
                <a:spcPct val="0"/>
              </a:spcBef>
              <a:buNone/>
            </a:pP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Read and think</a:t>
            </a:r>
          </a:p>
        </p:txBody>
      </p:sp>
      <p:pic>
        <p:nvPicPr>
          <p:cNvPr id="30729" name="Picture 4" descr="20086155102998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2" cstate="email"/>
          <a:stretch>
            <a:fillRect/>
          </a:stretch>
        </p:blipFill>
        <p:spPr>
          <a:xfrm>
            <a:off x="979693" y="2823656"/>
            <a:ext cx="457073" cy="45707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30" name="Picture 4" descr="200861551029989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2" cstate="email"/>
          <a:stretch>
            <a:fillRect/>
          </a:stretch>
        </p:blipFill>
        <p:spPr>
          <a:xfrm>
            <a:off x="979693" y="3910414"/>
            <a:ext cx="457073" cy="45707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TextBox 3"/>
          <p:cNvSpPr txBox="1"/>
          <p:nvPr>
            <p:custDataLst>
              <p:tags r:id="rId9"/>
            </p:custDataLst>
          </p:nvPr>
        </p:nvSpPr>
        <p:spPr>
          <a:xfrm>
            <a:off x="1" y="15717"/>
            <a:ext cx="9144000" cy="583373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ctr" anchorCtr="0">
            <a:noAutofit/>
          </a:bodyPr>
          <a:lstStyle>
            <a:defPPr>
              <a:defRPr lang="zh-CN"/>
            </a:defPPr>
            <a:lvl1pPr algn="ctr">
              <a:defRPr sz="40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smtClean="0"/>
              <a:t>Warming-up</a:t>
            </a:r>
            <a:endParaRPr lang="en-US" altLang="zh-CN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/>
      <p:bldP spid="30724" grpId="0" build="p"/>
      <p:bldP spid="30726" grpId="0"/>
      <p:bldP spid="307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4" name="Text Box 6"/>
          <p:cNvSpPr txBox="1"/>
          <p:nvPr>
            <p:custDataLst>
              <p:tags r:id="rId1"/>
            </p:custDataLst>
          </p:nvPr>
        </p:nvSpPr>
        <p:spPr>
          <a:xfrm>
            <a:off x="1869062" y="2644819"/>
            <a:ext cx="1564047" cy="413385"/>
          </a:xfrm>
          <a:prstGeom prst="rect">
            <a:avLst/>
          </a:prstGeom>
          <a:noFill/>
          <a:ln w="9525">
            <a:noFill/>
          </a:ln>
        </p:spPr>
        <p:txBody>
          <a:bodyPr lIns="91433" tIns="45716" rIns="91433" bIns="45716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1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visitor</a:t>
            </a:r>
            <a:r>
              <a:rPr lang="en-US" altLang="zh-CN" sz="2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(s)</a:t>
            </a:r>
          </a:p>
        </p:txBody>
      </p:sp>
      <p:sp>
        <p:nvSpPr>
          <p:cNvPr id="34826" name="Text Box 6"/>
          <p:cNvSpPr txBox="1"/>
          <p:nvPr>
            <p:custDataLst>
              <p:tags r:id="rId2"/>
            </p:custDataLst>
          </p:nvPr>
        </p:nvSpPr>
        <p:spPr>
          <a:xfrm>
            <a:off x="5722937" y="2644819"/>
            <a:ext cx="1452159" cy="413385"/>
          </a:xfrm>
          <a:prstGeom prst="rect">
            <a:avLst/>
          </a:prstGeom>
          <a:noFill/>
          <a:ln w="9525">
            <a:noFill/>
          </a:ln>
        </p:spPr>
        <p:txBody>
          <a:bodyPr lIns="91433" tIns="45716" rIns="91433" bIns="45716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1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together</a:t>
            </a:r>
            <a:endParaRPr lang="en-US" altLang="zh-CN" sz="210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4827" name="Text Box 6"/>
          <p:cNvSpPr txBox="1"/>
          <p:nvPr>
            <p:custDataLst>
              <p:tags r:id="rId3"/>
            </p:custDataLst>
          </p:nvPr>
        </p:nvSpPr>
        <p:spPr>
          <a:xfrm>
            <a:off x="2105316" y="4617712"/>
            <a:ext cx="1454540" cy="413385"/>
          </a:xfrm>
          <a:prstGeom prst="rect">
            <a:avLst/>
          </a:prstGeom>
          <a:noFill/>
          <a:ln w="9525">
            <a:noFill/>
          </a:ln>
        </p:spPr>
        <p:txBody>
          <a:bodyPr lIns="91433" tIns="45716" rIns="91433" bIns="45716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1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British</a:t>
            </a:r>
            <a:endParaRPr lang="en-US" altLang="zh-CN" sz="210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4828" name="Text Box 6"/>
          <p:cNvSpPr txBox="1"/>
          <p:nvPr>
            <p:custDataLst>
              <p:tags r:id="rId4"/>
            </p:custDataLst>
          </p:nvPr>
        </p:nvSpPr>
        <p:spPr>
          <a:xfrm>
            <a:off x="5663140" y="4626044"/>
            <a:ext cx="1760445" cy="413385"/>
          </a:xfrm>
          <a:prstGeom prst="rect">
            <a:avLst/>
          </a:prstGeom>
          <a:noFill/>
          <a:ln w="9525">
            <a:noFill/>
          </a:ln>
        </p:spPr>
        <p:txBody>
          <a:bodyPr lIns="91433" tIns="45716" rIns="91433" bIns="45716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1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German</a:t>
            </a:r>
            <a:r>
              <a:rPr lang="en-US" altLang="zh-CN" sz="2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(s)</a:t>
            </a:r>
          </a:p>
        </p:txBody>
      </p:sp>
      <p:pic>
        <p:nvPicPr>
          <p:cNvPr id="7175" name="Picture 16" descr="https://timgsa.baidu.com/timg?image&amp;quality=80&amp;size=b9999_10000&amp;sec=1573115094907&amp;di=afa1eee58b7ec74487bc655956b204c9&amp;imgtype=0&amp;src=http%3A%2F%2Fimages.china.cn%2Fattachement%2Fjpg%2Fsite1000%2F20141004%2F001fd04cefc8159991450b.jp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email"/>
          <a:stretch>
            <a:fillRect/>
          </a:stretch>
        </p:blipFill>
        <p:spPr>
          <a:xfrm>
            <a:off x="1472828" y="1247237"/>
            <a:ext cx="2197014" cy="147376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7" name="Picture 20" descr="https://timgsa.baidu.com/timg?image&amp;quality=80&amp;size=b9999_10000&amp;sec=1573115222148&amp;di=d6dd5ccbdb57b94d9207b7fb806cf3d7&amp;imgtype=0&amp;src=http%3A%2F%2Fphotocdn.sohu.com%2F20120106%2FImg331394953.jp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email"/>
          <a:srcRect/>
          <a:stretch>
            <a:fillRect/>
          </a:stretch>
        </p:blipFill>
        <p:spPr>
          <a:xfrm>
            <a:off x="4784362" y="1247237"/>
            <a:ext cx="2889439" cy="139758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8" name="Picture 24" descr="https://ss2.bdstatic.com/70cFvnSh_Q1YnxGkpoWK1HF6hhy/it/u=356580533,4127524195&amp;fm=26&amp;gp=0.jp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email"/>
          <a:srcRect/>
          <a:stretch>
            <a:fillRect/>
          </a:stretch>
        </p:blipFill>
        <p:spPr>
          <a:xfrm>
            <a:off x="1869062" y="3107229"/>
            <a:ext cx="1422979" cy="156047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9" name="Picture 26" descr="https://ss1.bdstatic.com/70cFuXSh_Q1YnxGkpoWK1HF6hhy/it/u=4187808687,2484292998&amp;fm=26&amp;gp=0.jp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6" cstate="email"/>
          <a:srcRect/>
          <a:stretch>
            <a:fillRect/>
          </a:stretch>
        </p:blipFill>
        <p:spPr>
          <a:xfrm>
            <a:off x="5110843" y="3107229"/>
            <a:ext cx="2477003" cy="156047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矩形 1"/>
          <p:cNvSpPr/>
          <p:nvPr>
            <p:custDataLst>
              <p:tags r:id="rId9"/>
            </p:custDataLst>
          </p:nvPr>
        </p:nvSpPr>
        <p:spPr>
          <a:xfrm>
            <a:off x="-202271" y="616037"/>
            <a:ext cx="3350198" cy="461657"/>
          </a:xfrm>
          <a:prstGeom prst="rect">
            <a:avLst/>
          </a:prstGeom>
          <a:noFill/>
          <a:ln w="9525">
            <a:noFill/>
          </a:ln>
        </p:spPr>
        <p:txBody>
          <a:bodyPr wrap="square" lIns="91433" tIns="45716" rIns="91433" bIns="45716">
            <a:spAutoFit/>
          </a:bodyPr>
          <a:lstStyle>
            <a:lvl1pPr marL="457200" indent="-457200" algn="l" defTabSz="1219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9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9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9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9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indent="0">
              <a:spcBef>
                <a:spcPct val="0"/>
              </a:spcBef>
              <a:buNone/>
            </a:pPr>
            <a:r>
              <a:rPr lang="en-US" altLang="zh-CN" sz="2400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Look and learn</a:t>
            </a:r>
          </a:p>
        </p:txBody>
      </p:sp>
      <p:sp>
        <p:nvSpPr>
          <p:cNvPr id="13" name="TextBox 3"/>
          <p:cNvSpPr txBox="1"/>
          <p:nvPr>
            <p:custDataLst>
              <p:tags r:id="rId10"/>
            </p:custDataLst>
          </p:nvPr>
        </p:nvSpPr>
        <p:spPr>
          <a:xfrm>
            <a:off x="1" y="15717"/>
            <a:ext cx="9144000" cy="583373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ctr" anchorCtr="0">
            <a:noAutofit/>
          </a:bodyPr>
          <a:lstStyle>
            <a:defPPr>
              <a:defRPr lang="zh-CN"/>
            </a:defPPr>
            <a:lvl1pPr algn="ctr">
              <a:defRPr sz="40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smtClean="0"/>
              <a:t>Pre-listening</a:t>
            </a:r>
            <a:endParaRPr lang="en-US" altLang="zh-CN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4" grpId="0"/>
      <p:bldP spid="34826" grpId="0"/>
      <p:bldP spid="34827" grpId="0"/>
      <p:bldP spid="348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矩形 12"/>
          <p:cNvSpPr/>
          <p:nvPr>
            <p:custDataLst>
              <p:tags r:id="rId1"/>
            </p:custDataLst>
          </p:nvPr>
        </p:nvSpPr>
        <p:spPr>
          <a:xfrm>
            <a:off x="-164181" y="679836"/>
            <a:ext cx="8346344" cy="461657"/>
          </a:xfrm>
          <a:prstGeom prst="rect">
            <a:avLst/>
          </a:prstGeom>
          <a:noFill/>
          <a:ln w="9525">
            <a:noFill/>
          </a:ln>
        </p:spPr>
        <p:txBody>
          <a:bodyPr lIns="91433" tIns="45716" rIns="91433" bIns="45716">
            <a:spAutoFit/>
          </a:bodyPr>
          <a:lstStyle>
            <a:lvl1pPr marL="457200" indent="-457200" algn="l" defTabSz="1219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9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9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9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9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indent="0">
              <a:spcBef>
                <a:spcPct val="0"/>
              </a:spcBef>
              <a:buNone/>
            </a:pPr>
            <a:r>
              <a:rPr lang="en-US" altLang="zh-CN" sz="2400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 Listen and match the pictures with the nationality.</a:t>
            </a:r>
          </a:p>
        </p:txBody>
      </p:sp>
      <p:sp>
        <p:nvSpPr>
          <p:cNvPr id="10244" name="Text Box 4"/>
          <p:cNvSpPr txBox="1"/>
          <p:nvPr>
            <p:custDataLst>
              <p:tags r:id="rId2"/>
            </p:custDataLst>
          </p:nvPr>
        </p:nvSpPr>
        <p:spPr>
          <a:xfrm>
            <a:off x="669025" y="1910422"/>
            <a:ext cx="3304257" cy="1349693"/>
          </a:xfrm>
          <a:prstGeom prst="rect">
            <a:avLst/>
          </a:prstGeom>
          <a:solidFill>
            <a:srgbClr val="FF9900"/>
          </a:solidFill>
          <a:ln w="9525">
            <a:noFill/>
          </a:ln>
        </p:spPr>
        <p:txBody>
          <a:bodyPr lIns="91433" tIns="45716" rIns="91433" bIns="45716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British           French     </a:t>
            </a:r>
          </a:p>
          <a:p>
            <a:pPr>
              <a:lnSpc>
                <a:spcPct val="130000"/>
              </a:lnSpc>
            </a:pP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German        Japanese    </a:t>
            </a:r>
          </a:p>
          <a:p>
            <a:pPr>
              <a:lnSpc>
                <a:spcPct val="130000"/>
              </a:lnSpc>
            </a:pP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Russian</a:t>
            </a:r>
          </a:p>
        </p:txBody>
      </p:sp>
      <p:sp>
        <p:nvSpPr>
          <p:cNvPr id="10245" name="Rectangle 5"/>
          <p:cNvSpPr/>
          <p:nvPr>
            <p:custDataLst>
              <p:tags r:id="rId3"/>
            </p:custDataLst>
          </p:nvPr>
        </p:nvSpPr>
        <p:spPr>
          <a:xfrm>
            <a:off x="1674000" y="1971000"/>
            <a:ext cx="432000" cy="432000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chemeClr val="tx1">
                <a:lumMod val="65000"/>
                <a:lumOff val="35000"/>
              </a:schemeClr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1433" tIns="45716" rIns="91433" bIns="45716" anchor="ctr"/>
          <a:lstStyle/>
          <a:p>
            <a:endParaRPr lang="zh-CN" altLang="en-US" sz="210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0246" name="Rectangle 21"/>
          <p:cNvSpPr/>
          <p:nvPr>
            <p:custDataLst>
              <p:tags r:id="rId4"/>
            </p:custDataLst>
          </p:nvPr>
        </p:nvSpPr>
        <p:spPr>
          <a:xfrm>
            <a:off x="3239999" y="1971000"/>
            <a:ext cx="432000" cy="432000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chemeClr val="tx1">
                <a:lumMod val="65000"/>
                <a:lumOff val="35000"/>
              </a:schemeClr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1433" tIns="45716" rIns="91433" bIns="45716" anchor="ctr"/>
          <a:lstStyle/>
          <a:p>
            <a:pPr algn="ctr"/>
            <a:endParaRPr lang="zh-CN" altLang="en-US" sz="210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0247" name="Rectangle 22"/>
          <p:cNvSpPr/>
          <p:nvPr>
            <p:custDataLst>
              <p:tags r:id="rId5"/>
            </p:custDataLst>
          </p:nvPr>
        </p:nvSpPr>
        <p:spPr>
          <a:xfrm>
            <a:off x="3239999" y="2403000"/>
            <a:ext cx="432000" cy="432000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chemeClr val="tx1">
                <a:lumMod val="65000"/>
                <a:lumOff val="35000"/>
              </a:schemeClr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1433" tIns="45716" rIns="91433" bIns="45716" anchor="ctr"/>
          <a:lstStyle/>
          <a:p>
            <a:pPr algn="ctr"/>
            <a:endParaRPr lang="zh-CN" altLang="en-US" sz="210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0248" name="Rectangle 23"/>
          <p:cNvSpPr/>
          <p:nvPr>
            <p:custDataLst>
              <p:tags r:id="rId6"/>
            </p:custDataLst>
          </p:nvPr>
        </p:nvSpPr>
        <p:spPr>
          <a:xfrm>
            <a:off x="1674000" y="2402999"/>
            <a:ext cx="432000" cy="432000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chemeClr val="tx1">
                <a:lumMod val="65000"/>
                <a:lumOff val="35000"/>
              </a:schemeClr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1433" tIns="45716" rIns="91433" bIns="45716" anchor="ctr"/>
          <a:lstStyle/>
          <a:p>
            <a:endParaRPr lang="zh-CN" altLang="en-US" sz="210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0249" name="Rectangle 24"/>
          <p:cNvSpPr/>
          <p:nvPr>
            <p:custDataLst>
              <p:tags r:id="rId7"/>
            </p:custDataLst>
          </p:nvPr>
        </p:nvSpPr>
        <p:spPr>
          <a:xfrm>
            <a:off x="1673999" y="2808000"/>
            <a:ext cx="432000" cy="432000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chemeClr val="tx1">
                <a:lumMod val="65000"/>
                <a:lumOff val="35000"/>
              </a:schemeClr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1433" tIns="45716" rIns="91433" bIns="45716" anchor="ctr"/>
          <a:lstStyle/>
          <a:p>
            <a:pPr algn="ctr"/>
            <a:endParaRPr lang="zh-CN" altLang="en-US" sz="210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40972" name="TextBox 16"/>
          <p:cNvSpPr txBox="1"/>
          <p:nvPr>
            <p:custDataLst>
              <p:tags r:id="rId8"/>
            </p:custDataLst>
          </p:nvPr>
        </p:nvSpPr>
        <p:spPr>
          <a:xfrm>
            <a:off x="3240000" y="1971000"/>
            <a:ext cx="432000" cy="432000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</a:ln>
        </p:spPr>
        <p:txBody>
          <a:bodyPr lIns="91433" tIns="45716" rIns="91433" bIns="45716">
            <a:spAutoFit/>
          </a:bodyPr>
          <a:lstStyle/>
          <a:p>
            <a:pPr algn="ctr"/>
            <a:r>
              <a:rPr lang="en-US" altLang="zh-CN" sz="210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endParaRPr lang="zh-CN" altLang="en-US" sz="210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40973" name="TextBox 17"/>
          <p:cNvSpPr txBox="1"/>
          <p:nvPr>
            <p:custDataLst>
              <p:tags r:id="rId9"/>
            </p:custDataLst>
          </p:nvPr>
        </p:nvSpPr>
        <p:spPr>
          <a:xfrm>
            <a:off x="3240000" y="2403000"/>
            <a:ext cx="432000" cy="432000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</a:ln>
        </p:spPr>
        <p:txBody>
          <a:bodyPr lIns="91433" tIns="45716" rIns="91433" bIns="45716">
            <a:spAutoFit/>
          </a:bodyPr>
          <a:lstStyle/>
          <a:p>
            <a:pPr algn="ctr"/>
            <a:r>
              <a:rPr lang="en-US" altLang="zh-CN" sz="210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endParaRPr lang="zh-CN" altLang="en-US" sz="210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40974" name="TextBox 18"/>
          <p:cNvSpPr txBox="1"/>
          <p:nvPr>
            <p:custDataLst>
              <p:tags r:id="rId10"/>
            </p:custDataLst>
          </p:nvPr>
        </p:nvSpPr>
        <p:spPr>
          <a:xfrm>
            <a:off x="1674000" y="2808000"/>
            <a:ext cx="432000" cy="432000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</a:ln>
        </p:spPr>
        <p:txBody>
          <a:bodyPr lIns="91433" tIns="45716" rIns="91433" bIns="45716">
            <a:spAutoFit/>
          </a:bodyPr>
          <a:lstStyle/>
          <a:p>
            <a:pPr algn="ctr"/>
            <a:r>
              <a:rPr lang="en-US" altLang="zh-CN" sz="210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endParaRPr lang="zh-CN" altLang="en-US" sz="210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7" cstate="email"/>
          <a:stretch>
            <a:fillRect/>
          </a:stretch>
        </p:blipFill>
        <p:spPr>
          <a:xfrm>
            <a:off x="5073507" y="1141493"/>
            <a:ext cx="1822593" cy="3889361"/>
          </a:xfrm>
          <a:prstGeom prst="rect">
            <a:avLst/>
          </a:prstGeom>
        </p:spPr>
      </p:pic>
      <p:pic>
        <p:nvPicPr>
          <p:cNvPr id="15" name="【听力素材】Module 11 Unit 1 Activity 2音频">
            <a:hlinkClick r:id="" action="ppaction://media"/>
          </p:cNvPr>
          <p:cNvPicPr>
            <a:picLocks noChangeAspect="1"/>
          </p:cNvPicPr>
          <p:nvPr>
            <a:audioFile r:link="rId13"/>
            <p:extLst>
              <p:ext uri="{DAA4B4D4-6D71-4841-9C94-3DE7FCFB9230}">
                <p14:media xmlns:p14="http://schemas.microsoft.com/office/powerpoint/2010/main" r:embed="rId12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7296150" y="843854"/>
            <a:ext cx="304800" cy="304800"/>
          </a:xfrm>
          <a:prstGeom prst="rect">
            <a:avLst/>
          </a:prstGeom>
        </p:spPr>
      </p:pic>
      <p:sp>
        <p:nvSpPr>
          <p:cNvPr id="16" name="TextBox 3"/>
          <p:cNvSpPr txBox="1"/>
          <p:nvPr>
            <p:custDataLst>
              <p:tags r:id="rId14"/>
            </p:custDataLst>
          </p:nvPr>
        </p:nvSpPr>
        <p:spPr>
          <a:xfrm>
            <a:off x="1" y="15717"/>
            <a:ext cx="9144000" cy="583373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ctr" anchorCtr="0">
            <a:noAutofit/>
          </a:bodyPr>
          <a:lstStyle>
            <a:defPPr>
              <a:defRPr lang="zh-CN"/>
            </a:defPPr>
            <a:lvl1pPr algn="ctr">
              <a:defRPr sz="40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smtClean="0"/>
              <a:t>Pre-listening</a:t>
            </a:r>
            <a:endParaRPr lang="en-US" altLang="zh-CN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0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09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09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40972" grpId="0" build="p"/>
      <p:bldP spid="40973" grpId="0" build="p" advAuto="1000"/>
      <p:bldP spid="40974" grpId="0" build="p" advAuto="100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矩形 4"/>
          <p:cNvSpPr/>
          <p:nvPr>
            <p:custDataLst>
              <p:tags r:id="rId1"/>
            </p:custDataLst>
          </p:nvPr>
        </p:nvSpPr>
        <p:spPr>
          <a:xfrm>
            <a:off x="269086" y="704347"/>
            <a:ext cx="8022584" cy="461657"/>
          </a:xfrm>
          <a:prstGeom prst="rect">
            <a:avLst/>
          </a:prstGeom>
          <a:noFill/>
          <a:ln w="9525">
            <a:noFill/>
          </a:ln>
        </p:spPr>
        <p:txBody>
          <a:bodyPr lIns="91433" tIns="45716" rIns="91433" bIns="45716">
            <a:spAutoFit/>
          </a:bodyPr>
          <a:lstStyle>
            <a:lvl1pPr marL="457200" indent="-457200" algn="l" defTabSz="1219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9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9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9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9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r>
              <a:rPr lang="en-US" altLang="zh-CN" sz="2400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Now work in pairs and check.</a:t>
            </a:r>
          </a:p>
        </p:txBody>
      </p:sp>
      <p:grpSp>
        <p:nvGrpSpPr>
          <p:cNvPr id="2" name="组合 16"/>
          <p:cNvGrpSpPr/>
          <p:nvPr>
            <p:custDataLst>
              <p:tags r:id="rId2"/>
            </p:custDataLst>
          </p:nvPr>
        </p:nvGrpSpPr>
        <p:grpSpPr>
          <a:xfrm>
            <a:off x="457153" y="2136579"/>
            <a:ext cx="2809095" cy="986754"/>
            <a:chOff x="258946" y="1521303"/>
            <a:chExt cx="2807936" cy="987228"/>
          </a:xfrm>
        </p:grpSpPr>
        <p:sp>
          <p:nvSpPr>
            <p:cNvPr id="11280" name="云形标注 7"/>
            <p:cNvSpPr/>
            <p:nvPr>
              <p:custDataLst>
                <p:tags r:id="rId15"/>
              </p:custDataLst>
            </p:nvPr>
          </p:nvSpPr>
          <p:spPr>
            <a:xfrm>
              <a:off x="258946" y="1521303"/>
              <a:ext cx="2807936" cy="987228"/>
            </a:xfrm>
            <a:prstGeom prst="cloudCallout">
              <a:avLst>
                <a:gd name="adj1" fmla="val 23866"/>
                <a:gd name="adj2" fmla="val 82991"/>
              </a:avLst>
            </a:prstGeom>
            <a:gradFill rotWithShape="1">
              <a:gsLst>
                <a:gs pos="0">
                  <a:srgbClr val="FFDD9C">
                    <a:alpha val="100000"/>
                  </a:srgbClr>
                </a:gs>
                <a:gs pos="50000">
                  <a:srgbClr val="FFD78E">
                    <a:alpha val="100000"/>
                  </a:srgbClr>
                </a:gs>
                <a:gs pos="100000">
                  <a:srgbClr val="FFD479">
                    <a:alpha val="100000"/>
                  </a:srgbClr>
                </a:gs>
              </a:gsLst>
              <a:lin ang="5400000"/>
            </a:gradFill>
            <a:ln w="6350" cap="flat" cmpd="sng">
              <a:solidFill>
                <a:srgbClr val="FFC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121910" tIns="60955" rIns="121910" bIns="60955" anchor="ctr"/>
            <a:lstStyle/>
            <a:p>
              <a:pPr algn="ctr"/>
              <a:endParaRPr lang="zh-CN" altLang="en-US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1281" name="TextBox 8"/>
            <p:cNvSpPr txBox="1"/>
            <p:nvPr>
              <p:custDataLst>
                <p:tags r:id="rId16"/>
              </p:custDataLst>
            </p:nvPr>
          </p:nvSpPr>
          <p:spPr>
            <a:xfrm>
              <a:off x="437417" y="1755904"/>
              <a:ext cx="2531901" cy="44648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121910" tIns="60955" rIns="121910" bIns="60955">
              <a:spAutoFit/>
            </a:bodyPr>
            <a:lstStyle/>
            <a:p>
              <a:r>
                <a:rPr lang="en-US" altLang="zh-CN" sz="210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Are they Russian?</a:t>
              </a:r>
              <a:endParaRPr lang="zh-CN" altLang="en-US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</p:grpSp>
      <p:grpSp>
        <p:nvGrpSpPr>
          <p:cNvPr id="3" name="组合 17"/>
          <p:cNvGrpSpPr/>
          <p:nvPr>
            <p:custDataLst>
              <p:tags r:id="rId3"/>
            </p:custDataLst>
          </p:nvPr>
        </p:nvGrpSpPr>
        <p:grpSpPr>
          <a:xfrm>
            <a:off x="3266247" y="1974699"/>
            <a:ext cx="2654357" cy="986754"/>
            <a:chOff x="3698060" y="1439034"/>
            <a:chExt cx="2652839" cy="987228"/>
          </a:xfrm>
        </p:grpSpPr>
        <p:sp>
          <p:nvSpPr>
            <p:cNvPr id="11278" name="云形标注 9"/>
            <p:cNvSpPr/>
            <p:nvPr>
              <p:custDataLst>
                <p:tags r:id="rId13"/>
              </p:custDataLst>
            </p:nvPr>
          </p:nvSpPr>
          <p:spPr>
            <a:xfrm>
              <a:off x="3698060" y="1439034"/>
              <a:ext cx="2078480" cy="987228"/>
            </a:xfrm>
            <a:prstGeom prst="cloudCallout">
              <a:avLst>
                <a:gd name="adj1" fmla="val -39602"/>
                <a:gd name="adj2" fmla="val 104301"/>
              </a:avLst>
            </a:prstGeom>
            <a:gradFill rotWithShape="1">
              <a:gsLst>
                <a:gs pos="0">
                  <a:srgbClr val="FFDD9C">
                    <a:alpha val="100000"/>
                  </a:srgbClr>
                </a:gs>
                <a:gs pos="50000">
                  <a:srgbClr val="FFD78E">
                    <a:alpha val="100000"/>
                  </a:srgbClr>
                </a:gs>
                <a:gs pos="100000">
                  <a:srgbClr val="FFD479">
                    <a:alpha val="100000"/>
                  </a:srgbClr>
                </a:gs>
              </a:gsLst>
              <a:lin ang="5400000"/>
            </a:gradFill>
            <a:ln w="6350" cap="flat" cmpd="sng">
              <a:solidFill>
                <a:srgbClr val="FFC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121910" tIns="60955" rIns="121910" bIns="60955" anchor="ctr"/>
            <a:lstStyle/>
            <a:p>
              <a:pPr algn="ctr"/>
              <a:endParaRPr lang="zh-CN" altLang="en-US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1279" name="TextBox 10"/>
            <p:cNvSpPr txBox="1"/>
            <p:nvPr>
              <p:custDataLst>
                <p:tags r:id="rId14"/>
              </p:custDataLst>
            </p:nvPr>
          </p:nvSpPr>
          <p:spPr>
            <a:xfrm>
              <a:off x="3818211" y="1697452"/>
              <a:ext cx="2532688" cy="44648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121910" tIns="60955" rIns="121910" bIns="60955">
              <a:spAutoFit/>
            </a:bodyPr>
            <a:lstStyle/>
            <a:p>
              <a:r>
                <a:rPr lang="en-US" altLang="zh-CN" sz="210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Yes, they are.</a:t>
              </a:r>
              <a:endParaRPr lang="zh-CN" altLang="en-US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</p:grpSp>
      <p:grpSp>
        <p:nvGrpSpPr>
          <p:cNvPr id="5" name="组合 18"/>
          <p:cNvGrpSpPr/>
          <p:nvPr>
            <p:custDataLst>
              <p:tags r:id="rId4"/>
            </p:custDataLst>
          </p:nvPr>
        </p:nvGrpSpPr>
        <p:grpSpPr>
          <a:xfrm>
            <a:off x="457102" y="2019316"/>
            <a:ext cx="2614772" cy="986755"/>
            <a:chOff x="441713" y="1610493"/>
            <a:chExt cx="2615519" cy="987228"/>
          </a:xfrm>
        </p:grpSpPr>
        <p:sp>
          <p:nvSpPr>
            <p:cNvPr id="11276" name="云形标注 12"/>
            <p:cNvSpPr/>
            <p:nvPr>
              <p:custDataLst>
                <p:tags r:id="rId11"/>
              </p:custDataLst>
            </p:nvPr>
          </p:nvSpPr>
          <p:spPr>
            <a:xfrm>
              <a:off x="441713" y="1610493"/>
              <a:ext cx="2531199" cy="987228"/>
            </a:xfrm>
            <a:prstGeom prst="cloudCallout">
              <a:avLst>
                <a:gd name="adj1" fmla="val 23866"/>
                <a:gd name="adj2" fmla="val 82991"/>
              </a:avLst>
            </a:prstGeom>
            <a:gradFill rotWithShape="1">
              <a:gsLst>
                <a:gs pos="0">
                  <a:srgbClr val="FFDD9C">
                    <a:alpha val="100000"/>
                  </a:srgbClr>
                </a:gs>
                <a:gs pos="50000">
                  <a:srgbClr val="FFD78E">
                    <a:alpha val="100000"/>
                  </a:srgbClr>
                </a:gs>
                <a:gs pos="100000">
                  <a:srgbClr val="FFD479">
                    <a:alpha val="100000"/>
                  </a:srgbClr>
                </a:gs>
              </a:gsLst>
              <a:lin ang="5400000"/>
            </a:gradFill>
            <a:ln w="6350" cap="flat" cmpd="sng">
              <a:solidFill>
                <a:srgbClr val="FFC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121910" tIns="60955" rIns="121910" bIns="60955" anchor="ctr"/>
            <a:lstStyle/>
            <a:p>
              <a:pPr algn="ctr"/>
              <a:endParaRPr lang="zh-CN" altLang="en-US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1277" name="TextBox 13"/>
            <p:cNvSpPr txBox="1"/>
            <p:nvPr>
              <p:custDataLst>
                <p:tags r:id="rId12"/>
              </p:custDataLst>
            </p:nvPr>
          </p:nvSpPr>
          <p:spPr>
            <a:xfrm>
              <a:off x="524752" y="1800581"/>
              <a:ext cx="2532480" cy="44648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121910" tIns="60955" rIns="121910" bIns="60955">
              <a:spAutoFit/>
            </a:bodyPr>
            <a:lstStyle/>
            <a:p>
              <a:r>
                <a:rPr lang="en-US" altLang="zh-CN" sz="210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What are they doing?</a:t>
              </a:r>
              <a:endParaRPr lang="zh-CN" altLang="en-US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</p:grpSp>
      <p:grpSp>
        <p:nvGrpSpPr>
          <p:cNvPr id="6" name="组合 23"/>
          <p:cNvGrpSpPr/>
          <p:nvPr>
            <p:custDataLst>
              <p:tags r:id="rId5"/>
            </p:custDataLst>
          </p:nvPr>
        </p:nvGrpSpPr>
        <p:grpSpPr>
          <a:xfrm>
            <a:off x="3293798" y="1946591"/>
            <a:ext cx="2556752" cy="986755"/>
            <a:chOff x="3373030" y="1542881"/>
            <a:chExt cx="2558435" cy="987228"/>
          </a:xfrm>
        </p:grpSpPr>
        <p:sp>
          <p:nvSpPr>
            <p:cNvPr id="11274" name="云形标注 21"/>
            <p:cNvSpPr/>
            <p:nvPr>
              <p:custDataLst>
                <p:tags r:id="rId9"/>
              </p:custDataLst>
            </p:nvPr>
          </p:nvSpPr>
          <p:spPr>
            <a:xfrm>
              <a:off x="3373030" y="1542881"/>
              <a:ext cx="2531437" cy="987228"/>
            </a:xfrm>
            <a:prstGeom prst="cloudCallout">
              <a:avLst>
                <a:gd name="adj1" fmla="val -31116"/>
                <a:gd name="adj2" fmla="val 85449"/>
              </a:avLst>
            </a:prstGeom>
            <a:gradFill rotWithShape="1">
              <a:gsLst>
                <a:gs pos="0">
                  <a:srgbClr val="FFDD9C">
                    <a:alpha val="100000"/>
                  </a:srgbClr>
                </a:gs>
                <a:gs pos="50000">
                  <a:srgbClr val="FFD78E">
                    <a:alpha val="100000"/>
                  </a:srgbClr>
                </a:gs>
                <a:gs pos="100000">
                  <a:srgbClr val="FFD479">
                    <a:alpha val="100000"/>
                  </a:srgbClr>
                </a:gs>
              </a:gsLst>
              <a:lin ang="5400000"/>
            </a:gradFill>
            <a:ln w="6350" cap="flat" cmpd="sng">
              <a:solidFill>
                <a:srgbClr val="FFC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121910" tIns="60955" rIns="121910" bIns="60955" anchor="ctr"/>
            <a:lstStyle/>
            <a:p>
              <a:pPr algn="ctr"/>
              <a:endParaRPr lang="zh-CN" altLang="en-US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1275" name="TextBox 22"/>
            <p:cNvSpPr txBox="1"/>
            <p:nvPr>
              <p:custDataLst>
                <p:tags r:id="rId10"/>
              </p:custDataLst>
            </p:nvPr>
          </p:nvSpPr>
          <p:spPr>
            <a:xfrm>
              <a:off x="3582660" y="1615524"/>
              <a:ext cx="2348805" cy="76980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121910" tIns="60955" rIns="121910" bIns="60955">
              <a:spAutoFit/>
            </a:bodyPr>
            <a:lstStyle/>
            <a:p>
              <a:r>
                <a:rPr lang="en-US" altLang="zh-CN" sz="210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They’re shaking hands.</a:t>
              </a:r>
              <a:endParaRPr lang="zh-CN" altLang="en-US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</p:grpSp>
      <p:pic>
        <p:nvPicPr>
          <p:cNvPr id="11272" name="Picture 19" descr="https://timgsa.baidu.com/timg?image&amp;quality=80&amp;size=b9999_10000&amp;sec=1573115915795&amp;di=9c8dd404b9bc78b992fa99640f22390d&amp;imgtype=0&amp;src=http%3A%2F%2Fa.hiphotos.baidu.com%2Fzhidao%2Fpic%2Fitem%2Fc9fcc3cec3fdfc0382ac6dd1d53f8794a5c22686.jp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email"/>
          <a:srcRect/>
          <a:stretch>
            <a:fillRect/>
          </a:stretch>
        </p:blipFill>
        <p:spPr>
          <a:xfrm>
            <a:off x="1459380" y="3235221"/>
            <a:ext cx="2660309" cy="17247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6060042" y="722425"/>
            <a:ext cx="1985749" cy="4237532"/>
          </a:xfrm>
          <a:prstGeom prst="rect">
            <a:avLst/>
          </a:prstGeom>
        </p:spPr>
      </p:pic>
      <p:sp>
        <p:nvSpPr>
          <p:cNvPr id="17" name="TextBox 3"/>
          <p:cNvSpPr txBox="1"/>
          <p:nvPr>
            <p:custDataLst>
              <p:tags r:id="rId8"/>
            </p:custDataLst>
          </p:nvPr>
        </p:nvSpPr>
        <p:spPr>
          <a:xfrm>
            <a:off x="1" y="15717"/>
            <a:ext cx="9144000" cy="583373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ctr" anchorCtr="0">
            <a:noAutofit/>
          </a:bodyPr>
          <a:lstStyle>
            <a:defPPr>
              <a:defRPr lang="zh-CN"/>
            </a:defPPr>
            <a:lvl1pPr algn="ctr">
              <a:defRPr sz="40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smtClean="0"/>
              <a:t>Pre-listening</a:t>
            </a:r>
            <a:endParaRPr lang="en-US" altLang="zh-CN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矩形 4"/>
          <p:cNvSpPr/>
          <p:nvPr>
            <p:custDataLst>
              <p:tags r:id="rId1"/>
            </p:custDataLst>
          </p:nvPr>
        </p:nvSpPr>
        <p:spPr>
          <a:xfrm>
            <a:off x="-239973" y="611924"/>
            <a:ext cx="8022584" cy="461657"/>
          </a:xfrm>
          <a:prstGeom prst="rect">
            <a:avLst/>
          </a:prstGeom>
          <a:noFill/>
          <a:ln w="9525">
            <a:noFill/>
          </a:ln>
        </p:spPr>
        <p:txBody>
          <a:bodyPr lIns="91433" tIns="45716" rIns="91433" bIns="45716">
            <a:spAutoFit/>
          </a:bodyPr>
          <a:lstStyle>
            <a:lvl1pPr marL="457200" indent="-457200" algn="l" defTabSz="1219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9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9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9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9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indent="0">
              <a:spcBef>
                <a:spcPct val="0"/>
              </a:spcBef>
              <a:buNone/>
            </a:pP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Listen and choose</a:t>
            </a:r>
          </a:p>
        </p:txBody>
      </p:sp>
      <p:grpSp>
        <p:nvGrpSpPr>
          <p:cNvPr id="2" name="组合 7"/>
          <p:cNvGrpSpPr/>
          <p:nvPr>
            <p:custDataLst>
              <p:tags r:id="rId2"/>
            </p:custDataLst>
          </p:nvPr>
        </p:nvGrpSpPr>
        <p:grpSpPr>
          <a:xfrm>
            <a:off x="572455" y="1517561"/>
            <a:ext cx="5662808" cy="2653166"/>
            <a:chOff x="744467" y="929921"/>
            <a:chExt cx="5662682" cy="2654851"/>
          </a:xfrm>
        </p:grpSpPr>
        <p:sp>
          <p:nvSpPr>
            <p:cNvPr id="13320" name="Text Box 3"/>
            <p:cNvSpPr txBox="1"/>
            <p:nvPr>
              <p:custDataLst>
                <p:tags r:id="rId8"/>
              </p:custDataLst>
            </p:nvPr>
          </p:nvSpPr>
          <p:spPr>
            <a:xfrm>
              <a:off x="1308654" y="1081184"/>
              <a:ext cx="4951052" cy="206340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121910" tIns="60955" rIns="121910" bIns="60955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100" dirty="0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What are they talking about</a:t>
              </a:r>
              <a:r>
                <a:rPr lang="en-US" altLang="zh-CN" sz="2100" dirty="0">
                  <a:solidFill>
                    <a:srgbClr val="0000CC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?</a:t>
              </a:r>
              <a:endParaRPr lang="zh-CN" altLang="en-US" sz="2100" dirty="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2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A. Food in different countries.   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2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B. Different ways to welcome the visitors.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2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C. How to travel to different countries.  </a:t>
              </a:r>
            </a:p>
          </p:txBody>
        </p:sp>
        <p:sp>
          <p:nvSpPr>
            <p:cNvPr id="13321" name="矩形标注 3"/>
            <p:cNvSpPr/>
            <p:nvPr>
              <p:custDataLst>
                <p:tags r:id="rId9"/>
              </p:custDataLst>
            </p:nvPr>
          </p:nvSpPr>
          <p:spPr>
            <a:xfrm>
              <a:off x="744467" y="929921"/>
              <a:ext cx="5662682" cy="2654851"/>
            </a:xfrm>
            <a:prstGeom prst="wedgeRectCallout">
              <a:avLst>
                <a:gd name="adj1" fmla="val 55554"/>
                <a:gd name="adj2" fmla="val 58918"/>
              </a:avLst>
            </a:prstGeom>
            <a:noFill/>
            <a:ln w="28575" cap="flat" cmpd="sng">
              <a:solidFill>
                <a:srgbClr val="FF0000"/>
              </a:solidFill>
              <a:prstDash val="sysDash"/>
              <a:miter/>
              <a:headEnd type="none" w="med" len="med"/>
              <a:tailEnd type="none" w="med" len="med"/>
            </a:ln>
          </p:spPr>
          <p:txBody>
            <a:bodyPr lIns="121910" tIns="60955" rIns="121910" bIns="60955" anchor="ctr"/>
            <a:lstStyle/>
            <a:p>
              <a:pPr algn="ctr"/>
              <a:endParaRPr lang="zh-CN" altLang="en-US" sz="210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</p:grpSp>
      <p:pic>
        <p:nvPicPr>
          <p:cNvPr id="46088" name="Picture 2" descr="C:\Users\Administrator\Desktop\ture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email"/>
          <a:stretch>
            <a:fillRect/>
          </a:stretch>
        </p:blipFill>
        <p:spPr>
          <a:xfrm>
            <a:off x="901700" y="2701282"/>
            <a:ext cx="827853" cy="8287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7" name="Picture 9" descr="https://timgsa.baidu.com/timg?image&amp;quality=80&amp;size=b9999_10000&amp;sec=1573115974224&amp;di=2b96a9fc80ea3a6c99a1e425cdbe2ca0&amp;imgtype=0&amp;src=http%3A%2F%2Fimg.jk51.com%2Fimg_jk51%2F52835502.jpe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email"/>
          <a:stretch>
            <a:fillRect/>
          </a:stretch>
        </p:blipFill>
        <p:spPr>
          <a:xfrm>
            <a:off x="6713245" y="2896558"/>
            <a:ext cx="2290127" cy="206278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【听力素材】Module 11 Unit 1 Activity 3音频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2814447" y="738270"/>
            <a:ext cx="304800" cy="304800"/>
          </a:xfrm>
          <a:prstGeom prst="rect">
            <a:avLst/>
          </a:prstGeom>
        </p:spPr>
      </p:pic>
      <p:sp>
        <p:nvSpPr>
          <p:cNvPr id="9" name="TextBox 3"/>
          <p:cNvSpPr txBox="1"/>
          <p:nvPr>
            <p:custDataLst>
              <p:tags r:id="rId7"/>
            </p:custDataLst>
          </p:nvPr>
        </p:nvSpPr>
        <p:spPr>
          <a:xfrm>
            <a:off x="1" y="15717"/>
            <a:ext cx="9144000" cy="583373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ctr" anchorCtr="0">
            <a:noAutofit/>
          </a:bodyPr>
          <a:lstStyle>
            <a:defPPr>
              <a:defRPr lang="zh-CN"/>
            </a:defPPr>
            <a:lvl1pPr algn="ctr">
              <a:defRPr sz="40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smtClean="0"/>
              <a:t>While-listening</a:t>
            </a:r>
            <a:endParaRPr lang="en-US" altLang="zh-CN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67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22634" y="1460492"/>
            <a:ext cx="7847611" cy="2514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6" rIns="91433" bIns="45716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1524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3048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4572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609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indent="609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indent="609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indent="609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indent="609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1. Who will come to </a:t>
            </a:r>
            <a:r>
              <a:rPr lang="en-US" altLang="zh-CN" sz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Lingling’s</a:t>
            </a:r>
            <a:r>
              <a:rPr lang="en-US" altLang="zh-CN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school?</a:t>
            </a:r>
          </a:p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</a:t>
            </a:r>
          </a:p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2. What will Maori people do when they meet?</a:t>
            </a:r>
          </a:p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21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3. How many countries are </a:t>
            </a:r>
            <a:r>
              <a:rPr lang="en-US" altLang="zh-CN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黑体" panose="02010609060101010101" pitchFamily="49" charset="-122"/>
              </a:rPr>
              <a:t>mentioned (</a:t>
            </a:r>
            <a:r>
              <a:rPr lang="zh-CN" altLang="en-US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黑体" panose="02010609060101010101" pitchFamily="49" charset="-122"/>
              </a:rPr>
              <a:t>提及)?</a:t>
            </a:r>
          </a:p>
        </p:txBody>
      </p:sp>
      <p:sp>
        <p:nvSpPr>
          <p:cNvPr id="14339" name="矩形 4"/>
          <p:cNvSpPr/>
          <p:nvPr>
            <p:custDataLst>
              <p:tags r:id="rId2"/>
            </p:custDataLst>
          </p:nvPr>
        </p:nvSpPr>
        <p:spPr>
          <a:xfrm>
            <a:off x="-166259" y="643159"/>
            <a:ext cx="8022584" cy="461657"/>
          </a:xfrm>
          <a:prstGeom prst="rect">
            <a:avLst/>
          </a:prstGeom>
          <a:noFill/>
          <a:ln w="9525">
            <a:noFill/>
          </a:ln>
        </p:spPr>
        <p:txBody>
          <a:bodyPr lIns="91433" tIns="45716" rIns="91433" bIns="45716">
            <a:spAutoFit/>
          </a:bodyPr>
          <a:lstStyle>
            <a:lvl1pPr marL="457200" indent="-457200" algn="l" defTabSz="1219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9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9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9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9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indent="0">
              <a:spcBef>
                <a:spcPct val="0"/>
              </a:spcBef>
              <a:buNone/>
            </a:pP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Listen again and answer the questions.</a:t>
            </a:r>
          </a:p>
        </p:txBody>
      </p:sp>
      <p:sp>
        <p:nvSpPr>
          <p:cNvPr id="48133" name="Text Box 70"/>
          <p:cNvSpPr txBox="1"/>
          <p:nvPr>
            <p:custDataLst>
              <p:tags r:id="rId3"/>
            </p:custDataLst>
          </p:nvPr>
        </p:nvSpPr>
        <p:spPr>
          <a:xfrm>
            <a:off x="724969" y="3845784"/>
            <a:ext cx="2894796" cy="413385"/>
          </a:xfrm>
          <a:prstGeom prst="rect">
            <a:avLst/>
          </a:prstGeom>
          <a:noFill/>
          <a:ln w="9525">
            <a:noFill/>
          </a:ln>
        </p:spPr>
        <p:txBody>
          <a:bodyPr lIns="91433" tIns="45716" rIns="91433" bIns="45716">
            <a:spAutoFit/>
          </a:bodyPr>
          <a:lstStyle/>
          <a:p>
            <a:r>
              <a:rPr lang="en-US" altLang="zh-CN" sz="2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Five</a:t>
            </a:r>
            <a:r>
              <a:rPr lang="zh-CN" altLang="en-US" sz="2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countries. </a:t>
            </a:r>
          </a:p>
        </p:txBody>
      </p:sp>
      <p:sp>
        <p:nvSpPr>
          <p:cNvPr id="48134" name="矩形 4"/>
          <p:cNvSpPr/>
          <p:nvPr>
            <p:custDataLst>
              <p:tags r:id="rId4"/>
            </p:custDataLst>
          </p:nvPr>
        </p:nvSpPr>
        <p:spPr>
          <a:xfrm>
            <a:off x="724969" y="1922564"/>
            <a:ext cx="2738236" cy="415490"/>
          </a:xfrm>
          <a:prstGeom prst="rect">
            <a:avLst/>
          </a:prstGeom>
          <a:noFill/>
          <a:ln w="9525">
            <a:noFill/>
          </a:ln>
        </p:spPr>
        <p:txBody>
          <a:bodyPr wrap="none" lIns="91433" tIns="45716" rIns="91433" bIns="45716">
            <a:spAutoFit/>
          </a:bodyPr>
          <a:lstStyle/>
          <a:p>
            <a:r>
              <a:rPr lang="en-US" altLang="zh-CN" sz="2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Some Russian teachers.</a:t>
            </a:r>
            <a:endParaRPr lang="zh-CN" altLang="en-US" sz="210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48135" name="矩形 5"/>
          <p:cNvSpPr/>
          <p:nvPr>
            <p:custDataLst>
              <p:tags r:id="rId5"/>
            </p:custDataLst>
          </p:nvPr>
        </p:nvSpPr>
        <p:spPr>
          <a:xfrm>
            <a:off x="643656" y="2884174"/>
            <a:ext cx="2755805" cy="415490"/>
          </a:xfrm>
          <a:prstGeom prst="rect">
            <a:avLst/>
          </a:prstGeom>
          <a:noFill/>
          <a:ln w="9525">
            <a:noFill/>
          </a:ln>
        </p:spPr>
        <p:txBody>
          <a:bodyPr wrap="none" lIns="91433" tIns="45716" rIns="91433" bIns="45716">
            <a:spAutoFit/>
          </a:bodyPr>
          <a:lstStyle/>
          <a:p>
            <a:r>
              <a:rPr lang="en-US" altLang="zh-CN" sz="2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They will touch noses. </a:t>
            </a:r>
            <a:endParaRPr lang="zh-CN" altLang="en-US" sz="210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11" name="【听力素材】Module 11 Unit 1 Activity 3音频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599339" y="721587"/>
            <a:ext cx="304800" cy="304800"/>
          </a:xfrm>
          <a:prstGeom prst="rect">
            <a:avLst/>
          </a:prstGeom>
        </p:spPr>
      </p:pic>
      <p:sp>
        <p:nvSpPr>
          <p:cNvPr id="10" name="TextBox 3"/>
          <p:cNvSpPr txBox="1"/>
          <p:nvPr>
            <p:custDataLst>
              <p:tags r:id="rId8"/>
            </p:custDataLst>
          </p:nvPr>
        </p:nvSpPr>
        <p:spPr>
          <a:xfrm>
            <a:off x="1" y="15717"/>
            <a:ext cx="9144000" cy="583373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ctr" anchorCtr="0">
            <a:noAutofit/>
          </a:bodyPr>
          <a:lstStyle>
            <a:defPPr>
              <a:defRPr lang="zh-CN"/>
            </a:defPPr>
            <a:lvl1pPr algn="ctr">
              <a:defRPr sz="40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smtClean="0"/>
              <a:t>While-listening</a:t>
            </a:r>
            <a:endParaRPr lang="en-US" altLang="zh-CN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48131" grpId="0" uiExpand="1" build="p" advAuto="1000"/>
      <p:bldP spid="48133" grpId="0"/>
      <p:bldP spid="48134" grpId="0" build="p"/>
      <p:bldP spid="48135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0.11.30"/>
  <p:tag name="AS_TITLE" val="Aspose.Slides for Java"/>
  <p:tag name="AS_VERSION" val="20.1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5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5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6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9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6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7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8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9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0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3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4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8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2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3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1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2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7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8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9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9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0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1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2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3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4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5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6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7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0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9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0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1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2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3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4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5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6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9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1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1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3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5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6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7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9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0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1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2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3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5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6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7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5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8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9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2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3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0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4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6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7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9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0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1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2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3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4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5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7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0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1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2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3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4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5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6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7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1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2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3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4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5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6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7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8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7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9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4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5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0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1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2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7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8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7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8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3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6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7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8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9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2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3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5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9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3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4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7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8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"/>
</p:tagLst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Times New Roman"/>
        <a:ea typeface="宋体"/>
        <a:cs typeface="Arial"/>
      </a:majorFont>
      <a:minorFont>
        <a:latin typeface="Calibri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949</Words>
  <Application>Microsoft Office PowerPoint</Application>
  <PresentationFormat>全屏显示(16:9)</PresentationFormat>
  <Paragraphs>174</Paragraphs>
  <Slides>22</Slides>
  <Notes>17</Notes>
  <HiddenSlides>0</HiddenSlides>
  <MMClips>4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0" baseType="lpstr">
      <vt:lpstr>Dotum</vt:lpstr>
      <vt:lpstr>黑体</vt:lpstr>
      <vt:lpstr>宋体</vt:lpstr>
      <vt:lpstr>微软雅黑</vt:lpstr>
      <vt:lpstr>Arial</vt:lpstr>
      <vt:lpstr>Calibri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第一PPT模板网-WWW.1PPT.COM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5</cp:revision>
  <cp:lastPrinted>2021-02-12T01:44:00Z</cp:lastPrinted>
  <dcterms:created xsi:type="dcterms:W3CDTF">2021-02-12T01:44:00Z</dcterms:created>
  <dcterms:modified xsi:type="dcterms:W3CDTF">2023-01-16T17:45:11Z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59E183134D02406DA01389387B44CF5C</vt:lpwstr>
  </property>
  <property fmtid="{D5CDD505-2E9C-101B-9397-08002B2CF9AE}" pid="7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