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3E4D5-B648-4E20-9C09-F8A9439B99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DDCC-51A2-4E02-802A-3984B84CB1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0DDCC-51A2-4E02-802A-3984B84CB18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7704" y="272827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F8F8A-0949-45DB-A43F-1DD25A58D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537FD-1D39-4832-815B-751843FD53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861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6350"/>
            <a:ext cx="12186100" cy="17716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07967" y="899631"/>
            <a:ext cx="9170166" cy="36495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0400" y="429452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3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企业元旦活动策</a:t>
            </a:r>
            <a:r>
              <a:rPr lang="zh-CN" altLang="en-US" sz="3600" spc="300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划模</a:t>
            </a:r>
            <a:r>
              <a:rPr lang="zh-CN" altLang="en-US" sz="3600" spc="3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387297" y="3559136"/>
            <a:ext cx="3054427" cy="305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055561" y="1568929"/>
            <a:ext cx="6074977" cy="4206763"/>
            <a:chOff x="1542614" y="366504"/>
            <a:chExt cx="6074977" cy="4206763"/>
          </a:xfrm>
        </p:grpSpPr>
        <p:sp>
          <p:nvSpPr>
            <p:cNvPr id="36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67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1542614" y="1570310"/>
              <a:ext cx="2864150" cy="3002957"/>
              <a:chOff x="2330673" y="2010009"/>
              <a:chExt cx="1739454" cy="1412819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330673" y="2010009"/>
                <a:ext cx="1739454" cy="141281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tx1">
                    <a:lumMod val="65000"/>
                    <a:lumOff val="35000"/>
                    <a:alpha val="4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385774" y="2051987"/>
                <a:ext cx="1629238" cy="132885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文本框 6"/>
            <p:cNvSpPr txBox="1"/>
            <p:nvPr/>
          </p:nvSpPr>
          <p:spPr>
            <a:xfrm>
              <a:off x="2164025" y="1764106"/>
              <a:ext cx="1621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1884245" y="2062814"/>
              <a:ext cx="2196810" cy="241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858143" y="2347682"/>
              <a:ext cx="489994" cy="1684722"/>
              <a:chOff x="6238875" y="2790826"/>
              <a:chExt cx="1285875" cy="4371967"/>
            </a:xfrm>
            <a:solidFill>
              <a:srgbClr val="E2E2E2"/>
            </a:solidFill>
            <a:effectLst/>
          </p:grpSpPr>
          <p:sp>
            <p:nvSpPr>
              <p:cNvPr id="145" name="矩形 144"/>
              <p:cNvSpPr/>
              <p:nvPr/>
            </p:nvSpPr>
            <p:spPr>
              <a:xfrm>
                <a:off x="6238875" y="279082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6238875" y="3238501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6238875" y="368617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6238875" y="4133851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6238875" y="458152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6238875" y="5026025"/>
                <a:ext cx="1285875" cy="35083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6238875" y="5470524"/>
                <a:ext cx="1285875" cy="35083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6238875" y="5915023"/>
                <a:ext cx="1285875" cy="35083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6238875" y="6363489"/>
                <a:ext cx="1285875" cy="35083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6238875" y="6811955"/>
                <a:ext cx="1285875" cy="35083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439168" y="2347682"/>
              <a:ext cx="489994" cy="1684722"/>
              <a:chOff x="6238875" y="2790826"/>
              <a:chExt cx="1285875" cy="4371967"/>
            </a:xfrm>
            <a:solidFill>
              <a:srgbClr val="E2E2E2"/>
            </a:solidFill>
            <a:effectLst/>
          </p:grpSpPr>
          <p:sp>
            <p:nvSpPr>
              <p:cNvPr id="135" name="矩形 134"/>
              <p:cNvSpPr/>
              <p:nvPr/>
            </p:nvSpPr>
            <p:spPr>
              <a:xfrm>
                <a:off x="6238875" y="279082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6238875" y="3238501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6238875" y="368617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6238875" y="4133851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6238875" y="458152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6238875" y="5026025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6238875" y="5470524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6238875" y="5915023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6238875" y="6363489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6238875" y="6811955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020193" y="2347682"/>
              <a:ext cx="489994" cy="1684722"/>
              <a:chOff x="6238875" y="2790826"/>
              <a:chExt cx="1285875" cy="4371967"/>
            </a:xfrm>
            <a:solidFill>
              <a:srgbClr val="E2E2E2"/>
            </a:solidFill>
            <a:effectLst/>
          </p:grpSpPr>
          <p:sp>
            <p:nvSpPr>
              <p:cNvPr id="125" name="矩形 124"/>
              <p:cNvSpPr/>
              <p:nvPr/>
            </p:nvSpPr>
            <p:spPr>
              <a:xfrm>
                <a:off x="6238875" y="279082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6238875" y="3238501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6238875" y="3686176"/>
                <a:ext cx="1285875" cy="350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238875" y="4133851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6238875" y="4581526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6238875" y="5026025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238875" y="5470524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6238875" y="5915023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6238875" y="6363489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6238875" y="6811955"/>
                <a:ext cx="1285875" cy="3508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3601218" y="2347682"/>
              <a:ext cx="489994" cy="1684722"/>
              <a:chOff x="6238875" y="2790826"/>
              <a:chExt cx="1285875" cy="4371967"/>
            </a:xfrm>
            <a:solidFill>
              <a:schemeClr val="accent4"/>
            </a:solidFill>
            <a:effectLst/>
          </p:grpSpPr>
          <p:sp>
            <p:nvSpPr>
              <p:cNvPr id="115" name="矩形 114"/>
              <p:cNvSpPr/>
              <p:nvPr/>
            </p:nvSpPr>
            <p:spPr>
              <a:xfrm>
                <a:off x="6238875" y="2790826"/>
                <a:ext cx="1285875" cy="35083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6238875" y="3238501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6238875" y="3686176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6238875" y="4133851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6238875" y="4581526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6238875" y="5026025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238875" y="5470524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6238875" y="5915023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238875" y="6363489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6238875" y="6811955"/>
                <a:ext cx="1285875" cy="35083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15">
                  <a:cs typeface="+mn-ea"/>
                  <a:sym typeface="+mn-lt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775165" y="4032409"/>
              <a:ext cx="655950" cy="2077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75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2358043" y="4032409"/>
              <a:ext cx="655949" cy="2077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75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02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940783" y="4032409"/>
              <a:ext cx="655949" cy="2077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75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03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518240" y="4032409"/>
              <a:ext cx="655949" cy="2077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75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04</a:t>
              </a:r>
              <a:endPara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4935715" y="1713060"/>
              <a:ext cx="822743" cy="354595"/>
              <a:chOff x="6225354" y="2411080"/>
              <a:chExt cx="1096990" cy="472793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6225354" y="2411080"/>
                <a:ext cx="1096990" cy="472793"/>
                <a:chOff x="2207939" y="2018653"/>
                <a:chExt cx="6978844" cy="1220496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2207939" y="2018653"/>
                  <a:ext cx="6978844" cy="1220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31750">
                  <a:gradFill flip="none" rotWithShape="1">
                    <a:gsLst>
                      <a:gs pos="0">
                        <a:srgbClr val="CDCDC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27000" dist="63500" dir="13500000">
                    <a:schemeClr val="tx1">
                      <a:lumMod val="65000"/>
                      <a:lumOff val="35000"/>
                      <a:alpha val="4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2252045" y="2038293"/>
                  <a:ext cx="2901718" cy="1151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50800">
                  <a:noFill/>
                </a:ln>
                <a:effectLst>
                  <a:outerShdw blurRad="50800" dist="12700" dir="2700000" algn="tl" rotWithShape="0">
                    <a:schemeClr val="tx1">
                      <a:lumMod val="65000"/>
                      <a:lumOff val="35000"/>
                      <a:alpha val="6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7150" h="1270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2" name="矩形 111"/>
              <p:cNvSpPr/>
              <p:nvPr/>
            </p:nvSpPr>
            <p:spPr>
              <a:xfrm>
                <a:off x="6725440" y="2447877"/>
                <a:ext cx="579645" cy="430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500" spc="7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855253" y="1669854"/>
              <a:ext cx="1762338" cy="605265"/>
              <a:chOff x="2744012" y="4525702"/>
              <a:chExt cx="2349784" cy="807020"/>
            </a:xfrm>
          </p:grpSpPr>
          <p:sp>
            <p:nvSpPr>
              <p:cNvPr id="109" name="文本框 62"/>
              <p:cNvSpPr txBox="1"/>
              <p:nvPr/>
            </p:nvSpPr>
            <p:spPr bwMode="auto">
              <a:xfrm>
                <a:off x="2744012" y="4747946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</a:t>
                </a:r>
                <a:endParaRPr lang="en-US" altLang="zh-CN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文本框 63"/>
              <p:cNvSpPr txBox="1"/>
              <p:nvPr/>
            </p:nvSpPr>
            <p:spPr bwMode="auto">
              <a:xfrm>
                <a:off x="2744012" y="4525702"/>
                <a:ext cx="2349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1200" spc="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  <p:cxnSp>
          <p:nvCxnSpPr>
            <p:cNvPr id="81" name="直接连接符 80"/>
            <p:cNvCxnSpPr/>
            <p:nvPr/>
          </p:nvCxnSpPr>
          <p:spPr>
            <a:xfrm>
              <a:off x="5845728" y="1708573"/>
              <a:ext cx="0" cy="491084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组合 81"/>
            <p:cNvGrpSpPr/>
            <p:nvPr/>
          </p:nvGrpSpPr>
          <p:grpSpPr>
            <a:xfrm>
              <a:off x="4935715" y="2446485"/>
              <a:ext cx="822743" cy="354595"/>
              <a:chOff x="6225354" y="2411080"/>
              <a:chExt cx="1096990" cy="472793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6225354" y="2411080"/>
                <a:ext cx="1096990" cy="472793"/>
                <a:chOff x="2207939" y="2018653"/>
                <a:chExt cx="6978844" cy="1220496"/>
              </a:xfrm>
            </p:grpSpPr>
            <p:sp>
              <p:nvSpPr>
                <p:cNvPr id="107" name="圆角矩形 106"/>
                <p:cNvSpPr/>
                <p:nvPr/>
              </p:nvSpPr>
              <p:spPr>
                <a:xfrm>
                  <a:off x="2207939" y="2018653"/>
                  <a:ext cx="6978844" cy="1220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31750">
                  <a:gradFill flip="none" rotWithShape="1">
                    <a:gsLst>
                      <a:gs pos="0">
                        <a:srgbClr val="CDCDC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27000" dist="63500" dir="13500000">
                    <a:schemeClr val="tx1">
                      <a:lumMod val="65000"/>
                      <a:lumOff val="35000"/>
                      <a:alpha val="4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圆角矩形 107"/>
                <p:cNvSpPr/>
                <p:nvPr/>
              </p:nvSpPr>
              <p:spPr>
                <a:xfrm>
                  <a:off x="2252045" y="2038293"/>
                  <a:ext cx="2901718" cy="1151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50800">
                  <a:noFill/>
                </a:ln>
                <a:effectLst>
                  <a:outerShdw blurRad="50800" dist="12700" dir="2700000" algn="tl" rotWithShape="0">
                    <a:schemeClr val="tx1">
                      <a:lumMod val="65000"/>
                      <a:lumOff val="35000"/>
                      <a:alpha val="6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7150" h="1270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6725439" y="2447877"/>
                <a:ext cx="579646" cy="430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500" spc="7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5855253" y="2403279"/>
              <a:ext cx="1762338" cy="605265"/>
              <a:chOff x="2744012" y="4525702"/>
              <a:chExt cx="2349784" cy="807020"/>
            </a:xfrm>
          </p:grpSpPr>
          <p:sp>
            <p:nvSpPr>
              <p:cNvPr id="103" name="文本框 71"/>
              <p:cNvSpPr txBox="1"/>
              <p:nvPr/>
            </p:nvSpPr>
            <p:spPr bwMode="auto">
              <a:xfrm>
                <a:off x="2744012" y="4747946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</a:t>
                </a:r>
                <a:endParaRPr lang="en-US" altLang="zh-CN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文本框 72"/>
              <p:cNvSpPr txBox="1"/>
              <p:nvPr/>
            </p:nvSpPr>
            <p:spPr bwMode="auto">
              <a:xfrm>
                <a:off x="2744012" y="4525702"/>
                <a:ext cx="2349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1200" spc="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  <p:cxnSp>
          <p:nvCxnSpPr>
            <p:cNvPr id="84" name="直接连接符 83"/>
            <p:cNvCxnSpPr/>
            <p:nvPr/>
          </p:nvCxnSpPr>
          <p:spPr>
            <a:xfrm>
              <a:off x="5845728" y="2441998"/>
              <a:ext cx="0" cy="491084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84"/>
            <p:cNvGrpSpPr/>
            <p:nvPr/>
          </p:nvGrpSpPr>
          <p:grpSpPr>
            <a:xfrm>
              <a:off x="4935715" y="3179910"/>
              <a:ext cx="822743" cy="354595"/>
              <a:chOff x="6225354" y="2411080"/>
              <a:chExt cx="1096990" cy="472793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6225354" y="2411080"/>
                <a:ext cx="1096990" cy="472793"/>
                <a:chOff x="2207939" y="2018653"/>
                <a:chExt cx="6978844" cy="1220496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2207939" y="2018653"/>
                  <a:ext cx="6978844" cy="12204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31750">
                  <a:gradFill flip="none" rotWithShape="1">
                    <a:gsLst>
                      <a:gs pos="0">
                        <a:srgbClr val="CDCDC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27000" dist="63500" dir="13500000">
                    <a:schemeClr val="tx1">
                      <a:lumMod val="65000"/>
                      <a:lumOff val="35000"/>
                      <a:alpha val="4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圆角矩形 101"/>
                <p:cNvSpPr/>
                <p:nvPr/>
              </p:nvSpPr>
              <p:spPr>
                <a:xfrm>
                  <a:off x="2252045" y="2038293"/>
                  <a:ext cx="2901718" cy="1151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50800">
                  <a:noFill/>
                </a:ln>
                <a:effectLst>
                  <a:outerShdw blurRad="50800" dist="12700" dir="2700000" algn="tl" rotWithShape="0">
                    <a:schemeClr val="tx1">
                      <a:lumMod val="65000"/>
                      <a:lumOff val="35000"/>
                      <a:alpha val="6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7150" h="1270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>
                <a:off x="6725438" y="2447877"/>
                <a:ext cx="579645" cy="430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500" spc="7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855253" y="3136704"/>
              <a:ext cx="1762338" cy="605265"/>
              <a:chOff x="2744012" y="4525702"/>
              <a:chExt cx="2349784" cy="807020"/>
            </a:xfrm>
          </p:grpSpPr>
          <p:sp>
            <p:nvSpPr>
              <p:cNvPr id="97" name="文本框 80"/>
              <p:cNvSpPr txBox="1"/>
              <p:nvPr/>
            </p:nvSpPr>
            <p:spPr bwMode="auto">
              <a:xfrm>
                <a:off x="2744012" y="4747946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</a:t>
                </a:r>
                <a:endParaRPr lang="en-US" altLang="zh-CN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文本框 81"/>
              <p:cNvSpPr txBox="1"/>
              <p:nvPr/>
            </p:nvSpPr>
            <p:spPr bwMode="auto">
              <a:xfrm>
                <a:off x="2744012" y="4525702"/>
                <a:ext cx="2349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1200" spc="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  <p:cxnSp>
          <p:nvCxnSpPr>
            <p:cNvPr id="87" name="直接连接符 86"/>
            <p:cNvCxnSpPr/>
            <p:nvPr/>
          </p:nvCxnSpPr>
          <p:spPr>
            <a:xfrm>
              <a:off x="5845728" y="3175423"/>
              <a:ext cx="0" cy="491084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>
              <a:off x="4935715" y="3913335"/>
              <a:ext cx="822743" cy="354595"/>
              <a:chOff x="6225354" y="2411080"/>
              <a:chExt cx="1096990" cy="472793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6225354" y="2411080"/>
                <a:ext cx="1096990" cy="472793"/>
                <a:chOff x="2207939" y="2018653"/>
                <a:chExt cx="6978844" cy="1220496"/>
              </a:xfrm>
            </p:grpSpPr>
            <p:sp>
              <p:nvSpPr>
                <p:cNvPr id="95" name="圆角矩形 94"/>
                <p:cNvSpPr/>
                <p:nvPr/>
              </p:nvSpPr>
              <p:spPr>
                <a:xfrm>
                  <a:off x="2207939" y="2018653"/>
                  <a:ext cx="6978844" cy="1220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31750">
                  <a:gradFill flip="none" rotWithShape="1">
                    <a:gsLst>
                      <a:gs pos="0">
                        <a:srgbClr val="CDCDC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27000" dist="63500" dir="13500000">
                    <a:schemeClr val="tx1">
                      <a:lumMod val="65000"/>
                      <a:lumOff val="35000"/>
                      <a:alpha val="4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15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圆角矩形 95"/>
                <p:cNvSpPr/>
                <p:nvPr/>
              </p:nvSpPr>
              <p:spPr>
                <a:xfrm>
                  <a:off x="2252045" y="2038293"/>
                  <a:ext cx="2901718" cy="11514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50800">
                  <a:noFill/>
                </a:ln>
                <a:effectLst>
                  <a:outerShdw blurRad="50800" dist="12700" dir="2700000" algn="tl" rotWithShape="0">
                    <a:schemeClr val="tx1">
                      <a:lumMod val="65000"/>
                      <a:lumOff val="35000"/>
                      <a:alpha val="6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57150" h="1270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4" name="矩形 93"/>
              <p:cNvSpPr/>
              <p:nvPr/>
            </p:nvSpPr>
            <p:spPr>
              <a:xfrm>
                <a:off x="6725439" y="2447877"/>
                <a:ext cx="579646" cy="430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500" spc="7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855253" y="3870129"/>
              <a:ext cx="1762338" cy="605265"/>
              <a:chOff x="2744012" y="4525702"/>
              <a:chExt cx="2349784" cy="807020"/>
            </a:xfrm>
          </p:grpSpPr>
          <p:sp>
            <p:nvSpPr>
              <p:cNvPr id="91" name="文本框 91"/>
              <p:cNvSpPr txBox="1"/>
              <p:nvPr/>
            </p:nvSpPr>
            <p:spPr bwMode="auto">
              <a:xfrm>
                <a:off x="2744012" y="4747946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此处添加详细文本描述，建议与标题相关并符合整体</a:t>
                </a:r>
                <a:endParaRPr lang="en-US" altLang="zh-CN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文本框 92"/>
              <p:cNvSpPr txBox="1"/>
              <p:nvPr/>
            </p:nvSpPr>
            <p:spPr bwMode="auto">
              <a:xfrm>
                <a:off x="2744012" y="4525702"/>
                <a:ext cx="2349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1200" spc="7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在此添加标题</a:t>
                </a:r>
              </a:p>
            </p:txBody>
          </p:sp>
        </p:grpSp>
        <p:cxnSp>
          <p:nvCxnSpPr>
            <p:cNvPr id="90" name="直接连接符 89"/>
            <p:cNvCxnSpPr/>
            <p:nvPr/>
          </p:nvCxnSpPr>
          <p:spPr>
            <a:xfrm>
              <a:off x="5845728" y="3908848"/>
              <a:ext cx="0" cy="491084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28954" y="1475974"/>
            <a:ext cx="8128192" cy="4365486"/>
            <a:chOff x="495158" y="366504"/>
            <a:chExt cx="8128192" cy="4365486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空心弧 9"/>
            <p:cNvSpPr/>
            <p:nvPr/>
          </p:nvSpPr>
          <p:spPr>
            <a:xfrm rot="5400000">
              <a:off x="386026" y="1406854"/>
              <a:ext cx="3142978" cy="2924714"/>
            </a:xfrm>
            <a:prstGeom prst="blockArc">
              <a:avLst>
                <a:gd name="adj1" fmla="val 10897210"/>
                <a:gd name="adj2" fmla="val 6953"/>
                <a:gd name="adj3" fmla="val 124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2566927" y="1492084"/>
              <a:ext cx="144145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2616574" y="4282724"/>
              <a:ext cx="1439863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3438546" y="2438436"/>
              <a:ext cx="1334133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endCxn id="40" idx="2"/>
            </p:cNvCxnSpPr>
            <p:nvPr/>
          </p:nvCxnSpPr>
          <p:spPr bwMode="auto">
            <a:xfrm>
              <a:off x="3294063" y="3423431"/>
              <a:ext cx="14407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4961382" y="1136730"/>
              <a:ext cx="954089" cy="323157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932040" y="1369458"/>
              <a:ext cx="3043238" cy="526803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600323" y="1737476"/>
              <a:ext cx="2259643" cy="2259643"/>
              <a:chOff x="1103084" y="2155824"/>
              <a:chExt cx="3176815" cy="3176815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03084" y="2155824"/>
                <a:ext cx="3176815" cy="3176815"/>
              </a:xfrm>
              <a:prstGeom prst="ellipse">
                <a:avLst/>
              </a:prstGeom>
              <a:solidFill>
                <a:srgbClr val="CCD0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281790" y="2334530"/>
                <a:ext cx="2819403" cy="2819403"/>
              </a:xfrm>
              <a:prstGeom prst="ellipse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2339752" y="1275606"/>
              <a:ext cx="373310" cy="3733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31840" y="2236528"/>
              <a:ext cx="373310" cy="3733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110900" y="3218921"/>
              <a:ext cx="373310" cy="3733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39752" y="4069127"/>
              <a:ext cx="373310" cy="3733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989630" y="1064722"/>
              <a:ext cx="858956" cy="858956"/>
              <a:chOff x="3989630" y="984316"/>
              <a:chExt cx="858956" cy="85895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989630" y="984316"/>
                <a:ext cx="858956" cy="858956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392112" y="760412"/>
                  <a:ext cx="3825876" cy="382587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/>
              <p:cNvGrpSpPr>
                <a:grpSpLocks noChangeAspect="1"/>
              </p:cNvGrpSpPr>
              <p:nvPr/>
            </p:nvGrpSpPr>
            <p:grpSpPr bwMode="auto">
              <a:xfrm>
                <a:off x="4230408" y="1145668"/>
                <a:ext cx="389996" cy="469766"/>
                <a:chOff x="3452849" y="2667439"/>
                <a:chExt cx="239345" cy="288607"/>
              </a:xfrm>
            </p:grpSpPr>
            <p:sp>
              <p:nvSpPr>
                <p:cNvPr id="47" name="Freeform 846"/>
                <p:cNvSpPr/>
                <p:nvPr/>
              </p:nvSpPr>
              <p:spPr bwMode="auto">
                <a:xfrm>
                  <a:off x="3452849" y="2721892"/>
                  <a:ext cx="239345" cy="234154"/>
                </a:xfrm>
                <a:custGeom>
                  <a:avLst/>
                  <a:gdLst>
                    <a:gd name="T0" fmla="*/ 29 w 48"/>
                    <a:gd name="T1" fmla="*/ 0 h 47"/>
                    <a:gd name="T2" fmla="*/ 29 w 48"/>
                    <a:gd name="T3" fmla="*/ 7 h 47"/>
                    <a:gd name="T4" fmla="*/ 41 w 48"/>
                    <a:gd name="T5" fmla="*/ 23 h 47"/>
                    <a:gd name="T6" fmla="*/ 24 w 48"/>
                    <a:gd name="T7" fmla="*/ 41 h 47"/>
                    <a:gd name="T8" fmla="*/ 6 w 48"/>
                    <a:gd name="T9" fmla="*/ 23 h 47"/>
                    <a:gd name="T10" fmla="*/ 18 w 48"/>
                    <a:gd name="T11" fmla="*/ 7 h 47"/>
                    <a:gd name="T12" fmla="*/ 18 w 48"/>
                    <a:gd name="T13" fmla="*/ 0 h 47"/>
                    <a:gd name="T14" fmla="*/ 0 w 48"/>
                    <a:gd name="T15" fmla="*/ 23 h 47"/>
                    <a:gd name="T16" fmla="*/ 24 w 48"/>
                    <a:gd name="T17" fmla="*/ 47 h 47"/>
                    <a:gd name="T18" fmla="*/ 48 w 48"/>
                    <a:gd name="T19" fmla="*/ 23 h 47"/>
                    <a:gd name="T20" fmla="*/ 29 w 48"/>
                    <a:gd name="T2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47">
                      <a:moveTo>
                        <a:pt x="29" y="0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6" y="9"/>
                        <a:pt x="41" y="16"/>
                        <a:pt x="41" y="23"/>
                      </a:cubicBezTo>
                      <a:cubicBezTo>
                        <a:pt x="41" y="33"/>
                        <a:pt x="33" y="41"/>
                        <a:pt x="24" y="41"/>
                      </a:cubicBezTo>
                      <a:cubicBezTo>
                        <a:pt x="14" y="41"/>
                        <a:pt x="6" y="33"/>
                        <a:pt x="6" y="23"/>
                      </a:cubicBezTo>
                      <a:cubicBezTo>
                        <a:pt x="6" y="16"/>
                        <a:pt x="11" y="9"/>
                        <a:pt x="18" y="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2"/>
                        <a:pt x="0" y="12"/>
                        <a:pt x="0" y="23"/>
                      </a:cubicBezTo>
                      <a:cubicBezTo>
                        <a:pt x="0" y="37"/>
                        <a:pt x="10" y="47"/>
                        <a:pt x="24" y="47"/>
                      </a:cubicBezTo>
                      <a:cubicBezTo>
                        <a:pt x="37" y="47"/>
                        <a:pt x="48" y="37"/>
                        <a:pt x="48" y="23"/>
                      </a:cubicBezTo>
                      <a:cubicBezTo>
                        <a:pt x="48" y="12"/>
                        <a:pt x="40" y="2"/>
                        <a:pt x="29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9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847"/>
                <p:cNvSpPr/>
                <p:nvPr/>
              </p:nvSpPr>
              <p:spPr bwMode="auto">
                <a:xfrm>
                  <a:off x="3547138" y="2667439"/>
                  <a:ext cx="44424" cy="138859"/>
                </a:xfrm>
                <a:custGeom>
                  <a:avLst/>
                  <a:gdLst>
                    <a:gd name="T0" fmla="*/ 7 w 9"/>
                    <a:gd name="T1" fmla="*/ 0 h 28"/>
                    <a:gd name="T2" fmla="*/ 2 w 9"/>
                    <a:gd name="T3" fmla="*/ 0 h 28"/>
                    <a:gd name="T4" fmla="*/ 0 w 9"/>
                    <a:gd name="T5" fmla="*/ 2 h 28"/>
                    <a:gd name="T6" fmla="*/ 0 w 9"/>
                    <a:gd name="T7" fmla="*/ 10 h 28"/>
                    <a:gd name="T8" fmla="*/ 0 w 9"/>
                    <a:gd name="T9" fmla="*/ 16 h 28"/>
                    <a:gd name="T10" fmla="*/ 0 w 9"/>
                    <a:gd name="T11" fmla="*/ 26 h 28"/>
                    <a:gd name="T12" fmla="*/ 2 w 9"/>
                    <a:gd name="T13" fmla="*/ 28 h 28"/>
                    <a:gd name="T14" fmla="*/ 7 w 9"/>
                    <a:gd name="T15" fmla="*/ 28 h 28"/>
                    <a:gd name="T16" fmla="*/ 9 w 9"/>
                    <a:gd name="T17" fmla="*/ 26 h 28"/>
                    <a:gd name="T18" fmla="*/ 9 w 9"/>
                    <a:gd name="T19" fmla="*/ 16 h 28"/>
                    <a:gd name="T20" fmla="*/ 9 w 9"/>
                    <a:gd name="T21" fmla="*/ 10 h 28"/>
                    <a:gd name="T22" fmla="*/ 9 w 9"/>
                    <a:gd name="T23" fmla="*/ 2 h 28"/>
                    <a:gd name="T24" fmla="*/ 7 w 9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8">
                      <a:moveTo>
                        <a:pt x="7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1" y="28"/>
                        <a:pt x="2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8"/>
                        <a:pt x="9" y="27"/>
                        <a:pt x="9" y="2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lIns="121920" tIns="60960" rIns="121920" bIns="6096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9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4684712" y="1948340"/>
              <a:ext cx="858956" cy="858956"/>
              <a:chOff x="4684712" y="1948340"/>
              <a:chExt cx="858956" cy="85895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684712" y="1948340"/>
                <a:ext cx="858956" cy="858956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3" name="同心圆 4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Freeform 168"/>
              <p:cNvSpPr>
                <a:spLocks noChangeAspect="1" noEditPoints="1"/>
              </p:cNvSpPr>
              <p:nvPr/>
            </p:nvSpPr>
            <p:spPr bwMode="auto">
              <a:xfrm>
                <a:off x="4918327" y="2222412"/>
                <a:ext cx="425533" cy="364326"/>
              </a:xfrm>
              <a:custGeom>
                <a:avLst/>
                <a:gdLst>
                  <a:gd name="T0" fmla="*/ 4 w 94"/>
                  <a:gd name="T1" fmla="*/ 19 h 81"/>
                  <a:gd name="T2" fmla="*/ 46 w 94"/>
                  <a:gd name="T3" fmla="*/ 19 h 81"/>
                  <a:gd name="T4" fmla="*/ 50 w 94"/>
                  <a:gd name="T5" fmla="*/ 16 h 81"/>
                  <a:gd name="T6" fmla="*/ 73 w 94"/>
                  <a:gd name="T7" fmla="*/ 0 h 81"/>
                  <a:gd name="T8" fmla="*/ 73 w 94"/>
                  <a:gd name="T9" fmla="*/ 33 h 81"/>
                  <a:gd name="T10" fmla="*/ 73 w 94"/>
                  <a:gd name="T11" fmla="*/ 66 h 81"/>
                  <a:gd name="T12" fmla="*/ 50 w 94"/>
                  <a:gd name="T13" fmla="*/ 49 h 81"/>
                  <a:gd name="T14" fmla="*/ 46 w 94"/>
                  <a:gd name="T15" fmla="*/ 47 h 81"/>
                  <a:gd name="T16" fmla="*/ 33 w 94"/>
                  <a:gd name="T17" fmla="*/ 47 h 81"/>
                  <a:gd name="T18" fmla="*/ 40 w 94"/>
                  <a:gd name="T19" fmla="*/ 70 h 81"/>
                  <a:gd name="T20" fmla="*/ 45 w 94"/>
                  <a:gd name="T21" fmla="*/ 70 h 81"/>
                  <a:gd name="T22" fmla="*/ 45 w 94"/>
                  <a:gd name="T23" fmla="*/ 81 h 81"/>
                  <a:gd name="T24" fmla="*/ 43 w 94"/>
                  <a:gd name="T25" fmla="*/ 81 h 81"/>
                  <a:gd name="T26" fmla="*/ 21 w 94"/>
                  <a:gd name="T27" fmla="*/ 81 h 81"/>
                  <a:gd name="T28" fmla="*/ 11 w 94"/>
                  <a:gd name="T29" fmla="*/ 47 h 81"/>
                  <a:gd name="T30" fmla="*/ 4 w 94"/>
                  <a:gd name="T31" fmla="*/ 47 h 81"/>
                  <a:gd name="T32" fmla="*/ 4 w 94"/>
                  <a:gd name="T33" fmla="*/ 19 h 81"/>
                  <a:gd name="T34" fmla="*/ 87 w 94"/>
                  <a:gd name="T35" fmla="*/ 23 h 81"/>
                  <a:gd name="T36" fmla="*/ 94 w 94"/>
                  <a:gd name="T37" fmla="*/ 33 h 81"/>
                  <a:gd name="T38" fmla="*/ 87 w 94"/>
                  <a:gd name="T39" fmla="*/ 43 h 81"/>
                  <a:gd name="T40" fmla="*/ 87 w 94"/>
                  <a:gd name="T41" fmla="*/ 66 h 81"/>
                  <a:gd name="T42" fmla="*/ 78 w 94"/>
                  <a:gd name="T43" fmla="*/ 66 h 81"/>
                  <a:gd name="T44" fmla="*/ 78 w 94"/>
                  <a:gd name="T45" fmla="*/ 0 h 81"/>
                  <a:gd name="T46" fmla="*/ 87 w 94"/>
                  <a:gd name="T47" fmla="*/ 0 h 81"/>
                  <a:gd name="T48" fmla="*/ 87 w 94"/>
                  <a:gd name="T49" fmla="*/ 23 h 81"/>
                  <a:gd name="T50" fmla="*/ 46 w 94"/>
                  <a:gd name="T51" fmla="*/ 49 h 81"/>
                  <a:gd name="T52" fmla="*/ 37 w 94"/>
                  <a:gd name="T53" fmla="*/ 49 h 81"/>
                  <a:gd name="T54" fmla="*/ 40 w 94"/>
                  <a:gd name="T55" fmla="*/ 61 h 81"/>
                  <a:gd name="T56" fmla="*/ 43 w 94"/>
                  <a:gd name="T57" fmla="*/ 61 h 81"/>
                  <a:gd name="T58" fmla="*/ 43 w 94"/>
                  <a:gd name="T59" fmla="*/ 57 h 81"/>
                  <a:gd name="T60" fmla="*/ 46 w 94"/>
                  <a:gd name="T61" fmla="*/ 4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4" h="81">
                    <a:moveTo>
                      <a:pt x="4" y="1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0" y="37"/>
                      <a:pt x="0" y="28"/>
                      <a:pt x="4" y="19"/>
                    </a:cubicBezTo>
                    <a:close/>
                    <a:moveTo>
                      <a:pt x="87" y="23"/>
                    </a:moveTo>
                    <a:cubicBezTo>
                      <a:pt x="91" y="24"/>
                      <a:pt x="94" y="28"/>
                      <a:pt x="94" y="33"/>
                    </a:cubicBezTo>
                    <a:cubicBezTo>
                      <a:pt x="94" y="38"/>
                      <a:pt x="91" y="42"/>
                      <a:pt x="87" y="43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23"/>
                      <a:pt x="87" y="23"/>
                      <a:pt x="87" y="23"/>
                    </a:cubicBezTo>
                    <a:close/>
                    <a:moveTo>
                      <a:pt x="46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57"/>
                      <a:pt x="43" y="57"/>
                      <a:pt x="43" y="57"/>
                    </a:cubicBezTo>
                    <a:lnTo>
                      <a:pt x="46" y="4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716016" y="2993953"/>
              <a:ext cx="858956" cy="858956"/>
              <a:chOff x="4716016" y="2993953"/>
              <a:chExt cx="858956" cy="858956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716016" y="2993953"/>
                <a:ext cx="858956" cy="858956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9" name="同心圆 3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Freeform 203"/>
              <p:cNvSpPr>
                <a:spLocks noChangeAspect="1" noEditPoints="1"/>
              </p:cNvSpPr>
              <p:nvPr/>
            </p:nvSpPr>
            <p:spPr bwMode="auto">
              <a:xfrm>
                <a:off x="4972990" y="3242045"/>
                <a:ext cx="370870" cy="356606"/>
              </a:xfrm>
              <a:custGeom>
                <a:avLst/>
                <a:gdLst>
                  <a:gd name="T0" fmla="*/ 88 w 218"/>
                  <a:gd name="T1" fmla="*/ 43 h 209"/>
                  <a:gd name="T2" fmla="*/ 36 w 218"/>
                  <a:gd name="T3" fmla="*/ 43 h 209"/>
                  <a:gd name="T4" fmla="*/ 26 w 218"/>
                  <a:gd name="T5" fmla="*/ 57 h 209"/>
                  <a:gd name="T6" fmla="*/ 36 w 218"/>
                  <a:gd name="T7" fmla="*/ 71 h 209"/>
                  <a:gd name="T8" fmla="*/ 88 w 218"/>
                  <a:gd name="T9" fmla="*/ 71 h 209"/>
                  <a:gd name="T10" fmla="*/ 88 w 218"/>
                  <a:gd name="T11" fmla="*/ 43 h 209"/>
                  <a:gd name="T12" fmla="*/ 88 w 218"/>
                  <a:gd name="T13" fmla="*/ 43 h 209"/>
                  <a:gd name="T14" fmla="*/ 126 w 218"/>
                  <a:gd name="T15" fmla="*/ 71 h 209"/>
                  <a:gd name="T16" fmla="*/ 187 w 218"/>
                  <a:gd name="T17" fmla="*/ 71 h 209"/>
                  <a:gd name="T18" fmla="*/ 194 w 218"/>
                  <a:gd name="T19" fmla="*/ 71 h 209"/>
                  <a:gd name="T20" fmla="*/ 197 w 218"/>
                  <a:gd name="T21" fmla="*/ 76 h 209"/>
                  <a:gd name="T22" fmla="*/ 213 w 218"/>
                  <a:gd name="T23" fmla="*/ 102 h 209"/>
                  <a:gd name="T24" fmla="*/ 218 w 218"/>
                  <a:gd name="T25" fmla="*/ 109 h 209"/>
                  <a:gd name="T26" fmla="*/ 213 w 218"/>
                  <a:gd name="T27" fmla="*/ 114 h 209"/>
                  <a:gd name="T28" fmla="*/ 197 w 218"/>
                  <a:gd name="T29" fmla="*/ 140 h 209"/>
                  <a:gd name="T30" fmla="*/ 194 w 218"/>
                  <a:gd name="T31" fmla="*/ 147 h 209"/>
                  <a:gd name="T32" fmla="*/ 187 w 218"/>
                  <a:gd name="T33" fmla="*/ 147 h 209"/>
                  <a:gd name="T34" fmla="*/ 126 w 218"/>
                  <a:gd name="T35" fmla="*/ 147 h 209"/>
                  <a:gd name="T36" fmla="*/ 126 w 218"/>
                  <a:gd name="T37" fmla="*/ 180 h 209"/>
                  <a:gd name="T38" fmla="*/ 180 w 218"/>
                  <a:gd name="T39" fmla="*/ 180 h 209"/>
                  <a:gd name="T40" fmla="*/ 180 w 218"/>
                  <a:gd name="T41" fmla="*/ 209 h 209"/>
                  <a:gd name="T42" fmla="*/ 40 w 218"/>
                  <a:gd name="T43" fmla="*/ 209 h 209"/>
                  <a:gd name="T44" fmla="*/ 40 w 218"/>
                  <a:gd name="T45" fmla="*/ 180 h 209"/>
                  <a:gd name="T46" fmla="*/ 90 w 218"/>
                  <a:gd name="T47" fmla="*/ 180 h 209"/>
                  <a:gd name="T48" fmla="*/ 90 w 218"/>
                  <a:gd name="T49" fmla="*/ 95 h 209"/>
                  <a:gd name="T50" fmla="*/ 29 w 218"/>
                  <a:gd name="T51" fmla="*/ 95 h 209"/>
                  <a:gd name="T52" fmla="*/ 22 w 218"/>
                  <a:gd name="T53" fmla="*/ 95 h 209"/>
                  <a:gd name="T54" fmla="*/ 19 w 218"/>
                  <a:gd name="T55" fmla="*/ 88 h 209"/>
                  <a:gd name="T56" fmla="*/ 3 w 218"/>
                  <a:gd name="T57" fmla="*/ 62 h 209"/>
                  <a:gd name="T58" fmla="*/ 0 w 218"/>
                  <a:gd name="T59" fmla="*/ 57 h 209"/>
                  <a:gd name="T60" fmla="*/ 3 w 218"/>
                  <a:gd name="T61" fmla="*/ 50 h 209"/>
                  <a:gd name="T62" fmla="*/ 19 w 218"/>
                  <a:gd name="T63" fmla="*/ 24 h 209"/>
                  <a:gd name="T64" fmla="*/ 22 w 218"/>
                  <a:gd name="T65" fmla="*/ 19 h 209"/>
                  <a:gd name="T66" fmla="*/ 29 w 218"/>
                  <a:gd name="T67" fmla="*/ 19 h 209"/>
                  <a:gd name="T68" fmla="*/ 90 w 218"/>
                  <a:gd name="T69" fmla="*/ 19 h 209"/>
                  <a:gd name="T70" fmla="*/ 90 w 218"/>
                  <a:gd name="T71" fmla="*/ 15 h 209"/>
                  <a:gd name="T72" fmla="*/ 109 w 218"/>
                  <a:gd name="T73" fmla="*/ 0 h 209"/>
                  <a:gd name="T74" fmla="*/ 126 w 218"/>
                  <a:gd name="T75" fmla="*/ 15 h 209"/>
                  <a:gd name="T76" fmla="*/ 126 w 218"/>
                  <a:gd name="T77" fmla="*/ 71 h 209"/>
                  <a:gd name="T78" fmla="*/ 126 w 218"/>
                  <a:gd name="T79" fmla="*/ 71 h 209"/>
                  <a:gd name="T80" fmla="*/ 182 w 218"/>
                  <a:gd name="T81" fmla="*/ 93 h 209"/>
                  <a:gd name="T82" fmla="*/ 128 w 218"/>
                  <a:gd name="T83" fmla="*/ 93 h 209"/>
                  <a:gd name="T84" fmla="*/ 128 w 218"/>
                  <a:gd name="T85" fmla="*/ 123 h 209"/>
                  <a:gd name="T86" fmla="*/ 182 w 218"/>
                  <a:gd name="T87" fmla="*/ 123 h 209"/>
                  <a:gd name="T88" fmla="*/ 192 w 218"/>
                  <a:gd name="T89" fmla="*/ 109 h 209"/>
                  <a:gd name="T90" fmla="*/ 182 w 218"/>
                  <a:gd name="T91" fmla="*/ 9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09">
                    <a:moveTo>
                      <a:pt x="88" y="43"/>
                    </a:moveTo>
                    <a:lnTo>
                      <a:pt x="36" y="43"/>
                    </a:lnTo>
                    <a:lnTo>
                      <a:pt x="26" y="57"/>
                    </a:lnTo>
                    <a:lnTo>
                      <a:pt x="36" y="71"/>
                    </a:lnTo>
                    <a:lnTo>
                      <a:pt x="88" y="71"/>
                    </a:lnTo>
                    <a:lnTo>
                      <a:pt x="88" y="43"/>
                    </a:lnTo>
                    <a:lnTo>
                      <a:pt x="88" y="43"/>
                    </a:lnTo>
                    <a:close/>
                    <a:moveTo>
                      <a:pt x="126" y="71"/>
                    </a:moveTo>
                    <a:lnTo>
                      <a:pt x="187" y="71"/>
                    </a:lnTo>
                    <a:lnTo>
                      <a:pt x="194" y="71"/>
                    </a:lnTo>
                    <a:lnTo>
                      <a:pt x="197" y="76"/>
                    </a:lnTo>
                    <a:lnTo>
                      <a:pt x="213" y="102"/>
                    </a:lnTo>
                    <a:lnTo>
                      <a:pt x="218" y="109"/>
                    </a:lnTo>
                    <a:lnTo>
                      <a:pt x="213" y="114"/>
                    </a:lnTo>
                    <a:lnTo>
                      <a:pt x="197" y="140"/>
                    </a:lnTo>
                    <a:lnTo>
                      <a:pt x="194" y="147"/>
                    </a:lnTo>
                    <a:lnTo>
                      <a:pt x="187" y="147"/>
                    </a:lnTo>
                    <a:lnTo>
                      <a:pt x="126" y="147"/>
                    </a:lnTo>
                    <a:lnTo>
                      <a:pt x="126" y="180"/>
                    </a:lnTo>
                    <a:lnTo>
                      <a:pt x="180" y="180"/>
                    </a:lnTo>
                    <a:lnTo>
                      <a:pt x="180" y="209"/>
                    </a:lnTo>
                    <a:lnTo>
                      <a:pt x="40" y="209"/>
                    </a:lnTo>
                    <a:lnTo>
                      <a:pt x="40" y="180"/>
                    </a:lnTo>
                    <a:lnTo>
                      <a:pt x="90" y="180"/>
                    </a:lnTo>
                    <a:lnTo>
                      <a:pt x="90" y="95"/>
                    </a:lnTo>
                    <a:lnTo>
                      <a:pt x="29" y="95"/>
                    </a:lnTo>
                    <a:lnTo>
                      <a:pt x="22" y="95"/>
                    </a:lnTo>
                    <a:lnTo>
                      <a:pt x="19" y="88"/>
                    </a:lnTo>
                    <a:lnTo>
                      <a:pt x="3" y="62"/>
                    </a:lnTo>
                    <a:lnTo>
                      <a:pt x="0" y="57"/>
                    </a:lnTo>
                    <a:lnTo>
                      <a:pt x="3" y="50"/>
                    </a:lnTo>
                    <a:lnTo>
                      <a:pt x="19" y="24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90" y="19"/>
                    </a:lnTo>
                    <a:lnTo>
                      <a:pt x="90" y="15"/>
                    </a:lnTo>
                    <a:lnTo>
                      <a:pt x="109" y="0"/>
                    </a:lnTo>
                    <a:lnTo>
                      <a:pt x="126" y="15"/>
                    </a:lnTo>
                    <a:lnTo>
                      <a:pt x="126" y="71"/>
                    </a:lnTo>
                    <a:lnTo>
                      <a:pt x="126" y="71"/>
                    </a:lnTo>
                    <a:close/>
                    <a:moveTo>
                      <a:pt x="182" y="93"/>
                    </a:moveTo>
                    <a:lnTo>
                      <a:pt x="128" y="93"/>
                    </a:lnTo>
                    <a:lnTo>
                      <a:pt x="128" y="123"/>
                    </a:lnTo>
                    <a:lnTo>
                      <a:pt x="182" y="123"/>
                    </a:lnTo>
                    <a:lnTo>
                      <a:pt x="192" y="109"/>
                    </a:lnTo>
                    <a:lnTo>
                      <a:pt x="182" y="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996846" y="3864636"/>
              <a:ext cx="858956" cy="858956"/>
              <a:chOff x="3996846" y="3864636"/>
              <a:chExt cx="858956" cy="85895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996846" y="3864636"/>
                <a:ext cx="858956" cy="858956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110"/>
              <p:cNvSpPr>
                <a:spLocks noChangeAspect="1" noEditPoints="1"/>
              </p:cNvSpPr>
              <p:nvPr/>
            </p:nvSpPr>
            <p:spPr bwMode="auto">
              <a:xfrm>
                <a:off x="4211960" y="4064356"/>
                <a:ext cx="424516" cy="376344"/>
              </a:xfrm>
              <a:custGeom>
                <a:avLst/>
                <a:gdLst>
                  <a:gd name="T0" fmla="*/ 55 w 100"/>
                  <a:gd name="T1" fmla="*/ 4 h 88"/>
                  <a:gd name="T2" fmla="*/ 76 w 100"/>
                  <a:gd name="T3" fmla="*/ 41 h 88"/>
                  <a:gd name="T4" fmla="*/ 76 w 100"/>
                  <a:gd name="T5" fmla="*/ 41 h 88"/>
                  <a:gd name="T6" fmla="*/ 98 w 100"/>
                  <a:gd name="T7" fmla="*/ 79 h 88"/>
                  <a:gd name="T8" fmla="*/ 96 w 100"/>
                  <a:gd name="T9" fmla="*/ 87 h 88"/>
                  <a:gd name="T10" fmla="*/ 92 w 100"/>
                  <a:gd name="T11" fmla="*/ 88 h 88"/>
                  <a:gd name="T12" fmla="*/ 92 w 100"/>
                  <a:gd name="T13" fmla="*/ 88 h 88"/>
                  <a:gd name="T14" fmla="*/ 49 w 100"/>
                  <a:gd name="T15" fmla="*/ 88 h 88"/>
                  <a:gd name="T16" fmla="*/ 7 w 100"/>
                  <a:gd name="T17" fmla="*/ 88 h 88"/>
                  <a:gd name="T18" fmla="*/ 0 w 100"/>
                  <a:gd name="T19" fmla="*/ 82 h 88"/>
                  <a:gd name="T20" fmla="*/ 1 w 100"/>
                  <a:gd name="T21" fmla="*/ 78 h 88"/>
                  <a:gd name="T22" fmla="*/ 23 w 100"/>
                  <a:gd name="T23" fmla="*/ 41 h 88"/>
                  <a:gd name="T24" fmla="*/ 23 w 100"/>
                  <a:gd name="T25" fmla="*/ 41 h 88"/>
                  <a:gd name="T26" fmla="*/ 44 w 100"/>
                  <a:gd name="T27" fmla="*/ 4 h 88"/>
                  <a:gd name="T28" fmla="*/ 53 w 100"/>
                  <a:gd name="T29" fmla="*/ 2 h 88"/>
                  <a:gd name="T30" fmla="*/ 55 w 100"/>
                  <a:gd name="T31" fmla="*/ 4 h 88"/>
                  <a:gd name="T32" fmla="*/ 44 w 100"/>
                  <a:gd name="T33" fmla="*/ 34 h 88"/>
                  <a:gd name="T34" fmla="*/ 44 w 100"/>
                  <a:gd name="T35" fmla="*/ 37 h 88"/>
                  <a:gd name="T36" fmla="*/ 46 w 100"/>
                  <a:gd name="T37" fmla="*/ 62 h 88"/>
                  <a:gd name="T38" fmla="*/ 52 w 100"/>
                  <a:gd name="T39" fmla="*/ 62 h 88"/>
                  <a:gd name="T40" fmla="*/ 54 w 100"/>
                  <a:gd name="T41" fmla="*/ 37 h 88"/>
                  <a:gd name="T42" fmla="*/ 54 w 100"/>
                  <a:gd name="T43" fmla="*/ 34 h 88"/>
                  <a:gd name="T44" fmla="*/ 44 w 100"/>
                  <a:gd name="T45" fmla="*/ 34 h 88"/>
                  <a:gd name="T46" fmla="*/ 49 w 100"/>
                  <a:gd name="T47" fmla="*/ 72 h 88"/>
                  <a:gd name="T48" fmla="*/ 53 w 100"/>
                  <a:gd name="T49" fmla="*/ 69 h 88"/>
                  <a:gd name="T50" fmla="*/ 49 w 100"/>
                  <a:gd name="T51" fmla="*/ 65 h 88"/>
                  <a:gd name="T52" fmla="*/ 45 w 100"/>
                  <a:gd name="T53" fmla="*/ 69 h 88"/>
                  <a:gd name="T54" fmla="*/ 49 w 100"/>
                  <a:gd name="T55" fmla="*/ 72 h 88"/>
                  <a:gd name="T56" fmla="*/ 65 w 100"/>
                  <a:gd name="T57" fmla="*/ 48 h 88"/>
                  <a:gd name="T58" fmla="*/ 49 w 100"/>
                  <a:gd name="T59" fmla="*/ 20 h 88"/>
                  <a:gd name="T60" fmla="*/ 34 w 100"/>
                  <a:gd name="T61" fmla="*/ 47 h 88"/>
                  <a:gd name="T62" fmla="*/ 33 w 100"/>
                  <a:gd name="T63" fmla="*/ 48 h 88"/>
                  <a:gd name="T64" fmla="*/ 17 w 100"/>
                  <a:gd name="T65" fmla="*/ 75 h 88"/>
                  <a:gd name="T66" fmla="*/ 49 w 100"/>
                  <a:gd name="T67" fmla="*/ 75 h 88"/>
                  <a:gd name="T68" fmla="*/ 81 w 100"/>
                  <a:gd name="T69" fmla="*/ 75 h 88"/>
                  <a:gd name="T70" fmla="*/ 65 w 100"/>
                  <a:gd name="T71" fmla="*/ 48 h 88"/>
                  <a:gd name="T72" fmla="*/ 65 w 100"/>
                  <a:gd name="T7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88">
                    <a:moveTo>
                      <a:pt x="55" y="4"/>
                    </a:moveTo>
                    <a:cubicBezTo>
                      <a:pt x="76" y="41"/>
                      <a:pt x="76" y="41"/>
                      <a:pt x="76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100" y="82"/>
                      <a:pt x="99" y="85"/>
                      <a:pt x="96" y="87"/>
                    </a:cubicBezTo>
                    <a:cubicBezTo>
                      <a:pt x="95" y="88"/>
                      <a:pt x="93" y="88"/>
                      <a:pt x="92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3" y="88"/>
                      <a:pt x="0" y="85"/>
                      <a:pt x="0" y="82"/>
                    </a:cubicBezTo>
                    <a:cubicBezTo>
                      <a:pt x="0" y="80"/>
                      <a:pt x="1" y="79"/>
                      <a:pt x="1" y="7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1"/>
                      <a:pt x="50" y="0"/>
                      <a:pt x="53" y="2"/>
                    </a:cubicBezTo>
                    <a:cubicBezTo>
                      <a:pt x="54" y="3"/>
                      <a:pt x="54" y="3"/>
                      <a:pt x="55" y="4"/>
                    </a:cubicBezTo>
                    <a:close/>
                    <a:moveTo>
                      <a:pt x="44" y="34"/>
                    </a:move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4" y="34"/>
                      <a:pt x="44" y="34"/>
                      <a:pt x="44" y="34"/>
                    </a:cubicBezTo>
                    <a:close/>
                    <a:moveTo>
                      <a:pt x="49" y="72"/>
                    </a:moveTo>
                    <a:cubicBezTo>
                      <a:pt x="52" y="72"/>
                      <a:pt x="53" y="71"/>
                      <a:pt x="53" y="69"/>
                    </a:cubicBezTo>
                    <a:cubicBezTo>
                      <a:pt x="53" y="66"/>
                      <a:pt x="51" y="65"/>
                      <a:pt x="49" y="65"/>
                    </a:cubicBezTo>
                    <a:cubicBezTo>
                      <a:pt x="47" y="65"/>
                      <a:pt x="45" y="66"/>
                      <a:pt x="45" y="69"/>
                    </a:cubicBezTo>
                    <a:cubicBezTo>
                      <a:pt x="45" y="71"/>
                      <a:pt x="47" y="72"/>
                      <a:pt x="49" y="72"/>
                    </a:cubicBezTo>
                    <a:close/>
                    <a:moveTo>
                      <a:pt x="65" y="48"/>
                    </a:moveTo>
                    <a:cubicBezTo>
                      <a:pt x="49" y="20"/>
                      <a:pt x="49" y="20"/>
                      <a:pt x="49" y="20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3" y="48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5609454" y="1997065"/>
              <a:ext cx="954089" cy="323157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5580112" y="2229793"/>
              <a:ext cx="3043238" cy="526803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684012" y="3028040"/>
              <a:ext cx="954089" cy="323157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009017" y="3972459"/>
              <a:ext cx="954089" cy="323157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4979675" y="4205187"/>
              <a:ext cx="3043238" cy="526803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201192" y="4351515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A5A5A5"/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A5A5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08177" y="1360951"/>
            <a:ext cx="7467602" cy="4622719"/>
            <a:chOff x="686593" y="366504"/>
            <a:chExt cx="7467602" cy="4622719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10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 descr="C:\Users\Administrator\Desktop\787637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84488" y="896144"/>
              <a:ext cx="2907506" cy="409307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1"/>
            <p:cNvGrpSpPr/>
            <p:nvPr/>
          </p:nvGrpSpPr>
          <p:grpSpPr>
            <a:xfrm>
              <a:off x="3955844" y="4115594"/>
              <a:ext cx="764793" cy="764793"/>
              <a:chOff x="3832873" y="2297208"/>
              <a:chExt cx="1516550" cy="1516550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2" name="同心圆 9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198401" y="3299758"/>
              <a:ext cx="764793" cy="764793"/>
              <a:chOff x="3832873" y="2297208"/>
              <a:chExt cx="1516550" cy="1516550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8" name="同心圆 8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7" name="椭圆 86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725194" y="2801144"/>
              <a:ext cx="764793" cy="764793"/>
              <a:chOff x="3832873" y="2297208"/>
              <a:chExt cx="1516550" cy="1516550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4" name="同心圆 83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椭圆 82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98401" y="2328208"/>
              <a:ext cx="764793" cy="764793"/>
              <a:chOff x="3832873" y="2297208"/>
              <a:chExt cx="1516550" cy="151655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0" name="同心圆 7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椭圆 78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725194" y="1818164"/>
              <a:ext cx="764793" cy="764793"/>
              <a:chOff x="3832873" y="2297208"/>
              <a:chExt cx="1516550" cy="1516550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6" name="同心圆 75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5" name="椭圆 74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955844" y="972344"/>
              <a:ext cx="764793" cy="764793"/>
              <a:chOff x="3832873" y="2297208"/>
              <a:chExt cx="1516550" cy="1516550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2" name="同心圆 7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椭圆 70"/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4197100" y="1185095"/>
              <a:ext cx="299494" cy="24370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864801" y="1205658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阶段一</a:t>
              </a:r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5715795" y="1057926"/>
              <a:ext cx="2438400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5722249" y="1810544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阶段二</a:t>
              </a:r>
            </a:p>
          </p:txBody>
        </p:sp>
        <p:sp>
          <p:nvSpPr>
            <p:cNvPr id="22" name="文本框 13"/>
            <p:cNvSpPr txBox="1"/>
            <p:nvPr/>
          </p:nvSpPr>
          <p:spPr>
            <a:xfrm>
              <a:off x="5715795" y="2115344"/>
              <a:ext cx="2438400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4950770" y="2090159"/>
              <a:ext cx="298394" cy="202770"/>
            </a:xfrm>
            <a:custGeom>
              <a:avLst/>
              <a:gdLst>
                <a:gd name="T0" fmla="*/ 135 w 157"/>
                <a:gd name="T1" fmla="*/ 46 h 107"/>
                <a:gd name="T2" fmla="*/ 136 w 157"/>
                <a:gd name="T3" fmla="*/ 37 h 107"/>
                <a:gd name="T4" fmla="*/ 99 w 157"/>
                <a:gd name="T5" fmla="*/ 0 h 107"/>
                <a:gd name="T6" fmla="*/ 73 w 157"/>
                <a:gd name="T7" fmla="*/ 18 h 107"/>
                <a:gd name="T8" fmla="*/ 45 w 157"/>
                <a:gd name="T9" fmla="*/ 8 h 107"/>
                <a:gd name="T10" fmla="*/ 19 w 157"/>
                <a:gd name="T11" fmla="*/ 40 h 107"/>
                <a:gd name="T12" fmla="*/ 20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6 h 107"/>
                <a:gd name="T24" fmla="*/ 120 w 157"/>
                <a:gd name="T25" fmla="*/ 100 h 107"/>
                <a:gd name="T26" fmla="*/ 79 w 157"/>
                <a:gd name="T27" fmla="*/ 100 h 107"/>
                <a:gd name="T28" fmla="*/ 103 w 157"/>
                <a:gd name="T29" fmla="*/ 75 h 107"/>
                <a:gd name="T30" fmla="*/ 102 w 157"/>
                <a:gd name="T31" fmla="*/ 72 h 107"/>
                <a:gd name="T32" fmla="*/ 92 w 157"/>
                <a:gd name="T33" fmla="*/ 72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0 w 157"/>
                <a:gd name="T51" fmla="*/ 76 h 107"/>
                <a:gd name="T52" fmla="*/ 75 w 157"/>
                <a:gd name="T53" fmla="*/ 100 h 107"/>
                <a:gd name="T54" fmla="*/ 38 w 157"/>
                <a:gd name="T55" fmla="*/ 100 h 107"/>
                <a:gd name="T56" fmla="*/ 11 w 157"/>
                <a:gd name="T57" fmla="*/ 74 h 107"/>
                <a:gd name="T58" fmla="*/ 29 w 157"/>
                <a:gd name="T59" fmla="*/ 50 h 107"/>
                <a:gd name="T60" fmla="*/ 28 w 157"/>
                <a:gd name="T61" fmla="*/ 44 h 107"/>
                <a:gd name="T62" fmla="*/ 50 w 157"/>
                <a:gd name="T63" fmla="*/ 17 h 107"/>
                <a:gd name="T64" fmla="*/ 74 w 157"/>
                <a:gd name="T65" fmla="*/ 29 h 107"/>
                <a:gd name="T66" fmla="*/ 97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4 h 107"/>
                <a:gd name="T74" fmla="*/ 120 w 157"/>
                <a:gd name="T75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1"/>
                    <a:pt x="92" y="68"/>
                  </a:cubicBezTo>
                  <a:cubicBezTo>
                    <a:pt x="92" y="60"/>
                    <a:pt x="92" y="43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1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9"/>
                    <a:pt x="11" y="74"/>
                  </a:cubicBezTo>
                  <a:cubicBezTo>
                    <a:pt x="11" y="63"/>
                    <a:pt x="18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7"/>
                    <a:pt x="127" y="50"/>
                  </a:cubicBezTo>
                  <a:cubicBezTo>
                    <a:pt x="138" y="53"/>
                    <a:pt x="147" y="63"/>
                    <a:pt x="147" y="74"/>
                  </a:cubicBezTo>
                  <a:cubicBezTo>
                    <a:pt x="147" y="89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2200231" y="2191544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阶段三</a:t>
              </a:r>
            </a:p>
          </p:txBody>
        </p:sp>
        <p:sp>
          <p:nvSpPr>
            <p:cNvPr id="25" name="文本框 13"/>
            <p:cNvSpPr txBox="1"/>
            <p:nvPr/>
          </p:nvSpPr>
          <p:spPr>
            <a:xfrm>
              <a:off x="686593" y="2485481"/>
              <a:ext cx="2333658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grpSp>
          <p:nvGrpSpPr>
            <p:cNvPr id="26" name="Group 20"/>
            <p:cNvGrpSpPr/>
            <p:nvPr/>
          </p:nvGrpSpPr>
          <p:grpSpPr>
            <a:xfrm>
              <a:off x="3418487" y="2587291"/>
              <a:ext cx="309414" cy="214312"/>
              <a:chOff x="7416800" y="1122363"/>
              <a:chExt cx="366713" cy="254000"/>
            </a:xfrm>
            <a:solidFill>
              <a:schemeClr val="bg1"/>
            </a:solidFill>
          </p:grpSpPr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7416800" y="1122363"/>
                <a:ext cx="260350" cy="254000"/>
              </a:xfrm>
              <a:custGeom>
                <a:avLst/>
                <a:gdLst>
                  <a:gd name="T0" fmla="*/ 86 w 99"/>
                  <a:gd name="T1" fmla="*/ 59 h 97"/>
                  <a:gd name="T2" fmla="*/ 99 w 99"/>
                  <a:gd name="T3" fmla="*/ 53 h 97"/>
                  <a:gd name="T4" fmla="*/ 99 w 99"/>
                  <a:gd name="T5" fmla="*/ 42 h 97"/>
                  <a:gd name="T6" fmla="*/ 86 w 99"/>
                  <a:gd name="T7" fmla="*/ 37 h 97"/>
                  <a:gd name="T8" fmla="*/ 83 w 99"/>
                  <a:gd name="T9" fmla="*/ 31 h 97"/>
                  <a:gd name="T10" fmla="*/ 89 w 99"/>
                  <a:gd name="T11" fmla="*/ 17 h 97"/>
                  <a:gd name="T12" fmla="*/ 81 w 99"/>
                  <a:gd name="T13" fmla="*/ 10 h 97"/>
                  <a:gd name="T14" fmla="*/ 67 w 99"/>
                  <a:gd name="T15" fmla="*/ 15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9 w 99"/>
                  <a:gd name="T23" fmla="*/ 13 h 97"/>
                  <a:gd name="T24" fmla="*/ 32 w 99"/>
                  <a:gd name="T25" fmla="*/ 15 h 97"/>
                  <a:gd name="T26" fmla="*/ 19 w 99"/>
                  <a:gd name="T27" fmla="*/ 10 h 97"/>
                  <a:gd name="T28" fmla="*/ 11 w 99"/>
                  <a:gd name="T29" fmla="*/ 18 h 97"/>
                  <a:gd name="T30" fmla="*/ 16 w 99"/>
                  <a:gd name="T31" fmla="*/ 31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59 h 97"/>
                  <a:gd name="T40" fmla="*/ 16 w 99"/>
                  <a:gd name="T41" fmla="*/ 65 h 97"/>
                  <a:gd name="T42" fmla="*/ 11 w 99"/>
                  <a:gd name="T43" fmla="*/ 79 h 97"/>
                  <a:gd name="T44" fmla="*/ 19 w 99"/>
                  <a:gd name="T45" fmla="*/ 86 h 97"/>
                  <a:gd name="T46" fmla="*/ 33 w 99"/>
                  <a:gd name="T47" fmla="*/ 81 h 97"/>
                  <a:gd name="T48" fmla="*/ 39 w 99"/>
                  <a:gd name="T49" fmla="*/ 83 h 97"/>
                  <a:gd name="T50" fmla="*/ 45 w 99"/>
                  <a:gd name="T51" fmla="*/ 97 h 97"/>
                  <a:gd name="T52" fmla="*/ 56 w 99"/>
                  <a:gd name="T53" fmla="*/ 97 h 97"/>
                  <a:gd name="T54" fmla="*/ 61 w 99"/>
                  <a:gd name="T55" fmla="*/ 83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8 h 97"/>
                  <a:gd name="T62" fmla="*/ 83 w 99"/>
                  <a:gd name="T63" fmla="*/ 65 h 97"/>
                  <a:gd name="T64" fmla="*/ 86 w 99"/>
                  <a:gd name="T65" fmla="*/ 59 h 97"/>
                  <a:gd name="T66" fmla="*/ 50 w 99"/>
                  <a:gd name="T67" fmla="*/ 64 h 97"/>
                  <a:gd name="T68" fmla="*/ 34 w 99"/>
                  <a:gd name="T69" fmla="*/ 48 h 97"/>
                  <a:gd name="T70" fmla="*/ 50 w 99"/>
                  <a:gd name="T71" fmla="*/ 33 h 97"/>
                  <a:gd name="T72" fmla="*/ 66 w 99"/>
                  <a:gd name="T73" fmla="*/ 48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59"/>
                    </a:moveTo>
                    <a:cubicBezTo>
                      <a:pt x="86" y="59"/>
                      <a:pt x="99" y="54"/>
                      <a:pt x="99" y="5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9" y="17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9"/>
                      <a:pt x="67" y="15"/>
                      <a:pt x="67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9" y="13"/>
                      <a:pt x="39" y="13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19" y="10"/>
                      <a:pt x="19" y="1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6" y="31"/>
                      <a:pt x="16" y="31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2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4" y="59"/>
                      <a:pt x="14" y="59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1" y="78"/>
                      <a:pt x="11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7"/>
                      <a:pt x="33" y="81"/>
                      <a:pt x="33" y="81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3"/>
                      <a:pt x="61" y="83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6"/>
                      <a:pt x="81" y="8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3" y="65"/>
                      <a:pt x="83" y="65"/>
                    </a:cubicBezTo>
                    <a:lnTo>
                      <a:pt x="86" y="59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8"/>
                    </a:cubicBezTo>
                    <a:cubicBezTo>
                      <a:pt x="34" y="39"/>
                      <a:pt x="41" y="33"/>
                      <a:pt x="50" y="33"/>
                    </a:cubicBezTo>
                    <a:cubicBezTo>
                      <a:pt x="59" y="33"/>
                      <a:pt x="66" y="39"/>
                      <a:pt x="66" y="48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49"/>
              <p:cNvSpPr>
                <a:spLocks noEditPoints="1"/>
              </p:cNvSpPr>
              <p:nvPr/>
            </p:nvSpPr>
            <p:spPr bwMode="auto">
              <a:xfrm>
                <a:off x="7661275" y="1247775"/>
                <a:ext cx="122238" cy="123825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2 w 47"/>
                  <a:gd name="T17" fmla="*/ 6 h 47"/>
                  <a:gd name="T18" fmla="*/ 19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0 w 47"/>
                  <a:gd name="T31" fmla="*/ 21 h 47"/>
                  <a:gd name="T32" fmla="*/ 6 w 47"/>
                  <a:gd name="T33" fmla="*/ 25 h 47"/>
                  <a:gd name="T34" fmla="*/ 6 w 47"/>
                  <a:gd name="T35" fmla="*/ 28 h 47"/>
                  <a:gd name="T36" fmla="*/ 2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0 w 47"/>
                  <a:gd name="T47" fmla="*/ 47 h 47"/>
                  <a:gd name="T48" fmla="*/ 25 w 47"/>
                  <a:gd name="T49" fmla="*/ 42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5 w 47"/>
                  <a:gd name="T61" fmla="*/ 32 h 47"/>
                  <a:gd name="T62" fmla="*/ 47 w 47"/>
                  <a:gd name="T63" fmla="*/ 27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5" y="42"/>
                      <a:pt x="25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5" y="32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5715794" y="2801144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阶段四</a:t>
              </a:r>
            </a:p>
          </p:txBody>
        </p:sp>
        <p:sp>
          <p:nvSpPr>
            <p:cNvPr id="28" name="文本框 13"/>
            <p:cNvSpPr txBox="1"/>
            <p:nvPr/>
          </p:nvSpPr>
          <p:spPr>
            <a:xfrm>
              <a:off x="5715795" y="3093244"/>
              <a:ext cx="2438400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952252" y="2999764"/>
              <a:ext cx="316721" cy="302749"/>
              <a:chOff x="3294063" y="754063"/>
              <a:chExt cx="5600701" cy="5353051"/>
            </a:xfrm>
            <a:solidFill>
              <a:schemeClr val="bg1"/>
            </a:solidFill>
          </p:grpSpPr>
          <p:sp>
            <p:nvSpPr>
              <p:cNvPr id="51" name="Freeform 458"/>
              <p:cNvSpPr/>
              <p:nvPr/>
            </p:nvSpPr>
            <p:spPr bwMode="auto">
              <a:xfrm>
                <a:off x="8235951" y="3122613"/>
                <a:ext cx="658813" cy="307975"/>
              </a:xfrm>
              <a:custGeom>
                <a:avLst/>
                <a:gdLst>
                  <a:gd name="T0" fmla="*/ 135 w 175"/>
                  <a:gd name="T1" fmla="*/ 0 h 82"/>
                  <a:gd name="T2" fmla="*/ 175 w 175"/>
                  <a:gd name="T3" fmla="*/ 41 h 82"/>
                  <a:gd name="T4" fmla="*/ 135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5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5" y="0"/>
                    </a:moveTo>
                    <a:cubicBezTo>
                      <a:pt x="157" y="0"/>
                      <a:pt x="175" y="19"/>
                      <a:pt x="175" y="41"/>
                    </a:cubicBezTo>
                    <a:cubicBezTo>
                      <a:pt x="175" y="64"/>
                      <a:pt x="157" y="82"/>
                      <a:pt x="135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9" y="82"/>
                      <a:pt x="0" y="64"/>
                      <a:pt x="0" y="41"/>
                    </a:cubicBezTo>
                    <a:cubicBezTo>
                      <a:pt x="0" y="30"/>
                      <a:pt x="5" y="20"/>
                      <a:pt x="12" y="12"/>
                    </a:cubicBezTo>
                    <a:cubicBezTo>
                      <a:pt x="20" y="5"/>
                      <a:pt x="30" y="0"/>
                      <a:pt x="41" y="0"/>
                    </a:cubicBez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459"/>
              <p:cNvSpPr/>
              <p:nvPr/>
            </p:nvSpPr>
            <p:spPr bwMode="auto">
              <a:xfrm>
                <a:off x="7646988" y="1539876"/>
                <a:ext cx="571500" cy="587375"/>
              </a:xfrm>
              <a:custGeom>
                <a:avLst/>
                <a:gdLst>
                  <a:gd name="T0" fmla="*/ 136 w 152"/>
                  <a:gd name="T1" fmla="*/ 16 h 156"/>
                  <a:gd name="T2" fmla="*/ 136 w 152"/>
                  <a:gd name="T3" fmla="*/ 74 h 156"/>
                  <a:gd name="T4" fmla="*/ 70 w 152"/>
                  <a:gd name="T5" fmla="*/ 140 h 156"/>
                  <a:gd name="T6" fmla="*/ 12 w 152"/>
                  <a:gd name="T7" fmla="*/ 140 h 156"/>
                  <a:gd name="T8" fmla="*/ 0 w 152"/>
                  <a:gd name="T9" fmla="*/ 111 h 156"/>
                  <a:gd name="T10" fmla="*/ 12 w 152"/>
                  <a:gd name="T11" fmla="*/ 82 h 156"/>
                  <a:gd name="T12" fmla="*/ 78 w 152"/>
                  <a:gd name="T13" fmla="*/ 16 h 156"/>
                  <a:gd name="T14" fmla="*/ 136 w 152"/>
                  <a:gd name="T15" fmla="*/ 1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36" y="16"/>
                    </a:moveTo>
                    <a:cubicBezTo>
                      <a:pt x="152" y="32"/>
                      <a:pt x="152" y="58"/>
                      <a:pt x="136" y="74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54" y="156"/>
                      <a:pt x="28" y="156"/>
                      <a:pt x="12" y="140"/>
                    </a:cubicBezTo>
                    <a:cubicBezTo>
                      <a:pt x="4" y="132"/>
                      <a:pt x="0" y="121"/>
                      <a:pt x="0" y="111"/>
                    </a:cubicBezTo>
                    <a:cubicBezTo>
                      <a:pt x="0" y="100"/>
                      <a:pt x="4" y="90"/>
                      <a:pt x="12" y="82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94" y="0"/>
                      <a:pt x="120" y="0"/>
                      <a:pt x="1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460"/>
              <p:cNvSpPr>
                <a:spLocks noEditPoints="1"/>
              </p:cNvSpPr>
              <p:nvPr/>
            </p:nvSpPr>
            <p:spPr bwMode="auto">
              <a:xfrm>
                <a:off x="4170363" y="1525588"/>
                <a:ext cx="3863975" cy="3567113"/>
              </a:xfrm>
              <a:custGeom>
                <a:avLst/>
                <a:gdLst>
                  <a:gd name="T0" fmla="*/ 1028 w 1028"/>
                  <a:gd name="T1" fmla="*/ 514 h 949"/>
                  <a:gd name="T2" fmla="*/ 787 w 1028"/>
                  <a:gd name="T3" fmla="*/ 949 h 949"/>
                  <a:gd name="T4" fmla="*/ 241 w 1028"/>
                  <a:gd name="T5" fmla="*/ 949 h 949"/>
                  <a:gd name="T6" fmla="*/ 0 w 1028"/>
                  <a:gd name="T7" fmla="*/ 514 h 949"/>
                  <a:gd name="T8" fmla="*/ 514 w 1028"/>
                  <a:gd name="T9" fmla="*/ 0 h 949"/>
                  <a:gd name="T10" fmla="*/ 1028 w 1028"/>
                  <a:gd name="T11" fmla="*/ 514 h 949"/>
                  <a:gd name="T12" fmla="*/ 714 w 1028"/>
                  <a:gd name="T13" fmla="*/ 345 h 949"/>
                  <a:gd name="T14" fmla="*/ 714 w 1028"/>
                  <a:gd name="T15" fmla="*/ 251 h 949"/>
                  <a:gd name="T16" fmla="*/ 632 w 1028"/>
                  <a:gd name="T17" fmla="*/ 187 h 949"/>
                  <a:gd name="T18" fmla="*/ 563 w 1028"/>
                  <a:gd name="T19" fmla="*/ 187 h 949"/>
                  <a:gd name="T20" fmla="*/ 563 w 1028"/>
                  <a:gd name="T21" fmla="*/ 153 h 949"/>
                  <a:gd name="T22" fmla="*/ 466 w 1028"/>
                  <a:gd name="T23" fmla="*/ 153 h 949"/>
                  <a:gd name="T24" fmla="*/ 466 w 1028"/>
                  <a:gd name="T25" fmla="*/ 187 h 949"/>
                  <a:gd name="T26" fmla="*/ 397 w 1028"/>
                  <a:gd name="T27" fmla="*/ 187 h 949"/>
                  <a:gd name="T28" fmla="*/ 316 w 1028"/>
                  <a:gd name="T29" fmla="*/ 251 h 949"/>
                  <a:gd name="T30" fmla="*/ 316 w 1028"/>
                  <a:gd name="T31" fmla="*/ 438 h 949"/>
                  <a:gd name="T32" fmla="*/ 397 w 1028"/>
                  <a:gd name="T33" fmla="*/ 503 h 949"/>
                  <a:gd name="T34" fmla="*/ 466 w 1028"/>
                  <a:gd name="T35" fmla="*/ 503 h 949"/>
                  <a:gd name="T36" fmla="*/ 466 w 1028"/>
                  <a:gd name="T37" fmla="*/ 701 h 949"/>
                  <a:gd name="T38" fmla="*/ 440 w 1028"/>
                  <a:gd name="T39" fmla="*/ 701 h 949"/>
                  <a:gd name="T40" fmla="*/ 389 w 1028"/>
                  <a:gd name="T41" fmla="*/ 661 h 949"/>
                  <a:gd name="T42" fmla="*/ 389 w 1028"/>
                  <a:gd name="T43" fmla="*/ 602 h 949"/>
                  <a:gd name="T44" fmla="*/ 315 w 1028"/>
                  <a:gd name="T45" fmla="*/ 602 h 949"/>
                  <a:gd name="T46" fmla="*/ 315 w 1028"/>
                  <a:gd name="T47" fmla="*/ 696 h 949"/>
                  <a:gd name="T48" fmla="*/ 396 w 1028"/>
                  <a:gd name="T49" fmla="*/ 760 h 949"/>
                  <a:gd name="T50" fmla="*/ 466 w 1028"/>
                  <a:gd name="T51" fmla="*/ 760 h 949"/>
                  <a:gd name="T52" fmla="*/ 466 w 1028"/>
                  <a:gd name="T53" fmla="*/ 796 h 949"/>
                  <a:gd name="T54" fmla="*/ 563 w 1028"/>
                  <a:gd name="T55" fmla="*/ 796 h 949"/>
                  <a:gd name="T56" fmla="*/ 563 w 1028"/>
                  <a:gd name="T57" fmla="*/ 760 h 949"/>
                  <a:gd name="T58" fmla="*/ 632 w 1028"/>
                  <a:gd name="T59" fmla="*/ 760 h 949"/>
                  <a:gd name="T60" fmla="*/ 713 w 1028"/>
                  <a:gd name="T61" fmla="*/ 696 h 949"/>
                  <a:gd name="T62" fmla="*/ 713 w 1028"/>
                  <a:gd name="T63" fmla="*/ 509 h 949"/>
                  <a:gd name="T64" fmla="*/ 632 w 1028"/>
                  <a:gd name="T65" fmla="*/ 444 h 949"/>
                  <a:gd name="T66" fmla="*/ 563 w 1028"/>
                  <a:gd name="T67" fmla="*/ 444 h 949"/>
                  <a:gd name="T68" fmla="*/ 563 w 1028"/>
                  <a:gd name="T69" fmla="*/ 246 h 949"/>
                  <a:gd name="T70" fmla="*/ 588 w 1028"/>
                  <a:gd name="T71" fmla="*/ 246 h 949"/>
                  <a:gd name="T72" fmla="*/ 639 w 1028"/>
                  <a:gd name="T73" fmla="*/ 286 h 949"/>
                  <a:gd name="T74" fmla="*/ 639 w 1028"/>
                  <a:gd name="T75" fmla="*/ 345 h 949"/>
                  <a:gd name="T76" fmla="*/ 714 w 1028"/>
                  <a:gd name="T77" fmla="*/ 345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8" h="949">
                    <a:moveTo>
                      <a:pt x="1028" y="514"/>
                    </a:moveTo>
                    <a:cubicBezTo>
                      <a:pt x="1028" y="697"/>
                      <a:pt x="932" y="858"/>
                      <a:pt x="787" y="949"/>
                    </a:cubicBezTo>
                    <a:cubicBezTo>
                      <a:pt x="241" y="949"/>
                      <a:pt x="241" y="949"/>
                      <a:pt x="241" y="949"/>
                    </a:cubicBezTo>
                    <a:cubicBezTo>
                      <a:pt x="97" y="858"/>
                      <a:pt x="0" y="697"/>
                      <a:pt x="0" y="514"/>
                    </a:cubicBezTo>
                    <a:cubicBezTo>
                      <a:pt x="0" y="230"/>
                      <a:pt x="231" y="0"/>
                      <a:pt x="514" y="0"/>
                    </a:cubicBezTo>
                    <a:cubicBezTo>
                      <a:pt x="798" y="0"/>
                      <a:pt x="1028" y="230"/>
                      <a:pt x="1028" y="514"/>
                    </a:cubicBezTo>
                    <a:close/>
                    <a:moveTo>
                      <a:pt x="714" y="345"/>
                    </a:moveTo>
                    <a:cubicBezTo>
                      <a:pt x="714" y="251"/>
                      <a:pt x="714" y="251"/>
                      <a:pt x="714" y="251"/>
                    </a:cubicBezTo>
                    <a:cubicBezTo>
                      <a:pt x="714" y="216"/>
                      <a:pt x="677" y="187"/>
                      <a:pt x="632" y="187"/>
                    </a:cubicBezTo>
                    <a:cubicBezTo>
                      <a:pt x="563" y="187"/>
                      <a:pt x="563" y="187"/>
                      <a:pt x="563" y="187"/>
                    </a:cubicBezTo>
                    <a:cubicBezTo>
                      <a:pt x="563" y="153"/>
                      <a:pt x="563" y="153"/>
                      <a:pt x="563" y="153"/>
                    </a:cubicBezTo>
                    <a:cubicBezTo>
                      <a:pt x="466" y="153"/>
                      <a:pt x="466" y="153"/>
                      <a:pt x="466" y="153"/>
                    </a:cubicBezTo>
                    <a:cubicBezTo>
                      <a:pt x="466" y="187"/>
                      <a:pt x="466" y="187"/>
                      <a:pt x="466" y="187"/>
                    </a:cubicBezTo>
                    <a:cubicBezTo>
                      <a:pt x="397" y="187"/>
                      <a:pt x="397" y="187"/>
                      <a:pt x="397" y="187"/>
                    </a:cubicBezTo>
                    <a:cubicBezTo>
                      <a:pt x="352" y="187"/>
                      <a:pt x="316" y="216"/>
                      <a:pt x="316" y="251"/>
                    </a:cubicBezTo>
                    <a:cubicBezTo>
                      <a:pt x="316" y="438"/>
                      <a:pt x="316" y="438"/>
                      <a:pt x="316" y="438"/>
                    </a:cubicBezTo>
                    <a:cubicBezTo>
                      <a:pt x="316" y="474"/>
                      <a:pt x="352" y="503"/>
                      <a:pt x="397" y="503"/>
                    </a:cubicBezTo>
                    <a:cubicBezTo>
                      <a:pt x="466" y="503"/>
                      <a:pt x="466" y="503"/>
                      <a:pt x="466" y="503"/>
                    </a:cubicBezTo>
                    <a:cubicBezTo>
                      <a:pt x="466" y="701"/>
                      <a:pt x="466" y="701"/>
                      <a:pt x="466" y="701"/>
                    </a:cubicBezTo>
                    <a:cubicBezTo>
                      <a:pt x="440" y="701"/>
                      <a:pt x="440" y="701"/>
                      <a:pt x="440" y="701"/>
                    </a:cubicBezTo>
                    <a:cubicBezTo>
                      <a:pt x="412" y="701"/>
                      <a:pt x="389" y="683"/>
                      <a:pt x="389" y="661"/>
                    </a:cubicBezTo>
                    <a:cubicBezTo>
                      <a:pt x="389" y="602"/>
                      <a:pt x="389" y="602"/>
                      <a:pt x="389" y="602"/>
                    </a:cubicBezTo>
                    <a:cubicBezTo>
                      <a:pt x="315" y="602"/>
                      <a:pt x="315" y="602"/>
                      <a:pt x="315" y="602"/>
                    </a:cubicBezTo>
                    <a:cubicBezTo>
                      <a:pt x="315" y="696"/>
                      <a:pt x="315" y="696"/>
                      <a:pt x="315" y="696"/>
                    </a:cubicBezTo>
                    <a:cubicBezTo>
                      <a:pt x="315" y="731"/>
                      <a:pt x="351" y="760"/>
                      <a:pt x="396" y="760"/>
                    </a:cubicBezTo>
                    <a:cubicBezTo>
                      <a:pt x="466" y="760"/>
                      <a:pt x="466" y="760"/>
                      <a:pt x="466" y="760"/>
                    </a:cubicBezTo>
                    <a:cubicBezTo>
                      <a:pt x="466" y="796"/>
                      <a:pt x="466" y="796"/>
                      <a:pt x="466" y="796"/>
                    </a:cubicBezTo>
                    <a:cubicBezTo>
                      <a:pt x="563" y="796"/>
                      <a:pt x="563" y="796"/>
                      <a:pt x="563" y="796"/>
                    </a:cubicBezTo>
                    <a:cubicBezTo>
                      <a:pt x="563" y="760"/>
                      <a:pt x="563" y="760"/>
                      <a:pt x="563" y="760"/>
                    </a:cubicBezTo>
                    <a:cubicBezTo>
                      <a:pt x="632" y="760"/>
                      <a:pt x="632" y="760"/>
                      <a:pt x="632" y="760"/>
                    </a:cubicBezTo>
                    <a:cubicBezTo>
                      <a:pt x="677" y="760"/>
                      <a:pt x="713" y="731"/>
                      <a:pt x="713" y="696"/>
                    </a:cubicBezTo>
                    <a:cubicBezTo>
                      <a:pt x="713" y="509"/>
                      <a:pt x="713" y="509"/>
                      <a:pt x="713" y="509"/>
                    </a:cubicBezTo>
                    <a:cubicBezTo>
                      <a:pt x="713" y="473"/>
                      <a:pt x="677" y="444"/>
                      <a:pt x="632" y="444"/>
                    </a:cubicBezTo>
                    <a:cubicBezTo>
                      <a:pt x="563" y="444"/>
                      <a:pt x="563" y="444"/>
                      <a:pt x="563" y="444"/>
                    </a:cubicBezTo>
                    <a:cubicBezTo>
                      <a:pt x="563" y="246"/>
                      <a:pt x="563" y="246"/>
                      <a:pt x="563" y="246"/>
                    </a:cubicBezTo>
                    <a:cubicBezTo>
                      <a:pt x="588" y="246"/>
                      <a:pt x="588" y="246"/>
                      <a:pt x="588" y="246"/>
                    </a:cubicBezTo>
                    <a:cubicBezTo>
                      <a:pt x="617" y="246"/>
                      <a:pt x="639" y="264"/>
                      <a:pt x="639" y="286"/>
                    </a:cubicBezTo>
                    <a:cubicBezTo>
                      <a:pt x="639" y="345"/>
                      <a:pt x="639" y="345"/>
                      <a:pt x="639" y="345"/>
                    </a:cubicBezTo>
                    <a:lnTo>
                      <a:pt x="714" y="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461"/>
              <p:cNvSpPr/>
              <p:nvPr/>
            </p:nvSpPr>
            <p:spPr bwMode="auto">
              <a:xfrm>
                <a:off x="5187951" y="5254626"/>
                <a:ext cx="1827213" cy="209550"/>
              </a:xfrm>
              <a:custGeom>
                <a:avLst/>
                <a:gdLst>
                  <a:gd name="T0" fmla="*/ 436 w 486"/>
                  <a:gd name="T1" fmla="*/ 0 h 56"/>
                  <a:gd name="T2" fmla="*/ 486 w 486"/>
                  <a:gd name="T3" fmla="*/ 28 h 56"/>
                  <a:gd name="T4" fmla="*/ 436 w 486"/>
                  <a:gd name="T5" fmla="*/ 56 h 56"/>
                  <a:gd name="T6" fmla="*/ 51 w 486"/>
                  <a:gd name="T7" fmla="*/ 56 h 56"/>
                  <a:gd name="T8" fmla="*/ 0 w 486"/>
                  <a:gd name="T9" fmla="*/ 28 h 56"/>
                  <a:gd name="T10" fmla="*/ 15 w 486"/>
                  <a:gd name="T11" fmla="*/ 8 h 56"/>
                  <a:gd name="T12" fmla="*/ 51 w 486"/>
                  <a:gd name="T13" fmla="*/ 0 h 56"/>
                  <a:gd name="T14" fmla="*/ 436 w 486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6" h="56">
                    <a:moveTo>
                      <a:pt x="436" y="0"/>
                    </a:moveTo>
                    <a:cubicBezTo>
                      <a:pt x="464" y="0"/>
                      <a:pt x="486" y="13"/>
                      <a:pt x="486" y="28"/>
                    </a:cubicBezTo>
                    <a:cubicBezTo>
                      <a:pt x="486" y="44"/>
                      <a:pt x="464" y="56"/>
                      <a:pt x="436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23" y="56"/>
                      <a:pt x="0" y="44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1" y="0"/>
                    </a:cubicBezTo>
                    <a:lnTo>
                      <a:pt x="4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462"/>
              <p:cNvSpPr/>
              <p:nvPr/>
            </p:nvSpPr>
            <p:spPr bwMode="auto">
              <a:xfrm>
                <a:off x="5368926" y="5576888"/>
                <a:ext cx="1470025" cy="211138"/>
              </a:xfrm>
              <a:custGeom>
                <a:avLst/>
                <a:gdLst>
                  <a:gd name="T0" fmla="*/ 341 w 391"/>
                  <a:gd name="T1" fmla="*/ 0 h 56"/>
                  <a:gd name="T2" fmla="*/ 391 w 391"/>
                  <a:gd name="T3" fmla="*/ 28 h 56"/>
                  <a:gd name="T4" fmla="*/ 341 w 391"/>
                  <a:gd name="T5" fmla="*/ 56 h 56"/>
                  <a:gd name="T6" fmla="*/ 50 w 391"/>
                  <a:gd name="T7" fmla="*/ 56 h 56"/>
                  <a:gd name="T8" fmla="*/ 0 w 391"/>
                  <a:gd name="T9" fmla="*/ 28 h 56"/>
                  <a:gd name="T10" fmla="*/ 14 w 391"/>
                  <a:gd name="T11" fmla="*/ 8 h 56"/>
                  <a:gd name="T12" fmla="*/ 50 w 391"/>
                  <a:gd name="T13" fmla="*/ 0 h 56"/>
                  <a:gd name="T14" fmla="*/ 341 w 391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56">
                    <a:moveTo>
                      <a:pt x="341" y="0"/>
                    </a:moveTo>
                    <a:cubicBezTo>
                      <a:pt x="369" y="0"/>
                      <a:pt x="391" y="12"/>
                      <a:pt x="391" y="28"/>
                    </a:cubicBezTo>
                    <a:cubicBezTo>
                      <a:pt x="391" y="43"/>
                      <a:pt x="369" y="56"/>
                      <a:pt x="341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2" y="56"/>
                      <a:pt x="0" y="43"/>
                      <a:pt x="0" y="28"/>
                    </a:cubicBezTo>
                    <a:cubicBezTo>
                      <a:pt x="0" y="20"/>
                      <a:pt x="5" y="13"/>
                      <a:pt x="14" y="8"/>
                    </a:cubicBezTo>
                    <a:cubicBezTo>
                      <a:pt x="24" y="3"/>
                      <a:pt x="36" y="0"/>
                      <a:pt x="50" y="0"/>
                    </a:cubicBezTo>
                    <a:lnTo>
                      <a:pt x="3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463"/>
              <p:cNvSpPr/>
              <p:nvPr/>
            </p:nvSpPr>
            <p:spPr bwMode="auto">
              <a:xfrm>
                <a:off x="5556251" y="5895976"/>
                <a:ext cx="1090613" cy="211138"/>
              </a:xfrm>
              <a:custGeom>
                <a:avLst/>
                <a:gdLst>
                  <a:gd name="T0" fmla="*/ 240 w 290"/>
                  <a:gd name="T1" fmla="*/ 0 h 56"/>
                  <a:gd name="T2" fmla="*/ 290 w 290"/>
                  <a:gd name="T3" fmla="*/ 28 h 56"/>
                  <a:gd name="T4" fmla="*/ 240 w 290"/>
                  <a:gd name="T5" fmla="*/ 56 h 56"/>
                  <a:gd name="T6" fmla="*/ 50 w 290"/>
                  <a:gd name="T7" fmla="*/ 56 h 56"/>
                  <a:gd name="T8" fmla="*/ 0 w 290"/>
                  <a:gd name="T9" fmla="*/ 28 h 56"/>
                  <a:gd name="T10" fmla="*/ 15 w 290"/>
                  <a:gd name="T11" fmla="*/ 8 h 56"/>
                  <a:gd name="T12" fmla="*/ 50 w 290"/>
                  <a:gd name="T13" fmla="*/ 0 h 56"/>
                  <a:gd name="T14" fmla="*/ 240 w 29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56">
                    <a:moveTo>
                      <a:pt x="240" y="0"/>
                    </a:moveTo>
                    <a:cubicBezTo>
                      <a:pt x="268" y="0"/>
                      <a:pt x="290" y="12"/>
                      <a:pt x="290" y="28"/>
                    </a:cubicBezTo>
                    <a:cubicBezTo>
                      <a:pt x="290" y="43"/>
                      <a:pt x="268" y="56"/>
                      <a:pt x="24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3" y="56"/>
                      <a:pt x="0" y="43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0" y="0"/>
                    </a:cubicBez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464"/>
              <p:cNvSpPr/>
              <p:nvPr/>
            </p:nvSpPr>
            <p:spPr bwMode="auto">
              <a:xfrm>
                <a:off x="6286501" y="3416301"/>
                <a:ext cx="285750" cy="744538"/>
              </a:xfrm>
              <a:custGeom>
                <a:avLst/>
                <a:gdLst>
                  <a:gd name="T0" fmla="*/ 76 w 76"/>
                  <a:gd name="T1" fmla="*/ 41 h 198"/>
                  <a:gd name="T2" fmla="*/ 76 w 76"/>
                  <a:gd name="T3" fmla="*/ 158 h 198"/>
                  <a:gd name="T4" fmla="*/ 25 w 76"/>
                  <a:gd name="T5" fmla="*/ 198 h 198"/>
                  <a:gd name="T6" fmla="*/ 0 w 76"/>
                  <a:gd name="T7" fmla="*/ 198 h 198"/>
                  <a:gd name="T8" fmla="*/ 0 w 76"/>
                  <a:gd name="T9" fmla="*/ 0 h 198"/>
                  <a:gd name="T10" fmla="*/ 25 w 76"/>
                  <a:gd name="T11" fmla="*/ 0 h 198"/>
                  <a:gd name="T12" fmla="*/ 76 w 76"/>
                  <a:gd name="T13" fmla="*/ 4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41"/>
                    </a:moveTo>
                    <a:cubicBezTo>
                      <a:pt x="76" y="158"/>
                      <a:pt x="76" y="158"/>
                      <a:pt x="76" y="158"/>
                    </a:cubicBezTo>
                    <a:cubicBezTo>
                      <a:pt x="76" y="180"/>
                      <a:pt x="53" y="198"/>
                      <a:pt x="25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53" y="0"/>
                      <a:pt x="76" y="18"/>
                      <a:pt x="7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465"/>
              <p:cNvSpPr/>
              <p:nvPr/>
            </p:nvSpPr>
            <p:spPr bwMode="auto">
              <a:xfrm>
                <a:off x="5948363" y="754063"/>
                <a:ext cx="307975" cy="658813"/>
              </a:xfrm>
              <a:custGeom>
                <a:avLst/>
                <a:gdLst>
                  <a:gd name="T0" fmla="*/ 82 w 82"/>
                  <a:gd name="T1" fmla="*/ 41 h 175"/>
                  <a:gd name="T2" fmla="*/ 82 w 82"/>
                  <a:gd name="T3" fmla="*/ 134 h 175"/>
                  <a:gd name="T4" fmla="*/ 41 w 82"/>
                  <a:gd name="T5" fmla="*/ 175 h 175"/>
                  <a:gd name="T6" fmla="*/ 12 w 82"/>
                  <a:gd name="T7" fmla="*/ 163 h 175"/>
                  <a:gd name="T8" fmla="*/ 0 w 82"/>
                  <a:gd name="T9" fmla="*/ 134 h 175"/>
                  <a:gd name="T10" fmla="*/ 0 w 82"/>
                  <a:gd name="T11" fmla="*/ 41 h 175"/>
                  <a:gd name="T12" fmla="*/ 41 w 82"/>
                  <a:gd name="T13" fmla="*/ 0 h 175"/>
                  <a:gd name="T14" fmla="*/ 82 w 82"/>
                  <a:gd name="T15" fmla="*/ 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75">
                    <a:moveTo>
                      <a:pt x="82" y="41"/>
                    </a:moveTo>
                    <a:cubicBezTo>
                      <a:pt x="82" y="134"/>
                      <a:pt x="82" y="134"/>
                      <a:pt x="82" y="134"/>
                    </a:cubicBezTo>
                    <a:cubicBezTo>
                      <a:pt x="82" y="157"/>
                      <a:pt x="64" y="175"/>
                      <a:pt x="41" y="175"/>
                    </a:cubicBezTo>
                    <a:cubicBezTo>
                      <a:pt x="30" y="175"/>
                      <a:pt x="20" y="171"/>
                      <a:pt x="12" y="163"/>
                    </a:cubicBezTo>
                    <a:cubicBezTo>
                      <a:pt x="5" y="156"/>
                      <a:pt x="0" y="146"/>
                      <a:pt x="0" y="1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1" y="0"/>
                    </a:cubicBezTo>
                    <a:cubicBezTo>
                      <a:pt x="64" y="0"/>
                      <a:pt x="82" y="19"/>
                      <a:pt x="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466"/>
              <p:cNvSpPr/>
              <p:nvPr/>
            </p:nvSpPr>
            <p:spPr bwMode="auto">
              <a:xfrm>
                <a:off x="5635626" y="2449513"/>
                <a:ext cx="285750" cy="744538"/>
              </a:xfrm>
              <a:custGeom>
                <a:avLst/>
                <a:gdLst>
                  <a:gd name="T0" fmla="*/ 76 w 76"/>
                  <a:gd name="T1" fmla="*/ 0 h 198"/>
                  <a:gd name="T2" fmla="*/ 76 w 76"/>
                  <a:gd name="T3" fmla="*/ 198 h 198"/>
                  <a:gd name="T4" fmla="*/ 51 w 76"/>
                  <a:gd name="T5" fmla="*/ 198 h 198"/>
                  <a:gd name="T6" fmla="*/ 0 w 76"/>
                  <a:gd name="T7" fmla="*/ 157 h 198"/>
                  <a:gd name="T8" fmla="*/ 0 w 76"/>
                  <a:gd name="T9" fmla="*/ 40 h 198"/>
                  <a:gd name="T10" fmla="*/ 51 w 76"/>
                  <a:gd name="T11" fmla="*/ 0 h 198"/>
                  <a:gd name="T12" fmla="*/ 76 w 76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0"/>
                    </a:moveTo>
                    <a:cubicBezTo>
                      <a:pt x="76" y="198"/>
                      <a:pt x="76" y="198"/>
                      <a:pt x="76" y="198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23" y="198"/>
                      <a:pt x="0" y="180"/>
                      <a:pt x="0" y="15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23" y="0"/>
                      <a:pt x="51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67"/>
              <p:cNvSpPr/>
              <p:nvPr/>
            </p:nvSpPr>
            <p:spPr bwMode="auto">
              <a:xfrm>
                <a:off x="3951288" y="1539876"/>
                <a:ext cx="571500" cy="587375"/>
              </a:xfrm>
              <a:custGeom>
                <a:avLst/>
                <a:gdLst>
                  <a:gd name="T0" fmla="*/ 140 w 152"/>
                  <a:gd name="T1" fmla="*/ 82 h 156"/>
                  <a:gd name="T2" fmla="*/ 152 w 152"/>
                  <a:gd name="T3" fmla="*/ 111 h 156"/>
                  <a:gd name="T4" fmla="*/ 140 w 152"/>
                  <a:gd name="T5" fmla="*/ 140 h 156"/>
                  <a:gd name="T6" fmla="*/ 82 w 152"/>
                  <a:gd name="T7" fmla="*/ 140 h 156"/>
                  <a:gd name="T8" fmla="*/ 16 w 152"/>
                  <a:gd name="T9" fmla="*/ 74 h 156"/>
                  <a:gd name="T10" fmla="*/ 16 w 152"/>
                  <a:gd name="T11" fmla="*/ 16 h 156"/>
                  <a:gd name="T12" fmla="*/ 74 w 152"/>
                  <a:gd name="T13" fmla="*/ 16 h 156"/>
                  <a:gd name="T14" fmla="*/ 140 w 152"/>
                  <a:gd name="T15" fmla="*/ 8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40" y="82"/>
                    </a:moveTo>
                    <a:cubicBezTo>
                      <a:pt x="148" y="90"/>
                      <a:pt x="152" y="100"/>
                      <a:pt x="152" y="111"/>
                    </a:cubicBezTo>
                    <a:cubicBezTo>
                      <a:pt x="152" y="121"/>
                      <a:pt x="148" y="132"/>
                      <a:pt x="140" y="140"/>
                    </a:cubicBezTo>
                    <a:cubicBezTo>
                      <a:pt x="124" y="156"/>
                      <a:pt x="98" y="156"/>
                      <a:pt x="82" y="140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0" y="58"/>
                      <a:pt x="0" y="32"/>
                      <a:pt x="16" y="16"/>
                    </a:cubicBezTo>
                    <a:cubicBezTo>
                      <a:pt x="32" y="0"/>
                      <a:pt x="58" y="0"/>
                      <a:pt x="74" y="16"/>
                    </a:cubicBezTo>
                    <a:lnTo>
                      <a:pt x="14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68"/>
              <p:cNvSpPr/>
              <p:nvPr/>
            </p:nvSpPr>
            <p:spPr bwMode="auto">
              <a:xfrm>
                <a:off x="3294063" y="3122613"/>
                <a:ext cx="657225" cy="307975"/>
              </a:xfrm>
              <a:custGeom>
                <a:avLst/>
                <a:gdLst>
                  <a:gd name="T0" fmla="*/ 134 w 175"/>
                  <a:gd name="T1" fmla="*/ 0 h 82"/>
                  <a:gd name="T2" fmla="*/ 175 w 175"/>
                  <a:gd name="T3" fmla="*/ 41 h 82"/>
                  <a:gd name="T4" fmla="*/ 134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4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4" y="0"/>
                    </a:moveTo>
                    <a:cubicBezTo>
                      <a:pt x="156" y="0"/>
                      <a:pt x="175" y="19"/>
                      <a:pt x="175" y="41"/>
                    </a:cubicBezTo>
                    <a:cubicBezTo>
                      <a:pt x="175" y="64"/>
                      <a:pt x="156" y="82"/>
                      <a:pt x="134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19" y="5"/>
                      <a:pt x="29" y="0"/>
                      <a:pt x="41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2200231" y="3353594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阶段五</a:t>
              </a:r>
            </a:p>
          </p:txBody>
        </p:sp>
        <p:sp>
          <p:nvSpPr>
            <p:cNvPr id="31" name="文本框 13"/>
            <p:cNvSpPr txBox="1"/>
            <p:nvPr/>
          </p:nvSpPr>
          <p:spPr>
            <a:xfrm>
              <a:off x="686593" y="3618956"/>
              <a:ext cx="2333658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grpSp>
          <p:nvGrpSpPr>
            <p:cNvPr id="33" name="Group 23"/>
            <p:cNvGrpSpPr/>
            <p:nvPr/>
          </p:nvGrpSpPr>
          <p:grpSpPr>
            <a:xfrm>
              <a:off x="3477592" y="3563157"/>
              <a:ext cx="256942" cy="224004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40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4864801" y="4322345"/>
              <a:ext cx="715585" cy="3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500" b="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阶段六</a:t>
              </a:r>
            </a:p>
          </p:txBody>
        </p:sp>
        <p:sp>
          <p:nvSpPr>
            <p:cNvPr id="36" name="文本框 13"/>
            <p:cNvSpPr txBox="1"/>
            <p:nvPr/>
          </p:nvSpPr>
          <p:spPr>
            <a:xfrm>
              <a:off x="5715795" y="4174613"/>
              <a:ext cx="2438400" cy="565063"/>
            </a:xfrm>
            <a:prstGeom prst="rect">
              <a:avLst/>
            </a:prstGeom>
            <a:noFill/>
          </p:spPr>
          <p:txBody>
            <a:bodyPr wrap="square" lIns="65824" tIns="32911" rIns="65824" bIns="32911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9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4193925" y="4408421"/>
              <a:ext cx="288607" cy="21401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8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78394" y="1587883"/>
            <a:ext cx="7260877" cy="4181510"/>
            <a:chOff x="1055539" y="366504"/>
            <a:chExt cx="7260877" cy="4181510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"/>
            <p:cNvSpPr/>
            <p:nvPr/>
          </p:nvSpPr>
          <p:spPr bwMode="auto">
            <a:xfrm>
              <a:off x="1055539" y="1321803"/>
              <a:ext cx="2259576" cy="2942878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4208606" y="3534278"/>
              <a:ext cx="1083474" cy="307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35" tIns="45719" rIns="91435" bIns="4571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4194319" y="3846285"/>
              <a:ext cx="1928420" cy="701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5" tIns="45719" rIns="91435" bIns="4571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在此录入本图表的综合描述说明，在此录入本图表的综合描述说明。</a:t>
              </a: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6402282" y="3534278"/>
              <a:ext cx="978029" cy="307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35" tIns="45719" rIns="91435" bIns="4571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6387996" y="3846285"/>
              <a:ext cx="1928420" cy="701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5" tIns="45719" rIns="91435" bIns="4571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在此录入本图表的综合描述说明，在此录入本图表的综合描述说明。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90421" y="1357643"/>
              <a:ext cx="2263519" cy="350012"/>
              <a:chOff x="814328" y="3219334"/>
              <a:chExt cx="2797200" cy="432536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14328" y="3219334"/>
                <a:ext cx="2797200" cy="432536"/>
                <a:chOff x="2173927" y="3285519"/>
                <a:chExt cx="3549387" cy="548848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2173927" y="3285519"/>
                  <a:ext cx="3549387" cy="548848"/>
                  <a:chOff x="4304043" y="1286668"/>
                  <a:chExt cx="7914744" cy="2757793"/>
                </a:xfrm>
                <a:effectLst>
                  <a:outerShdw blurRad="381000" dist="2540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3" name="圆角矩形 42"/>
                  <p:cNvSpPr/>
                  <p:nvPr/>
                </p:nvSpPr>
                <p:spPr>
                  <a:xfrm>
                    <a:off x="4304043" y="1286668"/>
                    <a:ext cx="7914744" cy="2757793"/>
                  </a:xfrm>
                  <a:prstGeom prst="roundRect">
                    <a:avLst/>
                  </a:prstGeom>
                  <a:gradFill>
                    <a:gsLst>
                      <a:gs pos="62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圆角矩形 43"/>
                  <p:cNvSpPr/>
                  <p:nvPr/>
                </p:nvSpPr>
                <p:spPr>
                  <a:xfrm>
                    <a:off x="4351924" y="1373342"/>
                    <a:ext cx="7812881" cy="2584452"/>
                  </a:xfrm>
                  <a:prstGeom prst="roundRect">
                    <a:avLst/>
                  </a:prstGeom>
                  <a:gradFill>
                    <a:gsLst>
                      <a:gs pos="42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" name="椭圆 41"/>
                <p:cNvSpPr/>
                <p:nvPr/>
              </p:nvSpPr>
              <p:spPr>
                <a:xfrm>
                  <a:off x="2307128" y="3420211"/>
                  <a:ext cx="279463" cy="27946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88900" dist="63500" dir="8100000" algn="tr" rotWithShape="0">
                    <a:prstClr val="black">
                      <a:alpha val="5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TextBox 24"/>
              <p:cNvSpPr txBox="1"/>
              <p:nvPr/>
            </p:nvSpPr>
            <p:spPr>
              <a:xfrm>
                <a:off x="1224125" y="3331792"/>
                <a:ext cx="2191136" cy="209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/>
                <a:r>
                  <a:rPr lang="zh-CN" altLang="en-US" sz="1100" b="0" dirty="0">
                    <a:solidFill>
                      <a:srgbClr val="080808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点击输入标题文本小标签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92304" y="1871726"/>
              <a:ext cx="2916000" cy="350012"/>
              <a:chOff x="814327" y="3219334"/>
              <a:chExt cx="3603522" cy="43253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814327" y="3219334"/>
                <a:ext cx="3603522" cy="432536"/>
                <a:chOff x="2173926" y="3285519"/>
                <a:chExt cx="4572535" cy="548848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173926" y="3285519"/>
                  <a:ext cx="4572535" cy="548848"/>
                  <a:chOff x="4304040" y="1286668"/>
                  <a:chExt cx="10196250" cy="2757793"/>
                </a:xfrm>
                <a:effectLst>
                  <a:outerShdw blurRad="381000" dist="2540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7" name="圆角矩形 36"/>
                  <p:cNvSpPr/>
                  <p:nvPr/>
                </p:nvSpPr>
                <p:spPr>
                  <a:xfrm>
                    <a:off x="4304040" y="1286668"/>
                    <a:ext cx="10196250" cy="2757793"/>
                  </a:xfrm>
                  <a:prstGeom prst="roundRect">
                    <a:avLst/>
                  </a:prstGeom>
                  <a:gradFill>
                    <a:gsLst>
                      <a:gs pos="62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圆角矩形 37"/>
                  <p:cNvSpPr/>
                  <p:nvPr/>
                </p:nvSpPr>
                <p:spPr>
                  <a:xfrm>
                    <a:off x="4351920" y="1373339"/>
                    <a:ext cx="10095546" cy="2584452"/>
                  </a:xfrm>
                  <a:prstGeom prst="roundRect">
                    <a:avLst/>
                  </a:prstGeom>
                  <a:gradFill>
                    <a:gsLst>
                      <a:gs pos="42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307128" y="3420211"/>
                  <a:ext cx="279463" cy="27946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ffectLst>
                  <a:outerShdw blurRad="88900" dist="63500" dir="8100000" algn="tr" rotWithShape="0">
                    <a:prstClr val="black">
                      <a:alpha val="5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TextBox 31"/>
              <p:cNvSpPr txBox="1"/>
              <p:nvPr/>
            </p:nvSpPr>
            <p:spPr>
              <a:xfrm>
                <a:off x="1224125" y="3331792"/>
                <a:ext cx="2989681" cy="209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/>
                <a:r>
                  <a:rPr lang="zh-CN" altLang="en-US" sz="1100" b="0" dirty="0">
                    <a:solidFill>
                      <a:srgbClr val="080808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点击输入标题文本及描述说明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403535" y="2365754"/>
              <a:ext cx="2401200" cy="350012"/>
              <a:chOff x="814328" y="3219334"/>
              <a:chExt cx="2967344" cy="43253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814328" y="3219334"/>
                <a:ext cx="2967344" cy="432536"/>
                <a:chOff x="2173927" y="3285519"/>
                <a:chExt cx="3765284" cy="548848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2173927" y="3285519"/>
                  <a:ext cx="3765284" cy="548848"/>
                  <a:chOff x="4304043" y="1286668"/>
                  <a:chExt cx="8396171" cy="2757793"/>
                </a:xfrm>
                <a:effectLst>
                  <a:outerShdw blurRad="381000" dist="2540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9" name="圆角矩形 28"/>
                  <p:cNvSpPr/>
                  <p:nvPr/>
                </p:nvSpPr>
                <p:spPr>
                  <a:xfrm>
                    <a:off x="4304043" y="1286668"/>
                    <a:ext cx="8396171" cy="2757793"/>
                  </a:xfrm>
                  <a:prstGeom prst="roundRect">
                    <a:avLst/>
                  </a:prstGeom>
                  <a:gradFill>
                    <a:gsLst>
                      <a:gs pos="62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圆角矩形 29"/>
                  <p:cNvSpPr/>
                  <p:nvPr/>
                </p:nvSpPr>
                <p:spPr>
                  <a:xfrm>
                    <a:off x="4351923" y="1373339"/>
                    <a:ext cx="8295467" cy="2584452"/>
                  </a:xfrm>
                  <a:prstGeom prst="roundRect">
                    <a:avLst/>
                  </a:prstGeom>
                  <a:gradFill>
                    <a:gsLst>
                      <a:gs pos="42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" name="椭圆 27"/>
                <p:cNvSpPr/>
                <p:nvPr/>
              </p:nvSpPr>
              <p:spPr>
                <a:xfrm>
                  <a:off x="2307128" y="3420211"/>
                  <a:ext cx="279463" cy="27946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88900" dist="63500" dir="8100000" algn="tr" rotWithShape="0">
                    <a:prstClr val="black">
                      <a:alpha val="5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TextBox 38"/>
              <p:cNvSpPr txBox="1"/>
              <p:nvPr/>
            </p:nvSpPr>
            <p:spPr>
              <a:xfrm>
                <a:off x="1224125" y="3331792"/>
                <a:ext cx="2371197" cy="209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/>
                <a:r>
                  <a:rPr lang="zh-CN" altLang="en-US" sz="1100" b="0" dirty="0">
                    <a:solidFill>
                      <a:srgbClr val="080808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点击输入标题文本小标签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401064" y="2869810"/>
              <a:ext cx="1972203" cy="350012"/>
              <a:chOff x="814328" y="3219334"/>
              <a:chExt cx="2437200" cy="43253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814328" y="3219334"/>
                <a:ext cx="2437200" cy="432536"/>
                <a:chOff x="2173927" y="3285519"/>
                <a:chExt cx="3092581" cy="548848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2173927" y="3285519"/>
                  <a:ext cx="3092581" cy="548848"/>
                  <a:chOff x="4304043" y="1286668"/>
                  <a:chExt cx="6896116" cy="2757793"/>
                </a:xfrm>
                <a:effectLst>
                  <a:outerShdw blurRad="381000" dist="2540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3" name="圆角矩形 22"/>
                  <p:cNvSpPr/>
                  <p:nvPr/>
                </p:nvSpPr>
                <p:spPr>
                  <a:xfrm>
                    <a:off x="4304043" y="1286668"/>
                    <a:ext cx="6896116" cy="2757793"/>
                  </a:xfrm>
                  <a:prstGeom prst="roundRect">
                    <a:avLst/>
                  </a:prstGeom>
                  <a:gradFill>
                    <a:gsLst>
                      <a:gs pos="62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圆角矩形 23"/>
                  <p:cNvSpPr/>
                  <p:nvPr/>
                </p:nvSpPr>
                <p:spPr>
                  <a:xfrm>
                    <a:off x="4351924" y="1373342"/>
                    <a:ext cx="6794253" cy="2584452"/>
                  </a:xfrm>
                  <a:prstGeom prst="roundRect">
                    <a:avLst/>
                  </a:prstGeom>
                  <a:gradFill>
                    <a:gsLst>
                      <a:gs pos="42000">
                        <a:srgbClr val="F0F0F0"/>
                      </a:gs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100">
                      <a:solidFill>
                        <a:srgbClr val="080808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椭圆 21"/>
                <p:cNvSpPr/>
                <p:nvPr/>
              </p:nvSpPr>
              <p:spPr>
                <a:xfrm>
                  <a:off x="2307128" y="3420211"/>
                  <a:ext cx="279463" cy="2794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88900" dist="63500" dir="8100000" algn="tr" rotWithShape="0">
                    <a:prstClr val="black">
                      <a:alpha val="5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100">
                    <a:solidFill>
                      <a:srgbClr val="08080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TextBox 45"/>
              <p:cNvSpPr txBox="1"/>
              <p:nvPr/>
            </p:nvSpPr>
            <p:spPr>
              <a:xfrm>
                <a:off x="1224126" y="3331792"/>
                <a:ext cx="1911028" cy="209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l"/>
                <a:r>
                  <a:rPr lang="zh-CN" altLang="en-US" sz="1100" b="0" dirty="0">
                    <a:solidFill>
                      <a:srgbClr val="080808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3076662" y="2351099"/>
            <a:ext cx="6749383" cy="2642422"/>
            <a:chOff x="2123728" y="1635646"/>
            <a:chExt cx="4915443" cy="1924424"/>
          </a:xfrm>
        </p:grpSpPr>
        <p:sp>
          <p:nvSpPr>
            <p:cNvPr id="68" name="TextBox 11"/>
            <p:cNvSpPr txBox="1"/>
            <p:nvPr/>
          </p:nvSpPr>
          <p:spPr>
            <a:xfrm>
              <a:off x="3896777" y="1806109"/>
              <a:ext cx="1479374" cy="784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lvl="1"/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第三部分</a:t>
              </a:r>
              <a:endParaRPr lang="en-US" altLang="zh-CN" sz="28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1"/>
              <a:r>
                <a:rPr lang="zh-CN" altLang="en-US" sz="36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活动预算</a:t>
              </a:r>
              <a:endParaRPr lang="en-US" altLang="zh-CN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V="1">
              <a:off x="3635896" y="1635646"/>
              <a:ext cx="0" cy="1924424"/>
            </a:xfrm>
            <a:prstGeom prst="line">
              <a:avLst/>
            </a:prstGeom>
            <a:ln w="12700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3"/>
            <p:cNvSpPr txBox="1"/>
            <p:nvPr/>
          </p:nvSpPr>
          <p:spPr>
            <a:xfrm>
              <a:off x="2391927" y="3098859"/>
              <a:ext cx="902846" cy="17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24"/>
            <p:cNvSpPr txBox="1"/>
            <p:nvPr/>
          </p:nvSpPr>
          <p:spPr>
            <a:xfrm>
              <a:off x="3948592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3" name="TextBox 25"/>
            <p:cNvSpPr txBox="1"/>
            <p:nvPr/>
          </p:nvSpPr>
          <p:spPr>
            <a:xfrm>
              <a:off x="5001263" y="2787774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4" name="TextBox 26"/>
            <p:cNvSpPr txBox="1"/>
            <p:nvPr/>
          </p:nvSpPr>
          <p:spPr>
            <a:xfrm>
              <a:off x="6011289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5" name="TextBox 27"/>
            <p:cNvSpPr txBox="1"/>
            <p:nvPr/>
          </p:nvSpPr>
          <p:spPr>
            <a:xfrm>
              <a:off x="3948592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6" name="TextBox 28"/>
            <p:cNvSpPr txBox="1"/>
            <p:nvPr/>
          </p:nvSpPr>
          <p:spPr>
            <a:xfrm>
              <a:off x="5001264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6010903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8" name="TextBox 13"/>
            <p:cNvSpPr txBox="1"/>
            <p:nvPr/>
          </p:nvSpPr>
          <p:spPr>
            <a:xfrm>
              <a:off x="2335754" y="1963009"/>
              <a:ext cx="902846" cy="717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6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gray">
          <a:xfrm>
            <a:off x="4330692" y="1673361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点击添加标题文字内容</a:t>
            </a:r>
          </a:p>
        </p:txBody>
      </p:sp>
      <p:cxnSp>
        <p:nvCxnSpPr>
          <p:cNvPr id="48" name="直接连接符​​ 14"/>
          <p:cNvCxnSpPr/>
          <p:nvPr/>
        </p:nvCxnSpPr>
        <p:spPr>
          <a:xfrm>
            <a:off x="3891977" y="2150415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499" y="2831036"/>
            <a:ext cx="2908044" cy="203624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6496817" y="3013857"/>
            <a:ext cx="2610115" cy="397895"/>
            <a:chOff x="2219516" y="1937988"/>
            <a:chExt cx="22140077" cy="1369531"/>
          </a:xfrm>
        </p:grpSpPr>
        <p:sp>
          <p:nvSpPr>
            <p:cNvPr id="59" name="圆角矩形 58"/>
            <p:cNvSpPr/>
            <p:nvPr/>
          </p:nvSpPr>
          <p:spPr>
            <a:xfrm>
              <a:off x="2219516" y="1937988"/>
              <a:ext cx="22140077" cy="13695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50800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252610" y="1956520"/>
              <a:ext cx="6323163" cy="12920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38100" dist="12700" dir="2700000" algn="tl" rotWithShape="0">
                <a:schemeClr val="tx1">
                  <a:lumMod val="65000"/>
                  <a:lumOff val="35000"/>
                  <a:alpha val="60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571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8"/>
          <p:cNvSpPr txBox="1"/>
          <p:nvPr/>
        </p:nvSpPr>
        <p:spPr>
          <a:xfrm>
            <a:off x="7365895" y="3088339"/>
            <a:ext cx="16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/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496817" y="4252471"/>
            <a:ext cx="2610115" cy="397895"/>
            <a:chOff x="2219516" y="1937988"/>
            <a:chExt cx="22140077" cy="1369531"/>
          </a:xfrm>
        </p:grpSpPr>
        <p:sp>
          <p:nvSpPr>
            <p:cNvPr id="57" name="圆角矩形 56"/>
            <p:cNvSpPr/>
            <p:nvPr/>
          </p:nvSpPr>
          <p:spPr>
            <a:xfrm>
              <a:off x="2219516" y="1937988"/>
              <a:ext cx="22140077" cy="13695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7946124" y="1976191"/>
              <a:ext cx="6323163" cy="12920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38100" dist="12700" dir="2700000" algn="tl" rotWithShape="0">
                <a:schemeClr val="tx1">
                  <a:lumMod val="65000"/>
                  <a:lumOff val="35000"/>
                  <a:alpha val="60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571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12"/>
          <p:cNvSpPr txBox="1"/>
          <p:nvPr/>
        </p:nvSpPr>
        <p:spPr>
          <a:xfrm>
            <a:off x="6630084" y="4326953"/>
            <a:ext cx="16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/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13"/>
          <p:cNvSpPr txBox="1"/>
          <p:nvPr/>
        </p:nvSpPr>
        <p:spPr bwMode="auto">
          <a:xfrm>
            <a:off x="6496817" y="3474809"/>
            <a:ext cx="270387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此处添加详细文本描述，建议与标题相关并符合整体语言风格，语言描述尽量此处添加</a:t>
            </a:r>
            <a:endParaRPr lang="en-US" altLang="zh-CN" sz="9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14"/>
          <p:cNvSpPr txBox="1"/>
          <p:nvPr/>
        </p:nvSpPr>
        <p:spPr bwMode="auto">
          <a:xfrm>
            <a:off x="6496817" y="4727086"/>
            <a:ext cx="270387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此处添加详细文本描述，建议与标题相关并符合整体语言风格，语言描述尽量此处添加</a:t>
            </a:r>
            <a:endParaRPr lang="en-US" altLang="zh-CN" sz="9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24126" y="1449724"/>
            <a:ext cx="8164844" cy="4256726"/>
            <a:chOff x="511612" y="366504"/>
            <a:chExt cx="8164844" cy="4256726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11612" y="1904802"/>
              <a:ext cx="2853175" cy="1902116"/>
            </a:xfrm>
            <a:prstGeom prst="rect">
              <a:avLst/>
            </a:prstGeom>
          </p:spPr>
        </p:pic>
        <p:sp>
          <p:nvSpPr>
            <p:cNvPr id="11" name="TextBox 54"/>
            <p:cNvSpPr txBox="1"/>
            <p:nvPr/>
          </p:nvSpPr>
          <p:spPr>
            <a:xfrm>
              <a:off x="3583590" y="2355726"/>
              <a:ext cx="5092866" cy="2255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   团队是指拥有共同目标，并且具有不同能力的一小群人有意识的协调行为或力的系统，这群人就如同人的五官一样，共同协作维持一个人的生存，缺一不可。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   我们是一支专业的团队。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我们的成员拥有多年的信息安全专业技术背景，来自国内知名安全公司的一线骨干。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我们是一支年轻的团队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。我们的平均年龄仅有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岁，充满了朝气和创新精神。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我们是一支专注的团队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。我们坚信，安全的品牌源自客户的信任。只有专注，才能做好安全。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我们是一支有梦想的团队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。我们来自五湖四海，因为一个共同的梦想：做一家真正优秀的信息安全企业，为客户提供最可靠的互联网安全防护。</a:t>
              </a:r>
            </a:p>
          </p:txBody>
        </p:sp>
        <p:sp>
          <p:nvSpPr>
            <p:cNvPr id="12" name="斜纹 11"/>
            <p:cNvSpPr/>
            <p:nvPr/>
          </p:nvSpPr>
          <p:spPr>
            <a:xfrm>
              <a:off x="511612" y="1100634"/>
              <a:ext cx="359773" cy="359773"/>
            </a:xfrm>
            <a:prstGeom prst="diagStri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斜纹 12"/>
            <p:cNvSpPr/>
            <p:nvPr/>
          </p:nvSpPr>
          <p:spPr>
            <a:xfrm rot="10800000">
              <a:off x="3005014" y="4263457"/>
              <a:ext cx="359773" cy="359773"/>
            </a:xfrm>
            <a:prstGeom prst="diagStri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51920" y="1164846"/>
              <a:ext cx="1172844" cy="902720"/>
              <a:chOff x="5027106" y="2345385"/>
              <a:chExt cx="1172844" cy="902720"/>
            </a:xfrm>
          </p:grpSpPr>
          <p:grpSp>
            <p:nvGrpSpPr>
              <p:cNvPr id="30" name="组合 29"/>
              <p:cNvGrpSpPr/>
              <p:nvPr/>
            </p:nvGrpSpPr>
            <p:grpSpPr>
              <a:xfrm rot="5400000">
                <a:off x="5162168" y="2210323"/>
                <a:ext cx="902720" cy="1172844"/>
                <a:chOff x="4020870" y="2194485"/>
                <a:chExt cx="1102258" cy="143209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3" name="等腰三角形 43"/>
                <p:cNvSpPr/>
                <p:nvPr/>
              </p:nvSpPr>
              <p:spPr>
                <a:xfrm>
                  <a:off x="4020870" y="2194485"/>
                  <a:ext cx="1102258" cy="1432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等腰三角形 42"/>
                <p:cNvSpPr/>
                <p:nvPr/>
              </p:nvSpPr>
              <p:spPr>
                <a:xfrm>
                  <a:off x="4044926" y="2251926"/>
                  <a:ext cx="1054141" cy="135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43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4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TextBox 33"/>
              <p:cNvSpPr>
                <a:spLocks noChangeArrowheads="1"/>
              </p:cNvSpPr>
              <p:nvPr/>
            </p:nvSpPr>
            <p:spPr bwMode="auto">
              <a:xfrm>
                <a:off x="5141166" y="2640364"/>
                <a:ext cx="67882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2200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44683" y="1147646"/>
              <a:ext cx="1172844" cy="902720"/>
              <a:chOff x="5027106" y="2345385"/>
              <a:chExt cx="1172844" cy="902720"/>
            </a:xfrm>
          </p:grpSpPr>
          <p:grpSp>
            <p:nvGrpSpPr>
              <p:cNvPr id="26" name="组合 25"/>
              <p:cNvGrpSpPr/>
              <p:nvPr/>
            </p:nvGrpSpPr>
            <p:grpSpPr>
              <a:xfrm rot="5400000">
                <a:off x="5162168" y="2210323"/>
                <a:ext cx="902720" cy="1172844"/>
                <a:chOff x="4020870" y="2194485"/>
                <a:chExt cx="1102258" cy="143209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8" name="等腰三角形 43"/>
                <p:cNvSpPr/>
                <p:nvPr/>
              </p:nvSpPr>
              <p:spPr>
                <a:xfrm>
                  <a:off x="4020870" y="2194485"/>
                  <a:ext cx="1102258" cy="1432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等腰三角形 42"/>
                <p:cNvSpPr/>
                <p:nvPr/>
              </p:nvSpPr>
              <p:spPr>
                <a:xfrm>
                  <a:off x="4044926" y="2251926"/>
                  <a:ext cx="1054141" cy="135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43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4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TextBox 33"/>
              <p:cNvSpPr>
                <a:spLocks noChangeArrowheads="1"/>
              </p:cNvSpPr>
              <p:nvPr/>
            </p:nvSpPr>
            <p:spPr bwMode="auto">
              <a:xfrm>
                <a:off x="5141166" y="2640364"/>
                <a:ext cx="67882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2200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211512" y="1177742"/>
              <a:ext cx="1172844" cy="902720"/>
              <a:chOff x="5027106" y="2345385"/>
              <a:chExt cx="1172844" cy="902720"/>
            </a:xfrm>
          </p:grpSpPr>
          <p:grpSp>
            <p:nvGrpSpPr>
              <p:cNvPr id="22" name="组合 21"/>
              <p:cNvGrpSpPr/>
              <p:nvPr/>
            </p:nvGrpSpPr>
            <p:grpSpPr>
              <a:xfrm rot="5400000">
                <a:off x="5162168" y="2210323"/>
                <a:ext cx="902720" cy="1172844"/>
                <a:chOff x="4020870" y="2194485"/>
                <a:chExt cx="1102258" cy="143209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4" name="等腰三角形 43"/>
                <p:cNvSpPr/>
                <p:nvPr/>
              </p:nvSpPr>
              <p:spPr>
                <a:xfrm>
                  <a:off x="4020870" y="2194485"/>
                  <a:ext cx="1102258" cy="1432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等腰三角形 42"/>
                <p:cNvSpPr/>
                <p:nvPr/>
              </p:nvSpPr>
              <p:spPr>
                <a:xfrm>
                  <a:off x="4044926" y="2251926"/>
                  <a:ext cx="1054141" cy="135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43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4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TextBox 33"/>
              <p:cNvSpPr>
                <a:spLocks noChangeArrowheads="1"/>
              </p:cNvSpPr>
              <p:nvPr/>
            </p:nvSpPr>
            <p:spPr bwMode="auto">
              <a:xfrm>
                <a:off x="5046808" y="2656266"/>
                <a:ext cx="84249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sz="2200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385411" y="1189305"/>
              <a:ext cx="1172844" cy="902720"/>
              <a:chOff x="5027106" y="2345385"/>
              <a:chExt cx="1172844" cy="902720"/>
            </a:xfrm>
          </p:grpSpPr>
          <p:grpSp>
            <p:nvGrpSpPr>
              <p:cNvPr id="18" name="组合 17"/>
              <p:cNvGrpSpPr/>
              <p:nvPr/>
            </p:nvGrpSpPr>
            <p:grpSpPr>
              <a:xfrm rot="5400000">
                <a:off x="5162168" y="2210323"/>
                <a:ext cx="902720" cy="1172844"/>
                <a:chOff x="4020870" y="2194485"/>
                <a:chExt cx="1102258" cy="143209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0" name="等腰三角形 43"/>
                <p:cNvSpPr/>
                <p:nvPr/>
              </p:nvSpPr>
              <p:spPr>
                <a:xfrm>
                  <a:off x="4020870" y="2194485"/>
                  <a:ext cx="1102258" cy="1432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58" h="1432090">
                      <a:moveTo>
                        <a:pt x="761620" y="431870"/>
                      </a:moveTo>
                      <a:lnTo>
                        <a:pt x="856659" y="621949"/>
                      </a:lnTo>
                      <a:lnTo>
                        <a:pt x="234710" y="621949"/>
                      </a:lnTo>
                      <a:lnTo>
                        <a:pt x="325695" y="439980"/>
                      </a:lnTo>
                      <a:cubicBezTo>
                        <a:pt x="163858" y="520416"/>
                        <a:pt x="53779" y="687834"/>
                        <a:pt x="53779" y="880961"/>
                      </a:cubicBezTo>
                      <a:cubicBezTo>
                        <a:pt x="53779" y="1155639"/>
                        <a:pt x="276450" y="1378310"/>
                        <a:pt x="551128" y="1378310"/>
                      </a:cubicBezTo>
                      <a:cubicBezTo>
                        <a:pt x="825806" y="1378310"/>
                        <a:pt x="1048477" y="1155639"/>
                        <a:pt x="1048477" y="880961"/>
                      </a:cubicBezTo>
                      <a:cubicBezTo>
                        <a:pt x="1048477" y="681767"/>
                        <a:pt x="931374" y="509923"/>
                        <a:pt x="761620" y="431870"/>
                      </a:cubicBezTo>
                      <a:close/>
                      <a:moveTo>
                        <a:pt x="545685" y="0"/>
                      </a:moveTo>
                      <a:lnTo>
                        <a:pt x="726120" y="360871"/>
                      </a:lnTo>
                      <a:cubicBezTo>
                        <a:pt x="945108" y="431845"/>
                        <a:pt x="1102258" y="638051"/>
                        <a:pt x="1102258" y="880961"/>
                      </a:cubicBezTo>
                      <a:cubicBezTo>
                        <a:pt x="1102258" y="1185341"/>
                        <a:pt x="855509" y="1432090"/>
                        <a:pt x="551129" y="1432090"/>
                      </a:cubicBezTo>
                      <a:cubicBezTo>
                        <a:pt x="246749" y="1432090"/>
                        <a:pt x="0" y="1185341"/>
                        <a:pt x="0" y="880961"/>
                      </a:cubicBezTo>
                      <a:cubicBezTo>
                        <a:pt x="0" y="642821"/>
                        <a:pt x="151038" y="439958"/>
                        <a:pt x="363249" y="3648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等腰三角形 42"/>
                <p:cNvSpPr/>
                <p:nvPr/>
              </p:nvSpPr>
              <p:spPr>
                <a:xfrm>
                  <a:off x="4044926" y="2251926"/>
                  <a:ext cx="1054141" cy="1350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142" h="1350592">
                      <a:moveTo>
                        <a:pt x="521627" y="0"/>
                      </a:moveTo>
                      <a:lnTo>
                        <a:pt x="682907" y="322559"/>
                      </a:lnTo>
                      <a:cubicBezTo>
                        <a:pt x="898294" y="386795"/>
                        <a:pt x="1054142" y="586958"/>
                        <a:pt x="1054142" y="823521"/>
                      </a:cubicBezTo>
                      <a:cubicBezTo>
                        <a:pt x="1054142" y="1114614"/>
                        <a:pt x="818164" y="1350592"/>
                        <a:pt x="527071" y="1350592"/>
                      </a:cubicBezTo>
                      <a:cubicBezTo>
                        <a:pt x="235978" y="1350592"/>
                        <a:pt x="0" y="1114614"/>
                        <a:pt x="0" y="823521"/>
                      </a:cubicBezTo>
                      <a:cubicBezTo>
                        <a:pt x="0" y="591722"/>
                        <a:pt x="149634" y="394871"/>
                        <a:pt x="358347" y="32656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43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4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TextBox 33"/>
              <p:cNvSpPr>
                <a:spLocks noChangeArrowheads="1"/>
              </p:cNvSpPr>
              <p:nvPr/>
            </p:nvSpPr>
            <p:spPr bwMode="auto">
              <a:xfrm>
                <a:off x="5125264" y="2525067"/>
                <a:ext cx="67882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267397" y="1677763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点击添加标题文字内容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3828682" y="2154817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223281" y="2705944"/>
            <a:ext cx="1715522" cy="1715522"/>
            <a:chOff x="2193191" y="1899415"/>
            <a:chExt cx="2421376" cy="2421376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5846039" y="3873512"/>
            <a:ext cx="3216350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76373" y="3379039"/>
            <a:ext cx="1981396" cy="500287"/>
            <a:chOff x="7497701" y="1851659"/>
            <a:chExt cx="2177121" cy="667049"/>
          </a:xfrm>
        </p:grpSpPr>
        <p:sp>
          <p:nvSpPr>
            <p:cNvPr id="17" name="文本框 8"/>
            <p:cNvSpPr txBox="1"/>
            <p:nvPr/>
          </p:nvSpPr>
          <p:spPr>
            <a:xfrm>
              <a:off x="7497701" y="1851659"/>
              <a:ext cx="217712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dist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在此添加标题</a:t>
              </a:r>
            </a:p>
          </p:txBody>
        </p:sp>
        <p:sp>
          <p:nvSpPr>
            <p:cNvPr id="18" name="文本框 9"/>
            <p:cNvSpPr txBox="1"/>
            <p:nvPr/>
          </p:nvSpPr>
          <p:spPr>
            <a:xfrm>
              <a:off x="7508478" y="2210932"/>
              <a:ext cx="21555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dist"/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the title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文本框 10"/>
          <p:cNvSpPr txBox="1"/>
          <p:nvPr/>
        </p:nvSpPr>
        <p:spPr bwMode="auto">
          <a:xfrm>
            <a:off x="5776373" y="4079516"/>
            <a:ext cx="338157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3336024" y="4724578"/>
            <a:ext cx="149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034056" y="5061104"/>
            <a:ext cx="2168504" cy="520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11640" y="5005981"/>
            <a:ext cx="174256" cy="17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91809" y="3129152"/>
            <a:ext cx="1271502" cy="8540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95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en-US" altLang="zh-CN" sz="3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825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298727" y="1632627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点击添加标题文字内容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3860012" y="2109681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8327591" y="3212065"/>
            <a:ext cx="559718" cy="184693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6334129" y="3549383"/>
            <a:ext cx="683924" cy="62221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/>
          <p:cNvGrpSpPr/>
          <p:nvPr/>
        </p:nvGrpSpPr>
        <p:grpSpPr>
          <a:xfrm>
            <a:off x="6783224" y="2133862"/>
            <a:ext cx="1656509" cy="1656509"/>
            <a:chOff x="5252030" y="2008764"/>
            <a:chExt cx="809336" cy="809336"/>
          </a:xfrm>
          <a:solidFill>
            <a:srgbClr val="C00000"/>
          </a:solidFill>
        </p:grpSpPr>
        <p:sp>
          <p:nvSpPr>
            <p:cNvPr id="46" name="椭圆 4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85305" y="5190195"/>
            <a:ext cx="515519" cy="515519"/>
            <a:chOff x="5252030" y="2008764"/>
            <a:chExt cx="809336" cy="809336"/>
          </a:xfrm>
          <a:solidFill>
            <a:srgbClr val="C00000"/>
          </a:solidFill>
        </p:grpSpPr>
        <p:sp>
          <p:nvSpPr>
            <p:cNvPr id="44" name="椭圆 4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3726905" y="2843273"/>
            <a:ext cx="1183651" cy="11836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368300" dist="254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flipV="1">
            <a:off x="3436530" y="3816895"/>
            <a:ext cx="413953" cy="322088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4825955" y="3679629"/>
            <a:ext cx="681323" cy="491172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  <a:endCxn id="37" idx="1"/>
          </p:cNvCxnSpPr>
          <p:nvPr/>
        </p:nvCxnSpPr>
        <p:spPr bwMode="auto">
          <a:xfrm>
            <a:off x="2463756" y="3925202"/>
            <a:ext cx="363984" cy="242094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V="1">
            <a:off x="5205756" y="4999359"/>
            <a:ext cx="301521" cy="278300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组合 17"/>
          <p:cNvGrpSpPr/>
          <p:nvPr/>
        </p:nvGrpSpPr>
        <p:grpSpPr>
          <a:xfrm>
            <a:off x="8746371" y="3178287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07825" y="3959493"/>
            <a:ext cx="1226559" cy="12265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87368" y="4026924"/>
            <a:ext cx="867139" cy="8671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37"/>
          <p:cNvSpPr>
            <a:spLocks noChangeArrowheads="1"/>
          </p:cNvSpPr>
          <p:nvPr/>
        </p:nvSpPr>
        <p:spPr bwMode="auto">
          <a:xfrm>
            <a:off x="7262459" y="257424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2200" b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</a:p>
        </p:txBody>
      </p:sp>
      <p:sp>
        <p:nvSpPr>
          <p:cNvPr id="22" name="文本框 37"/>
          <p:cNvSpPr>
            <a:spLocks noChangeArrowheads="1"/>
          </p:cNvSpPr>
          <p:nvPr/>
        </p:nvSpPr>
        <p:spPr bwMode="auto">
          <a:xfrm>
            <a:off x="5585115" y="4266781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1900" b="0" dirty="0">
              <a:solidFill>
                <a:srgbClr val="080808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</a:p>
        </p:txBody>
      </p:sp>
      <p:sp>
        <p:nvSpPr>
          <p:cNvPr id="23" name="文本框 37"/>
          <p:cNvSpPr>
            <a:spLocks noChangeArrowheads="1"/>
          </p:cNvSpPr>
          <p:nvPr/>
        </p:nvSpPr>
        <p:spPr bwMode="auto">
          <a:xfrm>
            <a:off x="3954619" y="3058204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1900" b="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</a:p>
        </p:txBody>
      </p:sp>
      <p:sp>
        <p:nvSpPr>
          <p:cNvPr id="24" name="文本框 37"/>
          <p:cNvSpPr>
            <a:spLocks noChangeArrowheads="1"/>
          </p:cNvSpPr>
          <p:nvPr/>
        </p:nvSpPr>
        <p:spPr bwMode="auto">
          <a:xfrm>
            <a:off x="2874716" y="425362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1200" b="0" dirty="0">
              <a:solidFill>
                <a:srgbClr val="080808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378057" y="4982107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ts val="1355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63931" y="4083663"/>
            <a:ext cx="1366485" cy="2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ts val="1355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67838" y="5225990"/>
            <a:ext cx="1366485" cy="2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ts val="1355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901738" y="3916869"/>
            <a:ext cx="1366485" cy="2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ts val="1355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点击添加描述总结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670926" y="4620461"/>
            <a:ext cx="2323291" cy="3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8" tIns="41468" rIns="82938" bIns="414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添加主要标题内容</a:t>
            </a:r>
            <a:endParaRPr lang="zh-CN" altLang="en-US" sz="16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3"/>
          <p:cNvSpPr txBox="1"/>
          <p:nvPr/>
        </p:nvSpPr>
        <p:spPr>
          <a:xfrm>
            <a:off x="7289683" y="4976960"/>
            <a:ext cx="2740626" cy="805129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084603" y="3594049"/>
            <a:ext cx="420958" cy="420958"/>
            <a:chOff x="5252030" y="2008764"/>
            <a:chExt cx="809336" cy="809336"/>
          </a:xfrm>
          <a:solidFill>
            <a:srgbClr val="C00000"/>
          </a:solidFill>
        </p:grpSpPr>
        <p:sp>
          <p:nvSpPr>
            <p:cNvPr id="33" name="椭圆 3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3076662" y="2351099"/>
            <a:ext cx="6749383" cy="2642422"/>
            <a:chOff x="2123728" y="1635646"/>
            <a:chExt cx="4915443" cy="1924424"/>
          </a:xfrm>
        </p:grpSpPr>
        <p:sp>
          <p:nvSpPr>
            <p:cNvPr id="68" name="TextBox 11"/>
            <p:cNvSpPr txBox="1"/>
            <p:nvPr/>
          </p:nvSpPr>
          <p:spPr>
            <a:xfrm>
              <a:off x="3896777" y="1806109"/>
              <a:ext cx="1479374" cy="784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lvl="1"/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第四部分</a:t>
              </a:r>
              <a:endParaRPr lang="en-US" altLang="zh-CN" sz="28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1"/>
              <a:r>
                <a:rPr lang="zh-CN" altLang="en-US" sz="36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活动效果</a:t>
              </a:r>
              <a:endParaRPr lang="en-US" altLang="zh-CN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V="1">
              <a:off x="3635896" y="1635646"/>
              <a:ext cx="0" cy="1924424"/>
            </a:xfrm>
            <a:prstGeom prst="line">
              <a:avLst/>
            </a:prstGeom>
            <a:ln w="12700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3"/>
            <p:cNvSpPr txBox="1"/>
            <p:nvPr/>
          </p:nvSpPr>
          <p:spPr>
            <a:xfrm>
              <a:off x="2391927" y="3098859"/>
              <a:ext cx="902846" cy="17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24"/>
            <p:cNvSpPr txBox="1"/>
            <p:nvPr/>
          </p:nvSpPr>
          <p:spPr>
            <a:xfrm>
              <a:off x="3948592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3" name="TextBox 25"/>
            <p:cNvSpPr txBox="1"/>
            <p:nvPr/>
          </p:nvSpPr>
          <p:spPr>
            <a:xfrm>
              <a:off x="5001263" y="2787774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4" name="TextBox 26"/>
            <p:cNvSpPr txBox="1"/>
            <p:nvPr/>
          </p:nvSpPr>
          <p:spPr>
            <a:xfrm>
              <a:off x="6011289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5" name="TextBox 27"/>
            <p:cNvSpPr txBox="1"/>
            <p:nvPr/>
          </p:nvSpPr>
          <p:spPr>
            <a:xfrm>
              <a:off x="3948592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6" name="TextBox 28"/>
            <p:cNvSpPr txBox="1"/>
            <p:nvPr/>
          </p:nvSpPr>
          <p:spPr>
            <a:xfrm>
              <a:off x="5001264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6010903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8" name="TextBox 13"/>
            <p:cNvSpPr txBox="1"/>
            <p:nvPr/>
          </p:nvSpPr>
          <p:spPr>
            <a:xfrm>
              <a:off x="2335754" y="1963009"/>
              <a:ext cx="902846" cy="717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6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4517332" y="1773867"/>
            <a:ext cx="1306135" cy="1269327"/>
            <a:chOff x="2132199" y="770251"/>
            <a:chExt cx="1306135" cy="1269327"/>
          </a:xfrm>
        </p:grpSpPr>
        <p:grpSp>
          <p:nvGrpSpPr>
            <p:cNvPr id="88" name="组合 8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2" name="同心圆 9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11"/>
            <p:cNvSpPr txBox="1"/>
            <p:nvPr/>
          </p:nvSpPr>
          <p:spPr>
            <a:xfrm>
              <a:off x="2387986" y="979068"/>
              <a:ext cx="9506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50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前 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167886" y="2606839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850240" y="2220855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6532" y="2385403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768058" y="177311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21029" y="1773867"/>
            <a:ext cx="1306135" cy="1269327"/>
            <a:chOff x="2132199" y="770251"/>
            <a:chExt cx="1306135" cy="1269327"/>
          </a:xfrm>
        </p:grpSpPr>
        <p:grpSp>
          <p:nvGrpSpPr>
            <p:cNvPr id="74" name="组合 73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8" name="同心圆 7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TextBox 11"/>
            <p:cNvSpPr txBox="1"/>
            <p:nvPr/>
          </p:nvSpPr>
          <p:spPr>
            <a:xfrm>
              <a:off x="2387986" y="980749"/>
              <a:ext cx="9506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50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言</a:t>
              </a:r>
            </a:p>
          </p:txBody>
        </p:sp>
      </p:grpSp>
      <p:sp>
        <p:nvSpPr>
          <p:cNvPr id="67" name="TextBox 2"/>
          <p:cNvSpPr txBox="1"/>
          <p:nvPr/>
        </p:nvSpPr>
        <p:spPr>
          <a:xfrm>
            <a:off x="2194561" y="3310375"/>
            <a:ext cx="7589386" cy="193893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回顾这一年的工作，在取得成绩的同时，我们也找到了工作中的不足和问题，主要反映于</a:t>
            </a: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及</a:t>
            </a: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的风格、定型还有待进一步探索，尤其是网上的公司产品库充分体现我们</a:t>
            </a:r>
            <a:r>
              <a:rPr lang="en-US" altLang="zh-CN" sz="1600" dirty="0" err="1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xxxxx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600" dirty="0" smtClean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r>
              <a:rPr lang="zh-CN" altLang="en-US" sz="1600" dirty="0" smtClean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们所向披靡，</a:t>
            </a:r>
            <a:r>
              <a:rPr lang="en-US" altLang="zh-CN" sz="1600" dirty="0" smtClean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600" dirty="0" smtClean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我</a:t>
            </a:r>
            <a:r>
              <a: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们勇往直前！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23203" y="1653241"/>
            <a:ext cx="7339693" cy="4038138"/>
            <a:chOff x="908957" y="366504"/>
            <a:chExt cx="7339693" cy="4038138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34"/>
            <p:cNvSpPr/>
            <p:nvPr/>
          </p:nvSpPr>
          <p:spPr>
            <a:xfrm rot="5400000" flipV="1">
              <a:off x="6909553" y="3010963"/>
              <a:ext cx="1163726" cy="1476374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5400000">
              <a:off x="1231410" y="1071162"/>
              <a:ext cx="1146479" cy="14895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等腰三角形 42"/>
              <p:cNvSpPr/>
              <p:nvPr/>
            </p:nvSpPr>
            <p:spPr>
              <a:xfrm>
                <a:off x="4044928" y="2251925"/>
                <a:ext cx="1054142" cy="1350592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872660" y="1327501"/>
              <a:ext cx="5375990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圆角矩形 1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08957" y="3179740"/>
              <a:ext cx="5375990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圆角矩形 1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23"/>
            <p:cNvSpPr>
              <a:spLocks noChangeArrowheads="1"/>
            </p:cNvSpPr>
            <p:nvPr/>
          </p:nvSpPr>
          <p:spPr bwMode="auto">
            <a:xfrm>
              <a:off x="3184167" y="1596561"/>
              <a:ext cx="4752975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ts val="15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。点击输入简要文字内容，文字内容需概括精炼，不用多余的文字修饰，言简意赅的说明分项内容</a:t>
              </a: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24"/>
            <p:cNvSpPr>
              <a:spLocks noChangeArrowheads="1"/>
            </p:cNvSpPr>
            <p:nvPr/>
          </p:nvSpPr>
          <p:spPr bwMode="auto">
            <a:xfrm>
              <a:off x="1174964" y="1567801"/>
              <a:ext cx="87471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b="1" dirty="0"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16" name="TextBox 31"/>
            <p:cNvSpPr>
              <a:spLocks noChangeArrowheads="1"/>
            </p:cNvSpPr>
            <p:nvPr/>
          </p:nvSpPr>
          <p:spPr bwMode="auto">
            <a:xfrm>
              <a:off x="7236296" y="3481001"/>
              <a:ext cx="874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内容</a:t>
              </a:r>
            </a:p>
          </p:txBody>
        </p:sp>
        <p:sp>
          <p:nvSpPr>
            <p:cNvPr id="17" name="TextBox 25"/>
            <p:cNvSpPr>
              <a:spLocks noChangeArrowheads="1"/>
            </p:cNvSpPr>
            <p:nvPr/>
          </p:nvSpPr>
          <p:spPr bwMode="auto">
            <a:xfrm>
              <a:off x="1165225" y="3373280"/>
              <a:ext cx="4967288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ts val="1500"/>
                </a:lnSpc>
              </a:pPr>
              <a:r>
                <a:rPr lang="zh-CN" altLang="en-US" sz="1000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000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000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。点击输入简要文字内容，文字内容需概括精炼，不用多余的文字修饰，言简意赅的说明分项内容</a:t>
              </a:r>
              <a:r>
                <a:rPr lang="en-US" altLang="zh-CN" sz="1000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000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000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92550" y="1479428"/>
            <a:ext cx="9001000" cy="4364349"/>
            <a:chOff x="35496" y="366504"/>
            <a:chExt cx="9001000" cy="4364349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54"/>
            <p:cNvSpPr/>
            <p:nvPr/>
          </p:nvSpPr>
          <p:spPr>
            <a:xfrm>
              <a:off x="2836047" y="2012284"/>
              <a:ext cx="3477652" cy="1802173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-1" fmla="*/ 0 w 3487467"/>
                <a:gd name="connsiteY0-2" fmla="*/ 0 h 1719830"/>
                <a:gd name="connsiteX1-3" fmla="*/ 3439660 w 3487467"/>
                <a:gd name="connsiteY1-4" fmla="*/ 0 h 1719830"/>
                <a:gd name="connsiteX2-5" fmla="*/ 1719830 w 3487467"/>
                <a:gd name="connsiteY2-6" fmla="*/ 1719830 h 1719830"/>
                <a:gd name="connsiteX3-7" fmla="*/ 0 w 3487467"/>
                <a:gd name="connsiteY3-8" fmla="*/ 0 h 1719830"/>
                <a:gd name="connsiteX0-9" fmla="*/ 6132 w 3493599"/>
                <a:gd name="connsiteY0-10" fmla="*/ 130018 h 1849848"/>
                <a:gd name="connsiteX1-11" fmla="*/ 3445792 w 3493599"/>
                <a:gd name="connsiteY1-12" fmla="*/ 130018 h 1849848"/>
                <a:gd name="connsiteX2-13" fmla="*/ 1725962 w 3493599"/>
                <a:gd name="connsiteY2-14" fmla="*/ 1849848 h 1849848"/>
                <a:gd name="connsiteX3-15" fmla="*/ 6132 w 3493599"/>
                <a:gd name="connsiteY3-16" fmla="*/ 130018 h 1849848"/>
                <a:gd name="connsiteX0-17" fmla="*/ 6132 w 3493599"/>
                <a:gd name="connsiteY0-18" fmla="*/ 35412 h 1755242"/>
                <a:gd name="connsiteX1-19" fmla="*/ 3445792 w 3493599"/>
                <a:gd name="connsiteY1-20" fmla="*/ 35412 h 1755242"/>
                <a:gd name="connsiteX2-21" fmla="*/ 1725962 w 3493599"/>
                <a:gd name="connsiteY2-22" fmla="*/ 1755242 h 1755242"/>
                <a:gd name="connsiteX3-23" fmla="*/ 6132 w 3493599"/>
                <a:gd name="connsiteY3-24" fmla="*/ 35412 h 1755242"/>
                <a:gd name="connsiteX0-25" fmla="*/ 4377 w 3488420"/>
                <a:gd name="connsiteY0-26" fmla="*/ 11795 h 1772900"/>
                <a:gd name="connsiteX1-27" fmla="*/ 3450912 w 3488420"/>
                <a:gd name="connsiteY1-28" fmla="*/ 53046 h 1772900"/>
                <a:gd name="connsiteX2-29" fmla="*/ 1731082 w 3488420"/>
                <a:gd name="connsiteY2-30" fmla="*/ 1772876 h 1772900"/>
                <a:gd name="connsiteX3-31" fmla="*/ 4377 w 3488420"/>
                <a:gd name="connsiteY3-32" fmla="*/ 11795 h 1772900"/>
                <a:gd name="connsiteX0-33" fmla="*/ 39013 w 3522446"/>
                <a:gd name="connsiteY0-34" fmla="*/ 134148 h 1909003"/>
                <a:gd name="connsiteX1-35" fmla="*/ 3485548 w 3522446"/>
                <a:gd name="connsiteY1-36" fmla="*/ 175399 h 1909003"/>
                <a:gd name="connsiteX2-37" fmla="*/ 1738217 w 3522446"/>
                <a:gd name="connsiteY2-38" fmla="*/ 1908979 h 1909003"/>
                <a:gd name="connsiteX3-39" fmla="*/ 39013 w 3522446"/>
                <a:gd name="connsiteY3-40" fmla="*/ 134148 h 1909003"/>
                <a:gd name="connsiteX0-41" fmla="*/ 55067 w 3553265"/>
                <a:gd name="connsiteY0-42" fmla="*/ 134148 h 1909002"/>
                <a:gd name="connsiteX1-43" fmla="*/ 3501602 w 3553265"/>
                <a:gd name="connsiteY1-44" fmla="*/ 175399 h 1909002"/>
                <a:gd name="connsiteX2-45" fmla="*/ 1754271 w 3553265"/>
                <a:gd name="connsiteY2-46" fmla="*/ 1908979 h 1909002"/>
                <a:gd name="connsiteX3-47" fmla="*/ 55067 w 3553265"/>
                <a:gd name="connsiteY3-48" fmla="*/ 134148 h 1909002"/>
                <a:gd name="connsiteX0-49" fmla="*/ 39426 w 3502160"/>
                <a:gd name="connsiteY0-50" fmla="*/ 134148 h 1909003"/>
                <a:gd name="connsiteX1-51" fmla="*/ 3465335 w 3502160"/>
                <a:gd name="connsiteY1-52" fmla="*/ 175399 h 1909003"/>
                <a:gd name="connsiteX2-53" fmla="*/ 1718004 w 3502160"/>
                <a:gd name="connsiteY2-54" fmla="*/ 1908979 h 1909003"/>
                <a:gd name="connsiteX3-55" fmla="*/ 39426 w 3502160"/>
                <a:gd name="connsiteY3-56" fmla="*/ 134148 h 1909003"/>
                <a:gd name="connsiteX0-57" fmla="*/ 8999 w 3471733"/>
                <a:gd name="connsiteY0-58" fmla="*/ 21578 h 1796433"/>
                <a:gd name="connsiteX1-59" fmla="*/ 3434908 w 3471733"/>
                <a:gd name="connsiteY1-60" fmla="*/ 62829 h 1796433"/>
                <a:gd name="connsiteX2-61" fmla="*/ 1687577 w 3471733"/>
                <a:gd name="connsiteY2-62" fmla="*/ 1796409 h 1796433"/>
                <a:gd name="connsiteX3-63" fmla="*/ 8999 w 3471733"/>
                <a:gd name="connsiteY3-64" fmla="*/ 21578 h 1796433"/>
                <a:gd name="connsiteX0-65" fmla="*/ 39425 w 3502159"/>
                <a:gd name="connsiteY0-66" fmla="*/ 135675 h 1931154"/>
                <a:gd name="connsiteX1-67" fmla="*/ 3465334 w 3502159"/>
                <a:gd name="connsiteY1-68" fmla="*/ 176926 h 1931154"/>
                <a:gd name="connsiteX2-69" fmla="*/ 1718003 w 3502159"/>
                <a:gd name="connsiteY2-70" fmla="*/ 1931131 h 1931154"/>
                <a:gd name="connsiteX3-71" fmla="*/ 39425 w 3502159"/>
                <a:gd name="connsiteY3-72" fmla="*/ 135675 h 1931154"/>
                <a:gd name="connsiteX0-73" fmla="*/ 7276 w 3470010"/>
                <a:gd name="connsiteY0-74" fmla="*/ 26065 h 1821544"/>
                <a:gd name="connsiteX1-75" fmla="*/ 3433185 w 3470010"/>
                <a:gd name="connsiteY1-76" fmla="*/ 67316 h 1821544"/>
                <a:gd name="connsiteX2-77" fmla="*/ 1685854 w 3470010"/>
                <a:gd name="connsiteY2-78" fmla="*/ 1821521 h 1821544"/>
                <a:gd name="connsiteX3-79" fmla="*/ 7276 w 3470010"/>
                <a:gd name="connsiteY3-80" fmla="*/ 26065 h 1821544"/>
                <a:gd name="connsiteX0-81" fmla="*/ 12669 w 3492943"/>
                <a:gd name="connsiteY0-82" fmla="*/ 26065 h 1822469"/>
                <a:gd name="connsiteX1-83" fmla="*/ 3438578 w 3492943"/>
                <a:gd name="connsiteY1-84" fmla="*/ 67316 h 1822469"/>
                <a:gd name="connsiteX2-85" fmla="*/ 1691247 w 3492943"/>
                <a:gd name="connsiteY2-86" fmla="*/ 1821521 h 1822469"/>
                <a:gd name="connsiteX3-87" fmla="*/ 12669 w 3492943"/>
                <a:gd name="connsiteY3-88" fmla="*/ 26065 h 1822469"/>
                <a:gd name="connsiteX0-89" fmla="*/ 48756 w 3529030"/>
                <a:gd name="connsiteY0-90" fmla="*/ 3139 h 1799516"/>
                <a:gd name="connsiteX1-91" fmla="*/ 3474665 w 3529030"/>
                <a:gd name="connsiteY1-92" fmla="*/ 44390 h 1799516"/>
                <a:gd name="connsiteX2-93" fmla="*/ 1727334 w 3529030"/>
                <a:gd name="connsiteY2-94" fmla="*/ 1798595 h 1799516"/>
                <a:gd name="connsiteX3-95" fmla="*/ 48756 w 3529030"/>
                <a:gd name="connsiteY3-96" fmla="*/ 3139 h 1799516"/>
                <a:gd name="connsiteX0-97" fmla="*/ 48756 w 3529030"/>
                <a:gd name="connsiteY0-98" fmla="*/ 5796 h 1802173"/>
                <a:gd name="connsiteX1-99" fmla="*/ 3474665 w 3529030"/>
                <a:gd name="connsiteY1-100" fmla="*/ 47047 h 1802173"/>
                <a:gd name="connsiteX2-101" fmla="*/ 1727334 w 3529030"/>
                <a:gd name="connsiteY2-102" fmla="*/ 1801252 h 1802173"/>
                <a:gd name="connsiteX3-103" fmla="*/ 48756 w 3529030"/>
                <a:gd name="connsiteY3-104" fmla="*/ 5796 h 1802173"/>
                <a:gd name="connsiteX0-105" fmla="*/ 48756 w 3477652"/>
                <a:gd name="connsiteY0-106" fmla="*/ 5796 h 1802173"/>
                <a:gd name="connsiteX1-107" fmla="*/ 3474665 w 3477652"/>
                <a:gd name="connsiteY1-108" fmla="*/ 47047 h 1802173"/>
                <a:gd name="connsiteX2-109" fmla="*/ 1727334 w 3477652"/>
                <a:gd name="connsiteY2-110" fmla="*/ 1801252 h 1802173"/>
                <a:gd name="connsiteX3-111" fmla="*/ 48756 w 3477652"/>
                <a:gd name="connsiteY3-112" fmla="*/ 5796 h 18021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680840" y="1832016"/>
              <a:ext cx="543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053802" y="2008303"/>
              <a:ext cx="1499148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926638" y="2008304"/>
              <a:ext cx="626312" cy="1779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4552951" y="2008304"/>
              <a:ext cx="670571" cy="1717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4552950" y="2008303"/>
              <a:ext cx="1465240" cy="1054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854407" y="2664829"/>
              <a:ext cx="660132" cy="66013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35896" y="3395389"/>
              <a:ext cx="660132" cy="6601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888236" y="3361650"/>
              <a:ext cx="660132" cy="66013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1678" y="2567970"/>
              <a:ext cx="660132" cy="6601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940152" y="1700255"/>
              <a:ext cx="660132" cy="66013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573690" y="1688852"/>
              <a:ext cx="660132" cy="6601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4"/>
            <p:cNvSpPr txBox="1"/>
            <p:nvPr/>
          </p:nvSpPr>
          <p:spPr>
            <a:xfrm>
              <a:off x="35496" y="2111305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2184896" y="298414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539552" y="3263433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25" name="TextBox 37"/>
            <p:cNvSpPr txBox="1"/>
            <p:nvPr/>
          </p:nvSpPr>
          <p:spPr>
            <a:xfrm>
              <a:off x="3097652" y="392024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1452308" y="4199537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5525864" y="393990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8" name="TextBox 40"/>
            <p:cNvSpPr txBox="1"/>
            <p:nvPr/>
          </p:nvSpPr>
          <p:spPr>
            <a:xfrm>
              <a:off x="5184068" y="4219816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29" name="TextBox 41"/>
            <p:cNvSpPr txBox="1"/>
            <p:nvPr/>
          </p:nvSpPr>
          <p:spPr>
            <a:xfrm>
              <a:off x="6353956" y="300493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0" name="TextBox 42"/>
            <p:cNvSpPr txBox="1"/>
            <p:nvPr/>
          </p:nvSpPr>
          <p:spPr>
            <a:xfrm>
              <a:off x="6012160" y="3284849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6822008" y="198168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3" name="TextBox 44"/>
            <p:cNvSpPr txBox="1"/>
            <p:nvPr/>
          </p:nvSpPr>
          <p:spPr>
            <a:xfrm>
              <a:off x="6480212" y="2261599"/>
              <a:ext cx="25562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点击输入简要文字内容，文字内容需概括精炼，不用多余的文字修饰。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851771" y="1307123"/>
              <a:ext cx="1402358" cy="1402358"/>
              <a:chOff x="3851771" y="1163107"/>
              <a:chExt cx="1402358" cy="1402358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3851771" y="1163107"/>
                <a:ext cx="1402358" cy="1402358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4229212" y="149163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</a:t>
                </a:r>
                <a:endParaRPr lang="en-US" altLang="zh-CN" sz="20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300022" y="1365156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点击添加标题文字内容</a:t>
            </a:r>
          </a:p>
        </p:txBody>
      </p:sp>
      <p:cxnSp>
        <p:nvCxnSpPr>
          <p:cNvPr id="8" name="直接连接符​​ 14"/>
          <p:cNvCxnSpPr/>
          <p:nvPr/>
        </p:nvCxnSpPr>
        <p:spPr>
          <a:xfrm>
            <a:off x="3861307" y="1842210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182148" y="4095475"/>
            <a:ext cx="513288" cy="513288"/>
            <a:chOff x="3237545" y="4561747"/>
            <a:chExt cx="1146960" cy="1146960"/>
          </a:xfrm>
        </p:grpSpPr>
        <p:sp>
          <p:nvSpPr>
            <p:cNvPr id="61" name="圆角矩形 6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82794" y="4050030"/>
            <a:ext cx="1762338" cy="605265"/>
            <a:chOff x="2744012" y="4525702"/>
            <a:chExt cx="2349784" cy="807020"/>
          </a:xfrm>
        </p:grpSpPr>
        <p:sp>
          <p:nvSpPr>
            <p:cNvPr id="59" name="文本框 7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文本框 8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82148" y="4950337"/>
            <a:ext cx="513288" cy="513288"/>
            <a:chOff x="3237545" y="4561747"/>
            <a:chExt cx="1146960" cy="1146960"/>
          </a:xfrm>
        </p:grpSpPr>
        <p:sp>
          <p:nvSpPr>
            <p:cNvPr id="57" name="圆角矩形 5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82794" y="4904892"/>
            <a:ext cx="1762338" cy="605265"/>
            <a:chOff x="2744012" y="4525702"/>
            <a:chExt cx="2349784" cy="807020"/>
          </a:xfrm>
        </p:grpSpPr>
        <p:sp>
          <p:nvSpPr>
            <p:cNvPr id="55" name="文本框 13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文本框 1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46866" y="4095475"/>
            <a:ext cx="513288" cy="513288"/>
            <a:chOff x="3237545" y="4561747"/>
            <a:chExt cx="1146960" cy="1146960"/>
          </a:xfrm>
        </p:grpSpPr>
        <p:sp>
          <p:nvSpPr>
            <p:cNvPr id="53" name="圆角矩形 5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47513" y="4050030"/>
            <a:ext cx="1762338" cy="605265"/>
            <a:chOff x="2744012" y="4525702"/>
            <a:chExt cx="2349784" cy="807020"/>
          </a:xfrm>
        </p:grpSpPr>
        <p:sp>
          <p:nvSpPr>
            <p:cNvPr id="51" name="文本框 19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文本框 20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46866" y="4950337"/>
            <a:ext cx="513288" cy="513288"/>
            <a:chOff x="3237545" y="4561747"/>
            <a:chExt cx="1146960" cy="1146960"/>
          </a:xfrm>
        </p:grpSpPr>
        <p:sp>
          <p:nvSpPr>
            <p:cNvPr id="49" name="圆角矩形 4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25583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351013" y="4675215"/>
              <a:ext cx="920023" cy="920023"/>
            </a:xfrm>
            <a:prstGeom prst="roundRect">
              <a:avLst>
                <a:gd name="adj" fmla="val 23205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47513" y="4904892"/>
            <a:ext cx="1762338" cy="605265"/>
            <a:chOff x="2744012" y="4525702"/>
            <a:chExt cx="2349784" cy="807020"/>
          </a:xfrm>
        </p:grpSpPr>
        <p:sp>
          <p:nvSpPr>
            <p:cNvPr id="47" name="文本框 25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26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38344" y="4247329"/>
            <a:ext cx="204213" cy="203471"/>
            <a:chOff x="3618897" y="2279040"/>
            <a:chExt cx="706229" cy="703668"/>
          </a:xfrm>
          <a:solidFill>
            <a:srgbClr val="C00000"/>
          </a:solidFill>
        </p:grpSpPr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39388" y="5101558"/>
            <a:ext cx="203259" cy="204633"/>
            <a:chOff x="5042691" y="2273920"/>
            <a:chExt cx="702937" cy="707692"/>
          </a:xfrm>
          <a:solidFill>
            <a:srgbClr val="C00000"/>
          </a:solidFill>
        </p:grpSpPr>
        <p:sp>
          <p:nvSpPr>
            <p:cNvPr id="42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27156" y="4243641"/>
            <a:ext cx="152708" cy="203154"/>
            <a:chOff x="7976594" y="2279040"/>
            <a:chExt cx="528116" cy="702571"/>
          </a:xfrm>
          <a:solidFill>
            <a:schemeClr val="accent3"/>
          </a:solidFill>
        </p:grpSpPr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01141" y="5101562"/>
            <a:ext cx="204740" cy="203364"/>
            <a:chOff x="6463926" y="2278309"/>
            <a:chExt cx="708057" cy="703302"/>
          </a:xfrm>
          <a:solidFill>
            <a:srgbClr val="C00000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20256" y="1490061"/>
            <a:ext cx="9145588" cy="4008900"/>
            <a:chOff x="1" y="366504"/>
            <a:chExt cx="9145588" cy="4008900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" y="2861421"/>
              <a:ext cx="9145588" cy="6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43" tIns="46172" rIns="92343" bIns="46172"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80451" y="2438266"/>
              <a:ext cx="869960" cy="869821"/>
              <a:chOff x="1466675" y="3784103"/>
              <a:chExt cx="1301392" cy="1301862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1466675" y="3784103"/>
                <a:ext cx="1301392" cy="1301862"/>
                <a:chOff x="4345444" y="2542859"/>
                <a:chExt cx="1810550" cy="1811205"/>
              </a:xfrm>
            </p:grpSpPr>
            <p:grpSp>
              <p:nvGrpSpPr>
                <p:cNvPr id="96" name="组合 95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98" name="同心圆 97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" name="椭圆 98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7" name="椭圆 96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TextBox 97"/>
              <p:cNvSpPr txBox="1"/>
              <p:nvPr/>
            </p:nvSpPr>
            <p:spPr>
              <a:xfrm>
                <a:off x="1692270" y="4180596"/>
                <a:ext cx="850204" cy="531307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6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083683" y="2555249"/>
              <a:ext cx="658425" cy="658319"/>
              <a:chOff x="3117025" y="3959191"/>
              <a:chExt cx="984950" cy="985306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3117025" y="3959191"/>
                <a:ext cx="984950" cy="985306"/>
                <a:chOff x="4345444" y="2542859"/>
                <a:chExt cx="1810550" cy="18112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92" name="同心圆 91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椭圆 92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1" name="椭圆 90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TextBox 104"/>
              <p:cNvSpPr txBox="1"/>
              <p:nvPr/>
            </p:nvSpPr>
            <p:spPr>
              <a:xfrm>
                <a:off x="3188495" y="4196695"/>
                <a:ext cx="850204" cy="531306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7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975381" y="2443509"/>
              <a:ext cx="881936" cy="881795"/>
              <a:chOff x="4450933" y="3791953"/>
              <a:chExt cx="1319306" cy="1319782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4450933" y="3791953"/>
                <a:ext cx="1319306" cy="1319782"/>
                <a:chOff x="4345444" y="2542859"/>
                <a:chExt cx="1810550" cy="1811205"/>
              </a:xfrm>
            </p:grpSpPr>
            <p:grpSp>
              <p:nvGrpSpPr>
                <p:cNvPr id="84" name="组合 83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86" name="同心圆 85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5" name="椭圆 84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TextBox 111"/>
              <p:cNvSpPr txBox="1"/>
              <p:nvPr/>
            </p:nvSpPr>
            <p:spPr>
              <a:xfrm>
                <a:off x="4685484" y="4180595"/>
                <a:ext cx="850203" cy="531306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090589" y="2544015"/>
              <a:ext cx="680890" cy="680781"/>
              <a:chOff x="6119197" y="3942381"/>
              <a:chExt cx="1018558" cy="1018926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6119197" y="3942381"/>
                <a:ext cx="1018558" cy="1018926"/>
                <a:chOff x="4345444" y="2542859"/>
                <a:chExt cx="1810550" cy="1811205"/>
              </a:xfrm>
            </p:grpSpPr>
            <p:grpSp>
              <p:nvGrpSpPr>
                <p:cNvPr id="78" name="组合 77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80" name="同心圆 79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椭圆 78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TextBox 118"/>
              <p:cNvSpPr txBox="1"/>
              <p:nvPr/>
            </p:nvSpPr>
            <p:spPr>
              <a:xfrm>
                <a:off x="6209133" y="4196696"/>
                <a:ext cx="850205" cy="531307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9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04754" y="2544016"/>
              <a:ext cx="708615" cy="680781"/>
              <a:chOff x="7486713" y="3942381"/>
              <a:chExt cx="1060031" cy="1018926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7486713" y="3942381"/>
                <a:ext cx="1018558" cy="1018926"/>
                <a:chOff x="4345444" y="2542859"/>
                <a:chExt cx="1810550" cy="1811205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74" name="同心圆 73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3" name="椭圆 72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TextBox 125"/>
              <p:cNvSpPr txBox="1"/>
              <p:nvPr/>
            </p:nvSpPr>
            <p:spPr>
              <a:xfrm>
                <a:off x="7555666" y="4199439"/>
                <a:ext cx="991078" cy="485241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918916" y="2431103"/>
              <a:ext cx="906755" cy="906611"/>
              <a:chOff x="8854229" y="3773382"/>
              <a:chExt cx="1356434" cy="1356924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8854229" y="3773382"/>
                <a:ext cx="1356434" cy="1356924"/>
                <a:chOff x="4345444" y="2542859"/>
                <a:chExt cx="1810550" cy="1811205"/>
              </a:xfrm>
            </p:grpSpPr>
            <p:grpSp>
              <p:nvGrpSpPr>
                <p:cNvPr id="63" name="组合 62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68" name="同心圆 67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7" name="椭圆 66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TextBox 132"/>
              <p:cNvSpPr txBox="1"/>
              <p:nvPr/>
            </p:nvSpPr>
            <p:spPr>
              <a:xfrm>
                <a:off x="9068720" y="4180595"/>
                <a:ext cx="1015119" cy="531306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11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058945" y="2267888"/>
              <a:ext cx="1233232" cy="1233035"/>
              <a:chOff x="10559621" y="3529102"/>
              <a:chExt cx="1844818" cy="1845484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0559621" y="3529102"/>
                <a:ext cx="1844818" cy="1845484"/>
                <a:chOff x="4345444" y="2542859"/>
                <a:chExt cx="1810550" cy="1811205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4345444" y="2542859"/>
                  <a:ext cx="1810550" cy="1811205"/>
                  <a:chOff x="1463339" y="1072758"/>
                  <a:chExt cx="1546058" cy="1546058"/>
                </a:xfrm>
                <a:effectLst>
                  <a:outerShdw blurRad="330200" dist="215900" dir="6900000" sx="91000" sy="91000" algn="t" rotWithShape="0">
                    <a:prstClr val="black">
                      <a:alpha val="49000"/>
                    </a:prstClr>
                  </a:outerShdw>
                </a:effectLst>
              </p:grpSpPr>
              <p:sp>
                <p:nvSpPr>
                  <p:cNvPr id="59" name="同心圆 58"/>
                  <p:cNvSpPr/>
                  <p:nvPr/>
                </p:nvSpPr>
                <p:spPr>
                  <a:xfrm>
                    <a:off x="1463339" y="1072758"/>
                    <a:ext cx="1546058" cy="1546058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1484232" y="1093651"/>
                    <a:ext cx="1504274" cy="1504273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40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8" name="椭圆 57"/>
                <p:cNvSpPr/>
                <p:nvPr/>
              </p:nvSpPr>
              <p:spPr>
                <a:xfrm>
                  <a:off x="4565570" y="2763062"/>
                  <a:ext cx="1370298" cy="137079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TextBox 139"/>
              <p:cNvSpPr txBox="1"/>
              <p:nvPr/>
            </p:nvSpPr>
            <p:spPr>
              <a:xfrm>
                <a:off x="10948736" y="4180595"/>
                <a:ext cx="1097152" cy="531306"/>
              </a:xfrm>
              <a:prstGeom prst="rect">
                <a:avLst/>
              </a:prstGeom>
              <a:noFill/>
            </p:spPr>
            <p:txBody>
              <a:bodyPr wrap="square" lIns="138192" tIns="69096" rIns="138192" bIns="69096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12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月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20654" y="1275607"/>
              <a:ext cx="1941598" cy="1092291"/>
              <a:chOff x="689131" y="1318791"/>
              <a:chExt cx="1631535" cy="1036935"/>
            </a:xfrm>
          </p:grpSpPr>
          <p:sp>
            <p:nvSpPr>
              <p:cNvPr id="51" name="TextBox 145"/>
              <p:cNvSpPr txBox="1"/>
              <p:nvPr/>
            </p:nvSpPr>
            <p:spPr>
              <a:xfrm>
                <a:off x="800766" y="1667530"/>
                <a:ext cx="1363987" cy="412815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689131" y="1318791"/>
                <a:ext cx="1631535" cy="1036935"/>
                <a:chOff x="689131" y="1318791"/>
                <a:chExt cx="1631535" cy="1036935"/>
              </a:xfrm>
            </p:grpSpPr>
            <p:cxnSp>
              <p:nvCxnSpPr>
                <p:cNvPr id="53" name="直接连接符 52"/>
                <p:cNvCxnSpPr/>
                <p:nvPr/>
              </p:nvCxnSpPr>
              <p:spPr>
                <a:xfrm flipV="1">
                  <a:off x="1481601" y="2139702"/>
                  <a:ext cx="0" cy="21602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148"/>
                <p:cNvSpPr txBox="1"/>
                <p:nvPr/>
              </p:nvSpPr>
              <p:spPr>
                <a:xfrm>
                  <a:off x="689131" y="1318791"/>
                  <a:ext cx="1631535" cy="321031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2555776" y="1366750"/>
              <a:ext cx="1575314" cy="965419"/>
              <a:chOff x="873900" y="1541325"/>
              <a:chExt cx="1166203" cy="814401"/>
            </a:xfrm>
          </p:grpSpPr>
          <p:sp>
            <p:nvSpPr>
              <p:cNvPr id="47" name="TextBox 150"/>
              <p:cNvSpPr txBox="1"/>
              <p:nvPr/>
            </p:nvSpPr>
            <p:spPr>
              <a:xfrm>
                <a:off x="873900" y="1767302"/>
                <a:ext cx="1166203" cy="366830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947384" y="1541325"/>
                <a:ext cx="1008112" cy="814401"/>
                <a:chOff x="947384" y="1541325"/>
                <a:chExt cx="1008112" cy="814401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 flipV="1">
                  <a:off x="1481601" y="2139702"/>
                  <a:ext cx="0" cy="21602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153"/>
                <p:cNvSpPr txBox="1"/>
                <p:nvPr/>
              </p:nvSpPr>
              <p:spPr>
                <a:xfrm>
                  <a:off x="947384" y="1541325"/>
                  <a:ext cx="1008112" cy="285270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4499992" y="1275604"/>
              <a:ext cx="1639315" cy="1051143"/>
              <a:chOff x="873900" y="1541325"/>
              <a:chExt cx="1166203" cy="814401"/>
            </a:xfrm>
          </p:grpSpPr>
          <p:sp>
            <p:nvSpPr>
              <p:cNvPr id="43" name="TextBox 155"/>
              <p:cNvSpPr txBox="1"/>
              <p:nvPr/>
            </p:nvSpPr>
            <p:spPr>
              <a:xfrm>
                <a:off x="873900" y="1767302"/>
                <a:ext cx="1166203" cy="336914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947384" y="1541325"/>
                <a:ext cx="1008112" cy="814401"/>
                <a:chOff x="947384" y="1541325"/>
                <a:chExt cx="1008112" cy="814401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1481601" y="2139702"/>
                  <a:ext cx="0" cy="21602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158"/>
                <p:cNvSpPr txBox="1"/>
                <p:nvPr/>
              </p:nvSpPr>
              <p:spPr>
                <a:xfrm>
                  <a:off x="947384" y="1541325"/>
                  <a:ext cx="1008112" cy="262005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6837777" y="1326099"/>
              <a:ext cx="1550647" cy="817312"/>
              <a:chOff x="873900" y="1541325"/>
              <a:chExt cx="1166203" cy="652383"/>
            </a:xfrm>
          </p:grpSpPr>
          <p:sp>
            <p:nvSpPr>
              <p:cNvPr id="39" name="TextBox 160"/>
              <p:cNvSpPr txBox="1"/>
              <p:nvPr/>
            </p:nvSpPr>
            <p:spPr>
              <a:xfrm>
                <a:off x="873900" y="1767302"/>
                <a:ext cx="1166203" cy="347102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947384" y="1541325"/>
                <a:ext cx="1008112" cy="652383"/>
                <a:chOff x="947384" y="1541325"/>
                <a:chExt cx="1008112" cy="652383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V="1">
                  <a:off x="1481601" y="2085697"/>
                  <a:ext cx="0" cy="10801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163"/>
                <p:cNvSpPr txBox="1"/>
                <p:nvPr/>
              </p:nvSpPr>
              <p:spPr>
                <a:xfrm>
                  <a:off x="947384" y="1541325"/>
                  <a:ext cx="1008112" cy="269928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1559925" y="3422332"/>
              <a:ext cx="1624546" cy="897443"/>
              <a:chOff x="873900" y="1340833"/>
              <a:chExt cx="1166203" cy="827365"/>
            </a:xfrm>
          </p:grpSpPr>
          <p:sp>
            <p:nvSpPr>
              <p:cNvPr id="35" name="TextBox 165"/>
              <p:cNvSpPr txBox="1"/>
              <p:nvPr/>
            </p:nvSpPr>
            <p:spPr>
              <a:xfrm>
                <a:off x="873900" y="1767301"/>
                <a:ext cx="1166203" cy="400897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947384" y="1340833"/>
                <a:ext cx="1008112" cy="512255"/>
                <a:chOff x="947384" y="1340833"/>
                <a:chExt cx="1008112" cy="51225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1481601" y="1340833"/>
                  <a:ext cx="0" cy="20049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168"/>
                <p:cNvSpPr txBox="1"/>
                <p:nvPr/>
              </p:nvSpPr>
              <p:spPr>
                <a:xfrm>
                  <a:off x="947384" y="1541325"/>
                  <a:ext cx="1008112" cy="311763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3553012" y="3422332"/>
              <a:ext cx="1624546" cy="897443"/>
              <a:chOff x="873900" y="1340833"/>
              <a:chExt cx="1166203" cy="827365"/>
            </a:xfrm>
          </p:grpSpPr>
          <p:sp>
            <p:nvSpPr>
              <p:cNvPr id="29" name="TextBox 170"/>
              <p:cNvSpPr txBox="1"/>
              <p:nvPr/>
            </p:nvSpPr>
            <p:spPr>
              <a:xfrm>
                <a:off x="873900" y="1767301"/>
                <a:ext cx="1166203" cy="400897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947384" y="1340833"/>
                <a:ext cx="1008112" cy="512255"/>
                <a:chOff x="947384" y="1340833"/>
                <a:chExt cx="1008112" cy="512255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1481601" y="1340833"/>
                  <a:ext cx="0" cy="20049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173"/>
                <p:cNvSpPr txBox="1"/>
                <p:nvPr/>
              </p:nvSpPr>
              <p:spPr>
                <a:xfrm>
                  <a:off x="947384" y="1541325"/>
                  <a:ext cx="1008112" cy="311763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5539742" y="3477961"/>
              <a:ext cx="1624546" cy="897443"/>
              <a:chOff x="873900" y="1340833"/>
              <a:chExt cx="1166203" cy="827365"/>
            </a:xfrm>
          </p:grpSpPr>
          <p:sp>
            <p:nvSpPr>
              <p:cNvPr id="25" name="TextBox 175"/>
              <p:cNvSpPr txBox="1"/>
              <p:nvPr/>
            </p:nvSpPr>
            <p:spPr>
              <a:xfrm>
                <a:off x="873900" y="1767301"/>
                <a:ext cx="1166203" cy="400897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您的内容打在这里，或者通过您的内容打在这里</a:t>
                </a: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947384" y="1340833"/>
                <a:ext cx="1008112" cy="512255"/>
                <a:chOff x="947384" y="1340833"/>
                <a:chExt cx="1008112" cy="51225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1481601" y="1340833"/>
                  <a:ext cx="0" cy="20049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178"/>
                <p:cNvSpPr txBox="1"/>
                <p:nvPr/>
              </p:nvSpPr>
              <p:spPr>
                <a:xfrm>
                  <a:off x="947384" y="1541325"/>
                  <a:ext cx="1008112" cy="311763"/>
                </a:xfrm>
                <a:prstGeom prst="rect">
                  <a:avLst/>
                </a:prstGeom>
                <a:noFill/>
              </p:spPr>
              <p:txBody>
                <a:bodyPr wrap="square" lIns="91431" tIns="0" rIns="91431" bIns="0" rtlCol="0" anchor="t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861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086350"/>
            <a:ext cx="12186100" cy="17716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07967" y="899631"/>
            <a:ext cx="9170166" cy="36495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0032" y="4294525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600" spc="3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企业元旦活动策划模板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387297" y="3559136"/>
            <a:ext cx="3054427" cy="305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43356" y="2326805"/>
            <a:ext cx="7853827" cy="2352980"/>
            <a:chOff x="706852" y="1347614"/>
            <a:chExt cx="7853827" cy="2352980"/>
          </a:xfrm>
        </p:grpSpPr>
        <p:grpSp>
          <p:nvGrpSpPr>
            <p:cNvPr id="36" name="组合 35"/>
            <p:cNvGrpSpPr/>
            <p:nvPr/>
          </p:nvGrpSpPr>
          <p:grpSpPr>
            <a:xfrm>
              <a:off x="706852" y="1347614"/>
              <a:ext cx="2352980" cy="2352980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8" name="同心圆 10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033496" y="2002394"/>
              <a:ext cx="165219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340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38" name="Rectangle 4"/>
            <p:cNvSpPr txBox="1">
              <a:spLocks noChangeArrowheads="1"/>
            </p:cNvSpPr>
            <p:nvPr/>
          </p:nvSpPr>
          <p:spPr bwMode="auto">
            <a:xfrm>
              <a:off x="1452607" y="2851488"/>
              <a:ext cx="1372458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1" tIns="34285" rIns="68571" bIns="34285" numCol="1" anchor="ctr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C-0200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731949" y="1480847"/>
              <a:ext cx="1602228" cy="1359398"/>
              <a:chOff x="5553262" y="2638733"/>
              <a:chExt cx="2397222" cy="2093640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5553262" y="2638733"/>
                <a:ext cx="2397222" cy="2093640"/>
                <a:chOff x="5553262" y="2638733"/>
                <a:chExt cx="2397222" cy="2093640"/>
              </a:xfrm>
            </p:grpSpPr>
            <p:grpSp>
              <p:nvGrpSpPr>
                <p:cNvPr id="104" name="组合 103"/>
                <p:cNvGrpSpPr/>
                <p:nvPr/>
              </p:nvGrpSpPr>
              <p:grpSpPr>
                <a:xfrm>
                  <a:off x="5553262" y="2638733"/>
                  <a:ext cx="2397222" cy="2093640"/>
                  <a:chOff x="1511944" y="2420246"/>
                  <a:chExt cx="2627152" cy="2294453"/>
                </a:xfrm>
                <a:effectLst>
                  <a:outerShdw blurRad="203200" dist="38100" dir="3780000" sx="103000" sy="103000" algn="t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1511944" y="2420246"/>
                    <a:ext cx="2627152" cy="2294453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6"/>
                  <p:cNvSpPr/>
                  <p:nvPr/>
                </p:nvSpPr>
                <p:spPr bwMode="auto">
                  <a:xfrm>
                    <a:off x="1524106" y="2431739"/>
                    <a:ext cx="2602832" cy="2271469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2000"/>
                          <a:lumOff val="18000"/>
                        </a:schemeClr>
                      </a:gs>
                      <a:gs pos="47000">
                        <a:srgbClr val="F5F5F5"/>
                      </a:gs>
                      <a:gs pos="100000">
                        <a:schemeClr val="bg1">
                          <a:lumMod val="95000"/>
                          <a:lumOff val="5000"/>
                        </a:schemeClr>
                      </a:gs>
                    </a:gsLst>
                    <a:lin ang="18900000" scaled="0"/>
                  </a:gra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" name="Freeform 7"/>
                <p:cNvSpPr/>
                <p:nvPr/>
              </p:nvSpPr>
              <p:spPr bwMode="auto">
                <a:xfrm>
                  <a:off x="5864945" y="2882683"/>
                  <a:ext cx="1773860" cy="1540629"/>
                </a:xfrm>
                <a:custGeom>
                  <a:avLst/>
                  <a:gdLst>
                    <a:gd name="T0" fmla="*/ 3404 w 3431"/>
                    <a:gd name="T1" fmla="*/ 1576 h 2999"/>
                    <a:gd name="T2" fmla="*/ 3015 w 3431"/>
                    <a:gd name="T3" fmla="*/ 2249 h 2999"/>
                    <a:gd name="T4" fmla="*/ 2625 w 3431"/>
                    <a:gd name="T5" fmla="*/ 2923 h 2999"/>
                    <a:gd name="T6" fmla="*/ 2494 w 3431"/>
                    <a:gd name="T7" fmla="*/ 2999 h 2999"/>
                    <a:gd name="T8" fmla="*/ 1716 w 3431"/>
                    <a:gd name="T9" fmla="*/ 2999 h 2999"/>
                    <a:gd name="T10" fmla="*/ 938 w 3431"/>
                    <a:gd name="T11" fmla="*/ 2999 h 2999"/>
                    <a:gd name="T12" fmla="*/ 806 w 3431"/>
                    <a:gd name="T13" fmla="*/ 2923 h 2999"/>
                    <a:gd name="T14" fmla="*/ 417 w 3431"/>
                    <a:gd name="T15" fmla="*/ 2249 h 2999"/>
                    <a:gd name="T16" fmla="*/ 28 w 3431"/>
                    <a:gd name="T17" fmla="*/ 1576 h 2999"/>
                    <a:gd name="T18" fmla="*/ 28 w 3431"/>
                    <a:gd name="T19" fmla="*/ 1424 h 2999"/>
                    <a:gd name="T20" fmla="*/ 417 w 3431"/>
                    <a:gd name="T21" fmla="*/ 750 h 2999"/>
                    <a:gd name="T22" fmla="*/ 806 w 3431"/>
                    <a:gd name="T23" fmla="*/ 76 h 2999"/>
                    <a:gd name="T24" fmla="*/ 938 w 3431"/>
                    <a:gd name="T25" fmla="*/ 0 h 2999"/>
                    <a:gd name="T26" fmla="*/ 1716 w 3431"/>
                    <a:gd name="T27" fmla="*/ 0 h 2999"/>
                    <a:gd name="T28" fmla="*/ 2494 w 3431"/>
                    <a:gd name="T29" fmla="*/ 0 h 2999"/>
                    <a:gd name="T30" fmla="*/ 2625 w 3431"/>
                    <a:gd name="T31" fmla="*/ 76 h 2999"/>
                    <a:gd name="T32" fmla="*/ 3015 w 3431"/>
                    <a:gd name="T33" fmla="*/ 750 h 2999"/>
                    <a:gd name="T34" fmla="*/ 3404 w 3431"/>
                    <a:gd name="T35" fmla="*/ 1424 h 2999"/>
                    <a:gd name="T36" fmla="*/ 3404 w 3431"/>
                    <a:gd name="T37" fmla="*/ 1576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31" h="2999">
                      <a:moveTo>
                        <a:pt x="3404" y="1576"/>
                      </a:moveTo>
                      <a:lnTo>
                        <a:pt x="3015" y="2249"/>
                      </a:lnTo>
                      <a:lnTo>
                        <a:pt x="2625" y="2923"/>
                      </a:lnTo>
                      <a:cubicBezTo>
                        <a:pt x="2598" y="2972"/>
                        <a:pt x="2550" y="2999"/>
                        <a:pt x="2494" y="2999"/>
                      </a:cubicBezTo>
                      <a:lnTo>
                        <a:pt x="1716" y="2999"/>
                      </a:lnTo>
                      <a:lnTo>
                        <a:pt x="938" y="2999"/>
                      </a:lnTo>
                      <a:cubicBezTo>
                        <a:pt x="882" y="2999"/>
                        <a:pt x="834" y="2972"/>
                        <a:pt x="806" y="2923"/>
                      </a:cubicBezTo>
                      <a:lnTo>
                        <a:pt x="417" y="2249"/>
                      </a:lnTo>
                      <a:lnTo>
                        <a:pt x="28" y="1576"/>
                      </a:lnTo>
                      <a:cubicBezTo>
                        <a:pt x="0" y="1527"/>
                        <a:pt x="0" y="1472"/>
                        <a:pt x="28" y="1424"/>
                      </a:cubicBezTo>
                      <a:lnTo>
                        <a:pt x="417" y="750"/>
                      </a:lnTo>
                      <a:lnTo>
                        <a:pt x="806" y="76"/>
                      </a:lnTo>
                      <a:cubicBezTo>
                        <a:pt x="834" y="28"/>
                        <a:pt x="882" y="0"/>
                        <a:pt x="938" y="0"/>
                      </a:cubicBezTo>
                      <a:lnTo>
                        <a:pt x="1716" y="0"/>
                      </a:lnTo>
                      <a:lnTo>
                        <a:pt x="2494" y="0"/>
                      </a:lnTo>
                      <a:cubicBezTo>
                        <a:pt x="2550" y="0"/>
                        <a:pt x="2598" y="28"/>
                        <a:pt x="2625" y="76"/>
                      </a:cubicBezTo>
                      <a:lnTo>
                        <a:pt x="3015" y="750"/>
                      </a:lnTo>
                      <a:lnTo>
                        <a:pt x="3404" y="1424"/>
                      </a:lnTo>
                      <a:cubicBezTo>
                        <a:pt x="3431" y="1472"/>
                        <a:pt x="3431" y="1527"/>
                        <a:pt x="3404" y="1576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3" name="TextBox 85"/>
              <p:cNvSpPr txBox="1"/>
              <p:nvPr/>
            </p:nvSpPr>
            <p:spPr>
              <a:xfrm>
                <a:off x="6259489" y="3110169"/>
                <a:ext cx="1273333" cy="9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278088" y="1492091"/>
              <a:ext cx="1602228" cy="1359398"/>
              <a:chOff x="1881842" y="2656049"/>
              <a:chExt cx="2397222" cy="2093640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1881842" y="265604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0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Freeform 7"/>
              <p:cNvSpPr/>
              <p:nvPr/>
            </p:nvSpPr>
            <p:spPr bwMode="auto">
              <a:xfrm>
                <a:off x="2193523" y="2932555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C0000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TextBox 93"/>
              <p:cNvSpPr txBox="1"/>
              <p:nvPr/>
            </p:nvSpPr>
            <p:spPr>
              <a:xfrm>
                <a:off x="2575311" y="3250047"/>
                <a:ext cx="1157729" cy="9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507954" y="2171789"/>
              <a:ext cx="1602228" cy="1359398"/>
              <a:chOff x="3721944" y="3702869"/>
              <a:chExt cx="2397222" cy="209364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3721944" y="3702869"/>
                <a:ext cx="2397222" cy="2093640"/>
                <a:chOff x="3721944" y="3702869"/>
                <a:chExt cx="2397222" cy="2093640"/>
              </a:xfrm>
            </p:grpSpPr>
            <p:grpSp>
              <p:nvGrpSpPr>
                <p:cNvPr id="63" name="组合 62"/>
                <p:cNvGrpSpPr/>
                <p:nvPr/>
              </p:nvGrpSpPr>
              <p:grpSpPr>
                <a:xfrm>
                  <a:off x="3721944" y="3702869"/>
                  <a:ext cx="2397222" cy="2093640"/>
                  <a:chOff x="1511944" y="2420246"/>
                  <a:chExt cx="2627152" cy="2294453"/>
                </a:xfrm>
                <a:effectLst>
                  <a:outerShdw blurRad="203200" dist="38100" dir="3780000" sx="103000" sy="103000" algn="t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95" name="Freeform 6"/>
                  <p:cNvSpPr/>
                  <p:nvPr/>
                </p:nvSpPr>
                <p:spPr bwMode="auto">
                  <a:xfrm>
                    <a:off x="1511944" y="2420246"/>
                    <a:ext cx="2627152" cy="2294453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6"/>
                  <p:cNvSpPr/>
                  <p:nvPr/>
                </p:nvSpPr>
                <p:spPr bwMode="auto">
                  <a:xfrm>
                    <a:off x="1524106" y="2431739"/>
                    <a:ext cx="2602832" cy="2271469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2000"/>
                          <a:lumOff val="18000"/>
                        </a:schemeClr>
                      </a:gs>
                      <a:gs pos="47000">
                        <a:srgbClr val="F5F5F5"/>
                      </a:gs>
                      <a:gs pos="100000">
                        <a:schemeClr val="bg1">
                          <a:lumMod val="95000"/>
                          <a:lumOff val="5000"/>
                        </a:schemeClr>
                      </a:gs>
                    </a:gsLst>
                    <a:lin ang="18900000" scaled="0"/>
                  </a:gra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4" name="Freeform 7"/>
                <p:cNvSpPr/>
                <p:nvPr/>
              </p:nvSpPr>
              <p:spPr bwMode="auto">
                <a:xfrm>
                  <a:off x="4033627" y="3946819"/>
                  <a:ext cx="1773860" cy="1540629"/>
                </a:xfrm>
                <a:custGeom>
                  <a:avLst/>
                  <a:gdLst>
                    <a:gd name="T0" fmla="*/ 3404 w 3431"/>
                    <a:gd name="T1" fmla="*/ 1576 h 2999"/>
                    <a:gd name="T2" fmla="*/ 3015 w 3431"/>
                    <a:gd name="T3" fmla="*/ 2249 h 2999"/>
                    <a:gd name="T4" fmla="*/ 2625 w 3431"/>
                    <a:gd name="T5" fmla="*/ 2923 h 2999"/>
                    <a:gd name="T6" fmla="*/ 2494 w 3431"/>
                    <a:gd name="T7" fmla="*/ 2999 h 2999"/>
                    <a:gd name="T8" fmla="*/ 1716 w 3431"/>
                    <a:gd name="T9" fmla="*/ 2999 h 2999"/>
                    <a:gd name="T10" fmla="*/ 938 w 3431"/>
                    <a:gd name="T11" fmla="*/ 2999 h 2999"/>
                    <a:gd name="T12" fmla="*/ 806 w 3431"/>
                    <a:gd name="T13" fmla="*/ 2923 h 2999"/>
                    <a:gd name="T14" fmla="*/ 417 w 3431"/>
                    <a:gd name="T15" fmla="*/ 2249 h 2999"/>
                    <a:gd name="T16" fmla="*/ 28 w 3431"/>
                    <a:gd name="T17" fmla="*/ 1576 h 2999"/>
                    <a:gd name="T18" fmla="*/ 28 w 3431"/>
                    <a:gd name="T19" fmla="*/ 1424 h 2999"/>
                    <a:gd name="T20" fmla="*/ 417 w 3431"/>
                    <a:gd name="T21" fmla="*/ 750 h 2999"/>
                    <a:gd name="T22" fmla="*/ 806 w 3431"/>
                    <a:gd name="T23" fmla="*/ 76 h 2999"/>
                    <a:gd name="T24" fmla="*/ 938 w 3431"/>
                    <a:gd name="T25" fmla="*/ 0 h 2999"/>
                    <a:gd name="T26" fmla="*/ 1716 w 3431"/>
                    <a:gd name="T27" fmla="*/ 0 h 2999"/>
                    <a:gd name="T28" fmla="*/ 2494 w 3431"/>
                    <a:gd name="T29" fmla="*/ 0 h 2999"/>
                    <a:gd name="T30" fmla="*/ 2625 w 3431"/>
                    <a:gd name="T31" fmla="*/ 76 h 2999"/>
                    <a:gd name="T32" fmla="*/ 3015 w 3431"/>
                    <a:gd name="T33" fmla="*/ 750 h 2999"/>
                    <a:gd name="T34" fmla="*/ 3404 w 3431"/>
                    <a:gd name="T35" fmla="*/ 1424 h 2999"/>
                    <a:gd name="T36" fmla="*/ 3404 w 3431"/>
                    <a:gd name="T37" fmla="*/ 1576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31" h="2999">
                      <a:moveTo>
                        <a:pt x="3404" y="1576"/>
                      </a:moveTo>
                      <a:lnTo>
                        <a:pt x="3015" y="2249"/>
                      </a:lnTo>
                      <a:lnTo>
                        <a:pt x="2625" y="2923"/>
                      </a:lnTo>
                      <a:cubicBezTo>
                        <a:pt x="2598" y="2972"/>
                        <a:pt x="2550" y="2999"/>
                        <a:pt x="2494" y="2999"/>
                      </a:cubicBezTo>
                      <a:lnTo>
                        <a:pt x="1716" y="2999"/>
                      </a:lnTo>
                      <a:lnTo>
                        <a:pt x="938" y="2999"/>
                      </a:lnTo>
                      <a:cubicBezTo>
                        <a:pt x="882" y="2999"/>
                        <a:pt x="834" y="2972"/>
                        <a:pt x="806" y="2923"/>
                      </a:cubicBezTo>
                      <a:lnTo>
                        <a:pt x="417" y="2249"/>
                      </a:lnTo>
                      <a:lnTo>
                        <a:pt x="28" y="1576"/>
                      </a:lnTo>
                      <a:cubicBezTo>
                        <a:pt x="0" y="1527"/>
                        <a:pt x="0" y="1472"/>
                        <a:pt x="28" y="1424"/>
                      </a:cubicBezTo>
                      <a:lnTo>
                        <a:pt x="417" y="750"/>
                      </a:lnTo>
                      <a:lnTo>
                        <a:pt x="806" y="76"/>
                      </a:lnTo>
                      <a:cubicBezTo>
                        <a:pt x="834" y="28"/>
                        <a:pt x="882" y="0"/>
                        <a:pt x="938" y="0"/>
                      </a:cubicBezTo>
                      <a:lnTo>
                        <a:pt x="1716" y="0"/>
                      </a:lnTo>
                      <a:lnTo>
                        <a:pt x="2494" y="0"/>
                      </a:lnTo>
                      <a:cubicBezTo>
                        <a:pt x="2550" y="0"/>
                        <a:pt x="2598" y="28"/>
                        <a:pt x="2625" y="76"/>
                      </a:cubicBezTo>
                      <a:lnTo>
                        <a:pt x="3015" y="750"/>
                      </a:lnTo>
                      <a:lnTo>
                        <a:pt x="3404" y="1424"/>
                      </a:lnTo>
                      <a:cubicBezTo>
                        <a:pt x="3431" y="1472"/>
                        <a:pt x="3431" y="1527"/>
                        <a:pt x="3404" y="1576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TextBox 98"/>
              <p:cNvSpPr txBox="1"/>
              <p:nvPr/>
            </p:nvSpPr>
            <p:spPr>
              <a:xfrm>
                <a:off x="4382515" y="4183862"/>
                <a:ext cx="1220570" cy="9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958451" y="2164982"/>
              <a:ext cx="1602228" cy="1359398"/>
              <a:chOff x="7388330" y="3692384"/>
              <a:chExt cx="2397222" cy="209364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7388330" y="3692384"/>
                <a:ext cx="2397222" cy="2093640"/>
                <a:chOff x="7388330" y="3692384"/>
                <a:chExt cx="2397222" cy="2093640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7388330" y="3692384"/>
                  <a:ext cx="2397222" cy="2093640"/>
                  <a:chOff x="1511944" y="2420246"/>
                  <a:chExt cx="2627152" cy="2294453"/>
                </a:xfrm>
                <a:effectLst>
                  <a:outerShdw blurRad="203200" dist="38100" dir="3780000" sx="103000" sy="103000" algn="t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59" name="Freeform 6"/>
                  <p:cNvSpPr/>
                  <p:nvPr/>
                </p:nvSpPr>
                <p:spPr bwMode="auto">
                  <a:xfrm>
                    <a:off x="1511944" y="2420246"/>
                    <a:ext cx="2627152" cy="2294453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6"/>
                  <p:cNvSpPr/>
                  <p:nvPr/>
                </p:nvSpPr>
                <p:spPr bwMode="auto">
                  <a:xfrm>
                    <a:off x="1524106" y="2431739"/>
                    <a:ext cx="2602832" cy="2271469"/>
                  </a:xfrm>
                  <a:custGeom>
                    <a:avLst/>
                    <a:gdLst>
                      <a:gd name="T0" fmla="*/ 4479 w 4516"/>
                      <a:gd name="T1" fmla="*/ 2074 h 3947"/>
                      <a:gd name="T2" fmla="*/ 3967 w 4516"/>
                      <a:gd name="T3" fmla="*/ 2960 h 3947"/>
                      <a:gd name="T4" fmla="*/ 3455 w 4516"/>
                      <a:gd name="T5" fmla="*/ 3847 h 3947"/>
                      <a:gd name="T6" fmla="*/ 3282 w 4516"/>
                      <a:gd name="T7" fmla="*/ 3947 h 3947"/>
                      <a:gd name="T8" fmla="*/ 2258 w 4516"/>
                      <a:gd name="T9" fmla="*/ 3947 h 3947"/>
                      <a:gd name="T10" fmla="*/ 1234 w 4516"/>
                      <a:gd name="T11" fmla="*/ 3947 h 3947"/>
                      <a:gd name="T12" fmla="*/ 1061 w 4516"/>
                      <a:gd name="T13" fmla="*/ 3847 h 3947"/>
                      <a:gd name="T14" fmla="*/ 549 w 4516"/>
                      <a:gd name="T15" fmla="*/ 2960 h 3947"/>
                      <a:gd name="T16" fmla="*/ 37 w 4516"/>
                      <a:gd name="T17" fmla="*/ 2074 h 3947"/>
                      <a:gd name="T18" fmla="*/ 37 w 4516"/>
                      <a:gd name="T19" fmla="*/ 1874 h 3947"/>
                      <a:gd name="T20" fmla="*/ 549 w 4516"/>
                      <a:gd name="T21" fmla="*/ 987 h 3947"/>
                      <a:gd name="T22" fmla="*/ 1061 w 4516"/>
                      <a:gd name="T23" fmla="*/ 100 h 3947"/>
                      <a:gd name="T24" fmla="*/ 1234 w 4516"/>
                      <a:gd name="T25" fmla="*/ 0 h 3947"/>
                      <a:gd name="T26" fmla="*/ 2258 w 4516"/>
                      <a:gd name="T27" fmla="*/ 0 h 3947"/>
                      <a:gd name="T28" fmla="*/ 3282 w 4516"/>
                      <a:gd name="T29" fmla="*/ 0 h 3947"/>
                      <a:gd name="T30" fmla="*/ 3455 w 4516"/>
                      <a:gd name="T31" fmla="*/ 100 h 3947"/>
                      <a:gd name="T32" fmla="*/ 3967 w 4516"/>
                      <a:gd name="T33" fmla="*/ 987 h 3947"/>
                      <a:gd name="T34" fmla="*/ 4479 w 4516"/>
                      <a:gd name="T35" fmla="*/ 1874 h 3947"/>
                      <a:gd name="T36" fmla="*/ 4479 w 4516"/>
                      <a:gd name="T37" fmla="*/ 2074 h 39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16" h="3947">
                        <a:moveTo>
                          <a:pt x="4479" y="2074"/>
                        </a:moveTo>
                        <a:lnTo>
                          <a:pt x="3967" y="2960"/>
                        </a:lnTo>
                        <a:lnTo>
                          <a:pt x="3455" y="3847"/>
                        </a:lnTo>
                        <a:cubicBezTo>
                          <a:pt x="3418" y="3911"/>
                          <a:pt x="3355" y="3947"/>
                          <a:pt x="3282" y="3947"/>
                        </a:cubicBezTo>
                        <a:lnTo>
                          <a:pt x="2258" y="3947"/>
                        </a:lnTo>
                        <a:lnTo>
                          <a:pt x="1234" y="3947"/>
                        </a:lnTo>
                        <a:cubicBezTo>
                          <a:pt x="1160" y="3947"/>
                          <a:pt x="1097" y="3911"/>
                          <a:pt x="1061" y="3847"/>
                        </a:cubicBezTo>
                        <a:lnTo>
                          <a:pt x="549" y="2960"/>
                        </a:lnTo>
                        <a:lnTo>
                          <a:pt x="37" y="2074"/>
                        </a:lnTo>
                        <a:cubicBezTo>
                          <a:pt x="0" y="2010"/>
                          <a:pt x="0" y="1937"/>
                          <a:pt x="37" y="1874"/>
                        </a:cubicBezTo>
                        <a:lnTo>
                          <a:pt x="549" y="987"/>
                        </a:lnTo>
                        <a:lnTo>
                          <a:pt x="1061" y="100"/>
                        </a:lnTo>
                        <a:cubicBezTo>
                          <a:pt x="1097" y="36"/>
                          <a:pt x="1160" y="0"/>
                          <a:pt x="1234" y="0"/>
                        </a:cubicBezTo>
                        <a:lnTo>
                          <a:pt x="2258" y="0"/>
                        </a:lnTo>
                        <a:lnTo>
                          <a:pt x="3282" y="0"/>
                        </a:lnTo>
                        <a:cubicBezTo>
                          <a:pt x="3355" y="0"/>
                          <a:pt x="3418" y="36"/>
                          <a:pt x="3455" y="100"/>
                        </a:cubicBezTo>
                        <a:lnTo>
                          <a:pt x="3967" y="987"/>
                        </a:lnTo>
                        <a:lnTo>
                          <a:pt x="4479" y="1874"/>
                        </a:lnTo>
                        <a:cubicBezTo>
                          <a:pt x="4516" y="1937"/>
                          <a:pt x="4516" y="2010"/>
                          <a:pt x="4479" y="20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2000"/>
                          <a:lumOff val="18000"/>
                        </a:schemeClr>
                      </a:gs>
                      <a:gs pos="47000">
                        <a:srgbClr val="F5F5F5"/>
                      </a:gs>
                      <a:gs pos="100000">
                        <a:schemeClr val="bg1">
                          <a:lumMod val="95000"/>
                          <a:lumOff val="5000"/>
                        </a:schemeClr>
                      </a:gs>
                    </a:gsLst>
                    <a:lin ang="18900000" scaled="0"/>
                  </a:gradFill>
                  <a:ln w="7938" cap="flat">
                    <a:noFill/>
                    <a:prstDash val="solid"/>
                    <a:miter lim="800000"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8" name="Freeform 7"/>
                <p:cNvSpPr/>
                <p:nvPr/>
              </p:nvSpPr>
              <p:spPr bwMode="auto">
                <a:xfrm>
                  <a:off x="7700013" y="3936334"/>
                  <a:ext cx="1773860" cy="1540629"/>
                </a:xfrm>
                <a:custGeom>
                  <a:avLst/>
                  <a:gdLst>
                    <a:gd name="T0" fmla="*/ 3404 w 3431"/>
                    <a:gd name="T1" fmla="*/ 1576 h 2999"/>
                    <a:gd name="T2" fmla="*/ 3015 w 3431"/>
                    <a:gd name="T3" fmla="*/ 2249 h 2999"/>
                    <a:gd name="T4" fmla="*/ 2625 w 3431"/>
                    <a:gd name="T5" fmla="*/ 2923 h 2999"/>
                    <a:gd name="T6" fmla="*/ 2494 w 3431"/>
                    <a:gd name="T7" fmla="*/ 2999 h 2999"/>
                    <a:gd name="T8" fmla="*/ 1716 w 3431"/>
                    <a:gd name="T9" fmla="*/ 2999 h 2999"/>
                    <a:gd name="T10" fmla="*/ 938 w 3431"/>
                    <a:gd name="T11" fmla="*/ 2999 h 2999"/>
                    <a:gd name="T12" fmla="*/ 806 w 3431"/>
                    <a:gd name="T13" fmla="*/ 2923 h 2999"/>
                    <a:gd name="T14" fmla="*/ 417 w 3431"/>
                    <a:gd name="T15" fmla="*/ 2249 h 2999"/>
                    <a:gd name="T16" fmla="*/ 28 w 3431"/>
                    <a:gd name="T17" fmla="*/ 1576 h 2999"/>
                    <a:gd name="T18" fmla="*/ 28 w 3431"/>
                    <a:gd name="T19" fmla="*/ 1424 h 2999"/>
                    <a:gd name="T20" fmla="*/ 417 w 3431"/>
                    <a:gd name="T21" fmla="*/ 750 h 2999"/>
                    <a:gd name="T22" fmla="*/ 806 w 3431"/>
                    <a:gd name="T23" fmla="*/ 76 h 2999"/>
                    <a:gd name="T24" fmla="*/ 938 w 3431"/>
                    <a:gd name="T25" fmla="*/ 0 h 2999"/>
                    <a:gd name="T26" fmla="*/ 1716 w 3431"/>
                    <a:gd name="T27" fmla="*/ 0 h 2999"/>
                    <a:gd name="T28" fmla="*/ 2494 w 3431"/>
                    <a:gd name="T29" fmla="*/ 0 h 2999"/>
                    <a:gd name="T30" fmla="*/ 2625 w 3431"/>
                    <a:gd name="T31" fmla="*/ 76 h 2999"/>
                    <a:gd name="T32" fmla="*/ 3015 w 3431"/>
                    <a:gd name="T33" fmla="*/ 750 h 2999"/>
                    <a:gd name="T34" fmla="*/ 3404 w 3431"/>
                    <a:gd name="T35" fmla="*/ 1424 h 2999"/>
                    <a:gd name="T36" fmla="*/ 3404 w 3431"/>
                    <a:gd name="T37" fmla="*/ 1576 h 29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31" h="2999">
                      <a:moveTo>
                        <a:pt x="3404" y="1576"/>
                      </a:moveTo>
                      <a:lnTo>
                        <a:pt x="3015" y="2249"/>
                      </a:lnTo>
                      <a:lnTo>
                        <a:pt x="2625" y="2923"/>
                      </a:lnTo>
                      <a:cubicBezTo>
                        <a:pt x="2598" y="2972"/>
                        <a:pt x="2550" y="2999"/>
                        <a:pt x="2494" y="2999"/>
                      </a:cubicBezTo>
                      <a:lnTo>
                        <a:pt x="1716" y="2999"/>
                      </a:lnTo>
                      <a:lnTo>
                        <a:pt x="938" y="2999"/>
                      </a:lnTo>
                      <a:cubicBezTo>
                        <a:pt x="882" y="2999"/>
                        <a:pt x="834" y="2972"/>
                        <a:pt x="806" y="2923"/>
                      </a:cubicBezTo>
                      <a:lnTo>
                        <a:pt x="417" y="2249"/>
                      </a:lnTo>
                      <a:lnTo>
                        <a:pt x="28" y="1576"/>
                      </a:lnTo>
                      <a:cubicBezTo>
                        <a:pt x="0" y="1527"/>
                        <a:pt x="0" y="1472"/>
                        <a:pt x="28" y="1424"/>
                      </a:cubicBezTo>
                      <a:lnTo>
                        <a:pt x="417" y="750"/>
                      </a:lnTo>
                      <a:lnTo>
                        <a:pt x="806" y="76"/>
                      </a:lnTo>
                      <a:cubicBezTo>
                        <a:pt x="834" y="28"/>
                        <a:pt x="882" y="0"/>
                        <a:pt x="938" y="0"/>
                      </a:cubicBezTo>
                      <a:lnTo>
                        <a:pt x="1716" y="0"/>
                      </a:lnTo>
                      <a:lnTo>
                        <a:pt x="2494" y="0"/>
                      </a:lnTo>
                      <a:cubicBezTo>
                        <a:pt x="2550" y="0"/>
                        <a:pt x="2598" y="28"/>
                        <a:pt x="2625" y="76"/>
                      </a:cubicBezTo>
                      <a:lnTo>
                        <a:pt x="3015" y="750"/>
                      </a:lnTo>
                      <a:lnTo>
                        <a:pt x="3404" y="1424"/>
                      </a:lnTo>
                      <a:cubicBezTo>
                        <a:pt x="3431" y="1472"/>
                        <a:pt x="3431" y="1527"/>
                        <a:pt x="3404" y="1576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TextBox 105"/>
              <p:cNvSpPr txBox="1"/>
              <p:nvPr/>
            </p:nvSpPr>
            <p:spPr>
              <a:xfrm>
                <a:off x="8048903" y="4173377"/>
                <a:ext cx="1185202" cy="9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3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639327" y="2967183"/>
              <a:ext cx="1027882" cy="471556"/>
              <a:chOff x="2328257" y="4927865"/>
              <a:chExt cx="1537897" cy="726254"/>
            </a:xfrm>
          </p:grpSpPr>
          <p:sp>
            <p:nvSpPr>
              <p:cNvPr id="53" name="TextBox 111"/>
              <p:cNvSpPr txBox="1"/>
              <p:nvPr/>
            </p:nvSpPr>
            <p:spPr>
              <a:xfrm>
                <a:off x="2328257" y="4927865"/>
                <a:ext cx="1537897" cy="49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活动策划</a:t>
                </a:r>
              </a:p>
            </p:txBody>
          </p:sp>
          <p:sp>
            <p:nvSpPr>
              <p:cNvPr id="54" name="TextBox 112"/>
              <p:cNvSpPr txBox="1"/>
              <p:nvPr/>
            </p:nvSpPr>
            <p:spPr>
              <a:xfrm>
                <a:off x="2419469" y="5322308"/>
                <a:ext cx="1379770" cy="331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WORKREPORT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858857" y="1541057"/>
              <a:ext cx="1027882" cy="446865"/>
              <a:chOff x="4246958" y="2731461"/>
              <a:chExt cx="1537897" cy="688227"/>
            </a:xfrm>
          </p:grpSpPr>
          <p:sp>
            <p:nvSpPr>
              <p:cNvPr id="51" name="TextBox 114"/>
              <p:cNvSpPr txBox="1"/>
              <p:nvPr/>
            </p:nvSpPr>
            <p:spPr>
              <a:xfrm>
                <a:off x="4246958" y="2731461"/>
                <a:ext cx="1537897" cy="49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活动流程</a:t>
                </a:r>
              </a:p>
            </p:txBody>
          </p:sp>
          <p:sp>
            <p:nvSpPr>
              <p:cNvPr id="52" name="TextBox 115"/>
              <p:cNvSpPr txBox="1"/>
              <p:nvPr/>
            </p:nvSpPr>
            <p:spPr>
              <a:xfrm>
                <a:off x="4335082" y="3111579"/>
                <a:ext cx="1286284" cy="30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WORKREPORT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093849" y="3000157"/>
              <a:ext cx="1027882" cy="466655"/>
              <a:chOff x="5982926" y="4927865"/>
              <a:chExt cx="1537897" cy="718707"/>
            </a:xfrm>
          </p:grpSpPr>
          <p:sp>
            <p:nvSpPr>
              <p:cNvPr id="49" name="TextBox 117"/>
              <p:cNvSpPr txBox="1"/>
              <p:nvPr/>
            </p:nvSpPr>
            <p:spPr>
              <a:xfrm>
                <a:off x="5982926" y="4927865"/>
                <a:ext cx="1537897" cy="49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活动预算</a:t>
                </a:r>
              </a:p>
            </p:txBody>
          </p:sp>
          <p:sp>
            <p:nvSpPr>
              <p:cNvPr id="50" name="TextBox 118"/>
              <p:cNvSpPr txBox="1"/>
              <p:nvPr/>
            </p:nvSpPr>
            <p:spPr>
              <a:xfrm>
                <a:off x="6071050" y="5338463"/>
                <a:ext cx="1286284" cy="30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WORKREPORT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259916" y="1541057"/>
              <a:ext cx="1027882" cy="446865"/>
              <a:chOff x="7839376" y="2731461"/>
              <a:chExt cx="1537897" cy="688227"/>
            </a:xfrm>
          </p:grpSpPr>
          <p:sp>
            <p:nvSpPr>
              <p:cNvPr id="47" name="TextBox 120"/>
              <p:cNvSpPr txBox="1"/>
              <p:nvPr/>
            </p:nvSpPr>
            <p:spPr>
              <a:xfrm>
                <a:off x="7839376" y="2731461"/>
                <a:ext cx="1537897" cy="49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活动效果</a:t>
                </a:r>
              </a:p>
            </p:txBody>
          </p:sp>
          <p:sp>
            <p:nvSpPr>
              <p:cNvPr id="48" name="TextBox 121"/>
              <p:cNvSpPr txBox="1"/>
              <p:nvPr/>
            </p:nvSpPr>
            <p:spPr>
              <a:xfrm>
                <a:off x="7947821" y="3111579"/>
                <a:ext cx="1286284" cy="30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WORKREPORT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3076662" y="2351099"/>
            <a:ext cx="6749383" cy="2642422"/>
            <a:chOff x="2123728" y="1635646"/>
            <a:chExt cx="4915443" cy="1924424"/>
          </a:xfrm>
        </p:grpSpPr>
        <p:sp>
          <p:nvSpPr>
            <p:cNvPr id="68" name="TextBox 11"/>
            <p:cNvSpPr txBox="1"/>
            <p:nvPr/>
          </p:nvSpPr>
          <p:spPr>
            <a:xfrm>
              <a:off x="3896777" y="1806109"/>
              <a:ext cx="1479374" cy="784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lvl="1"/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  <a:endParaRPr lang="en-US" altLang="zh-CN" sz="28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1"/>
              <a:r>
                <a:rPr lang="zh-CN" altLang="en-US" sz="36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活动策划</a:t>
              </a:r>
              <a:endParaRPr lang="en-US" altLang="zh-CN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V="1">
              <a:off x="3635896" y="1635646"/>
              <a:ext cx="0" cy="1924424"/>
            </a:xfrm>
            <a:prstGeom prst="line">
              <a:avLst/>
            </a:prstGeom>
            <a:ln w="12700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3"/>
            <p:cNvSpPr txBox="1"/>
            <p:nvPr/>
          </p:nvSpPr>
          <p:spPr>
            <a:xfrm>
              <a:off x="2391927" y="3098859"/>
              <a:ext cx="902846" cy="17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24"/>
            <p:cNvSpPr txBox="1"/>
            <p:nvPr/>
          </p:nvSpPr>
          <p:spPr>
            <a:xfrm>
              <a:off x="3948592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3" name="TextBox 25"/>
            <p:cNvSpPr txBox="1"/>
            <p:nvPr/>
          </p:nvSpPr>
          <p:spPr>
            <a:xfrm>
              <a:off x="5001263" y="2787774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4" name="TextBox 26"/>
            <p:cNvSpPr txBox="1"/>
            <p:nvPr/>
          </p:nvSpPr>
          <p:spPr>
            <a:xfrm>
              <a:off x="6011289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5" name="TextBox 27"/>
            <p:cNvSpPr txBox="1"/>
            <p:nvPr/>
          </p:nvSpPr>
          <p:spPr>
            <a:xfrm>
              <a:off x="3948592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6" name="TextBox 28"/>
            <p:cNvSpPr txBox="1"/>
            <p:nvPr/>
          </p:nvSpPr>
          <p:spPr>
            <a:xfrm>
              <a:off x="5001264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6010903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8" name="TextBox 13"/>
            <p:cNvSpPr txBox="1"/>
            <p:nvPr/>
          </p:nvSpPr>
          <p:spPr>
            <a:xfrm>
              <a:off x="2335754" y="1963009"/>
              <a:ext cx="902846" cy="717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6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650118" y="1604449"/>
            <a:ext cx="6480720" cy="4293490"/>
            <a:chOff x="1187624" y="366504"/>
            <a:chExt cx="6480720" cy="4293490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23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5555375" y="1365456"/>
              <a:ext cx="630230" cy="63023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456848" y="1816596"/>
              <a:ext cx="769476" cy="769476"/>
              <a:chOff x="1695226" y="3321784"/>
              <a:chExt cx="1250759" cy="1250759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BC1D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098505" y="2421766"/>
              <a:ext cx="890519" cy="89051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3"/>
            <p:cNvSpPr txBox="1"/>
            <p:nvPr/>
          </p:nvSpPr>
          <p:spPr>
            <a:xfrm>
              <a:off x="6601640" y="153914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6571569" y="1255861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 smtClean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2021</a:t>
              </a:r>
              <a:r>
                <a:rPr lang="zh-CN" altLang="en-US" sz="1400" b="1" dirty="0" smtClean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6499180" y="245415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16"/>
            <p:cNvSpPr txBox="1"/>
            <p:nvPr/>
          </p:nvSpPr>
          <p:spPr>
            <a:xfrm>
              <a:off x="6501974" y="2167305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 smtClean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2020</a:t>
              </a:r>
              <a:r>
                <a:rPr lang="zh-CN" altLang="en-US" sz="1400" b="1" dirty="0" smtClean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17"/>
            <p:cNvSpPr txBox="1"/>
            <p:nvPr/>
          </p:nvSpPr>
          <p:spPr>
            <a:xfrm>
              <a:off x="6145043" y="342188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6124367" y="3104121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2015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19"/>
            <p:cNvSpPr txBox="1"/>
            <p:nvPr/>
          </p:nvSpPr>
          <p:spPr>
            <a:xfrm>
              <a:off x="4842996" y="4371950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20"/>
            <p:cNvSpPr txBox="1"/>
            <p:nvPr/>
          </p:nvSpPr>
          <p:spPr>
            <a:xfrm>
              <a:off x="4846613" y="3999040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TextBox 21"/>
            <p:cNvSpPr txBox="1"/>
            <p:nvPr/>
          </p:nvSpPr>
          <p:spPr>
            <a:xfrm>
              <a:off x="1721463" y="3867629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1680237" y="3481167"/>
              <a:ext cx="1207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199319" y="1924839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100" dirty="0">
                  <a:solidFill>
                    <a:srgbClr val="484848"/>
                  </a:solidFill>
                  <a:latin typeface="+mn-lt"/>
                  <a:ea typeface="+mn-ea"/>
                  <a:cs typeface="+mn-ea"/>
                  <a:sym typeface="+mn-lt"/>
                </a:rPr>
                <a:t>标题内容文字</a:t>
              </a:r>
              <a:endParaRPr lang="en-US" altLang="zh-CN" sz="1100" dirty="0">
                <a:solidFill>
                  <a:srgbClr val="48484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24"/>
            <p:cNvSpPr txBox="1"/>
            <p:nvPr/>
          </p:nvSpPr>
          <p:spPr>
            <a:xfrm>
              <a:off x="1194320" y="1571802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2018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月</a:t>
              </a:r>
              <a:endParaRPr lang="en-US" altLang="zh-CN" sz="14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6568909" y="1255862"/>
              <a:ext cx="0" cy="54489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 flipV="1">
              <a:off x="6119428" y="3104121"/>
              <a:ext cx="4076" cy="6197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6499180" y="2239313"/>
              <a:ext cx="3324" cy="62046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842996" y="3999040"/>
              <a:ext cx="8518" cy="66095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675336" y="3421886"/>
              <a:ext cx="4901" cy="734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87624" y="1539146"/>
              <a:ext cx="0" cy="7820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4400031" y="2859782"/>
              <a:ext cx="984394" cy="984394"/>
              <a:chOff x="1695226" y="3321784"/>
              <a:chExt cx="1250759" cy="1250759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BC1D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3305964" y="249974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777577" y="1317475"/>
              <a:ext cx="1625118" cy="1625118"/>
              <a:chOff x="1695226" y="3321784"/>
              <a:chExt cx="1250759" cy="1250759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BC1DC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1955437" y="1464568"/>
            <a:ext cx="7961085" cy="4077454"/>
            <a:chOff x="499348" y="366504"/>
            <a:chExt cx="7961085" cy="4077454"/>
          </a:xfrm>
        </p:grpSpPr>
        <p:sp>
          <p:nvSpPr>
            <p:cNvPr id="63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67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五角星 67"/>
            <p:cNvSpPr/>
            <p:nvPr/>
          </p:nvSpPr>
          <p:spPr>
            <a:xfrm>
              <a:off x="2051581" y="1738257"/>
              <a:ext cx="2165350" cy="2165350"/>
            </a:xfrm>
            <a:prstGeom prst="star5">
              <a:avLst/>
            </a:prstGeom>
            <a:noFill/>
            <a:ln w="7620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2524904" y="2354207"/>
              <a:ext cx="1218704" cy="1218704"/>
              <a:chOff x="3962648" y="2819400"/>
              <a:chExt cx="1218704" cy="1218704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3962648" y="2819400"/>
                <a:ext cx="1218704" cy="1218704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5" name="同心圆 9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4" name="TextBox 5"/>
              <p:cNvSpPr txBox="1"/>
              <p:nvPr/>
            </p:nvSpPr>
            <p:spPr>
              <a:xfrm>
                <a:off x="4126543" y="3108951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利益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最大化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0" name="椭圆 69"/>
            <p:cNvSpPr/>
            <p:nvPr/>
          </p:nvSpPr>
          <p:spPr>
            <a:xfrm>
              <a:off x="1548834" y="2218743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2779187" y="1221793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023786" y="2218743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532192" y="3661811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2038835" y="3649111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5" name="TextBox 13"/>
            <p:cNvSpPr txBox="1"/>
            <p:nvPr/>
          </p:nvSpPr>
          <p:spPr>
            <a:xfrm>
              <a:off x="1782167" y="140161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6" name="TextBox 14"/>
            <p:cNvSpPr txBox="1"/>
            <p:nvPr/>
          </p:nvSpPr>
          <p:spPr>
            <a:xfrm>
              <a:off x="4844876" y="241812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7" name="TextBox 15"/>
            <p:cNvSpPr txBox="1"/>
            <p:nvPr/>
          </p:nvSpPr>
          <p:spPr>
            <a:xfrm>
              <a:off x="4338218" y="392015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8" name="TextBox 16"/>
            <p:cNvSpPr txBox="1"/>
            <p:nvPr/>
          </p:nvSpPr>
          <p:spPr>
            <a:xfrm>
              <a:off x="499348" y="245160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9" name="TextBox 17"/>
            <p:cNvSpPr txBox="1"/>
            <p:nvPr/>
          </p:nvSpPr>
          <p:spPr>
            <a:xfrm>
              <a:off x="1009878" y="387031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标题内容</a:t>
              </a: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161692" y="1275118"/>
              <a:ext cx="2101798" cy="432536"/>
              <a:chOff x="814328" y="3219334"/>
              <a:chExt cx="2101798" cy="43253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814328" y="3219334"/>
                <a:ext cx="2077200" cy="432536"/>
                <a:chOff x="4304043" y="1286668"/>
                <a:chExt cx="5877487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圆角矩形 90"/>
                <p:cNvSpPr/>
                <p:nvPr/>
              </p:nvSpPr>
              <p:spPr>
                <a:xfrm>
                  <a:off x="4304043" y="1286668"/>
                  <a:ext cx="5877487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圆角矩形 91"/>
                <p:cNvSpPr/>
                <p:nvPr/>
              </p:nvSpPr>
              <p:spPr>
                <a:xfrm>
                  <a:off x="4351924" y="1373342"/>
                  <a:ext cx="5775624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0" name="TextBox 20"/>
              <p:cNvSpPr txBox="1"/>
              <p:nvPr/>
            </p:nvSpPr>
            <p:spPr>
              <a:xfrm>
                <a:off x="916824" y="3285735"/>
                <a:ext cx="19993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rgbClr val="C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点击输入标题文本</a:t>
                </a:r>
              </a:p>
            </p:txBody>
          </p:sp>
        </p:grpSp>
        <p:sp>
          <p:nvSpPr>
            <p:cNvPr id="81" name="TextBox 23"/>
            <p:cNvSpPr txBox="1"/>
            <p:nvPr/>
          </p:nvSpPr>
          <p:spPr>
            <a:xfrm>
              <a:off x="5940152" y="2004549"/>
              <a:ext cx="2520281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、点击输入简要文字内容，文字内容需概括精炼，不用多余的文字修饰，言简意赅的说明分项内容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TextBox 24"/>
            <p:cNvSpPr txBox="1"/>
            <p:nvPr/>
          </p:nvSpPr>
          <p:spPr>
            <a:xfrm>
              <a:off x="5940152" y="2827348"/>
              <a:ext cx="2520281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、点击输入简要文字内容，文字内容需概括精炼，不用多余的文字修饰，言简意赅的说明分项内容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TextBox 25"/>
            <p:cNvSpPr txBox="1"/>
            <p:nvPr/>
          </p:nvSpPr>
          <p:spPr>
            <a:xfrm>
              <a:off x="5940152" y="3691444"/>
              <a:ext cx="2520281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、点击输入简要文字内容，文字内容需概括精炼，不用多余的文字修饰，言简意赅的说明分项内容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TextBox 26"/>
            <p:cNvSpPr txBox="1"/>
            <p:nvPr/>
          </p:nvSpPr>
          <p:spPr>
            <a:xfrm>
              <a:off x="2799460" y="1451298"/>
              <a:ext cx="6713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TextBox 27"/>
            <p:cNvSpPr txBox="1"/>
            <p:nvPr/>
          </p:nvSpPr>
          <p:spPr>
            <a:xfrm>
              <a:off x="1562212" y="2453379"/>
              <a:ext cx="6713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15%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TextBox 28"/>
            <p:cNvSpPr txBox="1"/>
            <p:nvPr/>
          </p:nvSpPr>
          <p:spPr>
            <a:xfrm>
              <a:off x="4043175" y="2453379"/>
              <a:ext cx="6713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10%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TextBox 29"/>
            <p:cNvSpPr txBox="1"/>
            <p:nvPr/>
          </p:nvSpPr>
          <p:spPr>
            <a:xfrm>
              <a:off x="2058224" y="3893769"/>
              <a:ext cx="6713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35%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TextBox 30"/>
            <p:cNvSpPr txBox="1"/>
            <p:nvPr/>
          </p:nvSpPr>
          <p:spPr>
            <a:xfrm>
              <a:off x="3545572" y="3901091"/>
              <a:ext cx="6713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20%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145045" y="1590404"/>
            <a:ext cx="5596269" cy="4163812"/>
            <a:chOff x="1558466" y="366504"/>
            <a:chExt cx="5596269" cy="4163812"/>
          </a:xfrm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2879812" y="366504"/>
              <a:ext cx="338437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5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点击添加标题文字内容</a:t>
              </a:r>
            </a:p>
          </p:txBody>
        </p:sp>
        <p:cxnSp>
          <p:nvCxnSpPr>
            <p:cNvPr id="9" name="直接连接符​​ 14"/>
            <p:cNvCxnSpPr/>
            <p:nvPr/>
          </p:nvCxnSpPr>
          <p:spPr>
            <a:xfrm>
              <a:off x="2441097" y="843558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 rot="5400000">
              <a:off x="2570636" y="2903009"/>
              <a:ext cx="2093533" cy="1161081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184393" y="3575022"/>
              <a:ext cx="886646" cy="8866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558466" y="1864187"/>
              <a:ext cx="1161081" cy="2666129"/>
              <a:chOff x="4013612" y="985436"/>
              <a:chExt cx="1443428" cy="3314468"/>
            </a:xfrm>
          </p:grpSpPr>
          <p:sp>
            <p:nvSpPr>
              <p:cNvPr id="29" name="圆角矩形 28"/>
              <p:cNvSpPr/>
              <p:nvPr/>
            </p:nvSpPr>
            <p:spPr>
              <a:xfrm rot="5400000">
                <a:off x="3078092" y="1920956"/>
                <a:ext cx="3314468" cy="14434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5400000">
                <a:off x="3109761" y="1976006"/>
                <a:ext cx="3251129" cy="13527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1696948" y="3568355"/>
              <a:ext cx="899981" cy="8999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rot="5400000">
              <a:off x="5286529" y="2662110"/>
              <a:ext cx="2575331" cy="1161081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45946" y="3575022"/>
              <a:ext cx="886646" cy="8866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515258" y="1864187"/>
              <a:ext cx="1161081" cy="2666129"/>
              <a:chOff x="4013612" y="985436"/>
              <a:chExt cx="1443428" cy="3314468"/>
            </a:xfrm>
          </p:grpSpPr>
          <p:sp>
            <p:nvSpPr>
              <p:cNvPr id="25" name="圆角矩形 24"/>
              <p:cNvSpPr/>
              <p:nvPr/>
            </p:nvSpPr>
            <p:spPr>
              <a:xfrm rot="5400000">
                <a:off x="3078092" y="1920956"/>
                <a:ext cx="3314468" cy="14434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5400000">
                <a:off x="3109761" y="1976006"/>
                <a:ext cx="3251129" cy="13527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658502" y="3568355"/>
              <a:ext cx="899981" cy="89998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123"/>
            <p:cNvSpPr txBox="1"/>
            <p:nvPr/>
          </p:nvSpPr>
          <p:spPr>
            <a:xfrm>
              <a:off x="4703573" y="227355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25%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24"/>
            <p:cNvSpPr txBox="1"/>
            <p:nvPr/>
          </p:nvSpPr>
          <p:spPr>
            <a:xfrm>
              <a:off x="1712519" y="227355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25%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27"/>
            <p:cNvSpPr txBox="1"/>
            <p:nvPr/>
          </p:nvSpPr>
          <p:spPr>
            <a:xfrm>
              <a:off x="3184393" y="2783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15%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28"/>
            <p:cNvSpPr txBox="1"/>
            <p:nvPr/>
          </p:nvSpPr>
          <p:spPr>
            <a:xfrm>
              <a:off x="6165297" y="227355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1"/>
            <p:cNvSpPr txBox="1"/>
            <p:nvPr/>
          </p:nvSpPr>
          <p:spPr>
            <a:xfrm>
              <a:off x="1691680" y="828257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添加文字标题</a:t>
              </a:r>
            </a:p>
          </p:txBody>
        </p:sp>
        <p:sp>
          <p:nvSpPr>
            <p:cNvPr id="23" name="TextBox 132"/>
            <p:cNvSpPr txBox="1"/>
            <p:nvPr/>
          </p:nvSpPr>
          <p:spPr>
            <a:xfrm>
              <a:off x="1691680" y="987574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添加文字内容，内容详尽简要清晰。</a:t>
              </a:r>
              <a:endParaRPr lang="en-US" altLang="zh-CN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添加文字内容，内容详尽简要清晰。</a:t>
              </a:r>
              <a:endParaRPr lang="en-US" altLang="zh-CN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1563059" y="838247"/>
              <a:ext cx="0" cy="57651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sp>
        <p:nvSpPr>
          <p:cNvPr id="37" name="Text Box 18"/>
          <p:cNvSpPr txBox="1">
            <a:spLocks noChangeArrowheads="1"/>
          </p:cNvSpPr>
          <p:nvPr/>
        </p:nvSpPr>
        <p:spPr bwMode="gray">
          <a:xfrm>
            <a:off x="4491992" y="1576606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点击添加标题文字内容</a:t>
            </a:r>
          </a:p>
        </p:txBody>
      </p:sp>
      <p:cxnSp>
        <p:nvCxnSpPr>
          <p:cNvPr id="38" name="直接连接符​​ 14"/>
          <p:cNvCxnSpPr/>
          <p:nvPr/>
        </p:nvCxnSpPr>
        <p:spPr>
          <a:xfrm>
            <a:off x="4053277" y="2053660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2683743" y="2895548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69677" y="3514469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2396448" y="4664626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06970" y="2609073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333741" y="4146548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271034" y="4349733"/>
            <a:ext cx="618574" cy="6185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244263" y="344525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8208327" y="3743460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181559" y="2571753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53"/>
          <p:cNvSpPr txBox="1"/>
          <p:nvPr/>
        </p:nvSpPr>
        <p:spPr>
          <a:xfrm>
            <a:off x="2151737" y="546159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49" name="TextBox 54"/>
          <p:cNvSpPr txBox="1"/>
          <p:nvPr/>
        </p:nvSpPr>
        <p:spPr>
          <a:xfrm>
            <a:off x="3120383" y="307998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0" name="TextBox 55"/>
          <p:cNvSpPr txBox="1"/>
          <p:nvPr/>
        </p:nvSpPr>
        <p:spPr>
          <a:xfrm>
            <a:off x="4147687" y="496830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1" name="TextBox 59"/>
          <p:cNvSpPr txBox="1"/>
          <p:nvPr/>
        </p:nvSpPr>
        <p:spPr>
          <a:xfrm>
            <a:off x="5033324" y="21679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2" name="TextBox 60"/>
          <p:cNvSpPr txBox="1"/>
          <p:nvPr/>
        </p:nvSpPr>
        <p:spPr>
          <a:xfrm>
            <a:off x="6005685" y="51397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3" name="TextBox 61"/>
          <p:cNvSpPr txBox="1"/>
          <p:nvPr/>
        </p:nvSpPr>
        <p:spPr>
          <a:xfrm>
            <a:off x="6994970" y="29722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4" name="TextBox 62"/>
          <p:cNvSpPr txBox="1"/>
          <p:nvPr/>
        </p:nvSpPr>
        <p:spPr>
          <a:xfrm>
            <a:off x="7963616" y="454909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  <p:sp>
        <p:nvSpPr>
          <p:cNvPr id="55" name="TextBox 65"/>
          <p:cNvSpPr txBox="1"/>
          <p:nvPr/>
        </p:nvSpPr>
        <p:spPr>
          <a:xfrm>
            <a:off x="8932266" y="21250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rPr>
              <a:t>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231827" cy="7006590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1663496" y="1282314"/>
            <a:ext cx="8904833" cy="5006340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34939"/>
            <a:ext cx="12186100" cy="177165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6887" y="-3512"/>
            <a:ext cx="10010183" cy="2113193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3076662" y="2351099"/>
            <a:ext cx="6749383" cy="2642422"/>
            <a:chOff x="2123728" y="1635646"/>
            <a:chExt cx="4915443" cy="1924424"/>
          </a:xfrm>
        </p:grpSpPr>
        <p:sp>
          <p:nvSpPr>
            <p:cNvPr id="68" name="TextBox 11"/>
            <p:cNvSpPr txBox="1"/>
            <p:nvPr/>
          </p:nvSpPr>
          <p:spPr>
            <a:xfrm>
              <a:off x="3896777" y="1806109"/>
              <a:ext cx="1479374" cy="784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lvl="1"/>
              <a:r>
                <a:rPr lang="zh-CN" altLang="en-US" sz="14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2800" b="1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  <a:endParaRPr lang="en-US" altLang="zh-CN" sz="2800" b="1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1"/>
              <a:r>
                <a:rPr lang="zh-CN" altLang="en-US" sz="36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活动流程</a:t>
              </a:r>
              <a:endParaRPr lang="en-US" altLang="zh-CN" sz="36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V="1">
              <a:off x="3635896" y="1635646"/>
              <a:ext cx="0" cy="1924424"/>
            </a:xfrm>
            <a:prstGeom prst="line">
              <a:avLst/>
            </a:prstGeom>
            <a:ln w="12700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13"/>
            <p:cNvSpPr txBox="1"/>
            <p:nvPr/>
          </p:nvSpPr>
          <p:spPr>
            <a:xfrm>
              <a:off x="2391927" y="3098859"/>
              <a:ext cx="902846" cy="179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6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1600" dirty="0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Box 24"/>
            <p:cNvSpPr txBox="1"/>
            <p:nvPr/>
          </p:nvSpPr>
          <p:spPr>
            <a:xfrm>
              <a:off x="3948592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3" name="TextBox 25"/>
            <p:cNvSpPr txBox="1"/>
            <p:nvPr/>
          </p:nvSpPr>
          <p:spPr>
            <a:xfrm>
              <a:off x="5001263" y="2787774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4" name="TextBox 26"/>
            <p:cNvSpPr txBox="1"/>
            <p:nvPr/>
          </p:nvSpPr>
          <p:spPr>
            <a:xfrm>
              <a:off x="6011289" y="2787774"/>
              <a:ext cx="1027882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5" name="TextBox 27"/>
            <p:cNvSpPr txBox="1"/>
            <p:nvPr/>
          </p:nvSpPr>
          <p:spPr>
            <a:xfrm>
              <a:off x="3948592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6" name="TextBox 28"/>
            <p:cNvSpPr txBox="1"/>
            <p:nvPr/>
          </p:nvSpPr>
          <p:spPr>
            <a:xfrm>
              <a:off x="5001264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6010903" y="3134845"/>
              <a:ext cx="985236" cy="178957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※ </a:t>
              </a:r>
              <a:r>
                <a:rPr lang="zh-CN" altLang="en-US" sz="1200" dirty="0">
                  <a:solidFill>
                    <a:srgbClr val="080808"/>
                  </a:solidFill>
                  <a:latin typeface="+mn-lt"/>
                  <a:ea typeface="+mn-ea"/>
                  <a:cs typeface="+mn-ea"/>
                  <a:sym typeface="+mn-lt"/>
                </a:rPr>
                <a:t>添加内容</a:t>
              </a:r>
            </a:p>
          </p:txBody>
        </p:sp>
        <p:sp>
          <p:nvSpPr>
            <p:cNvPr id="78" name="TextBox 13"/>
            <p:cNvSpPr txBox="1"/>
            <p:nvPr/>
          </p:nvSpPr>
          <p:spPr>
            <a:xfrm>
              <a:off x="2335754" y="1963009"/>
              <a:ext cx="902846" cy="717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6400" b="1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gw01ue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Microsoft Office PowerPoint</Application>
  <PresentationFormat>宽屏</PresentationFormat>
  <Paragraphs>272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2022-03-09T02:33:41Z</dcterms:created>
  <dcterms:modified xsi:type="dcterms:W3CDTF">2023-01-10T05:43:22Z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8DD64D2ECDA8416AA4908FED9F509ED8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