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1193" r:id="rId2"/>
    <p:sldId id="1194" r:id="rId3"/>
    <p:sldId id="1195" r:id="rId4"/>
    <p:sldId id="1196" r:id="rId5"/>
    <p:sldId id="1204" r:id="rId6"/>
    <p:sldId id="1203" r:id="rId7"/>
    <p:sldId id="1197" r:id="rId8"/>
    <p:sldId id="1198" r:id="rId9"/>
    <p:sldId id="1210" r:id="rId10"/>
    <p:sldId id="1199" r:id="rId11"/>
    <p:sldId id="1200" r:id="rId12"/>
    <p:sldId id="1207" r:id="rId13"/>
    <p:sldId id="1201" r:id="rId14"/>
    <p:sldId id="1211" r:id="rId15"/>
    <p:sldId id="1202" r:id="rId16"/>
    <p:sldId id="1205" r:id="rId17"/>
    <p:sldId id="1206" r:id="rId18"/>
    <p:sldId id="1208" r:id="rId19"/>
    <p:sldId id="1209" r:id="rId20"/>
    <p:sldId id="1212" r:id="rId21"/>
    <p:sldId id="1216" r:id="rId22"/>
    <p:sldId id="1213" r:id="rId23"/>
    <p:sldId id="1218" r:id="rId24"/>
    <p:sldId id="1214" r:id="rId25"/>
    <p:sldId id="1217" r:id="rId26"/>
  </p:sldIdLst>
  <p:sldSz cx="9144000" cy="5143500" type="screen16x9"/>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1">
          <p15:clr>
            <a:srgbClr val="A4A3A4"/>
          </p15:clr>
        </p15:guide>
        <p15:guide id="2" pos="385">
          <p15:clr>
            <a:srgbClr val="A4A3A4"/>
          </p15:clr>
        </p15:guide>
        <p15:guide id="3" pos="4105">
          <p15:clr>
            <a:srgbClr val="A4A3A4"/>
          </p15:clr>
        </p15:guide>
        <p15:guide id="4" pos="5375">
          <p15:clr>
            <a:srgbClr val="A4A3A4"/>
          </p15:clr>
        </p15:guide>
        <p15:guide id="5" orient="horz" pos="2754">
          <p15:clr>
            <a:srgbClr val="A4A3A4"/>
          </p15:clr>
        </p15:guide>
        <p15:guide id="6" orient="horz" pos="103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F0F0"/>
    <a:srgbClr val="E8A7A2"/>
    <a:srgbClr val="E9ACA7"/>
    <a:srgbClr val="873DAB"/>
    <a:srgbClr val="1983B7"/>
    <a:srgbClr val="DA57A3"/>
    <a:srgbClr val="2280C3"/>
    <a:srgbClr val="394754"/>
    <a:srgbClr val="ED7D31"/>
    <a:srgbClr val="A6A6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87" autoAdjust="0"/>
    <p:restoredTop sz="90542" autoAdjust="0"/>
  </p:normalViewPr>
  <p:slideViewPr>
    <p:cSldViewPr>
      <p:cViewPr varScale="1">
        <p:scale>
          <a:sx n="132" d="100"/>
          <a:sy n="132" d="100"/>
        </p:scale>
        <p:origin x="1014" y="144"/>
      </p:cViewPr>
      <p:guideLst>
        <p:guide orient="horz" pos="1801"/>
        <p:guide pos="385"/>
        <p:guide pos="4105"/>
        <p:guide pos="5375"/>
        <p:guide orient="horz" pos="2754"/>
        <p:guide orient="horz" pos="103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91C0ED-1C8B-4FF3-91A6-E652895D4634}"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6ED419-5B3F-423C-8358-46E41EBE13C9}"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6CF2CA7-B985-4B32-B121-590A7578E1D2}"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C788F8D-94BC-43CD-A0DF-0660451385C5}" type="slidenum">
              <a:rPr lang="zh-CN" altLang="en-US" smtClean="0"/>
              <a:t>22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C788F8D-94BC-43CD-A0DF-0660451385C5}" type="slidenum">
              <a:rPr lang="zh-CN" altLang="en-US" smtClean="0"/>
              <a:t>24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6CF2CA7-B985-4B32-B121-590A7578E1D2}" type="slidenum">
              <a:rPr lang="zh-CN" altLang="en-US" smtClean="0"/>
              <a:t>25</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66ED419-5B3F-423C-8358-46E41EBE13C9}"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9</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fld id="{B1219E7E-A2C2-4196-9306-0BFEA06D430C}" type="datetime1">
              <a:rPr lang="zh-CN" altLang="en-US" smtClean="0"/>
              <a:t>2023-01-10</a:t>
            </a:fld>
            <a:endParaRPr lang="zh-CN" altLang="en-US" sz="1200"/>
          </a:p>
        </p:txBody>
      </p:sp>
      <p:sp>
        <p:nvSpPr>
          <p:cNvPr id="5" name="灯片编号占位符 4"/>
          <p:cNvSpPr>
            <a:spLocks noGrp="1"/>
          </p:cNvSpPr>
          <p:nvPr>
            <p:ph type="sldNum" sz="quarter" idx="11"/>
          </p:nvPr>
        </p:nvSpPr>
        <p:spPr/>
        <p:txBody>
          <a:bodyPr/>
          <a:lstStyle/>
          <a:p>
            <a:fld id="{03BFD535-B0C8-4E26-9AB8-0548817A0438}" type="slidenum">
              <a:rPr lang="zh-CN" altLang="en-US" smtClean="0"/>
              <a:t>12</a:t>
            </a:fld>
            <a:endParaRPr lang="zh-CN"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14</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392B679-AE23-4750-8FB0-6513430B8953}"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18</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19</a:t>
            </a:fld>
            <a:endParaRPr lang="zh-CN" alt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标题幻灯片">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3" cstate="email"/>
          <a:stretch>
            <a:fillRect/>
          </a:stretch>
        </p:blipFill>
        <p:spPr>
          <a:xfrm>
            <a:off x="251" y="1"/>
            <a:ext cx="9143499" cy="5143499"/>
          </a:xfrm>
          <a:prstGeom prst="rect">
            <a:avLst/>
          </a:prstGeom>
        </p:spPr>
      </p:pic>
      <p:pic>
        <p:nvPicPr>
          <p:cNvPr id="2" name="图片 1"/>
          <p:cNvPicPr>
            <a:picLocks noChangeAspect="1"/>
          </p:cNvPicPr>
          <p:nvPr userDrawn="1"/>
        </p:nvPicPr>
        <p:blipFill>
          <a:blip r:embed="rId4"/>
          <a:stretch>
            <a:fillRect/>
          </a:stretch>
        </p:blipFill>
        <p:spPr>
          <a:xfrm>
            <a:off x="0" y="0"/>
            <a:ext cx="9144000" cy="5143500"/>
          </a:xfrm>
          <a:prstGeom prst="rect">
            <a:avLst/>
          </a:prstGeom>
        </p:spPr>
      </p:pic>
      <p:pic>
        <p:nvPicPr>
          <p:cNvPr id="3" name="图片 2" descr="2ppt"/>
          <p:cNvPicPr>
            <a:picLocks noChangeAspect="1"/>
          </p:cNvPicPr>
          <p:nvPr userDrawn="1"/>
        </p:nvPicPr>
        <p:blipFill>
          <a:blip r:embed="rId2"/>
          <a:stretch>
            <a:fillRect/>
          </a:stretch>
        </p:blipFill>
        <p:spPr>
          <a:xfrm>
            <a:off x="-635" y="0"/>
            <a:ext cx="9187815" cy="514350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email"/>
          <a:srcRect/>
          <a:stretch>
            <a:fillRect/>
          </a:stretch>
        </p:blipFill>
        <p:spPr>
          <a:xfrm>
            <a:off x="0" y="0"/>
            <a:ext cx="9144000" cy="514350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4767264"/>
            <a:ext cx="2133600" cy="273844"/>
          </a:xfrm>
          <a:prstGeom prst="rect">
            <a:avLst/>
          </a:prstGeom>
        </p:spPr>
        <p:txBody>
          <a:bodyPr/>
          <a:lstStyle/>
          <a:p>
            <a:fld id="{B50BB03C-1EC4-4CDD-BFFB-F6D9B4FD797C}" type="datetimeFigureOut">
              <a:rPr lang="en-US" smtClean="0"/>
              <a:t>1/10/2023</a:t>
            </a:fld>
            <a:endParaRPr lang="en-US"/>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p>
            <a:fld id="{BF85E420-93C3-411D-B6B6-9DA498E22937}" type="slidenum">
              <a:rPr lang="en-US" smtClean="0"/>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spd="slow" advClick="0" advTm="0">
    <p:comb/>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cSld name="1_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5"/>
            <a:ext cx="7772400" cy="1021557"/>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035"/>
            <a:ext cx="7772400" cy="1125141"/>
          </a:xfrm>
          <a:prstGeom prst="rect">
            <a:avLst/>
          </a:prstGeom>
        </p:spPr>
        <p:txBody>
          <a:bodyPr anchor="b"/>
          <a:lstStyle>
            <a:lvl1pPr marL="0" indent="0">
              <a:buNone/>
              <a:defRPr sz="1995">
                <a:solidFill>
                  <a:schemeClr val="tx1">
                    <a:tint val="75000"/>
                  </a:schemeClr>
                </a:solidFill>
              </a:defRPr>
            </a:lvl1pPr>
            <a:lvl2pPr marL="456565" indent="0">
              <a:buNone/>
              <a:defRPr sz="1800">
                <a:solidFill>
                  <a:schemeClr val="tx1">
                    <a:tint val="75000"/>
                  </a:schemeClr>
                </a:solidFill>
              </a:defRPr>
            </a:lvl2pPr>
            <a:lvl3pPr marL="913765" indent="0">
              <a:buNone/>
              <a:defRPr sz="1600">
                <a:solidFill>
                  <a:schemeClr val="tx1">
                    <a:tint val="75000"/>
                  </a:schemeClr>
                </a:solidFill>
              </a:defRPr>
            </a:lvl3pPr>
            <a:lvl4pPr marL="1370330" indent="0">
              <a:buNone/>
              <a:defRPr sz="1400">
                <a:solidFill>
                  <a:schemeClr val="tx1">
                    <a:tint val="75000"/>
                  </a:schemeClr>
                </a:solidFill>
              </a:defRPr>
            </a:lvl4pPr>
            <a:lvl5pPr marL="1827530" indent="0">
              <a:buNone/>
              <a:defRPr sz="1400">
                <a:solidFill>
                  <a:schemeClr val="tx1">
                    <a:tint val="75000"/>
                  </a:schemeClr>
                </a:solidFill>
              </a:defRPr>
            </a:lvl5pPr>
            <a:lvl6pPr marL="2284095" indent="0">
              <a:buNone/>
              <a:defRPr sz="1400">
                <a:solidFill>
                  <a:schemeClr val="tx1">
                    <a:tint val="75000"/>
                  </a:schemeClr>
                </a:solidFill>
              </a:defRPr>
            </a:lvl6pPr>
            <a:lvl7pPr marL="2741295" indent="0">
              <a:buNone/>
              <a:defRPr sz="1400">
                <a:solidFill>
                  <a:schemeClr val="tx1">
                    <a:tint val="75000"/>
                  </a:schemeClr>
                </a:solidFill>
              </a:defRPr>
            </a:lvl7pPr>
            <a:lvl8pPr marL="3197860" indent="0">
              <a:buNone/>
              <a:defRPr sz="1400">
                <a:solidFill>
                  <a:schemeClr val="tx1">
                    <a:tint val="75000"/>
                  </a:schemeClr>
                </a:solidFill>
              </a:defRPr>
            </a:lvl8pPr>
            <a:lvl9pPr marL="3654425"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457200" y="4767264"/>
            <a:ext cx="2133600" cy="273843"/>
          </a:xfrm>
          <a:prstGeom prst="rect">
            <a:avLst/>
          </a:prstGeom>
        </p:spPr>
        <p:txBody>
          <a:bodyPr/>
          <a:lstStyle/>
          <a:p>
            <a:fld id="{B95FC270-55C9-4A20-A67A-3DE973D1FE95}" type="datetimeFigureOut">
              <a:rPr lang="zh-CN" altLang="en-US" smtClean="0">
                <a:solidFill>
                  <a:srgbClr val="000000">
                    <a:tint val="75000"/>
                  </a:srgbClr>
                </a:solidFill>
              </a:rPr>
              <a:t>2023-01-10</a:t>
            </a:fld>
            <a:endParaRPr lang="zh-CN" altLang="en-US">
              <a:solidFill>
                <a:srgbClr val="000000">
                  <a:tint val="75000"/>
                </a:srgbClr>
              </a:solidFill>
            </a:endParaRPr>
          </a:p>
        </p:txBody>
      </p:sp>
      <p:sp>
        <p:nvSpPr>
          <p:cNvPr id="5" name="页脚占位符 4"/>
          <p:cNvSpPr>
            <a:spLocks noGrp="1"/>
          </p:cNvSpPr>
          <p:nvPr>
            <p:ph type="ftr" sz="quarter" idx="11"/>
          </p:nvPr>
        </p:nvSpPr>
        <p:spPr>
          <a:xfrm>
            <a:off x="3124201" y="4767264"/>
            <a:ext cx="2895600" cy="273843"/>
          </a:xfrm>
          <a:prstGeom prst="rect">
            <a:avLst/>
          </a:prstGeom>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a:xfrm>
            <a:off x="6553200" y="4767264"/>
            <a:ext cx="2133600" cy="273843"/>
          </a:xfrm>
          <a:prstGeom prst="rect">
            <a:avLst/>
          </a:prstGeom>
        </p:spPr>
        <p:txBody>
          <a:bodyPr/>
          <a:lstStyle/>
          <a:p>
            <a:fld id="{8961FD41-A0E4-414C-A973-C8EC8DF1BF61}" type="slidenum">
              <a:rPr lang="zh-CN" altLang="en-US" smtClean="0">
                <a:solidFill>
                  <a:srgbClr val="000000">
                    <a:tint val="75000"/>
                  </a:srgbClr>
                </a:solidFill>
              </a:rPr>
              <a:t>‹#›</a:t>
            </a:fld>
            <a:endParaRPr lang="zh-CN" altLang="en-US">
              <a:solidFill>
                <a:srgbClr val="000000">
                  <a:tint val="75000"/>
                </a:srgb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2023-01-10</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两栏内容">
    <p:bg>
      <p:bgPr>
        <a:solidFill>
          <a:schemeClr val="bg1"/>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email"/>
          <a:srcRect/>
          <a:stretch>
            <a:fillRect/>
          </a:stretch>
        </p:blipFill>
        <p:spPr>
          <a:xfrm>
            <a:off x="0" y="0"/>
            <a:ext cx="9144000" cy="514350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节标题">
    <p:bg>
      <p:bgPr>
        <a:solidFill>
          <a:srgbClr val="F0F0F0"/>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bg1"/>
        </a:solidFill>
        <a:effectLst/>
      </p:bgPr>
    </p:bg>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cstate="email"/>
          <a:stretch>
            <a:fillRect/>
          </a:stretch>
        </p:blipFill>
        <p:spPr>
          <a:xfrm>
            <a:off x="251" y="1"/>
            <a:ext cx="9143499" cy="5143499"/>
          </a:xfrm>
          <a:prstGeom prst="rect">
            <a:avLst/>
          </a:prstGeom>
        </p:spPr>
      </p:pic>
      <p:pic>
        <p:nvPicPr>
          <p:cNvPr id="5" name="图片 4"/>
          <p:cNvPicPr>
            <a:picLocks noChangeAspect="1"/>
          </p:cNvPicPr>
          <p:nvPr userDrawn="1"/>
        </p:nvPicPr>
        <p:blipFill>
          <a:blip r:embed="rId3"/>
          <a:stretch>
            <a:fillRect/>
          </a:stretch>
        </p:blipFill>
        <p:spPr>
          <a:xfrm>
            <a:off x="0" y="0"/>
            <a:ext cx="9144000" cy="514350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标题幻灯片">
    <p:bg>
      <p:bgPr>
        <a:solidFill>
          <a:schemeClr val="bg1"/>
        </a:solidFill>
        <a:effectLst/>
      </p:bgPr>
    </p:bg>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cstate="email"/>
          <a:stretch>
            <a:fillRect/>
          </a:stretch>
        </p:blipFill>
        <p:spPr>
          <a:xfrm>
            <a:off x="251" y="1"/>
            <a:ext cx="9143499" cy="5143499"/>
          </a:xfrm>
          <a:prstGeom prst="rect">
            <a:avLst/>
          </a:prstGeom>
        </p:spPr>
      </p:pic>
      <p:pic>
        <p:nvPicPr>
          <p:cNvPr id="2" name="图片 1"/>
          <p:cNvPicPr>
            <a:picLocks noChangeAspect="1"/>
          </p:cNvPicPr>
          <p:nvPr userDrawn="1"/>
        </p:nvPicPr>
        <p:blipFill>
          <a:blip r:embed="rId3"/>
          <a:stretch>
            <a:fillRect/>
          </a:stretch>
        </p:blipFill>
        <p:spPr>
          <a:xfrm>
            <a:off x="0" y="0"/>
            <a:ext cx="9144000" cy="5143500"/>
          </a:xfrm>
          <a:prstGeom prst="rect">
            <a:avLst/>
          </a:prstGeom>
        </p:spPr>
      </p:pic>
      <p:pic>
        <p:nvPicPr>
          <p:cNvPr id="5" name="图片 4"/>
          <p:cNvPicPr>
            <a:picLocks noChangeAspect="1"/>
          </p:cNvPicPr>
          <p:nvPr userDrawn="1"/>
        </p:nvPicPr>
        <p:blipFill rotWithShape="1">
          <a:blip r:embed="rId4" cstate="email"/>
          <a:srcRect/>
          <a:stretch>
            <a:fillRect/>
          </a:stretch>
        </p:blipFill>
        <p:spPr>
          <a:xfrm rot="2402951">
            <a:off x="7217128" y="55971"/>
            <a:ext cx="1985958" cy="1111856"/>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标题幻灯片">
    <p:bg>
      <p:bgPr>
        <a:solidFill>
          <a:schemeClr val="bg1"/>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email"/>
          <a:stretch>
            <a:fillRect/>
          </a:stretch>
        </p:blipFill>
        <p:spPr>
          <a:xfrm>
            <a:off x="0" y="0"/>
            <a:ext cx="9144000" cy="514350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标题幻灯片">
    <p:bg>
      <p:bgPr>
        <a:solidFill>
          <a:schemeClr val="bg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sp>
        <p:nvSpPr>
          <p:cNvPr id="4" name="矩形 3"/>
          <p:cNvSpPr/>
          <p:nvPr userDrawn="1"/>
        </p:nvSpPr>
        <p:spPr>
          <a:xfrm>
            <a:off x="0" y="0"/>
            <a:ext cx="9144000" cy="5143500"/>
          </a:xfrm>
          <a:prstGeom prst="rect">
            <a:avLst/>
          </a:prstGeom>
          <a:solidFill>
            <a:srgbClr val="F4E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email"/>
          <a:stretch>
            <a:fillRect/>
          </a:stretch>
        </p:blipFill>
        <p:spPr>
          <a:xfrm>
            <a:off x="0" y="0"/>
            <a:ext cx="9144000" cy="514350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21.jpeg"/><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3.xml"/><Relationship Id="rId5" Type="http://schemas.openxmlformats.org/officeDocument/2006/relationships/image" Target="../media/image25.jpeg"/><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tags" Target="../tags/tag4.xml"/><Relationship Id="rId7" Type="http://schemas.openxmlformats.org/officeDocument/2006/relationships/image" Target="../media/image26.jpe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notesSlide" Target="../notesSlides/notesSlide11.xml"/><Relationship Id="rId5" Type="http://schemas.openxmlformats.org/officeDocument/2006/relationships/slideLayout" Target="../slideLayouts/slideLayout4.xml"/><Relationship Id="rId4" Type="http://schemas.openxmlformats.org/officeDocument/2006/relationships/tags" Target="../tags/tag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cstate="email"/>
          <a:stretch>
            <a:fillRect/>
          </a:stretch>
        </p:blipFill>
        <p:spPr>
          <a:xfrm>
            <a:off x="0" y="0"/>
            <a:ext cx="9144000" cy="4571355"/>
          </a:xfrm>
          <a:prstGeom prst="rect">
            <a:avLst/>
          </a:prstGeom>
        </p:spPr>
      </p:pic>
      <p:pic>
        <p:nvPicPr>
          <p:cNvPr id="3" name="图片 2"/>
          <p:cNvPicPr>
            <a:picLocks noChangeAspect="1"/>
          </p:cNvPicPr>
          <p:nvPr/>
        </p:nvPicPr>
        <p:blipFill rotWithShape="1">
          <a:blip r:embed="rId4" cstate="email"/>
          <a:srcRect/>
          <a:stretch>
            <a:fillRect/>
          </a:stretch>
        </p:blipFill>
        <p:spPr>
          <a:xfrm>
            <a:off x="0" y="4089400"/>
            <a:ext cx="9144000" cy="1054100"/>
          </a:xfrm>
          <a:prstGeom prst="rect">
            <a:avLst/>
          </a:prstGeom>
        </p:spPr>
      </p:pic>
      <p:pic>
        <p:nvPicPr>
          <p:cNvPr id="6" name="图片 5"/>
          <p:cNvPicPr>
            <a:picLocks noChangeAspect="1"/>
          </p:cNvPicPr>
          <p:nvPr/>
        </p:nvPicPr>
        <p:blipFill rotWithShape="1">
          <a:blip r:embed="rId5" cstate="email"/>
          <a:srcRect/>
          <a:stretch>
            <a:fillRect/>
          </a:stretch>
        </p:blipFill>
        <p:spPr>
          <a:xfrm>
            <a:off x="1536700" y="411510"/>
            <a:ext cx="7607300" cy="2272655"/>
          </a:xfrm>
          <a:prstGeom prst="rect">
            <a:avLst/>
          </a:prstGeom>
        </p:spPr>
      </p:pic>
      <p:pic>
        <p:nvPicPr>
          <p:cNvPr id="7" name="图片 6"/>
          <p:cNvPicPr>
            <a:picLocks noChangeAspect="1"/>
          </p:cNvPicPr>
          <p:nvPr/>
        </p:nvPicPr>
        <p:blipFill rotWithShape="1">
          <a:blip r:embed="rId6" cstate="email"/>
          <a:srcRect/>
          <a:stretch>
            <a:fillRect/>
          </a:stretch>
        </p:blipFill>
        <p:spPr>
          <a:xfrm>
            <a:off x="0" y="572145"/>
            <a:ext cx="1450280" cy="4571355"/>
          </a:xfrm>
          <a:prstGeom prst="rect">
            <a:avLst/>
          </a:prstGeom>
        </p:spPr>
      </p:pic>
      <p:pic>
        <p:nvPicPr>
          <p:cNvPr id="14" name="图片 13"/>
          <p:cNvPicPr>
            <a:picLocks noChangeAspect="1"/>
          </p:cNvPicPr>
          <p:nvPr/>
        </p:nvPicPr>
        <p:blipFill rotWithShape="1">
          <a:blip r:embed="rId7" cstate="email"/>
          <a:srcRect/>
          <a:stretch>
            <a:fillRect/>
          </a:stretch>
        </p:blipFill>
        <p:spPr>
          <a:xfrm>
            <a:off x="2026320" y="3427859"/>
            <a:ext cx="7117680" cy="1715641"/>
          </a:xfrm>
          <a:prstGeom prst="rect">
            <a:avLst/>
          </a:prstGeom>
        </p:spPr>
      </p:pic>
      <p:sp>
        <p:nvSpPr>
          <p:cNvPr id="15" name="文本框 14"/>
          <p:cNvSpPr txBox="1"/>
          <p:nvPr/>
        </p:nvSpPr>
        <p:spPr>
          <a:xfrm>
            <a:off x="1349642" y="2643758"/>
            <a:ext cx="6444716" cy="338554"/>
          </a:xfrm>
          <a:prstGeom prst="rect">
            <a:avLst/>
          </a:prstGeom>
          <a:noFill/>
        </p:spPr>
        <p:txBody>
          <a:bodyPr wrap="square" rtlCol="0">
            <a:spAutoFit/>
          </a:bodyPr>
          <a:lstStyle/>
          <a:p>
            <a:pPr algn="ctr"/>
            <a:r>
              <a:rPr lang="zh-CN" altLang="en-US" sz="1600" b="1" dirty="0">
                <a:solidFill>
                  <a:schemeClr val="accent1"/>
                </a:solidFill>
                <a:latin typeface="幼圆" panose="02010509060101010101" pitchFamily="49" charset="-122"/>
                <a:ea typeface="幼圆" panose="02010509060101010101" pitchFamily="49" charset="-122"/>
              </a:rPr>
              <a:t>祝全国的小朋友六一儿童节快乐！</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par>
                          <p:cTn id="10" fill="hold">
                            <p:stCondLst>
                              <p:cond delay="1200"/>
                            </p:stCondLst>
                            <p:childTnLst>
                              <p:par>
                                <p:cTn id="11" presetID="26" presetClass="emph" presetSubtype="0" fill="hold" grpId="1" nodeType="afterEffect">
                                  <p:stCondLst>
                                    <p:cond delay="0"/>
                                  </p:stCondLst>
                                  <p:iterate type="lt">
                                    <p:tmPct val="0"/>
                                  </p:iterate>
                                  <p:childTnLst>
                                    <p:animEffect transition="out" filter="fade">
                                      <p:cBhvr>
                                        <p:cTn id="12" dur="500" tmFilter="0, 0; .2, .5; .8, .5; 1, 0"/>
                                        <p:tgtEl>
                                          <p:spTgt spid="15"/>
                                        </p:tgtEl>
                                      </p:cBhvr>
                                    </p:animEffect>
                                    <p:animScale>
                                      <p:cBhvr>
                                        <p:cTn id="13" dur="250" autoRev="1" fill="hold"/>
                                        <p:tgtEl>
                                          <p:spTgt spid="15"/>
                                        </p:tgtEl>
                                      </p:cBhvr>
                                      <p:by x="105000" y="105000"/>
                                    </p:animScale>
                                  </p:childTnLst>
                                </p:cTn>
                              </p:par>
                            </p:childTnLst>
                          </p:cTn>
                        </p:par>
                        <p:par>
                          <p:cTn id="14" fill="hold">
                            <p:stCondLst>
                              <p:cond delay="1700"/>
                            </p:stCondLst>
                            <p:childTnLst>
                              <p:par>
                                <p:cTn id="15" presetID="42"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par>
                          <p:cTn id="20" fill="hold">
                            <p:stCondLst>
                              <p:cond delay="2700"/>
                            </p:stCondLst>
                            <p:childTnLst>
                              <p:par>
                                <p:cTn id="21" presetID="42" presetClass="entr" presetSubtype="0"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1000"/>
                                        <p:tgtEl>
                                          <p:spTgt spid="14"/>
                                        </p:tgtEl>
                                      </p:cBhvr>
                                    </p:animEffect>
                                    <p:anim calcmode="lin" valueType="num">
                                      <p:cBhvr>
                                        <p:cTn id="24" dur="1000" fill="hold"/>
                                        <p:tgtEl>
                                          <p:spTgt spid="14"/>
                                        </p:tgtEl>
                                        <p:attrNameLst>
                                          <p:attrName>ppt_x</p:attrName>
                                        </p:attrNameLst>
                                      </p:cBhvr>
                                      <p:tavLst>
                                        <p:tav tm="0">
                                          <p:val>
                                            <p:strVal val="#ppt_x"/>
                                          </p:val>
                                        </p:tav>
                                        <p:tav tm="100000">
                                          <p:val>
                                            <p:strVal val="#ppt_x"/>
                                          </p:val>
                                        </p:tav>
                                      </p:tavLst>
                                    </p:anim>
                                    <p:anim calcmode="lin" valueType="num">
                                      <p:cBhvr>
                                        <p:cTn id="25" dur="1000" fill="hold"/>
                                        <p:tgtEl>
                                          <p:spTgt spid="14"/>
                                        </p:tgtEl>
                                        <p:attrNameLst>
                                          <p:attrName>ppt_y</p:attrName>
                                        </p:attrNameLst>
                                      </p:cBhvr>
                                      <p:tavLst>
                                        <p:tav tm="0">
                                          <p:val>
                                            <p:strVal val="#ppt_y+.1"/>
                                          </p:val>
                                        </p:tav>
                                        <p:tav tm="100000">
                                          <p:val>
                                            <p:strVal val="#ppt_y"/>
                                          </p:val>
                                        </p:tav>
                                      </p:tavLst>
                                    </p:anim>
                                  </p:childTnLst>
                                </p:cTn>
                              </p:par>
                            </p:childTnLst>
                          </p:cTn>
                        </p:par>
                        <p:par>
                          <p:cTn id="26" fill="hold">
                            <p:stCondLst>
                              <p:cond delay="37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40651" y="1936223"/>
            <a:ext cx="2304403" cy="507306"/>
            <a:chOff x="540651" y="1936223"/>
            <a:chExt cx="2304403" cy="507306"/>
          </a:xfrm>
        </p:grpSpPr>
        <p:sp>
          <p:nvSpPr>
            <p:cNvPr id="35" name="Rectangle 227"/>
            <p:cNvSpPr/>
            <p:nvPr/>
          </p:nvSpPr>
          <p:spPr>
            <a:xfrm>
              <a:off x="540651" y="2105368"/>
              <a:ext cx="186928" cy="1869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solidFill>
                  <a:schemeClr val="tx2"/>
                </a:solidFill>
                <a:latin typeface="微软雅黑" panose="020B0503020204020204" pitchFamily="34" charset="-122"/>
                <a:ea typeface="微软雅黑" panose="020B0503020204020204" pitchFamily="34" charset="-122"/>
              </a:endParaRPr>
            </a:p>
          </p:txBody>
        </p:sp>
        <p:grpSp>
          <p:nvGrpSpPr>
            <p:cNvPr id="39" name="Group 231"/>
            <p:cNvGrpSpPr/>
            <p:nvPr/>
          </p:nvGrpSpPr>
          <p:grpSpPr>
            <a:xfrm>
              <a:off x="877409" y="2072156"/>
              <a:ext cx="228968" cy="225322"/>
              <a:chOff x="6297613" y="1392238"/>
              <a:chExt cx="498475" cy="490537"/>
            </a:xfrm>
            <a:solidFill>
              <a:schemeClr val="bg1">
                <a:lumMod val="65000"/>
              </a:schemeClr>
            </a:solidFill>
          </p:grpSpPr>
          <p:sp>
            <p:nvSpPr>
              <p:cNvPr id="40" name="Freeform 232"/>
              <p:cNvSpPr/>
              <p:nvPr/>
            </p:nvSpPr>
            <p:spPr bwMode="auto">
              <a:xfrm>
                <a:off x="6570663" y="1454150"/>
                <a:ext cx="160338" cy="160337"/>
              </a:xfrm>
              <a:custGeom>
                <a:avLst/>
                <a:gdLst>
                  <a:gd name="T0" fmla="*/ 38 w 42"/>
                  <a:gd name="T1" fmla="*/ 40 h 42"/>
                  <a:gd name="T2" fmla="*/ 38 w 42"/>
                  <a:gd name="T3" fmla="*/ 40 h 42"/>
                  <a:gd name="T4" fmla="*/ 40 w 42"/>
                  <a:gd name="T5" fmla="*/ 42 h 42"/>
                  <a:gd name="T6" fmla="*/ 42 w 42"/>
                  <a:gd name="T7" fmla="*/ 40 h 42"/>
                  <a:gd name="T8" fmla="*/ 42 w 42"/>
                  <a:gd name="T9" fmla="*/ 40 h 42"/>
                  <a:gd name="T10" fmla="*/ 2 w 42"/>
                  <a:gd name="T11" fmla="*/ 0 h 42"/>
                  <a:gd name="T12" fmla="*/ 2 w 42"/>
                  <a:gd name="T13" fmla="*/ 0 h 42"/>
                  <a:gd name="T14" fmla="*/ 0 w 42"/>
                  <a:gd name="T15" fmla="*/ 2 h 42"/>
                  <a:gd name="T16" fmla="*/ 2 w 42"/>
                  <a:gd name="T17" fmla="*/ 4 h 42"/>
                  <a:gd name="T18" fmla="*/ 2 w 42"/>
                  <a:gd name="T19" fmla="*/ 4 h 42"/>
                  <a:gd name="T20" fmla="*/ 38 w 42"/>
                  <a:gd name="T21" fmla="*/ 4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42">
                    <a:moveTo>
                      <a:pt x="38" y="40"/>
                    </a:moveTo>
                    <a:cubicBezTo>
                      <a:pt x="38" y="40"/>
                      <a:pt x="38" y="40"/>
                      <a:pt x="38" y="40"/>
                    </a:cubicBezTo>
                    <a:cubicBezTo>
                      <a:pt x="38" y="41"/>
                      <a:pt x="39" y="42"/>
                      <a:pt x="40" y="42"/>
                    </a:cubicBezTo>
                    <a:cubicBezTo>
                      <a:pt x="41" y="42"/>
                      <a:pt x="42" y="41"/>
                      <a:pt x="42" y="40"/>
                    </a:cubicBezTo>
                    <a:cubicBezTo>
                      <a:pt x="42" y="40"/>
                      <a:pt x="42" y="40"/>
                      <a:pt x="42" y="40"/>
                    </a:cubicBezTo>
                    <a:cubicBezTo>
                      <a:pt x="42" y="18"/>
                      <a:pt x="24" y="0"/>
                      <a:pt x="2" y="0"/>
                    </a:cubicBezTo>
                    <a:cubicBezTo>
                      <a:pt x="2" y="0"/>
                      <a:pt x="2" y="0"/>
                      <a:pt x="2" y="0"/>
                    </a:cubicBezTo>
                    <a:cubicBezTo>
                      <a:pt x="1" y="0"/>
                      <a:pt x="0" y="1"/>
                      <a:pt x="0" y="2"/>
                    </a:cubicBezTo>
                    <a:cubicBezTo>
                      <a:pt x="0" y="3"/>
                      <a:pt x="1" y="4"/>
                      <a:pt x="2" y="4"/>
                    </a:cubicBezTo>
                    <a:cubicBezTo>
                      <a:pt x="2" y="4"/>
                      <a:pt x="2" y="4"/>
                      <a:pt x="2" y="4"/>
                    </a:cubicBezTo>
                    <a:cubicBezTo>
                      <a:pt x="22" y="4"/>
                      <a:pt x="38" y="20"/>
                      <a:pt x="38"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schemeClr val="tx2"/>
                  </a:solidFill>
                  <a:latin typeface="微软雅黑" panose="020B0503020204020204" pitchFamily="34" charset="-122"/>
                  <a:ea typeface="微软雅黑" panose="020B0503020204020204" pitchFamily="34" charset="-122"/>
                </a:endParaRPr>
              </a:p>
            </p:txBody>
          </p:sp>
          <p:sp>
            <p:nvSpPr>
              <p:cNvPr id="41" name="Freeform 233"/>
              <p:cNvSpPr>
                <a:spLocks noEditPoints="1"/>
              </p:cNvSpPr>
              <p:nvPr/>
            </p:nvSpPr>
            <p:spPr bwMode="auto">
              <a:xfrm>
                <a:off x="6297613" y="1392238"/>
                <a:ext cx="498475" cy="490537"/>
              </a:xfrm>
              <a:custGeom>
                <a:avLst/>
                <a:gdLst>
                  <a:gd name="T0" fmla="*/ 37 w 130"/>
                  <a:gd name="T1" fmla="*/ 4 h 128"/>
                  <a:gd name="T2" fmla="*/ 29 w 130"/>
                  <a:gd name="T3" fmla="*/ 0 h 128"/>
                  <a:gd name="T4" fmla="*/ 24 w 130"/>
                  <a:gd name="T5" fmla="*/ 1 h 128"/>
                  <a:gd name="T6" fmla="*/ 17 w 130"/>
                  <a:gd name="T7" fmla="*/ 12 h 128"/>
                  <a:gd name="T8" fmla="*/ 17 w 130"/>
                  <a:gd name="T9" fmla="*/ 67 h 128"/>
                  <a:gd name="T10" fmla="*/ 5 w 130"/>
                  <a:gd name="T11" fmla="*/ 80 h 128"/>
                  <a:gd name="T12" fmla="*/ 5 w 130"/>
                  <a:gd name="T13" fmla="*/ 96 h 128"/>
                  <a:gd name="T14" fmla="*/ 33 w 130"/>
                  <a:gd name="T15" fmla="*/ 124 h 128"/>
                  <a:gd name="T16" fmla="*/ 41 w 130"/>
                  <a:gd name="T17" fmla="*/ 128 h 128"/>
                  <a:gd name="T18" fmla="*/ 49 w 130"/>
                  <a:gd name="T19" fmla="*/ 124 h 128"/>
                  <a:gd name="T20" fmla="*/ 62 w 130"/>
                  <a:gd name="T21" fmla="*/ 112 h 128"/>
                  <a:gd name="T22" fmla="*/ 117 w 130"/>
                  <a:gd name="T23" fmla="*/ 112 h 128"/>
                  <a:gd name="T24" fmla="*/ 128 w 130"/>
                  <a:gd name="T25" fmla="*/ 105 h 128"/>
                  <a:gd name="T26" fmla="*/ 125 w 130"/>
                  <a:gd name="T27" fmla="*/ 92 h 128"/>
                  <a:gd name="T28" fmla="*/ 37 w 130"/>
                  <a:gd name="T29" fmla="*/ 4 h 128"/>
                  <a:gd name="T30" fmla="*/ 56 w 130"/>
                  <a:gd name="T31" fmla="*/ 106 h 128"/>
                  <a:gd name="T32" fmla="*/ 44 w 130"/>
                  <a:gd name="T33" fmla="*/ 119 h 128"/>
                  <a:gd name="T34" fmla="*/ 41 w 130"/>
                  <a:gd name="T35" fmla="*/ 120 h 128"/>
                  <a:gd name="T36" fmla="*/ 38 w 130"/>
                  <a:gd name="T37" fmla="*/ 119 h 128"/>
                  <a:gd name="T38" fmla="*/ 10 w 130"/>
                  <a:gd name="T39" fmla="*/ 91 h 128"/>
                  <a:gd name="T40" fmla="*/ 9 w 130"/>
                  <a:gd name="T41" fmla="*/ 88 h 128"/>
                  <a:gd name="T42" fmla="*/ 10 w 130"/>
                  <a:gd name="T43" fmla="*/ 85 h 128"/>
                  <a:gd name="T44" fmla="*/ 23 w 130"/>
                  <a:gd name="T45" fmla="*/ 73 h 128"/>
                  <a:gd name="T46" fmla="*/ 23 w 130"/>
                  <a:gd name="T47" fmla="*/ 73 h 128"/>
                  <a:gd name="T48" fmla="*/ 56 w 130"/>
                  <a:gd name="T49" fmla="*/ 106 h 128"/>
                  <a:gd name="T50" fmla="*/ 56 w 130"/>
                  <a:gd name="T51" fmla="*/ 106 h 128"/>
                  <a:gd name="T52" fmla="*/ 62 w 130"/>
                  <a:gd name="T53" fmla="*/ 104 h 128"/>
                  <a:gd name="T54" fmla="*/ 60 w 130"/>
                  <a:gd name="T55" fmla="*/ 104 h 128"/>
                  <a:gd name="T56" fmla="*/ 25 w 130"/>
                  <a:gd name="T57" fmla="*/ 69 h 128"/>
                  <a:gd name="T58" fmla="*/ 25 w 130"/>
                  <a:gd name="T59" fmla="*/ 67 h 128"/>
                  <a:gd name="T60" fmla="*/ 25 w 130"/>
                  <a:gd name="T61" fmla="*/ 19 h 128"/>
                  <a:gd name="T62" fmla="*/ 110 w 130"/>
                  <a:gd name="T63" fmla="*/ 104 h 128"/>
                  <a:gd name="T64" fmla="*/ 62 w 130"/>
                  <a:gd name="T65" fmla="*/ 104 h 128"/>
                  <a:gd name="T66" fmla="*/ 121 w 130"/>
                  <a:gd name="T67" fmla="*/ 102 h 128"/>
                  <a:gd name="T68" fmla="*/ 117 w 130"/>
                  <a:gd name="T69" fmla="*/ 104 h 128"/>
                  <a:gd name="T70" fmla="*/ 116 w 130"/>
                  <a:gd name="T71" fmla="*/ 104 h 128"/>
                  <a:gd name="T72" fmla="*/ 25 w 130"/>
                  <a:gd name="T73" fmla="*/ 13 h 128"/>
                  <a:gd name="T74" fmla="*/ 25 w 130"/>
                  <a:gd name="T75" fmla="*/ 12 h 128"/>
                  <a:gd name="T76" fmla="*/ 27 w 130"/>
                  <a:gd name="T77" fmla="*/ 8 h 128"/>
                  <a:gd name="T78" fmla="*/ 29 w 130"/>
                  <a:gd name="T79" fmla="*/ 8 h 128"/>
                  <a:gd name="T80" fmla="*/ 32 w 130"/>
                  <a:gd name="T81" fmla="*/ 9 h 128"/>
                  <a:gd name="T82" fmla="*/ 120 w 130"/>
                  <a:gd name="T83" fmla="*/ 97 h 128"/>
                  <a:gd name="T84" fmla="*/ 121 w 130"/>
                  <a:gd name="T85" fmla="*/ 10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0" h="128">
                    <a:moveTo>
                      <a:pt x="37" y="4"/>
                    </a:moveTo>
                    <a:cubicBezTo>
                      <a:pt x="35" y="1"/>
                      <a:pt x="32" y="0"/>
                      <a:pt x="29" y="0"/>
                    </a:cubicBezTo>
                    <a:cubicBezTo>
                      <a:pt x="27" y="0"/>
                      <a:pt x="26" y="0"/>
                      <a:pt x="24" y="1"/>
                    </a:cubicBezTo>
                    <a:cubicBezTo>
                      <a:pt x="20" y="3"/>
                      <a:pt x="17" y="7"/>
                      <a:pt x="17" y="12"/>
                    </a:cubicBezTo>
                    <a:cubicBezTo>
                      <a:pt x="17" y="67"/>
                      <a:pt x="17" y="67"/>
                      <a:pt x="17" y="67"/>
                    </a:cubicBezTo>
                    <a:cubicBezTo>
                      <a:pt x="5" y="80"/>
                      <a:pt x="5" y="80"/>
                      <a:pt x="5" y="80"/>
                    </a:cubicBezTo>
                    <a:cubicBezTo>
                      <a:pt x="0" y="84"/>
                      <a:pt x="0" y="92"/>
                      <a:pt x="5" y="96"/>
                    </a:cubicBezTo>
                    <a:cubicBezTo>
                      <a:pt x="33" y="124"/>
                      <a:pt x="33" y="124"/>
                      <a:pt x="33" y="124"/>
                    </a:cubicBezTo>
                    <a:cubicBezTo>
                      <a:pt x="35" y="127"/>
                      <a:pt x="38" y="128"/>
                      <a:pt x="41" y="128"/>
                    </a:cubicBezTo>
                    <a:cubicBezTo>
                      <a:pt x="44" y="128"/>
                      <a:pt x="47" y="127"/>
                      <a:pt x="49" y="124"/>
                    </a:cubicBezTo>
                    <a:cubicBezTo>
                      <a:pt x="62" y="112"/>
                      <a:pt x="62" y="112"/>
                      <a:pt x="62" y="112"/>
                    </a:cubicBezTo>
                    <a:cubicBezTo>
                      <a:pt x="117" y="112"/>
                      <a:pt x="117" y="112"/>
                      <a:pt x="117" y="112"/>
                    </a:cubicBezTo>
                    <a:cubicBezTo>
                      <a:pt x="122" y="112"/>
                      <a:pt x="126" y="109"/>
                      <a:pt x="128" y="105"/>
                    </a:cubicBezTo>
                    <a:cubicBezTo>
                      <a:pt x="130" y="100"/>
                      <a:pt x="129" y="95"/>
                      <a:pt x="125" y="92"/>
                    </a:cubicBezTo>
                    <a:lnTo>
                      <a:pt x="37" y="4"/>
                    </a:lnTo>
                    <a:close/>
                    <a:moveTo>
                      <a:pt x="56" y="106"/>
                    </a:moveTo>
                    <a:cubicBezTo>
                      <a:pt x="44" y="119"/>
                      <a:pt x="44" y="119"/>
                      <a:pt x="44" y="119"/>
                    </a:cubicBezTo>
                    <a:cubicBezTo>
                      <a:pt x="43" y="120"/>
                      <a:pt x="42" y="120"/>
                      <a:pt x="41" y="120"/>
                    </a:cubicBezTo>
                    <a:cubicBezTo>
                      <a:pt x="40" y="120"/>
                      <a:pt x="39" y="120"/>
                      <a:pt x="38" y="119"/>
                    </a:cubicBezTo>
                    <a:cubicBezTo>
                      <a:pt x="10" y="91"/>
                      <a:pt x="10" y="91"/>
                      <a:pt x="10" y="91"/>
                    </a:cubicBezTo>
                    <a:cubicBezTo>
                      <a:pt x="9" y="90"/>
                      <a:pt x="9" y="89"/>
                      <a:pt x="9" y="88"/>
                    </a:cubicBezTo>
                    <a:cubicBezTo>
                      <a:pt x="9" y="87"/>
                      <a:pt x="9" y="86"/>
                      <a:pt x="10" y="85"/>
                    </a:cubicBezTo>
                    <a:cubicBezTo>
                      <a:pt x="23" y="73"/>
                      <a:pt x="23" y="73"/>
                      <a:pt x="23" y="73"/>
                    </a:cubicBezTo>
                    <a:cubicBezTo>
                      <a:pt x="23" y="73"/>
                      <a:pt x="23" y="73"/>
                      <a:pt x="23" y="73"/>
                    </a:cubicBezTo>
                    <a:cubicBezTo>
                      <a:pt x="56" y="106"/>
                      <a:pt x="56" y="106"/>
                      <a:pt x="56" y="106"/>
                    </a:cubicBezTo>
                    <a:cubicBezTo>
                      <a:pt x="56" y="106"/>
                      <a:pt x="56" y="106"/>
                      <a:pt x="56" y="106"/>
                    </a:cubicBezTo>
                    <a:close/>
                    <a:moveTo>
                      <a:pt x="62" y="104"/>
                    </a:moveTo>
                    <a:cubicBezTo>
                      <a:pt x="61" y="104"/>
                      <a:pt x="61" y="104"/>
                      <a:pt x="60" y="104"/>
                    </a:cubicBezTo>
                    <a:cubicBezTo>
                      <a:pt x="25" y="69"/>
                      <a:pt x="25" y="69"/>
                      <a:pt x="25" y="69"/>
                    </a:cubicBezTo>
                    <a:cubicBezTo>
                      <a:pt x="25" y="68"/>
                      <a:pt x="25" y="68"/>
                      <a:pt x="25" y="67"/>
                    </a:cubicBezTo>
                    <a:cubicBezTo>
                      <a:pt x="25" y="19"/>
                      <a:pt x="25" y="19"/>
                      <a:pt x="25" y="19"/>
                    </a:cubicBezTo>
                    <a:cubicBezTo>
                      <a:pt x="110" y="104"/>
                      <a:pt x="110" y="104"/>
                      <a:pt x="110" y="104"/>
                    </a:cubicBezTo>
                    <a:lnTo>
                      <a:pt x="62" y="104"/>
                    </a:lnTo>
                    <a:close/>
                    <a:moveTo>
                      <a:pt x="121" y="102"/>
                    </a:moveTo>
                    <a:cubicBezTo>
                      <a:pt x="120" y="103"/>
                      <a:pt x="119" y="104"/>
                      <a:pt x="117" y="104"/>
                    </a:cubicBezTo>
                    <a:cubicBezTo>
                      <a:pt x="116" y="104"/>
                      <a:pt x="116" y="104"/>
                      <a:pt x="116" y="104"/>
                    </a:cubicBezTo>
                    <a:cubicBezTo>
                      <a:pt x="25" y="13"/>
                      <a:pt x="25" y="13"/>
                      <a:pt x="25" y="13"/>
                    </a:cubicBezTo>
                    <a:cubicBezTo>
                      <a:pt x="25" y="12"/>
                      <a:pt x="25" y="12"/>
                      <a:pt x="25" y="12"/>
                    </a:cubicBezTo>
                    <a:cubicBezTo>
                      <a:pt x="25" y="10"/>
                      <a:pt x="26" y="9"/>
                      <a:pt x="27" y="8"/>
                    </a:cubicBezTo>
                    <a:cubicBezTo>
                      <a:pt x="28" y="8"/>
                      <a:pt x="28" y="8"/>
                      <a:pt x="29" y="8"/>
                    </a:cubicBezTo>
                    <a:cubicBezTo>
                      <a:pt x="30" y="8"/>
                      <a:pt x="31" y="8"/>
                      <a:pt x="32" y="9"/>
                    </a:cubicBezTo>
                    <a:cubicBezTo>
                      <a:pt x="120" y="97"/>
                      <a:pt x="120" y="97"/>
                      <a:pt x="120" y="97"/>
                    </a:cubicBezTo>
                    <a:cubicBezTo>
                      <a:pt x="121" y="98"/>
                      <a:pt x="121" y="100"/>
                      <a:pt x="121"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schemeClr val="tx2"/>
                  </a:solidFill>
                  <a:latin typeface="微软雅黑" panose="020B0503020204020204" pitchFamily="34" charset="-122"/>
                  <a:ea typeface="微软雅黑" panose="020B0503020204020204" pitchFamily="34" charset="-122"/>
                </a:endParaRPr>
              </a:p>
            </p:txBody>
          </p:sp>
          <p:sp>
            <p:nvSpPr>
              <p:cNvPr id="42" name="Freeform 234"/>
              <p:cNvSpPr/>
              <p:nvPr/>
            </p:nvSpPr>
            <p:spPr bwMode="auto">
              <a:xfrm>
                <a:off x="6562726" y="1392238"/>
                <a:ext cx="230188" cy="230187"/>
              </a:xfrm>
              <a:custGeom>
                <a:avLst/>
                <a:gdLst>
                  <a:gd name="T0" fmla="*/ 4 w 60"/>
                  <a:gd name="T1" fmla="*/ 8 h 60"/>
                  <a:gd name="T2" fmla="*/ 4 w 60"/>
                  <a:gd name="T3" fmla="*/ 8 h 60"/>
                  <a:gd name="T4" fmla="*/ 52 w 60"/>
                  <a:gd name="T5" fmla="*/ 56 h 60"/>
                  <a:gd name="T6" fmla="*/ 52 w 60"/>
                  <a:gd name="T7" fmla="*/ 56 h 60"/>
                  <a:gd name="T8" fmla="*/ 56 w 60"/>
                  <a:gd name="T9" fmla="*/ 60 h 60"/>
                  <a:gd name="T10" fmla="*/ 60 w 60"/>
                  <a:gd name="T11" fmla="*/ 56 h 60"/>
                  <a:gd name="T12" fmla="*/ 60 w 60"/>
                  <a:gd name="T13" fmla="*/ 56 h 60"/>
                  <a:gd name="T14" fmla="*/ 4 w 60"/>
                  <a:gd name="T15" fmla="*/ 0 h 60"/>
                  <a:gd name="T16" fmla="*/ 4 w 60"/>
                  <a:gd name="T17" fmla="*/ 0 h 60"/>
                  <a:gd name="T18" fmla="*/ 0 w 60"/>
                  <a:gd name="T19" fmla="*/ 4 h 60"/>
                  <a:gd name="T20" fmla="*/ 4 w 60"/>
                  <a:gd name="T21" fmla="*/ 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 h="60">
                    <a:moveTo>
                      <a:pt x="4" y="8"/>
                    </a:moveTo>
                    <a:cubicBezTo>
                      <a:pt x="4" y="8"/>
                      <a:pt x="4" y="8"/>
                      <a:pt x="4" y="8"/>
                    </a:cubicBezTo>
                    <a:cubicBezTo>
                      <a:pt x="30" y="8"/>
                      <a:pt x="52" y="30"/>
                      <a:pt x="52" y="56"/>
                    </a:cubicBezTo>
                    <a:cubicBezTo>
                      <a:pt x="52" y="56"/>
                      <a:pt x="52" y="56"/>
                      <a:pt x="52" y="56"/>
                    </a:cubicBezTo>
                    <a:cubicBezTo>
                      <a:pt x="52" y="58"/>
                      <a:pt x="54" y="60"/>
                      <a:pt x="56" y="60"/>
                    </a:cubicBezTo>
                    <a:cubicBezTo>
                      <a:pt x="58" y="60"/>
                      <a:pt x="60" y="58"/>
                      <a:pt x="60" y="56"/>
                    </a:cubicBezTo>
                    <a:cubicBezTo>
                      <a:pt x="60" y="56"/>
                      <a:pt x="60" y="56"/>
                      <a:pt x="60" y="56"/>
                    </a:cubicBezTo>
                    <a:cubicBezTo>
                      <a:pt x="60" y="25"/>
                      <a:pt x="35" y="0"/>
                      <a:pt x="4" y="0"/>
                    </a:cubicBezTo>
                    <a:cubicBezTo>
                      <a:pt x="4" y="0"/>
                      <a:pt x="4" y="0"/>
                      <a:pt x="4" y="0"/>
                    </a:cubicBezTo>
                    <a:cubicBezTo>
                      <a:pt x="2" y="0"/>
                      <a:pt x="0" y="2"/>
                      <a:pt x="0" y="4"/>
                    </a:cubicBezTo>
                    <a:cubicBezTo>
                      <a:pt x="0" y="6"/>
                      <a:pt x="2" y="8"/>
                      <a:pt x="4"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schemeClr val="tx2"/>
                  </a:solidFill>
                  <a:latin typeface="微软雅黑" panose="020B0503020204020204" pitchFamily="34" charset="-122"/>
                  <a:ea typeface="微软雅黑" panose="020B0503020204020204" pitchFamily="34" charset="-122"/>
                </a:endParaRPr>
              </a:p>
            </p:txBody>
          </p:sp>
        </p:grpSp>
        <p:sp>
          <p:nvSpPr>
            <p:cNvPr id="55" name="TextBox 62"/>
            <p:cNvSpPr txBox="1"/>
            <p:nvPr/>
          </p:nvSpPr>
          <p:spPr>
            <a:xfrm>
              <a:off x="1156327" y="1936223"/>
              <a:ext cx="1261884" cy="253916"/>
            </a:xfrm>
            <a:prstGeom prst="rect">
              <a:avLst/>
            </a:prstGeom>
            <a:noFill/>
          </p:spPr>
          <p:txBody>
            <a:bodyPr wrap="none" rtlCol="0">
              <a:spAutoFit/>
            </a:bodyPr>
            <a:lstStyle/>
            <a:p>
              <a:pPr algn="l"/>
              <a:r>
                <a:rPr lang="id-ID" sz="1050" dirty="0">
                  <a:solidFill>
                    <a:schemeClr val="tx2"/>
                  </a:solidFill>
                  <a:latin typeface="微软雅黑" panose="020B0503020204020204" pitchFamily="34" charset="-122"/>
                  <a:ea typeface="微软雅黑" panose="020B0503020204020204" pitchFamily="34" charset="-122"/>
                </a:rPr>
                <a:t>单击此处添加标题</a:t>
              </a:r>
            </a:p>
          </p:txBody>
        </p:sp>
        <p:sp>
          <p:nvSpPr>
            <p:cNvPr id="56" name="TextBox 63"/>
            <p:cNvSpPr txBox="1"/>
            <p:nvPr/>
          </p:nvSpPr>
          <p:spPr>
            <a:xfrm>
              <a:off x="1156326" y="2097280"/>
              <a:ext cx="1688728" cy="346249"/>
            </a:xfrm>
            <a:prstGeom prst="rect">
              <a:avLst/>
            </a:prstGeom>
            <a:noFill/>
          </p:spPr>
          <p:txBody>
            <a:bodyPr wrap="square" rtlCol="0">
              <a:spAutoFit/>
            </a:bodyPr>
            <a:lstStyle/>
            <a:p>
              <a:r>
                <a:rPr lang="zh-CN" altLang="en-US" sz="825" dirty="0">
                  <a:solidFill>
                    <a:schemeClr val="tx2"/>
                  </a:solidFill>
                  <a:latin typeface="微软雅黑" panose="020B0503020204020204" pitchFamily="34" charset="-122"/>
                  <a:ea typeface="微软雅黑" panose="020B0503020204020204" pitchFamily="34" charset="-122"/>
                </a:rPr>
                <a:t>请在此处输入您的文本，或者复制您的文本粘贴到此处请在此处</a:t>
              </a:r>
              <a:r>
                <a:rPr lang="en-US" sz="825" dirty="0">
                  <a:solidFill>
                    <a:schemeClr val="tx2"/>
                  </a:solidFill>
                  <a:latin typeface="微软雅黑" panose="020B0503020204020204" pitchFamily="34" charset="-122"/>
                  <a:ea typeface="微软雅黑" panose="020B0503020204020204" pitchFamily="34" charset="-122"/>
                </a:rPr>
                <a:t>.</a:t>
              </a:r>
              <a:endParaRPr lang="en-US" sz="825" b="1" dirty="0">
                <a:solidFill>
                  <a:schemeClr val="tx2"/>
                </a:solidFill>
                <a:latin typeface="微软雅黑" panose="020B0503020204020204" pitchFamily="34" charset="-122"/>
                <a:ea typeface="微软雅黑" panose="020B0503020204020204" pitchFamily="34" charset="-122"/>
              </a:endParaRPr>
            </a:p>
          </p:txBody>
        </p:sp>
      </p:grpSp>
      <p:grpSp>
        <p:nvGrpSpPr>
          <p:cNvPr id="3" name="组合 2"/>
          <p:cNvGrpSpPr/>
          <p:nvPr/>
        </p:nvGrpSpPr>
        <p:grpSpPr>
          <a:xfrm>
            <a:off x="540651" y="2445743"/>
            <a:ext cx="2304403" cy="507306"/>
            <a:chOff x="540651" y="2445743"/>
            <a:chExt cx="2304403" cy="507306"/>
          </a:xfrm>
        </p:grpSpPr>
        <p:sp>
          <p:nvSpPr>
            <p:cNvPr id="36" name="Rectangle 228"/>
            <p:cNvSpPr/>
            <p:nvPr/>
          </p:nvSpPr>
          <p:spPr>
            <a:xfrm>
              <a:off x="540651" y="2676577"/>
              <a:ext cx="186928" cy="1869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solidFill>
                  <a:schemeClr val="tx2"/>
                </a:solidFill>
                <a:latin typeface="微软雅黑" panose="020B0503020204020204" pitchFamily="34" charset="-122"/>
                <a:ea typeface="微软雅黑" panose="020B0503020204020204" pitchFamily="34" charset="-122"/>
              </a:endParaRPr>
            </a:p>
          </p:txBody>
        </p:sp>
        <p:grpSp>
          <p:nvGrpSpPr>
            <p:cNvPr id="43" name="Group 235"/>
            <p:cNvGrpSpPr/>
            <p:nvPr/>
          </p:nvGrpSpPr>
          <p:grpSpPr>
            <a:xfrm>
              <a:off x="885794" y="2640808"/>
              <a:ext cx="212197" cy="225323"/>
              <a:chOff x="6881813" y="2154238"/>
              <a:chExt cx="461963" cy="490538"/>
            </a:xfrm>
            <a:solidFill>
              <a:schemeClr val="bg1">
                <a:lumMod val="65000"/>
              </a:schemeClr>
            </a:solidFill>
          </p:grpSpPr>
          <p:sp>
            <p:nvSpPr>
              <p:cNvPr id="44" name="Freeform 22"/>
              <p:cNvSpPr>
                <a:spLocks noEditPoints="1"/>
              </p:cNvSpPr>
              <p:nvPr/>
            </p:nvSpPr>
            <p:spPr bwMode="auto">
              <a:xfrm>
                <a:off x="6881813" y="2154238"/>
                <a:ext cx="461963" cy="490538"/>
              </a:xfrm>
              <a:custGeom>
                <a:avLst/>
                <a:gdLst>
                  <a:gd name="T0" fmla="*/ 104 w 120"/>
                  <a:gd name="T1" fmla="*/ 0 h 128"/>
                  <a:gd name="T2" fmla="*/ 16 w 120"/>
                  <a:gd name="T3" fmla="*/ 0 h 128"/>
                  <a:gd name="T4" fmla="*/ 0 w 120"/>
                  <a:gd name="T5" fmla="*/ 16 h 128"/>
                  <a:gd name="T6" fmla="*/ 0 w 120"/>
                  <a:gd name="T7" fmla="*/ 112 h 128"/>
                  <a:gd name="T8" fmla="*/ 16 w 120"/>
                  <a:gd name="T9" fmla="*/ 128 h 128"/>
                  <a:gd name="T10" fmla="*/ 104 w 120"/>
                  <a:gd name="T11" fmla="*/ 128 h 128"/>
                  <a:gd name="T12" fmla="*/ 120 w 120"/>
                  <a:gd name="T13" fmla="*/ 112 h 128"/>
                  <a:gd name="T14" fmla="*/ 120 w 120"/>
                  <a:gd name="T15" fmla="*/ 16 h 128"/>
                  <a:gd name="T16" fmla="*/ 104 w 120"/>
                  <a:gd name="T17" fmla="*/ 0 h 128"/>
                  <a:gd name="T18" fmla="*/ 112 w 120"/>
                  <a:gd name="T19" fmla="*/ 112 h 128"/>
                  <a:gd name="T20" fmla="*/ 104 w 120"/>
                  <a:gd name="T21" fmla="*/ 120 h 128"/>
                  <a:gd name="T22" fmla="*/ 16 w 120"/>
                  <a:gd name="T23" fmla="*/ 120 h 128"/>
                  <a:gd name="T24" fmla="*/ 8 w 120"/>
                  <a:gd name="T25" fmla="*/ 112 h 128"/>
                  <a:gd name="T26" fmla="*/ 8 w 120"/>
                  <a:gd name="T27" fmla="*/ 16 h 128"/>
                  <a:gd name="T28" fmla="*/ 16 w 120"/>
                  <a:gd name="T29" fmla="*/ 8 h 128"/>
                  <a:gd name="T30" fmla="*/ 104 w 120"/>
                  <a:gd name="T31" fmla="*/ 8 h 128"/>
                  <a:gd name="T32" fmla="*/ 112 w 120"/>
                  <a:gd name="T33" fmla="*/ 16 h 128"/>
                  <a:gd name="T34" fmla="*/ 112 w 120"/>
                  <a:gd name="T35" fmla="*/ 11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0" h="128">
                    <a:moveTo>
                      <a:pt x="104" y="0"/>
                    </a:moveTo>
                    <a:cubicBezTo>
                      <a:pt x="16" y="0"/>
                      <a:pt x="16" y="0"/>
                      <a:pt x="16" y="0"/>
                    </a:cubicBezTo>
                    <a:cubicBezTo>
                      <a:pt x="7" y="0"/>
                      <a:pt x="0" y="7"/>
                      <a:pt x="0" y="16"/>
                    </a:cubicBezTo>
                    <a:cubicBezTo>
                      <a:pt x="0" y="112"/>
                      <a:pt x="0" y="112"/>
                      <a:pt x="0" y="112"/>
                    </a:cubicBezTo>
                    <a:cubicBezTo>
                      <a:pt x="0" y="121"/>
                      <a:pt x="7" y="128"/>
                      <a:pt x="16" y="128"/>
                    </a:cubicBezTo>
                    <a:cubicBezTo>
                      <a:pt x="104" y="128"/>
                      <a:pt x="104" y="128"/>
                      <a:pt x="104" y="128"/>
                    </a:cubicBezTo>
                    <a:cubicBezTo>
                      <a:pt x="113" y="128"/>
                      <a:pt x="120" y="121"/>
                      <a:pt x="120" y="112"/>
                    </a:cubicBezTo>
                    <a:cubicBezTo>
                      <a:pt x="120" y="16"/>
                      <a:pt x="120" y="16"/>
                      <a:pt x="120" y="16"/>
                    </a:cubicBezTo>
                    <a:cubicBezTo>
                      <a:pt x="120" y="7"/>
                      <a:pt x="113" y="0"/>
                      <a:pt x="104" y="0"/>
                    </a:cubicBezTo>
                    <a:close/>
                    <a:moveTo>
                      <a:pt x="112" y="112"/>
                    </a:moveTo>
                    <a:cubicBezTo>
                      <a:pt x="112" y="116"/>
                      <a:pt x="108" y="120"/>
                      <a:pt x="104" y="120"/>
                    </a:cubicBezTo>
                    <a:cubicBezTo>
                      <a:pt x="16" y="120"/>
                      <a:pt x="16" y="120"/>
                      <a:pt x="16" y="120"/>
                    </a:cubicBezTo>
                    <a:cubicBezTo>
                      <a:pt x="12" y="120"/>
                      <a:pt x="8" y="116"/>
                      <a:pt x="8" y="112"/>
                    </a:cubicBezTo>
                    <a:cubicBezTo>
                      <a:pt x="8" y="16"/>
                      <a:pt x="8" y="16"/>
                      <a:pt x="8" y="16"/>
                    </a:cubicBezTo>
                    <a:cubicBezTo>
                      <a:pt x="8" y="12"/>
                      <a:pt x="12" y="8"/>
                      <a:pt x="16" y="8"/>
                    </a:cubicBezTo>
                    <a:cubicBezTo>
                      <a:pt x="104" y="8"/>
                      <a:pt x="104" y="8"/>
                      <a:pt x="104" y="8"/>
                    </a:cubicBezTo>
                    <a:cubicBezTo>
                      <a:pt x="108" y="8"/>
                      <a:pt x="112" y="12"/>
                      <a:pt x="112" y="16"/>
                    </a:cubicBezTo>
                    <a:lnTo>
                      <a:pt x="112" y="1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schemeClr val="tx2"/>
                  </a:solidFill>
                  <a:latin typeface="微软雅黑" panose="020B0503020204020204" pitchFamily="34" charset="-122"/>
                  <a:ea typeface="微软雅黑" panose="020B0503020204020204" pitchFamily="34" charset="-122"/>
                </a:endParaRPr>
              </a:p>
            </p:txBody>
          </p:sp>
          <p:sp>
            <p:nvSpPr>
              <p:cNvPr id="45" name="Freeform 23"/>
              <p:cNvSpPr>
                <a:spLocks noEditPoints="1"/>
              </p:cNvSpPr>
              <p:nvPr/>
            </p:nvSpPr>
            <p:spPr bwMode="auto">
              <a:xfrm>
                <a:off x="6942138" y="2214563"/>
                <a:ext cx="339725" cy="307975"/>
              </a:xfrm>
              <a:custGeom>
                <a:avLst/>
                <a:gdLst>
                  <a:gd name="T0" fmla="*/ 84 w 88"/>
                  <a:gd name="T1" fmla="*/ 0 h 80"/>
                  <a:gd name="T2" fmla="*/ 4 w 88"/>
                  <a:gd name="T3" fmla="*/ 0 h 80"/>
                  <a:gd name="T4" fmla="*/ 0 w 88"/>
                  <a:gd name="T5" fmla="*/ 4 h 80"/>
                  <a:gd name="T6" fmla="*/ 0 w 88"/>
                  <a:gd name="T7" fmla="*/ 76 h 80"/>
                  <a:gd name="T8" fmla="*/ 4 w 88"/>
                  <a:gd name="T9" fmla="*/ 80 h 80"/>
                  <a:gd name="T10" fmla="*/ 84 w 88"/>
                  <a:gd name="T11" fmla="*/ 80 h 80"/>
                  <a:gd name="T12" fmla="*/ 88 w 88"/>
                  <a:gd name="T13" fmla="*/ 76 h 80"/>
                  <a:gd name="T14" fmla="*/ 88 w 88"/>
                  <a:gd name="T15" fmla="*/ 4 h 80"/>
                  <a:gd name="T16" fmla="*/ 84 w 88"/>
                  <a:gd name="T17" fmla="*/ 0 h 80"/>
                  <a:gd name="T18" fmla="*/ 84 w 88"/>
                  <a:gd name="T19" fmla="*/ 4 h 80"/>
                  <a:gd name="T20" fmla="*/ 84 w 88"/>
                  <a:gd name="T21" fmla="*/ 59 h 80"/>
                  <a:gd name="T22" fmla="*/ 71 w 88"/>
                  <a:gd name="T23" fmla="*/ 45 h 80"/>
                  <a:gd name="T24" fmla="*/ 68 w 88"/>
                  <a:gd name="T25" fmla="*/ 44 h 80"/>
                  <a:gd name="T26" fmla="*/ 65 w 88"/>
                  <a:gd name="T27" fmla="*/ 45 h 80"/>
                  <a:gd name="T28" fmla="*/ 55 w 88"/>
                  <a:gd name="T29" fmla="*/ 57 h 80"/>
                  <a:gd name="T30" fmla="*/ 23 w 88"/>
                  <a:gd name="T31" fmla="*/ 21 h 80"/>
                  <a:gd name="T32" fmla="*/ 20 w 88"/>
                  <a:gd name="T33" fmla="*/ 20 h 80"/>
                  <a:gd name="T34" fmla="*/ 17 w 88"/>
                  <a:gd name="T35" fmla="*/ 21 h 80"/>
                  <a:gd name="T36" fmla="*/ 4 w 88"/>
                  <a:gd name="T37" fmla="*/ 36 h 80"/>
                  <a:gd name="T38" fmla="*/ 4 w 88"/>
                  <a:gd name="T39" fmla="*/ 4 h 80"/>
                  <a:gd name="T40" fmla="*/ 84 w 88"/>
                  <a:gd name="T41" fmla="*/ 4 h 80"/>
                  <a:gd name="T42" fmla="*/ 4 w 88"/>
                  <a:gd name="T43" fmla="*/ 42 h 80"/>
                  <a:gd name="T44" fmla="*/ 20 w 88"/>
                  <a:gd name="T45" fmla="*/ 24 h 80"/>
                  <a:gd name="T46" fmla="*/ 52 w 88"/>
                  <a:gd name="T47" fmla="*/ 61 h 80"/>
                  <a:gd name="T48" fmla="*/ 55 w 88"/>
                  <a:gd name="T49" fmla="*/ 63 h 80"/>
                  <a:gd name="T50" fmla="*/ 66 w 88"/>
                  <a:gd name="T51" fmla="*/ 76 h 80"/>
                  <a:gd name="T52" fmla="*/ 4 w 88"/>
                  <a:gd name="T53" fmla="*/ 76 h 80"/>
                  <a:gd name="T54" fmla="*/ 4 w 88"/>
                  <a:gd name="T55" fmla="*/ 42 h 80"/>
                  <a:gd name="T56" fmla="*/ 71 w 88"/>
                  <a:gd name="T57" fmla="*/ 76 h 80"/>
                  <a:gd name="T58" fmla="*/ 57 w 88"/>
                  <a:gd name="T59" fmla="*/ 60 h 80"/>
                  <a:gd name="T60" fmla="*/ 68 w 88"/>
                  <a:gd name="T61" fmla="*/ 48 h 80"/>
                  <a:gd name="T62" fmla="*/ 84 w 88"/>
                  <a:gd name="T63" fmla="*/ 66 h 80"/>
                  <a:gd name="T64" fmla="*/ 84 w 88"/>
                  <a:gd name="T65" fmla="*/ 76 h 80"/>
                  <a:gd name="T66" fmla="*/ 71 w 88"/>
                  <a:gd name="T67" fmla="*/ 7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8" h="80">
                    <a:moveTo>
                      <a:pt x="84" y="0"/>
                    </a:moveTo>
                    <a:cubicBezTo>
                      <a:pt x="4" y="0"/>
                      <a:pt x="4" y="0"/>
                      <a:pt x="4" y="0"/>
                    </a:cubicBezTo>
                    <a:cubicBezTo>
                      <a:pt x="2" y="0"/>
                      <a:pt x="0" y="2"/>
                      <a:pt x="0" y="4"/>
                    </a:cubicBezTo>
                    <a:cubicBezTo>
                      <a:pt x="0" y="76"/>
                      <a:pt x="0" y="76"/>
                      <a:pt x="0" y="76"/>
                    </a:cubicBezTo>
                    <a:cubicBezTo>
                      <a:pt x="0" y="78"/>
                      <a:pt x="2" y="80"/>
                      <a:pt x="4" y="80"/>
                    </a:cubicBezTo>
                    <a:cubicBezTo>
                      <a:pt x="84" y="80"/>
                      <a:pt x="84" y="80"/>
                      <a:pt x="84" y="80"/>
                    </a:cubicBezTo>
                    <a:cubicBezTo>
                      <a:pt x="86" y="80"/>
                      <a:pt x="88" y="78"/>
                      <a:pt x="88" y="76"/>
                    </a:cubicBezTo>
                    <a:cubicBezTo>
                      <a:pt x="88" y="4"/>
                      <a:pt x="88" y="4"/>
                      <a:pt x="88" y="4"/>
                    </a:cubicBezTo>
                    <a:cubicBezTo>
                      <a:pt x="88" y="2"/>
                      <a:pt x="86" y="0"/>
                      <a:pt x="84" y="0"/>
                    </a:cubicBezTo>
                    <a:close/>
                    <a:moveTo>
                      <a:pt x="84" y="4"/>
                    </a:moveTo>
                    <a:cubicBezTo>
                      <a:pt x="84" y="59"/>
                      <a:pt x="84" y="59"/>
                      <a:pt x="84" y="59"/>
                    </a:cubicBezTo>
                    <a:cubicBezTo>
                      <a:pt x="71" y="45"/>
                      <a:pt x="71" y="45"/>
                      <a:pt x="71" y="45"/>
                    </a:cubicBezTo>
                    <a:cubicBezTo>
                      <a:pt x="70" y="44"/>
                      <a:pt x="69" y="44"/>
                      <a:pt x="68" y="44"/>
                    </a:cubicBezTo>
                    <a:cubicBezTo>
                      <a:pt x="67" y="44"/>
                      <a:pt x="66" y="44"/>
                      <a:pt x="65" y="45"/>
                    </a:cubicBezTo>
                    <a:cubicBezTo>
                      <a:pt x="55" y="57"/>
                      <a:pt x="55" y="57"/>
                      <a:pt x="55" y="57"/>
                    </a:cubicBezTo>
                    <a:cubicBezTo>
                      <a:pt x="23" y="21"/>
                      <a:pt x="23" y="21"/>
                      <a:pt x="23" y="21"/>
                    </a:cubicBezTo>
                    <a:cubicBezTo>
                      <a:pt x="22" y="20"/>
                      <a:pt x="21" y="20"/>
                      <a:pt x="20" y="20"/>
                    </a:cubicBezTo>
                    <a:cubicBezTo>
                      <a:pt x="19" y="20"/>
                      <a:pt x="18" y="20"/>
                      <a:pt x="17" y="21"/>
                    </a:cubicBezTo>
                    <a:cubicBezTo>
                      <a:pt x="4" y="36"/>
                      <a:pt x="4" y="36"/>
                      <a:pt x="4" y="36"/>
                    </a:cubicBezTo>
                    <a:cubicBezTo>
                      <a:pt x="4" y="4"/>
                      <a:pt x="4" y="4"/>
                      <a:pt x="4" y="4"/>
                    </a:cubicBezTo>
                    <a:lnTo>
                      <a:pt x="84" y="4"/>
                    </a:lnTo>
                    <a:close/>
                    <a:moveTo>
                      <a:pt x="4" y="42"/>
                    </a:moveTo>
                    <a:cubicBezTo>
                      <a:pt x="20" y="24"/>
                      <a:pt x="20" y="24"/>
                      <a:pt x="20" y="24"/>
                    </a:cubicBezTo>
                    <a:cubicBezTo>
                      <a:pt x="52" y="61"/>
                      <a:pt x="52" y="61"/>
                      <a:pt x="52" y="61"/>
                    </a:cubicBezTo>
                    <a:cubicBezTo>
                      <a:pt x="55" y="63"/>
                      <a:pt x="55" y="63"/>
                      <a:pt x="55" y="63"/>
                    </a:cubicBezTo>
                    <a:cubicBezTo>
                      <a:pt x="66" y="76"/>
                      <a:pt x="66" y="76"/>
                      <a:pt x="66" y="76"/>
                    </a:cubicBezTo>
                    <a:cubicBezTo>
                      <a:pt x="4" y="76"/>
                      <a:pt x="4" y="76"/>
                      <a:pt x="4" y="76"/>
                    </a:cubicBezTo>
                    <a:lnTo>
                      <a:pt x="4" y="42"/>
                    </a:lnTo>
                    <a:close/>
                    <a:moveTo>
                      <a:pt x="71" y="76"/>
                    </a:moveTo>
                    <a:cubicBezTo>
                      <a:pt x="57" y="60"/>
                      <a:pt x="57" y="60"/>
                      <a:pt x="57" y="60"/>
                    </a:cubicBezTo>
                    <a:cubicBezTo>
                      <a:pt x="68" y="48"/>
                      <a:pt x="68" y="48"/>
                      <a:pt x="68" y="48"/>
                    </a:cubicBezTo>
                    <a:cubicBezTo>
                      <a:pt x="84" y="66"/>
                      <a:pt x="84" y="66"/>
                      <a:pt x="84" y="66"/>
                    </a:cubicBezTo>
                    <a:cubicBezTo>
                      <a:pt x="84" y="76"/>
                      <a:pt x="84" y="76"/>
                      <a:pt x="84" y="76"/>
                    </a:cubicBezTo>
                    <a:lnTo>
                      <a:pt x="71" y="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schemeClr val="tx2"/>
                  </a:solidFill>
                  <a:latin typeface="微软雅黑" panose="020B0503020204020204" pitchFamily="34" charset="-122"/>
                  <a:ea typeface="微软雅黑" panose="020B0503020204020204" pitchFamily="34" charset="-122"/>
                </a:endParaRPr>
              </a:p>
            </p:txBody>
          </p:sp>
          <p:sp>
            <p:nvSpPr>
              <p:cNvPr id="46" name="Freeform 24"/>
              <p:cNvSpPr>
                <a:spLocks noEditPoints="1"/>
              </p:cNvSpPr>
              <p:nvPr/>
            </p:nvSpPr>
            <p:spPr bwMode="auto">
              <a:xfrm>
                <a:off x="7127875" y="2260600"/>
                <a:ext cx="92075" cy="92075"/>
              </a:xfrm>
              <a:custGeom>
                <a:avLst/>
                <a:gdLst>
                  <a:gd name="T0" fmla="*/ 12 w 24"/>
                  <a:gd name="T1" fmla="*/ 24 h 24"/>
                  <a:gd name="T2" fmla="*/ 24 w 24"/>
                  <a:gd name="T3" fmla="*/ 12 h 24"/>
                  <a:gd name="T4" fmla="*/ 12 w 24"/>
                  <a:gd name="T5" fmla="*/ 0 h 24"/>
                  <a:gd name="T6" fmla="*/ 0 w 24"/>
                  <a:gd name="T7" fmla="*/ 12 h 24"/>
                  <a:gd name="T8" fmla="*/ 12 w 24"/>
                  <a:gd name="T9" fmla="*/ 24 h 24"/>
                  <a:gd name="T10" fmla="*/ 12 w 24"/>
                  <a:gd name="T11" fmla="*/ 4 h 24"/>
                  <a:gd name="T12" fmla="*/ 20 w 24"/>
                  <a:gd name="T13" fmla="*/ 12 h 24"/>
                  <a:gd name="T14" fmla="*/ 12 w 24"/>
                  <a:gd name="T15" fmla="*/ 20 h 24"/>
                  <a:gd name="T16" fmla="*/ 4 w 24"/>
                  <a:gd name="T17" fmla="*/ 12 h 24"/>
                  <a:gd name="T18" fmla="*/ 12 w 24"/>
                  <a:gd name="T19" fmla="*/ 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24"/>
                    </a:moveTo>
                    <a:cubicBezTo>
                      <a:pt x="19" y="24"/>
                      <a:pt x="24" y="19"/>
                      <a:pt x="24" y="12"/>
                    </a:cubicBezTo>
                    <a:cubicBezTo>
                      <a:pt x="24" y="5"/>
                      <a:pt x="19" y="0"/>
                      <a:pt x="12" y="0"/>
                    </a:cubicBezTo>
                    <a:cubicBezTo>
                      <a:pt x="5" y="0"/>
                      <a:pt x="0" y="5"/>
                      <a:pt x="0" y="12"/>
                    </a:cubicBezTo>
                    <a:cubicBezTo>
                      <a:pt x="0" y="19"/>
                      <a:pt x="5" y="24"/>
                      <a:pt x="12" y="24"/>
                    </a:cubicBezTo>
                    <a:close/>
                    <a:moveTo>
                      <a:pt x="12" y="4"/>
                    </a:moveTo>
                    <a:cubicBezTo>
                      <a:pt x="16" y="4"/>
                      <a:pt x="20" y="8"/>
                      <a:pt x="20" y="12"/>
                    </a:cubicBezTo>
                    <a:cubicBezTo>
                      <a:pt x="20" y="16"/>
                      <a:pt x="16" y="20"/>
                      <a:pt x="12" y="20"/>
                    </a:cubicBezTo>
                    <a:cubicBezTo>
                      <a:pt x="8" y="20"/>
                      <a:pt x="4" y="16"/>
                      <a:pt x="4" y="12"/>
                    </a:cubicBezTo>
                    <a:cubicBezTo>
                      <a:pt x="4" y="8"/>
                      <a:pt x="8" y="4"/>
                      <a:pt x="1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schemeClr val="tx2"/>
                  </a:solidFill>
                  <a:latin typeface="微软雅黑" panose="020B0503020204020204" pitchFamily="34" charset="-122"/>
                  <a:ea typeface="微软雅黑" panose="020B0503020204020204" pitchFamily="34" charset="-122"/>
                </a:endParaRPr>
              </a:p>
            </p:txBody>
          </p:sp>
        </p:grpSp>
        <p:sp>
          <p:nvSpPr>
            <p:cNvPr id="57" name="TextBox 64"/>
            <p:cNvSpPr txBox="1"/>
            <p:nvPr/>
          </p:nvSpPr>
          <p:spPr>
            <a:xfrm>
              <a:off x="1156326" y="2445743"/>
              <a:ext cx="1261884" cy="253916"/>
            </a:xfrm>
            <a:prstGeom prst="rect">
              <a:avLst/>
            </a:prstGeom>
            <a:noFill/>
          </p:spPr>
          <p:txBody>
            <a:bodyPr wrap="none" rtlCol="0">
              <a:spAutoFit/>
            </a:bodyPr>
            <a:lstStyle/>
            <a:p>
              <a:pPr algn="l"/>
              <a:r>
                <a:rPr lang="id-ID" sz="1050" dirty="0">
                  <a:solidFill>
                    <a:schemeClr val="tx2"/>
                  </a:solidFill>
                  <a:latin typeface="微软雅黑" panose="020B0503020204020204" pitchFamily="34" charset="-122"/>
                  <a:ea typeface="微软雅黑" panose="020B0503020204020204" pitchFamily="34" charset="-122"/>
                </a:rPr>
                <a:t>单击此处添加标题</a:t>
              </a:r>
            </a:p>
          </p:txBody>
        </p:sp>
        <p:sp>
          <p:nvSpPr>
            <p:cNvPr id="58" name="TextBox 65"/>
            <p:cNvSpPr txBox="1"/>
            <p:nvPr/>
          </p:nvSpPr>
          <p:spPr>
            <a:xfrm>
              <a:off x="1156326" y="2606800"/>
              <a:ext cx="1688728" cy="346249"/>
            </a:xfrm>
            <a:prstGeom prst="rect">
              <a:avLst/>
            </a:prstGeom>
            <a:noFill/>
          </p:spPr>
          <p:txBody>
            <a:bodyPr wrap="square" rtlCol="0">
              <a:spAutoFit/>
            </a:bodyPr>
            <a:lstStyle/>
            <a:p>
              <a:r>
                <a:rPr lang="zh-CN" altLang="en-US" sz="825" dirty="0">
                  <a:solidFill>
                    <a:schemeClr val="tx2"/>
                  </a:solidFill>
                  <a:latin typeface="微软雅黑" panose="020B0503020204020204" pitchFamily="34" charset="-122"/>
                  <a:ea typeface="微软雅黑" panose="020B0503020204020204" pitchFamily="34" charset="-122"/>
                </a:rPr>
                <a:t>请在此处输入您的文本，或者复制您的文本粘贴到此处请在此处</a:t>
              </a:r>
              <a:endParaRPr lang="zh-CN" altLang="en-US" sz="825" b="1" dirty="0">
                <a:solidFill>
                  <a:schemeClr val="tx2"/>
                </a:solidFill>
                <a:latin typeface="微软雅黑" panose="020B0503020204020204" pitchFamily="34" charset="-122"/>
                <a:ea typeface="微软雅黑" panose="020B0503020204020204" pitchFamily="34" charset="-122"/>
              </a:endParaRPr>
            </a:p>
          </p:txBody>
        </p:sp>
      </p:grpSp>
      <p:grpSp>
        <p:nvGrpSpPr>
          <p:cNvPr id="4" name="组合 3"/>
          <p:cNvGrpSpPr/>
          <p:nvPr/>
        </p:nvGrpSpPr>
        <p:grpSpPr>
          <a:xfrm>
            <a:off x="540651" y="2975605"/>
            <a:ext cx="2304403" cy="507306"/>
            <a:chOff x="540651" y="2975605"/>
            <a:chExt cx="2304403" cy="507306"/>
          </a:xfrm>
        </p:grpSpPr>
        <p:sp>
          <p:nvSpPr>
            <p:cNvPr id="37" name="Rectangle 229"/>
            <p:cNvSpPr/>
            <p:nvPr/>
          </p:nvSpPr>
          <p:spPr>
            <a:xfrm>
              <a:off x="540651" y="3192043"/>
              <a:ext cx="186928" cy="1869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solidFill>
                  <a:schemeClr val="tx2"/>
                </a:solidFill>
                <a:latin typeface="微软雅黑" panose="020B0503020204020204" pitchFamily="34" charset="-122"/>
                <a:ea typeface="微软雅黑" panose="020B0503020204020204" pitchFamily="34" charset="-122"/>
              </a:endParaRPr>
            </a:p>
          </p:txBody>
        </p:sp>
        <p:sp>
          <p:nvSpPr>
            <p:cNvPr id="47" name="Freeform 28"/>
            <p:cNvSpPr>
              <a:spLocks noEditPoints="1"/>
            </p:cNvSpPr>
            <p:nvPr/>
          </p:nvSpPr>
          <p:spPr bwMode="auto">
            <a:xfrm>
              <a:off x="878867" y="3136661"/>
              <a:ext cx="226052" cy="226052"/>
            </a:xfrm>
            <a:custGeom>
              <a:avLst/>
              <a:gdLst>
                <a:gd name="T0" fmla="*/ 114 w 128"/>
                <a:gd name="T1" fmla="*/ 29 h 128"/>
                <a:gd name="T2" fmla="*/ 112 w 128"/>
                <a:gd name="T3" fmla="*/ 8 h 128"/>
                <a:gd name="T4" fmla="*/ 24 w 128"/>
                <a:gd name="T5" fmla="*/ 0 h 128"/>
                <a:gd name="T6" fmla="*/ 16 w 128"/>
                <a:gd name="T7" fmla="*/ 27 h 128"/>
                <a:gd name="T8" fmla="*/ 2 w 128"/>
                <a:gd name="T9" fmla="*/ 45 h 128"/>
                <a:gd name="T10" fmla="*/ 0 w 128"/>
                <a:gd name="T11" fmla="*/ 56 h 128"/>
                <a:gd name="T12" fmla="*/ 12 w 128"/>
                <a:gd name="T13" fmla="*/ 68 h 128"/>
                <a:gd name="T14" fmla="*/ 20 w 128"/>
                <a:gd name="T15" fmla="*/ 128 h 128"/>
                <a:gd name="T16" fmla="*/ 116 w 128"/>
                <a:gd name="T17" fmla="*/ 120 h 128"/>
                <a:gd name="T18" fmla="*/ 116 w 128"/>
                <a:gd name="T19" fmla="*/ 68 h 128"/>
                <a:gd name="T20" fmla="*/ 128 w 128"/>
                <a:gd name="T21" fmla="*/ 52 h 128"/>
                <a:gd name="T22" fmla="*/ 104 w 128"/>
                <a:gd name="T23" fmla="*/ 8 h 128"/>
                <a:gd name="T24" fmla="*/ 24 w 128"/>
                <a:gd name="T25" fmla="*/ 24 h 128"/>
                <a:gd name="T26" fmla="*/ 24 w 128"/>
                <a:gd name="T27" fmla="*/ 8 h 128"/>
                <a:gd name="T28" fmla="*/ 41 w 128"/>
                <a:gd name="T29" fmla="*/ 60 h 128"/>
                <a:gd name="T30" fmla="*/ 40 w 128"/>
                <a:gd name="T31" fmla="*/ 32 h 128"/>
                <a:gd name="T32" fmla="*/ 41 w 128"/>
                <a:gd name="T33" fmla="*/ 60 h 128"/>
                <a:gd name="T34" fmla="*/ 62 w 128"/>
                <a:gd name="T35" fmla="*/ 32 h 128"/>
                <a:gd name="T36" fmla="*/ 45 w 128"/>
                <a:gd name="T37" fmla="*/ 60 h 128"/>
                <a:gd name="T38" fmla="*/ 66 w 128"/>
                <a:gd name="T39" fmla="*/ 32 h 128"/>
                <a:gd name="T40" fmla="*/ 83 w 128"/>
                <a:gd name="T41" fmla="*/ 60 h 128"/>
                <a:gd name="T42" fmla="*/ 66 w 128"/>
                <a:gd name="T43" fmla="*/ 32 h 128"/>
                <a:gd name="T44" fmla="*/ 88 w 128"/>
                <a:gd name="T45" fmla="*/ 32 h 128"/>
                <a:gd name="T46" fmla="*/ 87 w 128"/>
                <a:gd name="T47" fmla="*/ 60 h 128"/>
                <a:gd name="T48" fmla="*/ 8 w 128"/>
                <a:gd name="T49" fmla="*/ 56 h 128"/>
                <a:gd name="T50" fmla="*/ 9 w 128"/>
                <a:gd name="T51" fmla="*/ 50 h 128"/>
                <a:gd name="T52" fmla="*/ 24 w 128"/>
                <a:gd name="T53" fmla="*/ 32 h 128"/>
                <a:gd name="T54" fmla="*/ 19 w 128"/>
                <a:gd name="T55" fmla="*/ 60 h 128"/>
                <a:gd name="T56" fmla="*/ 8 w 128"/>
                <a:gd name="T57" fmla="*/ 56 h 128"/>
                <a:gd name="T58" fmla="*/ 50 w 128"/>
                <a:gd name="T59" fmla="*/ 120 h 128"/>
                <a:gd name="T60" fmla="*/ 80 w 128"/>
                <a:gd name="T61" fmla="*/ 80 h 128"/>
                <a:gd name="T62" fmla="*/ 108 w 128"/>
                <a:gd name="T63" fmla="*/ 120 h 128"/>
                <a:gd name="T64" fmla="*/ 84 w 128"/>
                <a:gd name="T65" fmla="*/ 80 h 128"/>
                <a:gd name="T66" fmla="*/ 50 w 128"/>
                <a:gd name="T67" fmla="*/ 76 h 128"/>
                <a:gd name="T68" fmla="*/ 46 w 128"/>
                <a:gd name="T69" fmla="*/ 120 h 128"/>
                <a:gd name="T70" fmla="*/ 20 w 128"/>
                <a:gd name="T71" fmla="*/ 68 h 128"/>
                <a:gd name="T72" fmla="*/ 108 w 128"/>
                <a:gd name="T73" fmla="*/ 120 h 128"/>
                <a:gd name="T74" fmla="*/ 116 w 128"/>
                <a:gd name="T75" fmla="*/ 60 h 128"/>
                <a:gd name="T76" fmla="*/ 93 w 128"/>
                <a:gd name="T77" fmla="*/ 32 h 128"/>
                <a:gd name="T78" fmla="*/ 104 w 128"/>
                <a:gd name="T79" fmla="*/ 32 h 128"/>
                <a:gd name="T80" fmla="*/ 119 w 128"/>
                <a:gd name="T81" fmla="*/ 50 h 128"/>
                <a:gd name="T82" fmla="*/ 120 w 128"/>
                <a:gd name="T83" fmla="*/ 5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8" h="128">
                  <a:moveTo>
                    <a:pt x="126" y="45"/>
                  </a:moveTo>
                  <a:cubicBezTo>
                    <a:pt x="114" y="29"/>
                    <a:pt x="114" y="29"/>
                    <a:pt x="114" y="29"/>
                  </a:cubicBezTo>
                  <a:cubicBezTo>
                    <a:pt x="113" y="28"/>
                    <a:pt x="113" y="28"/>
                    <a:pt x="112" y="27"/>
                  </a:cubicBezTo>
                  <a:cubicBezTo>
                    <a:pt x="112" y="8"/>
                    <a:pt x="112" y="8"/>
                    <a:pt x="112" y="8"/>
                  </a:cubicBezTo>
                  <a:cubicBezTo>
                    <a:pt x="112" y="4"/>
                    <a:pt x="108" y="0"/>
                    <a:pt x="104" y="0"/>
                  </a:cubicBezTo>
                  <a:cubicBezTo>
                    <a:pt x="24" y="0"/>
                    <a:pt x="24" y="0"/>
                    <a:pt x="24" y="0"/>
                  </a:cubicBezTo>
                  <a:cubicBezTo>
                    <a:pt x="20" y="0"/>
                    <a:pt x="16" y="4"/>
                    <a:pt x="16" y="8"/>
                  </a:cubicBezTo>
                  <a:cubicBezTo>
                    <a:pt x="16" y="27"/>
                    <a:pt x="16" y="27"/>
                    <a:pt x="16" y="27"/>
                  </a:cubicBezTo>
                  <a:cubicBezTo>
                    <a:pt x="15" y="28"/>
                    <a:pt x="15" y="28"/>
                    <a:pt x="14" y="29"/>
                  </a:cubicBezTo>
                  <a:cubicBezTo>
                    <a:pt x="2" y="45"/>
                    <a:pt x="2" y="45"/>
                    <a:pt x="2" y="45"/>
                  </a:cubicBezTo>
                  <a:cubicBezTo>
                    <a:pt x="1" y="47"/>
                    <a:pt x="0" y="49"/>
                    <a:pt x="0" y="52"/>
                  </a:cubicBezTo>
                  <a:cubicBezTo>
                    <a:pt x="0" y="56"/>
                    <a:pt x="0" y="56"/>
                    <a:pt x="0" y="56"/>
                  </a:cubicBezTo>
                  <a:cubicBezTo>
                    <a:pt x="0" y="63"/>
                    <a:pt x="5" y="68"/>
                    <a:pt x="12" y="68"/>
                  </a:cubicBezTo>
                  <a:cubicBezTo>
                    <a:pt x="12" y="68"/>
                    <a:pt x="12" y="68"/>
                    <a:pt x="12" y="68"/>
                  </a:cubicBezTo>
                  <a:cubicBezTo>
                    <a:pt x="12" y="120"/>
                    <a:pt x="12" y="120"/>
                    <a:pt x="12" y="120"/>
                  </a:cubicBezTo>
                  <a:cubicBezTo>
                    <a:pt x="12" y="124"/>
                    <a:pt x="16" y="128"/>
                    <a:pt x="20" y="128"/>
                  </a:cubicBezTo>
                  <a:cubicBezTo>
                    <a:pt x="108" y="128"/>
                    <a:pt x="108" y="128"/>
                    <a:pt x="108" y="128"/>
                  </a:cubicBezTo>
                  <a:cubicBezTo>
                    <a:pt x="112" y="128"/>
                    <a:pt x="116" y="124"/>
                    <a:pt x="116" y="120"/>
                  </a:cubicBezTo>
                  <a:cubicBezTo>
                    <a:pt x="116" y="68"/>
                    <a:pt x="116" y="68"/>
                    <a:pt x="116" y="68"/>
                  </a:cubicBezTo>
                  <a:cubicBezTo>
                    <a:pt x="116" y="68"/>
                    <a:pt x="116" y="68"/>
                    <a:pt x="116" y="68"/>
                  </a:cubicBezTo>
                  <a:cubicBezTo>
                    <a:pt x="123" y="68"/>
                    <a:pt x="128" y="63"/>
                    <a:pt x="128" y="56"/>
                  </a:cubicBezTo>
                  <a:cubicBezTo>
                    <a:pt x="128" y="52"/>
                    <a:pt x="128" y="52"/>
                    <a:pt x="128" y="52"/>
                  </a:cubicBezTo>
                  <a:cubicBezTo>
                    <a:pt x="128" y="49"/>
                    <a:pt x="127" y="47"/>
                    <a:pt x="126" y="45"/>
                  </a:cubicBezTo>
                  <a:close/>
                  <a:moveTo>
                    <a:pt x="104" y="8"/>
                  </a:moveTo>
                  <a:cubicBezTo>
                    <a:pt x="104" y="24"/>
                    <a:pt x="104" y="24"/>
                    <a:pt x="104" y="24"/>
                  </a:cubicBezTo>
                  <a:cubicBezTo>
                    <a:pt x="24" y="24"/>
                    <a:pt x="24" y="24"/>
                    <a:pt x="24" y="24"/>
                  </a:cubicBezTo>
                  <a:cubicBezTo>
                    <a:pt x="24" y="24"/>
                    <a:pt x="24" y="24"/>
                    <a:pt x="24" y="24"/>
                  </a:cubicBezTo>
                  <a:cubicBezTo>
                    <a:pt x="24" y="8"/>
                    <a:pt x="24" y="8"/>
                    <a:pt x="24" y="8"/>
                  </a:cubicBezTo>
                  <a:lnTo>
                    <a:pt x="104" y="8"/>
                  </a:lnTo>
                  <a:close/>
                  <a:moveTo>
                    <a:pt x="41" y="60"/>
                  </a:moveTo>
                  <a:cubicBezTo>
                    <a:pt x="24" y="60"/>
                    <a:pt x="24" y="60"/>
                    <a:pt x="24" y="60"/>
                  </a:cubicBezTo>
                  <a:cubicBezTo>
                    <a:pt x="40" y="32"/>
                    <a:pt x="40" y="32"/>
                    <a:pt x="40" y="32"/>
                  </a:cubicBezTo>
                  <a:cubicBezTo>
                    <a:pt x="49" y="32"/>
                    <a:pt x="49" y="32"/>
                    <a:pt x="49" y="32"/>
                  </a:cubicBezTo>
                  <a:lnTo>
                    <a:pt x="41" y="60"/>
                  </a:lnTo>
                  <a:close/>
                  <a:moveTo>
                    <a:pt x="53" y="32"/>
                  </a:moveTo>
                  <a:cubicBezTo>
                    <a:pt x="62" y="32"/>
                    <a:pt x="62" y="32"/>
                    <a:pt x="62" y="32"/>
                  </a:cubicBezTo>
                  <a:cubicBezTo>
                    <a:pt x="62" y="60"/>
                    <a:pt x="62" y="60"/>
                    <a:pt x="62" y="60"/>
                  </a:cubicBezTo>
                  <a:cubicBezTo>
                    <a:pt x="45" y="60"/>
                    <a:pt x="45" y="60"/>
                    <a:pt x="45" y="60"/>
                  </a:cubicBezTo>
                  <a:lnTo>
                    <a:pt x="53" y="32"/>
                  </a:lnTo>
                  <a:close/>
                  <a:moveTo>
                    <a:pt x="66" y="32"/>
                  </a:moveTo>
                  <a:cubicBezTo>
                    <a:pt x="75" y="32"/>
                    <a:pt x="75" y="32"/>
                    <a:pt x="75" y="32"/>
                  </a:cubicBezTo>
                  <a:cubicBezTo>
                    <a:pt x="83" y="60"/>
                    <a:pt x="83" y="60"/>
                    <a:pt x="83" y="60"/>
                  </a:cubicBezTo>
                  <a:cubicBezTo>
                    <a:pt x="66" y="60"/>
                    <a:pt x="66" y="60"/>
                    <a:pt x="66" y="60"/>
                  </a:cubicBezTo>
                  <a:lnTo>
                    <a:pt x="66" y="32"/>
                  </a:lnTo>
                  <a:close/>
                  <a:moveTo>
                    <a:pt x="79" y="32"/>
                  </a:moveTo>
                  <a:cubicBezTo>
                    <a:pt x="88" y="32"/>
                    <a:pt x="88" y="32"/>
                    <a:pt x="88" y="32"/>
                  </a:cubicBezTo>
                  <a:cubicBezTo>
                    <a:pt x="104" y="60"/>
                    <a:pt x="104" y="60"/>
                    <a:pt x="104" y="60"/>
                  </a:cubicBezTo>
                  <a:cubicBezTo>
                    <a:pt x="87" y="60"/>
                    <a:pt x="87" y="60"/>
                    <a:pt x="87" y="60"/>
                  </a:cubicBezTo>
                  <a:lnTo>
                    <a:pt x="79" y="32"/>
                  </a:lnTo>
                  <a:close/>
                  <a:moveTo>
                    <a:pt x="8" y="56"/>
                  </a:moveTo>
                  <a:cubicBezTo>
                    <a:pt x="8" y="52"/>
                    <a:pt x="8" y="52"/>
                    <a:pt x="8" y="52"/>
                  </a:cubicBezTo>
                  <a:cubicBezTo>
                    <a:pt x="8" y="51"/>
                    <a:pt x="8" y="50"/>
                    <a:pt x="9" y="50"/>
                  </a:cubicBezTo>
                  <a:cubicBezTo>
                    <a:pt x="21" y="34"/>
                    <a:pt x="21" y="34"/>
                    <a:pt x="21" y="34"/>
                  </a:cubicBezTo>
                  <a:cubicBezTo>
                    <a:pt x="22" y="33"/>
                    <a:pt x="23" y="32"/>
                    <a:pt x="24" y="32"/>
                  </a:cubicBezTo>
                  <a:cubicBezTo>
                    <a:pt x="35" y="32"/>
                    <a:pt x="35" y="32"/>
                    <a:pt x="35" y="32"/>
                  </a:cubicBezTo>
                  <a:cubicBezTo>
                    <a:pt x="19" y="60"/>
                    <a:pt x="19" y="60"/>
                    <a:pt x="19" y="60"/>
                  </a:cubicBezTo>
                  <a:cubicBezTo>
                    <a:pt x="12" y="60"/>
                    <a:pt x="12" y="60"/>
                    <a:pt x="12" y="60"/>
                  </a:cubicBezTo>
                  <a:cubicBezTo>
                    <a:pt x="10" y="60"/>
                    <a:pt x="8" y="58"/>
                    <a:pt x="8" y="56"/>
                  </a:cubicBezTo>
                  <a:close/>
                  <a:moveTo>
                    <a:pt x="80" y="120"/>
                  </a:moveTo>
                  <a:cubicBezTo>
                    <a:pt x="50" y="120"/>
                    <a:pt x="50" y="120"/>
                    <a:pt x="50" y="120"/>
                  </a:cubicBezTo>
                  <a:cubicBezTo>
                    <a:pt x="50" y="80"/>
                    <a:pt x="50" y="80"/>
                    <a:pt x="50" y="80"/>
                  </a:cubicBezTo>
                  <a:cubicBezTo>
                    <a:pt x="80" y="80"/>
                    <a:pt x="80" y="80"/>
                    <a:pt x="80" y="80"/>
                  </a:cubicBezTo>
                  <a:lnTo>
                    <a:pt x="80" y="120"/>
                  </a:lnTo>
                  <a:close/>
                  <a:moveTo>
                    <a:pt x="108" y="120"/>
                  </a:moveTo>
                  <a:cubicBezTo>
                    <a:pt x="84" y="120"/>
                    <a:pt x="84" y="120"/>
                    <a:pt x="84" y="120"/>
                  </a:cubicBezTo>
                  <a:cubicBezTo>
                    <a:pt x="84" y="80"/>
                    <a:pt x="84" y="80"/>
                    <a:pt x="84" y="80"/>
                  </a:cubicBezTo>
                  <a:cubicBezTo>
                    <a:pt x="84" y="78"/>
                    <a:pt x="82" y="76"/>
                    <a:pt x="80" y="76"/>
                  </a:cubicBezTo>
                  <a:cubicBezTo>
                    <a:pt x="50" y="76"/>
                    <a:pt x="50" y="76"/>
                    <a:pt x="50" y="76"/>
                  </a:cubicBezTo>
                  <a:cubicBezTo>
                    <a:pt x="48" y="76"/>
                    <a:pt x="46" y="78"/>
                    <a:pt x="46" y="80"/>
                  </a:cubicBezTo>
                  <a:cubicBezTo>
                    <a:pt x="46" y="120"/>
                    <a:pt x="46" y="120"/>
                    <a:pt x="46" y="120"/>
                  </a:cubicBezTo>
                  <a:cubicBezTo>
                    <a:pt x="20" y="120"/>
                    <a:pt x="20" y="120"/>
                    <a:pt x="20" y="120"/>
                  </a:cubicBezTo>
                  <a:cubicBezTo>
                    <a:pt x="20" y="68"/>
                    <a:pt x="20" y="68"/>
                    <a:pt x="20" y="68"/>
                  </a:cubicBezTo>
                  <a:cubicBezTo>
                    <a:pt x="108" y="68"/>
                    <a:pt x="108" y="68"/>
                    <a:pt x="108" y="68"/>
                  </a:cubicBezTo>
                  <a:lnTo>
                    <a:pt x="108" y="120"/>
                  </a:lnTo>
                  <a:close/>
                  <a:moveTo>
                    <a:pt x="120" y="56"/>
                  </a:moveTo>
                  <a:cubicBezTo>
                    <a:pt x="120" y="58"/>
                    <a:pt x="118" y="60"/>
                    <a:pt x="116" y="60"/>
                  </a:cubicBezTo>
                  <a:cubicBezTo>
                    <a:pt x="109" y="60"/>
                    <a:pt x="109" y="60"/>
                    <a:pt x="109" y="60"/>
                  </a:cubicBezTo>
                  <a:cubicBezTo>
                    <a:pt x="93" y="32"/>
                    <a:pt x="93" y="32"/>
                    <a:pt x="93" y="32"/>
                  </a:cubicBezTo>
                  <a:cubicBezTo>
                    <a:pt x="104" y="32"/>
                    <a:pt x="104" y="32"/>
                    <a:pt x="104" y="32"/>
                  </a:cubicBezTo>
                  <a:cubicBezTo>
                    <a:pt x="104" y="32"/>
                    <a:pt x="104" y="32"/>
                    <a:pt x="104" y="32"/>
                  </a:cubicBezTo>
                  <a:cubicBezTo>
                    <a:pt x="105" y="32"/>
                    <a:pt x="106" y="33"/>
                    <a:pt x="107" y="34"/>
                  </a:cubicBezTo>
                  <a:cubicBezTo>
                    <a:pt x="119" y="50"/>
                    <a:pt x="119" y="50"/>
                    <a:pt x="119" y="50"/>
                  </a:cubicBezTo>
                  <a:cubicBezTo>
                    <a:pt x="120" y="50"/>
                    <a:pt x="120" y="51"/>
                    <a:pt x="120" y="52"/>
                  </a:cubicBezTo>
                  <a:lnTo>
                    <a:pt x="120" y="56"/>
                  </a:lnTo>
                  <a:close/>
                </a:path>
              </a:pathLst>
            </a:custGeom>
            <a:solidFill>
              <a:schemeClr val="bg1">
                <a:lumMod val="65000"/>
              </a:schemeClr>
            </a:solidFill>
            <a:ln>
              <a:noFill/>
            </a:ln>
          </p:spPr>
          <p:txBody>
            <a:bodyPr vert="horz" wrap="square" lIns="68580" tIns="34290" rIns="68580" bIns="34290" numCol="1" anchor="t" anchorCtr="0" compatLnSpc="1"/>
            <a:lstStyle/>
            <a:p>
              <a:endParaRPr lang="id-ID" sz="1350">
                <a:solidFill>
                  <a:schemeClr val="tx2"/>
                </a:solidFill>
                <a:latin typeface="微软雅黑" panose="020B0503020204020204" pitchFamily="34" charset="-122"/>
                <a:ea typeface="微软雅黑" panose="020B0503020204020204" pitchFamily="34" charset="-122"/>
              </a:endParaRPr>
            </a:p>
          </p:txBody>
        </p:sp>
        <p:sp>
          <p:nvSpPr>
            <p:cNvPr id="59" name="TextBox 66"/>
            <p:cNvSpPr txBox="1"/>
            <p:nvPr/>
          </p:nvSpPr>
          <p:spPr>
            <a:xfrm>
              <a:off x="1156326" y="2975605"/>
              <a:ext cx="1261884" cy="253916"/>
            </a:xfrm>
            <a:prstGeom prst="rect">
              <a:avLst/>
            </a:prstGeom>
            <a:noFill/>
          </p:spPr>
          <p:txBody>
            <a:bodyPr wrap="none" rtlCol="0">
              <a:spAutoFit/>
            </a:bodyPr>
            <a:lstStyle/>
            <a:p>
              <a:pPr algn="l"/>
              <a:r>
                <a:rPr lang="id-ID" sz="1050" dirty="0">
                  <a:solidFill>
                    <a:schemeClr val="tx2"/>
                  </a:solidFill>
                  <a:latin typeface="微软雅黑" panose="020B0503020204020204" pitchFamily="34" charset="-122"/>
                  <a:ea typeface="微软雅黑" panose="020B0503020204020204" pitchFamily="34" charset="-122"/>
                </a:rPr>
                <a:t>单击此处添加标题</a:t>
              </a:r>
            </a:p>
          </p:txBody>
        </p:sp>
        <p:sp>
          <p:nvSpPr>
            <p:cNvPr id="60" name="TextBox 67"/>
            <p:cNvSpPr txBox="1"/>
            <p:nvPr/>
          </p:nvSpPr>
          <p:spPr>
            <a:xfrm>
              <a:off x="1156326" y="3136662"/>
              <a:ext cx="1688728" cy="346249"/>
            </a:xfrm>
            <a:prstGeom prst="rect">
              <a:avLst/>
            </a:prstGeom>
            <a:noFill/>
          </p:spPr>
          <p:txBody>
            <a:bodyPr wrap="square" rtlCol="0">
              <a:spAutoFit/>
            </a:bodyPr>
            <a:lstStyle/>
            <a:p>
              <a:r>
                <a:rPr lang="zh-CN" altLang="en-US" sz="825" dirty="0">
                  <a:solidFill>
                    <a:schemeClr val="tx2"/>
                  </a:solidFill>
                  <a:latin typeface="微软雅黑" panose="020B0503020204020204" pitchFamily="34" charset="-122"/>
                  <a:ea typeface="微软雅黑" panose="020B0503020204020204" pitchFamily="34" charset="-122"/>
                </a:rPr>
                <a:t>请在此处输入您的文本，或者复制您的文本粘贴到此处请在此处</a:t>
              </a:r>
              <a:endParaRPr lang="zh-CN" altLang="en-US" sz="825" b="1" dirty="0">
                <a:solidFill>
                  <a:schemeClr val="tx2"/>
                </a:solidFill>
                <a:latin typeface="微软雅黑" panose="020B0503020204020204" pitchFamily="34" charset="-122"/>
                <a:ea typeface="微软雅黑" panose="020B0503020204020204" pitchFamily="34" charset="-122"/>
              </a:endParaRPr>
            </a:p>
          </p:txBody>
        </p:sp>
      </p:grpSp>
      <p:grpSp>
        <p:nvGrpSpPr>
          <p:cNvPr id="5" name="组合 4"/>
          <p:cNvGrpSpPr/>
          <p:nvPr/>
        </p:nvGrpSpPr>
        <p:grpSpPr>
          <a:xfrm>
            <a:off x="540651" y="3505466"/>
            <a:ext cx="2304403" cy="507306"/>
            <a:chOff x="540651" y="3505466"/>
            <a:chExt cx="2304403" cy="507306"/>
          </a:xfrm>
        </p:grpSpPr>
        <p:sp>
          <p:nvSpPr>
            <p:cNvPr id="38" name="Rectangle 230"/>
            <p:cNvSpPr/>
            <p:nvPr/>
          </p:nvSpPr>
          <p:spPr>
            <a:xfrm>
              <a:off x="540651" y="3701525"/>
              <a:ext cx="186928" cy="1869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solidFill>
                  <a:schemeClr val="tx2"/>
                </a:solidFill>
                <a:latin typeface="微软雅黑" panose="020B0503020204020204" pitchFamily="34" charset="-122"/>
                <a:ea typeface="微软雅黑" panose="020B0503020204020204" pitchFamily="34" charset="-122"/>
              </a:endParaRPr>
            </a:p>
          </p:txBody>
        </p:sp>
        <p:grpSp>
          <p:nvGrpSpPr>
            <p:cNvPr id="48" name="Group 240"/>
            <p:cNvGrpSpPr/>
            <p:nvPr/>
          </p:nvGrpSpPr>
          <p:grpSpPr>
            <a:xfrm>
              <a:off x="878138" y="3666523"/>
              <a:ext cx="227510" cy="225323"/>
              <a:chOff x="7219950" y="3429000"/>
              <a:chExt cx="495300" cy="490538"/>
            </a:xfrm>
            <a:solidFill>
              <a:schemeClr val="bg1">
                <a:lumMod val="65000"/>
              </a:schemeClr>
            </a:solidFill>
          </p:grpSpPr>
          <p:sp>
            <p:nvSpPr>
              <p:cNvPr id="49" name="Freeform 32"/>
              <p:cNvSpPr>
                <a:spLocks noEditPoints="1"/>
              </p:cNvSpPr>
              <p:nvPr/>
            </p:nvSpPr>
            <p:spPr bwMode="auto">
              <a:xfrm>
                <a:off x="7219950" y="3475038"/>
                <a:ext cx="452438" cy="444500"/>
              </a:xfrm>
              <a:custGeom>
                <a:avLst/>
                <a:gdLst>
                  <a:gd name="T0" fmla="*/ 84 w 118"/>
                  <a:gd name="T1" fmla="*/ 3 h 116"/>
                  <a:gd name="T2" fmla="*/ 77 w 118"/>
                  <a:gd name="T3" fmla="*/ 0 h 116"/>
                  <a:gd name="T4" fmla="*/ 70 w 118"/>
                  <a:gd name="T5" fmla="*/ 3 h 116"/>
                  <a:gd name="T6" fmla="*/ 64 w 118"/>
                  <a:gd name="T7" fmla="*/ 9 h 116"/>
                  <a:gd name="T8" fmla="*/ 61 w 118"/>
                  <a:gd name="T9" fmla="*/ 16 h 116"/>
                  <a:gd name="T10" fmla="*/ 62 w 118"/>
                  <a:gd name="T11" fmla="*/ 21 h 116"/>
                  <a:gd name="T12" fmla="*/ 8 w 118"/>
                  <a:gd name="T13" fmla="*/ 43 h 116"/>
                  <a:gd name="T14" fmla="*/ 1 w 118"/>
                  <a:gd name="T15" fmla="*/ 51 h 116"/>
                  <a:gd name="T16" fmla="*/ 5 w 118"/>
                  <a:gd name="T17" fmla="*/ 62 h 116"/>
                  <a:gd name="T18" fmla="*/ 55 w 118"/>
                  <a:gd name="T19" fmla="*/ 112 h 116"/>
                  <a:gd name="T20" fmla="*/ 64 w 118"/>
                  <a:gd name="T21" fmla="*/ 116 h 116"/>
                  <a:gd name="T22" fmla="*/ 64 w 118"/>
                  <a:gd name="T23" fmla="*/ 116 h 116"/>
                  <a:gd name="T24" fmla="*/ 66 w 118"/>
                  <a:gd name="T25" fmla="*/ 116 h 116"/>
                  <a:gd name="T26" fmla="*/ 75 w 118"/>
                  <a:gd name="T27" fmla="*/ 108 h 116"/>
                  <a:gd name="T28" fmla="*/ 96 w 118"/>
                  <a:gd name="T29" fmla="*/ 55 h 116"/>
                  <a:gd name="T30" fmla="*/ 102 w 118"/>
                  <a:gd name="T31" fmla="*/ 57 h 116"/>
                  <a:gd name="T32" fmla="*/ 109 w 118"/>
                  <a:gd name="T33" fmla="*/ 54 h 116"/>
                  <a:gd name="T34" fmla="*/ 115 w 118"/>
                  <a:gd name="T35" fmla="*/ 48 h 116"/>
                  <a:gd name="T36" fmla="*/ 118 w 118"/>
                  <a:gd name="T37" fmla="*/ 41 h 116"/>
                  <a:gd name="T38" fmla="*/ 115 w 118"/>
                  <a:gd name="T39" fmla="*/ 34 h 116"/>
                  <a:gd name="T40" fmla="*/ 84 w 118"/>
                  <a:gd name="T41" fmla="*/ 3 h 116"/>
                  <a:gd name="T42" fmla="*/ 68 w 118"/>
                  <a:gd name="T43" fmla="*/ 105 h 116"/>
                  <a:gd name="T44" fmla="*/ 65 w 118"/>
                  <a:gd name="T45" fmla="*/ 108 h 116"/>
                  <a:gd name="T46" fmla="*/ 64 w 118"/>
                  <a:gd name="T47" fmla="*/ 108 h 116"/>
                  <a:gd name="T48" fmla="*/ 61 w 118"/>
                  <a:gd name="T49" fmla="*/ 107 h 116"/>
                  <a:gd name="T50" fmla="*/ 10 w 118"/>
                  <a:gd name="T51" fmla="*/ 56 h 116"/>
                  <a:gd name="T52" fmla="*/ 9 w 118"/>
                  <a:gd name="T53" fmla="*/ 53 h 116"/>
                  <a:gd name="T54" fmla="*/ 11 w 118"/>
                  <a:gd name="T55" fmla="*/ 50 h 116"/>
                  <a:gd name="T56" fmla="*/ 36 w 118"/>
                  <a:gd name="T57" fmla="*/ 40 h 116"/>
                  <a:gd name="T58" fmla="*/ 87 w 118"/>
                  <a:gd name="T59" fmla="*/ 58 h 116"/>
                  <a:gd name="T60" fmla="*/ 68 w 118"/>
                  <a:gd name="T61" fmla="*/ 105 h 116"/>
                  <a:gd name="T62" fmla="*/ 109 w 118"/>
                  <a:gd name="T63" fmla="*/ 42 h 116"/>
                  <a:gd name="T64" fmla="*/ 103 w 118"/>
                  <a:gd name="T65" fmla="*/ 48 h 116"/>
                  <a:gd name="T66" fmla="*/ 100 w 118"/>
                  <a:gd name="T67" fmla="*/ 48 h 116"/>
                  <a:gd name="T68" fmla="*/ 93 w 118"/>
                  <a:gd name="T69" fmla="*/ 41 h 116"/>
                  <a:gd name="T70" fmla="*/ 88 w 118"/>
                  <a:gd name="T71" fmla="*/ 55 h 116"/>
                  <a:gd name="T72" fmla="*/ 88 w 118"/>
                  <a:gd name="T73" fmla="*/ 54 h 116"/>
                  <a:gd name="T74" fmla="*/ 53 w 118"/>
                  <a:gd name="T75" fmla="*/ 39 h 116"/>
                  <a:gd name="T76" fmla="*/ 42 w 118"/>
                  <a:gd name="T77" fmla="*/ 38 h 116"/>
                  <a:gd name="T78" fmla="*/ 76 w 118"/>
                  <a:gd name="T79" fmla="*/ 24 h 116"/>
                  <a:gd name="T80" fmla="*/ 70 w 118"/>
                  <a:gd name="T81" fmla="*/ 17 h 116"/>
                  <a:gd name="T82" fmla="*/ 70 w 118"/>
                  <a:gd name="T83" fmla="*/ 14 h 116"/>
                  <a:gd name="T84" fmla="*/ 75 w 118"/>
                  <a:gd name="T85" fmla="*/ 9 h 116"/>
                  <a:gd name="T86" fmla="*/ 78 w 118"/>
                  <a:gd name="T87" fmla="*/ 9 h 116"/>
                  <a:gd name="T88" fmla="*/ 109 w 118"/>
                  <a:gd name="T89" fmla="*/ 39 h 116"/>
                  <a:gd name="T90" fmla="*/ 109 w 118"/>
                  <a:gd name="T91" fmla="*/ 4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8" h="116">
                    <a:moveTo>
                      <a:pt x="84" y="3"/>
                    </a:moveTo>
                    <a:cubicBezTo>
                      <a:pt x="82" y="1"/>
                      <a:pt x="79" y="0"/>
                      <a:pt x="77" y="0"/>
                    </a:cubicBezTo>
                    <a:cubicBezTo>
                      <a:pt x="74" y="0"/>
                      <a:pt x="71" y="1"/>
                      <a:pt x="70" y="3"/>
                    </a:cubicBezTo>
                    <a:cubicBezTo>
                      <a:pt x="64" y="9"/>
                      <a:pt x="64" y="9"/>
                      <a:pt x="64" y="9"/>
                    </a:cubicBezTo>
                    <a:cubicBezTo>
                      <a:pt x="62" y="10"/>
                      <a:pt x="61" y="13"/>
                      <a:pt x="61" y="16"/>
                    </a:cubicBezTo>
                    <a:cubicBezTo>
                      <a:pt x="61" y="18"/>
                      <a:pt x="62" y="19"/>
                      <a:pt x="62" y="21"/>
                    </a:cubicBezTo>
                    <a:cubicBezTo>
                      <a:pt x="8" y="43"/>
                      <a:pt x="8" y="43"/>
                      <a:pt x="8" y="43"/>
                    </a:cubicBezTo>
                    <a:cubicBezTo>
                      <a:pt x="5" y="44"/>
                      <a:pt x="2" y="48"/>
                      <a:pt x="1" y="51"/>
                    </a:cubicBezTo>
                    <a:cubicBezTo>
                      <a:pt x="0" y="55"/>
                      <a:pt x="2" y="59"/>
                      <a:pt x="5" y="62"/>
                    </a:cubicBezTo>
                    <a:cubicBezTo>
                      <a:pt x="55" y="112"/>
                      <a:pt x="55" y="112"/>
                      <a:pt x="55" y="112"/>
                    </a:cubicBezTo>
                    <a:cubicBezTo>
                      <a:pt x="58" y="115"/>
                      <a:pt x="61" y="116"/>
                      <a:pt x="64" y="116"/>
                    </a:cubicBezTo>
                    <a:cubicBezTo>
                      <a:pt x="64" y="116"/>
                      <a:pt x="64" y="116"/>
                      <a:pt x="64" y="116"/>
                    </a:cubicBezTo>
                    <a:cubicBezTo>
                      <a:pt x="65" y="116"/>
                      <a:pt x="66" y="116"/>
                      <a:pt x="66" y="116"/>
                    </a:cubicBezTo>
                    <a:cubicBezTo>
                      <a:pt x="70" y="115"/>
                      <a:pt x="74" y="112"/>
                      <a:pt x="75" y="108"/>
                    </a:cubicBezTo>
                    <a:cubicBezTo>
                      <a:pt x="96" y="55"/>
                      <a:pt x="96" y="55"/>
                      <a:pt x="96" y="55"/>
                    </a:cubicBezTo>
                    <a:cubicBezTo>
                      <a:pt x="98" y="56"/>
                      <a:pt x="100" y="57"/>
                      <a:pt x="102" y="57"/>
                    </a:cubicBezTo>
                    <a:cubicBezTo>
                      <a:pt x="105" y="57"/>
                      <a:pt x="107" y="56"/>
                      <a:pt x="109" y="54"/>
                    </a:cubicBezTo>
                    <a:cubicBezTo>
                      <a:pt x="115" y="48"/>
                      <a:pt x="115" y="48"/>
                      <a:pt x="115" y="48"/>
                    </a:cubicBezTo>
                    <a:cubicBezTo>
                      <a:pt x="117" y="46"/>
                      <a:pt x="118" y="44"/>
                      <a:pt x="118" y="41"/>
                    </a:cubicBezTo>
                    <a:cubicBezTo>
                      <a:pt x="118" y="38"/>
                      <a:pt x="117" y="36"/>
                      <a:pt x="115" y="34"/>
                    </a:cubicBezTo>
                    <a:lnTo>
                      <a:pt x="84" y="3"/>
                    </a:lnTo>
                    <a:close/>
                    <a:moveTo>
                      <a:pt x="68" y="105"/>
                    </a:moveTo>
                    <a:cubicBezTo>
                      <a:pt x="67" y="107"/>
                      <a:pt x="66" y="108"/>
                      <a:pt x="65" y="108"/>
                    </a:cubicBezTo>
                    <a:cubicBezTo>
                      <a:pt x="64" y="108"/>
                      <a:pt x="64" y="108"/>
                      <a:pt x="64" y="108"/>
                    </a:cubicBezTo>
                    <a:cubicBezTo>
                      <a:pt x="63" y="108"/>
                      <a:pt x="62" y="108"/>
                      <a:pt x="61" y="107"/>
                    </a:cubicBezTo>
                    <a:cubicBezTo>
                      <a:pt x="10" y="56"/>
                      <a:pt x="10" y="56"/>
                      <a:pt x="10" y="56"/>
                    </a:cubicBezTo>
                    <a:cubicBezTo>
                      <a:pt x="9" y="56"/>
                      <a:pt x="9" y="54"/>
                      <a:pt x="9" y="53"/>
                    </a:cubicBezTo>
                    <a:cubicBezTo>
                      <a:pt x="9" y="52"/>
                      <a:pt x="10" y="51"/>
                      <a:pt x="11" y="50"/>
                    </a:cubicBezTo>
                    <a:cubicBezTo>
                      <a:pt x="36" y="40"/>
                      <a:pt x="36" y="40"/>
                      <a:pt x="36" y="40"/>
                    </a:cubicBezTo>
                    <a:cubicBezTo>
                      <a:pt x="53" y="46"/>
                      <a:pt x="70" y="40"/>
                      <a:pt x="87" y="58"/>
                    </a:cubicBezTo>
                    <a:lnTo>
                      <a:pt x="68" y="105"/>
                    </a:lnTo>
                    <a:close/>
                    <a:moveTo>
                      <a:pt x="109" y="42"/>
                    </a:moveTo>
                    <a:cubicBezTo>
                      <a:pt x="103" y="48"/>
                      <a:pt x="103" y="48"/>
                      <a:pt x="103" y="48"/>
                    </a:cubicBezTo>
                    <a:cubicBezTo>
                      <a:pt x="103" y="49"/>
                      <a:pt x="101" y="49"/>
                      <a:pt x="100" y="48"/>
                    </a:cubicBezTo>
                    <a:cubicBezTo>
                      <a:pt x="93" y="41"/>
                      <a:pt x="93" y="41"/>
                      <a:pt x="93" y="41"/>
                    </a:cubicBezTo>
                    <a:cubicBezTo>
                      <a:pt x="88" y="55"/>
                      <a:pt x="88" y="55"/>
                      <a:pt x="88" y="55"/>
                    </a:cubicBezTo>
                    <a:cubicBezTo>
                      <a:pt x="88" y="54"/>
                      <a:pt x="88" y="54"/>
                      <a:pt x="88" y="54"/>
                    </a:cubicBezTo>
                    <a:cubicBezTo>
                      <a:pt x="76" y="42"/>
                      <a:pt x="64" y="41"/>
                      <a:pt x="53" y="39"/>
                    </a:cubicBezTo>
                    <a:cubicBezTo>
                      <a:pt x="49" y="39"/>
                      <a:pt x="46" y="38"/>
                      <a:pt x="42" y="38"/>
                    </a:cubicBezTo>
                    <a:cubicBezTo>
                      <a:pt x="76" y="24"/>
                      <a:pt x="76" y="24"/>
                      <a:pt x="76" y="24"/>
                    </a:cubicBezTo>
                    <a:cubicBezTo>
                      <a:pt x="70" y="17"/>
                      <a:pt x="70" y="17"/>
                      <a:pt x="70" y="17"/>
                    </a:cubicBezTo>
                    <a:cubicBezTo>
                      <a:pt x="69" y="16"/>
                      <a:pt x="69" y="15"/>
                      <a:pt x="70" y="14"/>
                    </a:cubicBezTo>
                    <a:cubicBezTo>
                      <a:pt x="75" y="9"/>
                      <a:pt x="75" y="9"/>
                      <a:pt x="75" y="9"/>
                    </a:cubicBezTo>
                    <a:cubicBezTo>
                      <a:pt x="76" y="8"/>
                      <a:pt x="77" y="8"/>
                      <a:pt x="78" y="9"/>
                    </a:cubicBezTo>
                    <a:cubicBezTo>
                      <a:pt x="109" y="39"/>
                      <a:pt x="109" y="39"/>
                      <a:pt x="109" y="39"/>
                    </a:cubicBezTo>
                    <a:cubicBezTo>
                      <a:pt x="110" y="40"/>
                      <a:pt x="110" y="42"/>
                      <a:pt x="109"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schemeClr val="tx2"/>
                  </a:solidFill>
                  <a:latin typeface="微软雅黑" panose="020B0503020204020204" pitchFamily="34" charset="-122"/>
                  <a:ea typeface="微软雅黑" panose="020B0503020204020204" pitchFamily="34" charset="-122"/>
                </a:endParaRPr>
              </a:p>
            </p:txBody>
          </p:sp>
          <p:sp>
            <p:nvSpPr>
              <p:cNvPr id="50" name="Freeform 33"/>
              <p:cNvSpPr>
                <a:spLocks noEditPoints="1"/>
              </p:cNvSpPr>
              <p:nvPr/>
            </p:nvSpPr>
            <p:spPr bwMode="auto">
              <a:xfrm>
                <a:off x="7439025" y="3675063"/>
                <a:ext cx="76200" cy="76200"/>
              </a:xfrm>
              <a:custGeom>
                <a:avLst/>
                <a:gdLst>
                  <a:gd name="T0" fmla="*/ 10 w 20"/>
                  <a:gd name="T1" fmla="*/ 20 h 20"/>
                  <a:gd name="T2" fmla="*/ 20 w 20"/>
                  <a:gd name="T3" fmla="*/ 10 h 20"/>
                  <a:gd name="T4" fmla="*/ 10 w 20"/>
                  <a:gd name="T5" fmla="*/ 0 h 20"/>
                  <a:gd name="T6" fmla="*/ 0 w 20"/>
                  <a:gd name="T7" fmla="*/ 10 h 20"/>
                  <a:gd name="T8" fmla="*/ 10 w 20"/>
                  <a:gd name="T9" fmla="*/ 20 h 20"/>
                  <a:gd name="T10" fmla="*/ 10 w 20"/>
                  <a:gd name="T11" fmla="*/ 4 h 20"/>
                  <a:gd name="T12" fmla="*/ 16 w 20"/>
                  <a:gd name="T13" fmla="*/ 10 h 20"/>
                  <a:gd name="T14" fmla="*/ 10 w 20"/>
                  <a:gd name="T15" fmla="*/ 16 h 20"/>
                  <a:gd name="T16" fmla="*/ 4 w 20"/>
                  <a:gd name="T17" fmla="*/ 10 h 20"/>
                  <a:gd name="T18" fmla="*/ 10 w 20"/>
                  <a:gd name="T19"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20"/>
                    </a:moveTo>
                    <a:cubicBezTo>
                      <a:pt x="16" y="20"/>
                      <a:pt x="20" y="16"/>
                      <a:pt x="20" y="10"/>
                    </a:cubicBezTo>
                    <a:cubicBezTo>
                      <a:pt x="20" y="4"/>
                      <a:pt x="16" y="0"/>
                      <a:pt x="10" y="0"/>
                    </a:cubicBezTo>
                    <a:cubicBezTo>
                      <a:pt x="4" y="0"/>
                      <a:pt x="0" y="4"/>
                      <a:pt x="0" y="10"/>
                    </a:cubicBezTo>
                    <a:cubicBezTo>
                      <a:pt x="0" y="16"/>
                      <a:pt x="4" y="20"/>
                      <a:pt x="10" y="20"/>
                    </a:cubicBezTo>
                    <a:close/>
                    <a:moveTo>
                      <a:pt x="10" y="4"/>
                    </a:moveTo>
                    <a:cubicBezTo>
                      <a:pt x="13" y="4"/>
                      <a:pt x="16" y="7"/>
                      <a:pt x="16" y="10"/>
                    </a:cubicBezTo>
                    <a:cubicBezTo>
                      <a:pt x="16" y="13"/>
                      <a:pt x="13" y="16"/>
                      <a:pt x="10" y="16"/>
                    </a:cubicBezTo>
                    <a:cubicBezTo>
                      <a:pt x="7" y="16"/>
                      <a:pt x="4" y="13"/>
                      <a:pt x="4" y="10"/>
                    </a:cubicBezTo>
                    <a:cubicBezTo>
                      <a:pt x="4" y="7"/>
                      <a:pt x="7" y="4"/>
                      <a:pt x="1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schemeClr val="tx2"/>
                  </a:solidFill>
                  <a:latin typeface="微软雅黑" panose="020B0503020204020204" pitchFamily="34" charset="-122"/>
                  <a:ea typeface="微软雅黑" panose="020B0503020204020204" pitchFamily="34" charset="-122"/>
                </a:endParaRPr>
              </a:p>
            </p:txBody>
          </p:sp>
          <p:sp>
            <p:nvSpPr>
              <p:cNvPr id="51" name="Freeform 34"/>
              <p:cNvSpPr>
                <a:spLocks noEditPoints="1"/>
              </p:cNvSpPr>
              <p:nvPr/>
            </p:nvSpPr>
            <p:spPr bwMode="auto">
              <a:xfrm>
                <a:off x="7639050" y="3429000"/>
                <a:ext cx="76200" cy="76200"/>
              </a:xfrm>
              <a:custGeom>
                <a:avLst/>
                <a:gdLst>
                  <a:gd name="T0" fmla="*/ 10 w 20"/>
                  <a:gd name="T1" fmla="*/ 0 h 20"/>
                  <a:gd name="T2" fmla="*/ 0 w 20"/>
                  <a:gd name="T3" fmla="*/ 10 h 20"/>
                  <a:gd name="T4" fmla="*/ 10 w 20"/>
                  <a:gd name="T5" fmla="*/ 20 h 20"/>
                  <a:gd name="T6" fmla="*/ 20 w 20"/>
                  <a:gd name="T7" fmla="*/ 10 h 20"/>
                  <a:gd name="T8" fmla="*/ 10 w 20"/>
                  <a:gd name="T9" fmla="*/ 0 h 20"/>
                  <a:gd name="T10" fmla="*/ 10 w 20"/>
                  <a:gd name="T11" fmla="*/ 16 h 20"/>
                  <a:gd name="T12" fmla="*/ 4 w 20"/>
                  <a:gd name="T13" fmla="*/ 10 h 20"/>
                  <a:gd name="T14" fmla="*/ 10 w 20"/>
                  <a:gd name="T15" fmla="*/ 4 h 20"/>
                  <a:gd name="T16" fmla="*/ 16 w 20"/>
                  <a:gd name="T17" fmla="*/ 10 h 20"/>
                  <a:gd name="T18" fmla="*/ 10 w 20"/>
                  <a:gd name="T19" fmla="*/ 1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0"/>
                    </a:moveTo>
                    <a:cubicBezTo>
                      <a:pt x="4" y="0"/>
                      <a:pt x="0" y="4"/>
                      <a:pt x="0" y="10"/>
                    </a:cubicBezTo>
                    <a:cubicBezTo>
                      <a:pt x="0" y="16"/>
                      <a:pt x="4" y="20"/>
                      <a:pt x="10" y="20"/>
                    </a:cubicBezTo>
                    <a:cubicBezTo>
                      <a:pt x="16" y="20"/>
                      <a:pt x="20" y="16"/>
                      <a:pt x="20" y="10"/>
                    </a:cubicBezTo>
                    <a:cubicBezTo>
                      <a:pt x="20" y="4"/>
                      <a:pt x="16" y="0"/>
                      <a:pt x="10" y="0"/>
                    </a:cubicBezTo>
                    <a:close/>
                    <a:moveTo>
                      <a:pt x="10" y="16"/>
                    </a:moveTo>
                    <a:cubicBezTo>
                      <a:pt x="7" y="16"/>
                      <a:pt x="4" y="13"/>
                      <a:pt x="4" y="10"/>
                    </a:cubicBezTo>
                    <a:cubicBezTo>
                      <a:pt x="4" y="7"/>
                      <a:pt x="7" y="4"/>
                      <a:pt x="10" y="4"/>
                    </a:cubicBezTo>
                    <a:cubicBezTo>
                      <a:pt x="13" y="4"/>
                      <a:pt x="16" y="7"/>
                      <a:pt x="16" y="10"/>
                    </a:cubicBezTo>
                    <a:cubicBezTo>
                      <a:pt x="16" y="13"/>
                      <a:pt x="13" y="16"/>
                      <a:pt x="1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schemeClr val="tx2"/>
                  </a:solidFill>
                  <a:latin typeface="微软雅黑" panose="020B0503020204020204" pitchFamily="34" charset="-122"/>
                  <a:ea typeface="微软雅黑" panose="020B0503020204020204" pitchFamily="34" charset="-122"/>
                </a:endParaRPr>
              </a:p>
            </p:txBody>
          </p:sp>
          <p:sp>
            <p:nvSpPr>
              <p:cNvPr id="52" name="Freeform 35"/>
              <p:cNvSpPr>
                <a:spLocks noEditPoints="1"/>
              </p:cNvSpPr>
              <p:nvPr/>
            </p:nvSpPr>
            <p:spPr bwMode="auto">
              <a:xfrm>
                <a:off x="7346950" y="3659188"/>
                <a:ext cx="61913" cy="61913"/>
              </a:xfrm>
              <a:custGeom>
                <a:avLst/>
                <a:gdLst>
                  <a:gd name="T0" fmla="*/ 0 w 16"/>
                  <a:gd name="T1" fmla="*/ 8 h 16"/>
                  <a:gd name="T2" fmla="*/ 8 w 16"/>
                  <a:gd name="T3" fmla="*/ 16 h 16"/>
                  <a:gd name="T4" fmla="*/ 16 w 16"/>
                  <a:gd name="T5" fmla="*/ 8 h 16"/>
                  <a:gd name="T6" fmla="*/ 8 w 16"/>
                  <a:gd name="T7" fmla="*/ 0 h 16"/>
                  <a:gd name="T8" fmla="*/ 0 w 16"/>
                  <a:gd name="T9" fmla="*/ 8 h 16"/>
                  <a:gd name="T10" fmla="*/ 8 w 16"/>
                  <a:gd name="T11" fmla="*/ 4 h 16"/>
                  <a:gd name="T12" fmla="*/ 12 w 16"/>
                  <a:gd name="T13" fmla="*/ 8 h 16"/>
                  <a:gd name="T14" fmla="*/ 8 w 16"/>
                  <a:gd name="T15" fmla="*/ 12 h 16"/>
                  <a:gd name="T16" fmla="*/ 4 w 16"/>
                  <a:gd name="T17" fmla="*/ 8 h 16"/>
                  <a:gd name="T18" fmla="*/ 8 w 16"/>
                  <a:gd name="T19"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6">
                    <a:moveTo>
                      <a:pt x="0" y="8"/>
                    </a:moveTo>
                    <a:cubicBezTo>
                      <a:pt x="0" y="12"/>
                      <a:pt x="4" y="16"/>
                      <a:pt x="8" y="16"/>
                    </a:cubicBezTo>
                    <a:cubicBezTo>
                      <a:pt x="12" y="16"/>
                      <a:pt x="16" y="12"/>
                      <a:pt x="16" y="8"/>
                    </a:cubicBezTo>
                    <a:cubicBezTo>
                      <a:pt x="16" y="4"/>
                      <a:pt x="12" y="0"/>
                      <a:pt x="8" y="0"/>
                    </a:cubicBezTo>
                    <a:cubicBezTo>
                      <a:pt x="4" y="0"/>
                      <a:pt x="0" y="4"/>
                      <a:pt x="0" y="8"/>
                    </a:cubicBezTo>
                    <a:close/>
                    <a:moveTo>
                      <a:pt x="8" y="4"/>
                    </a:moveTo>
                    <a:cubicBezTo>
                      <a:pt x="10" y="4"/>
                      <a:pt x="12" y="6"/>
                      <a:pt x="12" y="8"/>
                    </a:cubicBezTo>
                    <a:cubicBezTo>
                      <a:pt x="12" y="10"/>
                      <a:pt x="10" y="12"/>
                      <a:pt x="8" y="12"/>
                    </a:cubicBezTo>
                    <a:cubicBezTo>
                      <a:pt x="6" y="12"/>
                      <a:pt x="4" y="10"/>
                      <a:pt x="4" y="8"/>
                    </a:cubicBezTo>
                    <a:cubicBezTo>
                      <a:pt x="4" y="6"/>
                      <a:pt x="6" y="4"/>
                      <a:pt x="8"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schemeClr val="tx2"/>
                  </a:solidFill>
                  <a:latin typeface="微软雅黑" panose="020B0503020204020204" pitchFamily="34" charset="-122"/>
                  <a:ea typeface="微软雅黑" panose="020B0503020204020204" pitchFamily="34" charset="-122"/>
                </a:endParaRPr>
              </a:p>
            </p:txBody>
          </p:sp>
          <p:sp>
            <p:nvSpPr>
              <p:cNvPr id="53" name="Oval 36"/>
              <p:cNvSpPr>
                <a:spLocks noChangeArrowheads="1"/>
              </p:cNvSpPr>
              <p:nvPr/>
            </p:nvSpPr>
            <p:spPr bwMode="auto">
              <a:xfrm>
                <a:off x="7408863" y="3767138"/>
                <a:ext cx="30163" cy="301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schemeClr val="tx2"/>
                  </a:solidFill>
                  <a:latin typeface="微软雅黑" panose="020B0503020204020204" pitchFamily="34" charset="-122"/>
                  <a:ea typeface="微软雅黑" panose="020B0503020204020204" pitchFamily="34" charset="-122"/>
                </a:endParaRPr>
              </a:p>
            </p:txBody>
          </p:sp>
          <p:sp>
            <p:nvSpPr>
              <p:cNvPr id="54" name="Oval 37"/>
              <p:cNvSpPr>
                <a:spLocks noChangeArrowheads="1"/>
              </p:cNvSpPr>
              <p:nvPr/>
            </p:nvSpPr>
            <p:spPr bwMode="auto">
              <a:xfrm>
                <a:off x="7653338" y="3536950"/>
                <a:ext cx="31750" cy="301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schemeClr val="tx2"/>
                  </a:solidFill>
                  <a:latin typeface="微软雅黑" panose="020B0503020204020204" pitchFamily="34" charset="-122"/>
                  <a:ea typeface="微软雅黑" panose="020B0503020204020204" pitchFamily="34" charset="-122"/>
                </a:endParaRPr>
              </a:p>
            </p:txBody>
          </p:sp>
        </p:grpSp>
        <p:sp>
          <p:nvSpPr>
            <p:cNvPr id="61" name="TextBox 68"/>
            <p:cNvSpPr txBox="1"/>
            <p:nvPr/>
          </p:nvSpPr>
          <p:spPr>
            <a:xfrm>
              <a:off x="1156326" y="3505466"/>
              <a:ext cx="1261884" cy="253916"/>
            </a:xfrm>
            <a:prstGeom prst="rect">
              <a:avLst/>
            </a:prstGeom>
            <a:noFill/>
          </p:spPr>
          <p:txBody>
            <a:bodyPr wrap="none" rtlCol="0">
              <a:spAutoFit/>
            </a:bodyPr>
            <a:lstStyle/>
            <a:p>
              <a:pPr algn="l"/>
              <a:r>
                <a:rPr lang="id-ID" sz="1050" dirty="0">
                  <a:solidFill>
                    <a:schemeClr val="tx2"/>
                  </a:solidFill>
                  <a:latin typeface="微软雅黑" panose="020B0503020204020204" pitchFamily="34" charset="-122"/>
                  <a:ea typeface="微软雅黑" panose="020B0503020204020204" pitchFamily="34" charset="-122"/>
                </a:rPr>
                <a:t>单击此处添加标题</a:t>
              </a:r>
            </a:p>
          </p:txBody>
        </p:sp>
        <p:sp>
          <p:nvSpPr>
            <p:cNvPr id="62" name="TextBox 69"/>
            <p:cNvSpPr txBox="1"/>
            <p:nvPr/>
          </p:nvSpPr>
          <p:spPr>
            <a:xfrm>
              <a:off x="1156326" y="3666523"/>
              <a:ext cx="1688728" cy="346249"/>
            </a:xfrm>
            <a:prstGeom prst="rect">
              <a:avLst/>
            </a:prstGeom>
            <a:noFill/>
          </p:spPr>
          <p:txBody>
            <a:bodyPr wrap="square" rtlCol="0">
              <a:spAutoFit/>
            </a:bodyPr>
            <a:lstStyle/>
            <a:p>
              <a:r>
                <a:rPr lang="zh-CN" altLang="en-US" sz="825" dirty="0">
                  <a:solidFill>
                    <a:schemeClr val="tx2"/>
                  </a:solidFill>
                  <a:latin typeface="微软雅黑" panose="020B0503020204020204" pitchFamily="34" charset="-122"/>
                  <a:ea typeface="微软雅黑" panose="020B0503020204020204" pitchFamily="34" charset="-122"/>
                </a:rPr>
                <a:t>请在此处输入您的文本，或者复制您的文本粘贴到此处请在此处</a:t>
              </a:r>
              <a:endParaRPr lang="zh-CN" altLang="en-US" sz="825" b="1" dirty="0">
                <a:solidFill>
                  <a:schemeClr val="tx2"/>
                </a:solidFill>
                <a:latin typeface="微软雅黑" panose="020B0503020204020204" pitchFamily="34" charset="-122"/>
                <a:ea typeface="微软雅黑" panose="020B0503020204020204" pitchFamily="34" charset="-122"/>
              </a:endParaRPr>
            </a:p>
          </p:txBody>
        </p:sp>
      </p:grpSp>
      <p:sp>
        <p:nvSpPr>
          <p:cNvPr id="63" name="TextBox 70"/>
          <p:cNvSpPr txBox="1"/>
          <p:nvPr/>
        </p:nvSpPr>
        <p:spPr>
          <a:xfrm>
            <a:off x="5916351" y="1926431"/>
            <a:ext cx="2996565" cy="496290"/>
          </a:xfrm>
          <a:prstGeom prst="rect">
            <a:avLst/>
          </a:prstGeom>
          <a:noFill/>
        </p:spPr>
        <p:txBody>
          <a:bodyPr wrap="square" rtlCol="0">
            <a:spAutoFit/>
          </a:bodyPr>
          <a:lstStyle/>
          <a:p>
            <a:pPr algn="l"/>
            <a:r>
              <a:rPr lang="id-ID" sz="2625" b="1" dirty="0">
                <a:solidFill>
                  <a:schemeClr val="tx2"/>
                </a:solidFill>
                <a:latin typeface="微软雅黑" panose="020B0503020204020204" pitchFamily="34" charset="-122"/>
                <a:ea typeface="微软雅黑" panose="020B0503020204020204" pitchFamily="34" charset="-122"/>
              </a:rPr>
              <a:t>单击此处添加标题</a:t>
            </a:r>
          </a:p>
        </p:txBody>
      </p:sp>
      <p:sp>
        <p:nvSpPr>
          <p:cNvPr id="64" name="Rectangle 256"/>
          <p:cNvSpPr/>
          <p:nvPr/>
        </p:nvSpPr>
        <p:spPr>
          <a:xfrm>
            <a:off x="5928118" y="2377807"/>
            <a:ext cx="2886482" cy="1632498"/>
          </a:xfrm>
          <a:prstGeom prst="rect">
            <a:avLst/>
          </a:prstGeom>
        </p:spPr>
        <p:txBody>
          <a:bodyPr wrap="square">
            <a:spAutoFit/>
          </a:bodyPr>
          <a:lstStyle/>
          <a:p>
            <a:r>
              <a:rPr lang="zh-CN" altLang="en-US" sz="1000" dirty="0">
                <a:solidFill>
                  <a:schemeClr val="tx2"/>
                </a:solidFill>
                <a:latin typeface="微软雅黑" panose="020B0503020204020204" pitchFamily="34" charset="-122"/>
                <a:ea typeface="微软雅黑" panose="020B0503020204020204" pitchFamily="34" charset="-122"/>
              </a:rPr>
              <a:t>请在此处输入您的文本，或者复制您的文本粘贴到此处请在此处请在此处输入您的文本，或者复制您的文本粘贴到此处请在此处请在此处输入您的文本，或者复制您的文本粘贴到此处请在此处</a:t>
            </a:r>
          </a:p>
          <a:p>
            <a:endParaRPr lang="zh-CN" altLang="en-US" sz="1000" b="1" dirty="0">
              <a:solidFill>
                <a:schemeClr val="tx2"/>
              </a:solidFill>
              <a:latin typeface="微软雅黑" panose="020B0503020204020204" pitchFamily="34" charset="-122"/>
              <a:ea typeface="微软雅黑" panose="020B0503020204020204" pitchFamily="34" charset="-122"/>
            </a:endParaRPr>
          </a:p>
          <a:p>
            <a:r>
              <a:rPr lang="zh-CN" altLang="en-US" sz="1000" dirty="0">
                <a:solidFill>
                  <a:schemeClr val="tx2"/>
                </a:solidFill>
                <a:latin typeface="微软雅黑" panose="020B0503020204020204" pitchFamily="34" charset="-122"/>
                <a:ea typeface="微软雅黑" panose="020B0503020204020204" pitchFamily="34" charset="-122"/>
              </a:rPr>
              <a:t>请在此处输入您的文本，或者复制您的文本粘贴到此处请在此处请在此处输入您的文本，或者复制您的文本粘贴到此处请在此处请在此处输入您的文本，或者复制您的文本粘贴到此处请在此处</a:t>
            </a:r>
          </a:p>
          <a:p>
            <a:pPr algn="just"/>
            <a:endParaRPr lang="zh-CN" altLang="en-US" sz="1000" dirty="0">
              <a:solidFill>
                <a:schemeClr val="tx2"/>
              </a:solidFill>
              <a:latin typeface="微软雅黑" panose="020B0503020204020204" pitchFamily="34" charset="-122"/>
              <a:ea typeface="微软雅黑" panose="020B0503020204020204" pitchFamily="34" charset="-122"/>
            </a:endParaRPr>
          </a:p>
        </p:txBody>
      </p:sp>
      <p:sp>
        <p:nvSpPr>
          <p:cNvPr id="6" name="副标题 2"/>
          <p:cNvSpPr txBox="1"/>
          <p:nvPr/>
        </p:nvSpPr>
        <p:spPr>
          <a:xfrm>
            <a:off x="4005512" y="3904192"/>
            <a:ext cx="1242455" cy="233654"/>
          </a:xfrm>
          <a:prstGeom prst="rect">
            <a:avLst/>
          </a:prstGeom>
          <a:ln>
            <a:solidFill>
              <a:schemeClr val="bg1"/>
            </a:solidFill>
          </a:ln>
        </p:spPr>
        <p:txBody>
          <a:bodyPr vert="horz" lIns="68597" tIns="34298" rIns="68597" bIns="34298" rtlCol="0">
            <a:normAutofit fontScale="97500" lnSpcReduction="1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zh-CN" altLang="en-US" sz="1200" dirty="0">
                <a:solidFill>
                  <a:schemeClr val="bg1"/>
                </a:solidFill>
                <a:latin typeface="微软雅黑" panose="020B0503020204020204" pitchFamily="34" charset="-122"/>
                <a:ea typeface="微软雅黑" panose="020B0503020204020204" pitchFamily="34" charset="-122"/>
              </a:rPr>
              <a:t>汇报：张三</a:t>
            </a:r>
          </a:p>
        </p:txBody>
      </p:sp>
      <p:sp>
        <p:nvSpPr>
          <p:cNvPr id="10" name="Freeform 6"/>
          <p:cNvSpPr/>
          <p:nvPr/>
        </p:nvSpPr>
        <p:spPr bwMode="auto">
          <a:xfrm>
            <a:off x="4169136" y="1468036"/>
            <a:ext cx="490415" cy="3675641"/>
          </a:xfrm>
          <a:custGeom>
            <a:avLst/>
            <a:gdLst>
              <a:gd name="T0" fmla="*/ 182 w 260"/>
              <a:gd name="T1" fmla="*/ 130 h 1902"/>
              <a:gd name="T2" fmla="*/ 182 w 260"/>
              <a:gd name="T3" fmla="*/ 1902 h 1902"/>
              <a:gd name="T4" fmla="*/ 75 w 260"/>
              <a:gd name="T5" fmla="*/ 1902 h 1902"/>
              <a:gd name="T6" fmla="*/ 75 w 260"/>
              <a:gd name="T7" fmla="*/ 130 h 1902"/>
              <a:gd name="T8" fmla="*/ 0 w 260"/>
              <a:gd name="T9" fmla="*/ 130 h 1902"/>
              <a:gd name="T10" fmla="*/ 130 w 260"/>
              <a:gd name="T11" fmla="*/ 0 h 1902"/>
              <a:gd name="T12" fmla="*/ 260 w 260"/>
              <a:gd name="T13" fmla="*/ 130 h 1902"/>
              <a:gd name="T14" fmla="*/ 182 w 260"/>
              <a:gd name="T15" fmla="*/ 130 h 19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0" h="1902">
                <a:moveTo>
                  <a:pt x="182" y="130"/>
                </a:moveTo>
                <a:lnTo>
                  <a:pt x="182" y="1902"/>
                </a:lnTo>
                <a:lnTo>
                  <a:pt x="75" y="1902"/>
                </a:lnTo>
                <a:lnTo>
                  <a:pt x="75" y="130"/>
                </a:lnTo>
                <a:lnTo>
                  <a:pt x="0" y="130"/>
                </a:lnTo>
                <a:lnTo>
                  <a:pt x="130" y="0"/>
                </a:lnTo>
                <a:lnTo>
                  <a:pt x="260" y="130"/>
                </a:lnTo>
                <a:lnTo>
                  <a:pt x="182" y="130"/>
                </a:lnTo>
                <a:close/>
              </a:path>
            </a:pathLst>
          </a:custGeom>
          <a:solidFill>
            <a:schemeClr val="bg2">
              <a:lumMod val="85000"/>
            </a:schemeClr>
          </a:solidFill>
          <a:ln>
            <a:noFill/>
          </a:ln>
        </p:spPr>
        <p:txBody>
          <a:bodyPr vert="horz" wrap="square" lIns="68597" tIns="34298" rIns="68597" bIns="34298" numCol="1" anchor="t" anchorCtr="0" compatLnSpc="1"/>
          <a:lstStyle/>
          <a:p>
            <a:endParaRPr lang="zh-CN" altLang="en-US" sz="1350" dirty="0">
              <a:latin typeface="Avant GardeBook" pitchFamily="50" charset="0"/>
            </a:endParaRPr>
          </a:p>
        </p:txBody>
      </p:sp>
      <p:sp>
        <p:nvSpPr>
          <p:cNvPr id="11" name="Freeform 8"/>
          <p:cNvSpPr/>
          <p:nvPr/>
        </p:nvSpPr>
        <p:spPr bwMode="auto">
          <a:xfrm>
            <a:off x="2880851" y="2999055"/>
            <a:ext cx="2022020" cy="2144624"/>
          </a:xfrm>
          <a:custGeom>
            <a:avLst/>
            <a:gdLst>
              <a:gd name="T0" fmla="*/ 225 w 454"/>
              <a:gd name="T1" fmla="*/ 35 h 481"/>
              <a:gd name="T2" fmla="*/ 55 w 454"/>
              <a:gd name="T3" fmla="*/ 35 h 481"/>
              <a:gd name="T4" fmla="*/ 55 w 454"/>
              <a:gd name="T5" fmla="*/ 0 h 481"/>
              <a:gd name="T6" fmla="*/ 0 w 454"/>
              <a:gd name="T7" fmla="*/ 55 h 481"/>
              <a:gd name="T8" fmla="*/ 55 w 454"/>
              <a:gd name="T9" fmla="*/ 110 h 481"/>
              <a:gd name="T10" fmla="*/ 55 w 454"/>
              <a:gd name="T11" fmla="*/ 80 h 481"/>
              <a:gd name="T12" fmla="*/ 224 w 454"/>
              <a:gd name="T13" fmla="*/ 80 h 481"/>
              <a:gd name="T14" fmla="*/ 409 w 454"/>
              <a:gd name="T15" fmla="*/ 277 h 481"/>
              <a:gd name="T16" fmla="*/ 409 w 454"/>
              <a:gd name="T17" fmla="*/ 481 h 481"/>
              <a:gd name="T18" fmla="*/ 454 w 454"/>
              <a:gd name="T19" fmla="*/ 481 h 481"/>
              <a:gd name="T20" fmla="*/ 454 w 454"/>
              <a:gd name="T21" fmla="*/ 277 h 481"/>
              <a:gd name="T22" fmla="*/ 225 w 454"/>
              <a:gd name="T23" fmla="*/ 35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54" h="481">
                <a:moveTo>
                  <a:pt x="225" y="35"/>
                </a:moveTo>
                <a:cubicBezTo>
                  <a:pt x="55" y="35"/>
                  <a:pt x="55" y="35"/>
                  <a:pt x="55" y="35"/>
                </a:cubicBezTo>
                <a:cubicBezTo>
                  <a:pt x="55" y="0"/>
                  <a:pt x="55" y="0"/>
                  <a:pt x="55" y="0"/>
                </a:cubicBezTo>
                <a:cubicBezTo>
                  <a:pt x="0" y="55"/>
                  <a:pt x="0" y="55"/>
                  <a:pt x="0" y="55"/>
                </a:cubicBezTo>
                <a:cubicBezTo>
                  <a:pt x="55" y="110"/>
                  <a:pt x="55" y="110"/>
                  <a:pt x="55" y="110"/>
                </a:cubicBezTo>
                <a:cubicBezTo>
                  <a:pt x="55" y="80"/>
                  <a:pt x="55" y="80"/>
                  <a:pt x="55" y="80"/>
                </a:cubicBezTo>
                <a:cubicBezTo>
                  <a:pt x="224" y="80"/>
                  <a:pt x="224" y="80"/>
                  <a:pt x="224" y="80"/>
                </a:cubicBezTo>
                <a:cubicBezTo>
                  <a:pt x="340" y="80"/>
                  <a:pt x="409" y="168"/>
                  <a:pt x="409" y="277"/>
                </a:cubicBezTo>
                <a:cubicBezTo>
                  <a:pt x="409" y="481"/>
                  <a:pt x="409" y="481"/>
                  <a:pt x="409" y="481"/>
                </a:cubicBezTo>
                <a:cubicBezTo>
                  <a:pt x="454" y="481"/>
                  <a:pt x="454" y="481"/>
                  <a:pt x="454" y="481"/>
                </a:cubicBezTo>
                <a:cubicBezTo>
                  <a:pt x="454" y="277"/>
                  <a:pt x="454" y="277"/>
                  <a:pt x="454" y="277"/>
                </a:cubicBezTo>
                <a:cubicBezTo>
                  <a:pt x="454" y="145"/>
                  <a:pt x="363" y="35"/>
                  <a:pt x="225" y="35"/>
                </a:cubicBezTo>
                <a:close/>
              </a:path>
            </a:pathLst>
          </a:custGeom>
          <a:solidFill>
            <a:schemeClr val="accent1"/>
          </a:solidFill>
          <a:ln>
            <a:noFill/>
          </a:ln>
        </p:spPr>
        <p:txBody>
          <a:bodyPr vert="horz" wrap="square" lIns="68597" tIns="34298" rIns="68597" bIns="34298" numCol="1" anchor="t" anchorCtr="0" compatLnSpc="1"/>
          <a:lstStyle/>
          <a:p>
            <a:endParaRPr lang="zh-CN" altLang="en-US" sz="1350" dirty="0">
              <a:latin typeface="Avant GardeBook" pitchFamily="50" charset="0"/>
            </a:endParaRPr>
          </a:p>
        </p:txBody>
      </p:sp>
      <p:sp>
        <p:nvSpPr>
          <p:cNvPr id="12" name="Oval 9"/>
          <p:cNvSpPr>
            <a:spLocks noChangeArrowheads="1"/>
          </p:cNvSpPr>
          <p:nvPr/>
        </p:nvSpPr>
        <p:spPr bwMode="auto">
          <a:xfrm>
            <a:off x="3178874" y="2085096"/>
            <a:ext cx="735623" cy="733737"/>
          </a:xfrm>
          <a:prstGeom prst="ellipse">
            <a:avLst/>
          </a:prstGeom>
          <a:solidFill>
            <a:schemeClr val="accent1"/>
          </a:solidFill>
          <a:ln>
            <a:noFill/>
          </a:ln>
        </p:spPr>
        <p:txBody>
          <a:bodyPr vert="horz" wrap="none" lIns="0" tIns="34298" rIns="0" bIns="34298" numCol="1" anchor="ctr" anchorCtr="0" compatLnSpc="1"/>
          <a:lstStyle/>
          <a:p>
            <a:pPr algn="ctr"/>
            <a:r>
              <a:rPr lang="en-US" altLang="zh-CN" sz="1500" dirty="0">
                <a:solidFill>
                  <a:schemeClr val="bg1"/>
                </a:solidFill>
                <a:latin typeface="Impact MT Std" pitchFamily="34" charset="0"/>
              </a:rPr>
              <a:t>201</a:t>
            </a:r>
            <a:r>
              <a:rPr lang="en-US" sz="1500" dirty="0">
                <a:solidFill>
                  <a:schemeClr val="bg1"/>
                </a:solidFill>
                <a:latin typeface="Impact MT Std" pitchFamily="34" charset="0"/>
              </a:rPr>
              <a:t>6</a:t>
            </a:r>
          </a:p>
        </p:txBody>
      </p:sp>
      <p:sp>
        <p:nvSpPr>
          <p:cNvPr id="13" name="Oval 10"/>
          <p:cNvSpPr>
            <a:spLocks noChangeArrowheads="1"/>
          </p:cNvSpPr>
          <p:nvPr/>
        </p:nvSpPr>
        <p:spPr bwMode="auto">
          <a:xfrm>
            <a:off x="4908531" y="2085096"/>
            <a:ext cx="739395" cy="733737"/>
          </a:xfrm>
          <a:prstGeom prst="ellipse">
            <a:avLst/>
          </a:prstGeom>
          <a:solidFill>
            <a:schemeClr val="accent2"/>
          </a:solidFill>
          <a:ln>
            <a:noFill/>
          </a:ln>
        </p:spPr>
        <p:txBody>
          <a:bodyPr vert="horz" wrap="none" lIns="0" tIns="34298" rIns="0" bIns="34298" numCol="1" anchor="ctr" anchorCtr="0" compatLnSpc="1"/>
          <a:lstStyle/>
          <a:p>
            <a:pPr algn="ctr"/>
            <a:r>
              <a:rPr lang="en-US" altLang="zh-CN" sz="1500" dirty="0">
                <a:solidFill>
                  <a:schemeClr val="bg1"/>
                </a:solidFill>
                <a:latin typeface="Impact MT Std" pitchFamily="34" charset="0"/>
              </a:rPr>
              <a:t>201</a:t>
            </a:r>
            <a:r>
              <a:rPr lang="en-US" sz="1500" dirty="0">
                <a:solidFill>
                  <a:schemeClr val="bg1"/>
                </a:solidFill>
                <a:latin typeface="Impact MT Std" pitchFamily="34" charset="0"/>
              </a:rPr>
              <a:t>7</a:t>
            </a:r>
          </a:p>
        </p:txBody>
      </p:sp>
      <p:sp>
        <p:nvSpPr>
          <p:cNvPr id="24" name="Freeform 7"/>
          <p:cNvSpPr/>
          <p:nvPr/>
        </p:nvSpPr>
        <p:spPr bwMode="auto">
          <a:xfrm>
            <a:off x="3923928" y="2999055"/>
            <a:ext cx="2022020" cy="2144624"/>
          </a:xfrm>
          <a:custGeom>
            <a:avLst/>
            <a:gdLst>
              <a:gd name="T0" fmla="*/ 229 w 454"/>
              <a:gd name="T1" fmla="*/ 35 h 481"/>
              <a:gd name="T2" fmla="*/ 399 w 454"/>
              <a:gd name="T3" fmla="*/ 35 h 481"/>
              <a:gd name="T4" fmla="*/ 399 w 454"/>
              <a:gd name="T5" fmla="*/ 0 h 481"/>
              <a:gd name="T6" fmla="*/ 454 w 454"/>
              <a:gd name="T7" fmla="*/ 55 h 481"/>
              <a:gd name="T8" fmla="*/ 399 w 454"/>
              <a:gd name="T9" fmla="*/ 110 h 481"/>
              <a:gd name="T10" fmla="*/ 399 w 454"/>
              <a:gd name="T11" fmla="*/ 80 h 481"/>
              <a:gd name="T12" fmla="*/ 230 w 454"/>
              <a:gd name="T13" fmla="*/ 80 h 481"/>
              <a:gd name="T14" fmla="*/ 45 w 454"/>
              <a:gd name="T15" fmla="*/ 277 h 481"/>
              <a:gd name="T16" fmla="*/ 45 w 454"/>
              <a:gd name="T17" fmla="*/ 481 h 481"/>
              <a:gd name="T18" fmla="*/ 0 w 454"/>
              <a:gd name="T19" fmla="*/ 481 h 481"/>
              <a:gd name="T20" fmla="*/ 0 w 454"/>
              <a:gd name="T21" fmla="*/ 277 h 481"/>
              <a:gd name="T22" fmla="*/ 229 w 454"/>
              <a:gd name="T23" fmla="*/ 35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54" h="481">
                <a:moveTo>
                  <a:pt x="229" y="35"/>
                </a:moveTo>
                <a:cubicBezTo>
                  <a:pt x="399" y="35"/>
                  <a:pt x="399" y="35"/>
                  <a:pt x="399" y="35"/>
                </a:cubicBezTo>
                <a:cubicBezTo>
                  <a:pt x="399" y="0"/>
                  <a:pt x="399" y="0"/>
                  <a:pt x="399" y="0"/>
                </a:cubicBezTo>
                <a:cubicBezTo>
                  <a:pt x="454" y="55"/>
                  <a:pt x="454" y="55"/>
                  <a:pt x="454" y="55"/>
                </a:cubicBezTo>
                <a:cubicBezTo>
                  <a:pt x="399" y="110"/>
                  <a:pt x="399" y="110"/>
                  <a:pt x="399" y="110"/>
                </a:cubicBezTo>
                <a:cubicBezTo>
                  <a:pt x="399" y="80"/>
                  <a:pt x="399" y="80"/>
                  <a:pt x="399" y="80"/>
                </a:cubicBezTo>
                <a:cubicBezTo>
                  <a:pt x="230" y="80"/>
                  <a:pt x="230" y="80"/>
                  <a:pt x="230" y="80"/>
                </a:cubicBezTo>
                <a:cubicBezTo>
                  <a:pt x="114" y="80"/>
                  <a:pt x="45" y="168"/>
                  <a:pt x="45" y="277"/>
                </a:cubicBezTo>
                <a:cubicBezTo>
                  <a:pt x="45" y="481"/>
                  <a:pt x="45" y="481"/>
                  <a:pt x="45" y="481"/>
                </a:cubicBezTo>
                <a:cubicBezTo>
                  <a:pt x="0" y="481"/>
                  <a:pt x="0" y="481"/>
                  <a:pt x="0" y="481"/>
                </a:cubicBezTo>
                <a:cubicBezTo>
                  <a:pt x="0" y="277"/>
                  <a:pt x="0" y="277"/>
                  <a:pt x="0" y="277"/>
                </a:cubicBezTo>
                <a:cubicBezTo>
                  <a:pt x="0" y="145"/>
                  <a:pt x="90" y="35"/>
                  <a:pt x="229" y="35"/>
                </a:cubicBezTo>
                <a:close/>
              </a:path>
            </a:pathLst>
          </a:custGeom>
          <a:solidFill>
            <a:schemeClr val="accent2"/>
          </a:solidFill>
          <a:ln>
            <a:noFill/>
          </a:ln>
        </p:spPr>
        <p:txBody>
          <a:bodyPr vert="horz" wrap="square" lIns="68597" tIns="34298" rIns="68597" bIns="34298" numCol="1" anchor="t" anchorCtr="0" compatLnSpc="1"/>
          <a:lstStyle/>
          <a:p>
            <a:endParaRPr lang="zh-CN" altLang="en-US" sz="1350" dirty="0">
              <a:latin typeface="Avant GardeBook" pitchFamily="50" charset="0"/>
            </a:endParaRPr>
          </a:p>
        </p:txBody>
      </p:sp>
      <p:sp>
        <p:nvSpPr>
          <p:cNvPr id="65" name="矩形 64"/>
          <p:cNvSpPr/>
          <p:nvPr/>
        </p:nvSpPr>
        <p:spPr>
          <a:xfrm>
            <a:off x="452443" y="267494"/>
            <a:ext cx="2031325" cy="369332"/>
          </a:xfrm>
          <a:prstGeom prst="rect">
            <a:avLst/>
          </a:prstGeom>
        </p:spPr>
        <p:txBody>
          <a:bodyPr wrap="none">
            <a:spAutoFit/>
          </a:bodyPr>
          <a:lstStyle/>
          <a:p>
            <a:pPr algn="l"/>
            <a:r>
              <a:rPr lang="en-US" altLang="zh-CN" dirty="0">
                <a:solidFill>
                  <a:schemeClr val="tx2"/>
                </a:solidFill>
                <a:latin typeface="黑体" panose="02010609060101010101" charset="-122"/>
                <a:ea typeface="黑体" panose="02010609060101010101" charset="-122"/>
              </a:rPr>
              <a:t>单击此处添加标题</a:t>
            </a:r>
          </a:p>
        </p:txBody>
      </p:sp>
      <p:cxnSp>
        <p:nvCxnSpPr>
          <p:cNvPr id="66" name="直接连接符 65"/>
          <p:cNvCxnSpPr/>
          <p:nvPr/>
        </p:nvCxnSpPr>
        <p:spPr>
          <a:xfrm>
            <a:off x="535481" y="606048"/>
            <a:ext cx="2448856"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a:off x="527861" y="659388"/>
            <a:ext cx="2448856"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fltVal val="0"/>
                                          </p:val>
                                        </p:tav>
                                        <p:tav tm="100000">
                                          <p:val>
                                            <p:strVal val="#ppt_h"/>
                                          </p:val>
                                        </p:tav>
                                      </p:tavLst>
                                    </p:anim>
                                    <p:animEffect transition="in" filter="fade">
                                      <p:cBhvr>
                                        <p:cTn id="19" dur="500"/>
                                        <p:tgtEl>
                                          <p:spTgt spid="13"/>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00"/>
                                        <p:tgtEl>
                                          <p:spTgt spid="11"/>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down)">
                                      <p:cBhvr>
                                        <p:cTn id="27" dur="500"/>
                                        <p:tgtEl>
                                          <p:spTgt spid="24"/>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p:cTn id="31" dur="500" fill="hold"/>
                                        <p:tgtEl>
                                          <p:spTgt spid="2"/>
                                        </p:tgtEl>
                                        <p:attrNameLst>
                                          <p:attrName>ppt_w</p:attrName>
                                        </p:attrNameLst>
                                      </p:cBhvr>
                                      <p:tavLst>
                                        <p:tav tm="0">
                                          <p:val>
                                            <p:fltVal val="0"/>
                                          </p:val>
                                        </p:tav>
                                        <p:tav tm="100000">
                                          <p:val>
                                            <p:strVal val="#ppt_w"/>
                                          </p:val>
                                        </p:tav>
                                      </p:tavLst>
                                    </p:anim>
                                    <p:anim calcmode="lin" valueType="num">
                                      <p:cBhvr>
                                        <p:cTn id="32" dur="500" fill="hold"/>
                                        <p:tgtEl>
                                          <p:spTgt spid="2"/>
                                        </p:tgtEl>
                                        <p:attrNameLst>
                                          <p:attrName>ppt_h</p:attrName>
                                        </p:attrNameLst>
                                      </p:cBhvr>
                                      <p:tavLst>
                                        <p:tav tm="0">
                                          <p:val>
                                            <p:fltVal val="0"/>
                                          </p:val>
                                        </p:tav>
                                        <p:tav tm="100000">
                                          <p:val>
                                            <p:strVal val="#ppt_h"/>
                                          </p:val>
                                        </p:tav>
                                      </p:tavLst>
                                    </p:anim>
                                    <p:animEffect transition="in" filter="fade">
                                      <p:cBhvr>
                                        <p:cTn id="33" dur="500"/>
                                        <p:tgtEl>
                                          <p:spTgt spid="2"/>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p:cTn id="37" dur="500" fill="hold"/>
                                        <p:tgtEl>
                                          <p:spTgt spid="3"/>
                                        </p:tgtEl>
                                        <p:attrNameLst>
                                          <p:attrName>ppt_w</p:attrName>
                                        </p:attrNameLst>
                                      </p:cBhvr>
                                      <p:tavLst>
                                        <p:tav tm="0">
                                          <p:val>
                                            <p:fltVal val="0"/>
                                          </p:val>
                                        </p:tav>
                                        <p:tav tm="100000">
                                          <p:val>
                                            <p:strVal val="#ppt_w"/>
                                          </p:val>
                                        </p:tav>
                                      </p:tavLst>
                                    </p:anim>
                                    <p:anim calcmode="lin" valueType="num">
                                      <p:cBhvr>
                                        <p:cTn id="38" dur="500" fill="hold"/>
                                        <p:tgtEl>
                                          <p:spTgt spid="3"/>
                                        </p:tgtEl>
                                        <p:attrNameLst>
                                          <p:attrName>ppt_h</p:attrName>
                                        </p:attrNameLst>
                                      </p:cBhvr>
                                      <p:tavLst>
                                        <p:tav tm="0">
                                          <p:val>
                                            <p:fltVal val="0"/>
                                          </p:val>
                                        </p:tav>
                                        <p:tav tm="100000">
                                          <p:val>
                                            <p:strVal val="#ppt_h"/>
                                          </p:val>
                                        </p:tav>
                                      </p:tavLst>
                                    </p:anim>
                                    <p:animEffect transition="in" filter="fade">
                                      <p:cBhvr>
                                        <p:cTn id="39" dur="500"/>
                                        <p:tgtEl>
                                          <p:spTgt spid="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p:cTn id="43" dur="500" fill="hold"/>
                                        <p:tgtEl>
                                          <p:spTgt spid="4"/>
                                        </p:tgtEl>
                                        <p:attrNameLst>
                                          <p:attrName>ppt_w</p:attrName>
                                        </p:attrNameLst>
                                      </p:cBhvr>
                                      <p:tavLst>
                                        <p:tav tm="0">
                                          <p:val>
                                            <p:fltVal val="0"/>
                                          </p:val>
                                        </p:tav>
                                        <p:tav tm="100000">
                                          <p:val>
                                            <p:strVal val="#ppt_w"/>
                                          </p:val>
                                        </p:tav>
                                      </p:tavLst>
                                    </p:anim>
                                    <p:anim calcmode="lin" valueType="num">
                                      <p:cBhvr>
                                        <p:cTn id="44" dur="500" fill="hold"/>
                                        <p:tgtEl>
                                          <p:spTgt spid="4"/>
                                        </p:tgtEl>
                                        <p:attrNameLst>
                                          <p:attrName>ppt_h</p:attrName>
                                        </p:attrNameLst>
                                      </p:cBhvr>
                                      <p:tavLst>
                                        <p:tav tm="0">
                                          <p:val>
                                            <p:fltVal val="0"/>
                                          </p:val>
                                        </p:tav>
                                        <p:tav tm="100000">
                                          <p:val>
                                            <p:strVal val="#ppt_h"/>
                                          </p:val>
                                        </p:tav>
                                      </p:tavLst>
                                    </p:anim>
                                    <p:animEffect transition="in" filter="fade">
                                      <p:cBhvr>
                                        <p:cTn id="45" dur="500"/>
                                        <p:tgtEl>
                                          <p:spTgt spid="4"/>
                                        </p:tgtEl>
                                      </p:cBhvr>
                                    </p:animEffect>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p:cTn id="49" dur="500" fill="hold"/>
                                        <p:tgtEl>
                                          <p:spTgt spid="5"/>
                                        </p:tgtEl>
                                        <p:attrNameLst>
                                          <p:attrName>ppt_w</p:attrName>
                                        </p:attrNameLst>
                                      </p:cBhvr>
                                      <p:tavLst>
                                        <p:tav tm="0">
                                          <p:val>
                                            <p:fltVal val="0"/>
                                          </p:val>
                                        </p:tav>
                                        <p:tav tm="100000">
                                          <p:val>
                                            <p:strVal val="#ppt_w"/>
                                          </p:val>
                                        </p:tav>
                                      </p:tavLst>
                                    </p:anim>
                                    <p:anim calcmode="lin" valueType="num">
                                      <p:cBhvr>
                                        <p:cTn id="50" dur="500" fill="hold"/>
                                        <p:tgtEl>
                                          <p:spTgt spid="5"/>
                                        </p:tgtEl>
                                        <p:attrNameLst>
                                          <p:attrName>ppt_h</p:attrName>
                                        </p:attrNameLst>
                                      </p:cBhvr>
                                      <p:tavLst>
                                        <p:tav tm="0">
                                          <p:val>
                                            <p:fltVal val="0"/>
                                          </p:val>
                                        </p:tav>
                                        <p:tav tm="100000">
                                          <p:val>
                                            <p:strVal val="#ppt_h"/>
                                          </p:val>
                                        </p:tav>
                                      </p:tavLst>
                                    </p:anim>
                                    <p:animEffect transition="in" filter="fade">
                                      <p:cBhvr>
                                        <p:cTn id="51" dur="500"/>
                                        <p:tgtEl>
                                          <p:spTgt spid="5"/>
                                        </p:tgtEl>
                                      </p:cBhvr>
                                    </p:animEffect>
                                  </p:childTnLst>
                                </p:cTn>
                              </p:par>
                            </p:childTnLst>
                          </p:cTn>
                        </p:par>
                        <p:par>
                          <p:cTn id="52" fill="hold">
                            <p:stCondLst>
                              <p:cond delay="4500"/>
                            </p:stCondLst>
                            <p:childTnLst>
                              <p:par>
                                <p:cTn id="53" presetID="10" presetClass="entr" presetSubtype="0"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fade">
                                      <p:cBhvr>
                                        <p:cTn id="55" dur="500"/>
                                        <p:tgtEl>
                                          <p:spTgt spid="63"/>
                                        </p:tgtEl>
                                      </p:cBhvr>
                                    </p:animEffect>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up)">
                                      <p:cBhvr>
                                        <p:cTn id="59"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10" grpId="0" animBg="1"/>
      <p:bldP spid="11" grpId="0" animBg="1"/>
      <p:bldP spid="12" grpId="0" animBg="1"/>
      <p:bldP spid="13" grpId="0" animBg="1"/>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846250" y="1437180"/>
            <a:ext cx="1349909" cy="1349733"/>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68546" tIns="34272" rIns="68546" bIns="34272" rtlCol="0" anchor="ctr"/>
          <a:lstStyle/>
          <a:p>
            <a:pPr algn="ctr" defTabSz="685165"/>
            <a:endParaRPr lang="zh-CN" altLang="en-US" sz="1400">
              <a:solidFill>
                <a:prstClr val="white"/>
              </a:solidFill>
            </a:endParaRPr>
          </a:p>
        </p:txBody>
      </p:sp>
      <p:sp>
        <p:nvSpPr>
          <p:cNvPr id="7" name="矩形 6"/>
          <p:cNvSpPr/>
          <p:nvPr/>
        </p:nvSpPr>
        <p:spPr>
          <a:xfrm>
            <a:off x="846250" y="2786914"/>
            <a:ext cx="1349909" cy="8098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46" tIns="34272" rIns="68546" bIns="34272" rtlCol="0" anchor="ctr"/>
          <a:lstStyle/>
          <a:p>
            <a:pPr algn="ctr" defTabSz="685165"/>
            <a:r>
              <a:rPr lang="zh-CN" altLang="en-US" sz="1400" dirty="0">
                <a:solidFill>
                  <a:schemeClr val="bg2"/>
                </a:solidFill>
                <a:latin typeface="微软雅黑" panose="020B0503020204020204" pitchFamily="34" charset="-122"/>
                <a:ea typeface="微软雅黑" panose="020B0503020204020204" pitchFamily="34" charset="-122"/>
                <a:cs typeface="华文黑体" pitchFamily="2" charset="-122"/>
              </a:rPr>
              <a:t>点击添加标题</a:t>
            </a:r>
          </a:p>
          <a:p>
            <a:pPr algn="ctr" defTabSz="685165"/>
            <a:r>
              <a:rPr lang="zh-CN" altLang="en-US" sz="1400" dirty="0">
                <a:solidFill>
                  <a:schemeClr val="bg2"/>
                </a:solidFill>
                <a:latin typeface="微软雅黑" panose="020B0503020204020204" pitchFamily="34" charset="-122"/>
                <a:ea typeface="微软雅黑" panose="020B0503020204020204" pitchFamily="34" charset="-122"/>
                <a:cs typeface="华文黑体" pitchFamily="2" charset="-122"/>
              </a:rPr>
              <a:t>点击添加标题</a:t>
            </a:r>
          </a:p>
        </p:txBody>
      </p:sp>
      <p:sp>
        <p:nvSpPr>
          <p:cNvPr id="8" name="矩形 7"/>
          <p:cNvSpPr/>
          <p:nvPr/>
        </p:nvSpPr>
        <p:spPr>
          <a:xfrm>
            <a:off x="2371648" y="1437180"/>
            <a:ext cx="1349909" cy="1349733"/>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68546" tIns="34272" rIns="68546" bIns="34272" rtlCol="0" anchor="ctr"/>
          <a:lstStyle/>
          <a:p>
            <a:pPr algn="ctr" defTabSz="685165"/>
            <a:endParaRPr lang="zh-CN" altLang="en-US" sz="1400">
              <a:solidFill>
                <a:prstClr val="white"/>
              </a:solidFill>
            </a:endParaRPr>
          </a:p>
        </p:txBody>
      </p:sp>
      <p:sp>
        <p:nvSpPr>
          <p:cNvPr id="9" name="矩形 8"/>
          <p:cNvSpPr/>
          <p:nvPr/>
        </p:nvSpPr>
        <p:spPr>
          <a:xfrm>
            <a:off x="2371648" y="2786914"/>
            <a:ext cx="1349909" cy="8098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46" tIns="34272" rIns="68546" bIns="34272" rtlCol="0" anchor="ctr"/>
          <a:lstStyle/>
          <a:p>
            <a:pPr algn="ctr" defTabSz="685165"/>
            <a:r>
              <a:rPr lang="zh-CN" altLang="en-US" sz="1400" dirty="0">
                <a:solidFill>
                  <a:schemeClr val="bg2"/>
                </a:solidFill>
                <a:latin typeface="微软雅黑" panose="020B0503020204020204" pitchFamily="34" charset="-122"/>
                <a:ea typeface="微软雅黑" panose="020B0503020204020204" pitchFamily="34" charset="-122"/>
                <a:cs typeface="华文黑体" pitchFamily="2" charset="-122"/>
              </a:rPr>
              <a:t>点击添加标题</a:t>
            </a:r>
          </a:p>
          <a:p>
            <a:pPr algn="ctr" defTabSz="685165"/>
            <a:r>
              <a:rPr lang="zh-CN" altLang="en-US" sz="1400" dirty="0">
                <a:solidFill>
                  <a:schemeClr val="bg2"/>
                </a:solidFill>
                <a:latin typeface="微软雅黑" panose="020B0503020204020204" pitchFamily="34" charset="-122"/>
                <a:ea typeface="微软雅黑" panose="020B0503020204020204" pitchFamily="34" charset="-122"/>
                <a:cs typeface="华文黑体" pitchFamily="2" charset="-122"/>
              </a:rPr>
              <a:t>点击添加标题</a:t>
            </a:r>
          </a:p>
        </p:txBody>
      </p:sp>
      <p:sp>
        <p:nvSpPr>
          <p:cNvPr id="10" name="矩形 9"/>
          <p:cNvSpPr/>
          <p:nvPr/>
        </p:nvSpPr>
        <p:spPr>
          <a:xfrm>
            <a:off x="3897046" y="1437180"/>
            <a:ext cx="1349909" cy="1349733"/>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68546" tIns="34272" rIns="68546" bIns="34272" rtlCol="0" anchor="ctr"/>
          <a:lstStyle/>
          <a:p>
            <a:pPr algn="ctr" defTabSz="685165"/>
            <a:endParaRPr lang="zh-CN" altLang="en-US" sz="1400">
              <a:solidFill>
                <a:prstClr val="white"/>
              </a:solidFill>
            </a:endParaRPr>
          </a:p>
        </p:txBody>
      </p:sp>
      <p:sp>
        <p:nvSpPr>
          <p:cNvPr id="11" name="矩形 10"/>
          <p:cNvSpPr/>
          <p:nvPr/>
        </p:nvSpPr>
        <p:spPr>
          <a:xfrm>
            <a:off x="3897046" y="2786914"/>
            <a:ext cx="1349909" cy="8098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46" tIns="34272" rIns="68546" bIns="34272" rtlCol="0" anchor="ctr"/>
          <a:lstStyle/>
          <a:p>
            <a:pPr algn="ctr" defTabSz="685165"/>
            <a:r>
              <a:rPr lang="zh-CN" altLang="en-US" sz="1400" dirty="0">
                <a:solidFill>
                  <a:schemeClr val="bg2"/>
                </a:solidFill>
                <a:latin typeface="微软雅黑" panose="020B0503020204020204" pitchFamily="34" charset="-122"/>
                <a:ea typeface="微软雅黑" panose="020B0503020204020204" pitchFamily="34" charset="-122"/>
                <a:cs typeface="华文黑体" pitchFamily="2" charset="-122"/>
              </a:rPr>
              <a:t>点击添加标题</a:t>
            </a:r>
          </a:p>
          <a:p>
            <a:pPr algn="ctr" defTabSz="685165"/>
            <a:r>
              <a:rPr lang="zh-CN" altLang="en-US" sz="1400" dirty="0">
                <a:solidFill>
                  <a:schemeClr val="bg2"/>
                </a:solidFill>
                <a:latin typeface="微软雅黑" panose="020B0503020204020204" pitchFamily="34" charset="-122"/>
                <a:ea typeface="微软雅黑" panose="020B0503020204020204" pitchFamily="34" charset="-122"/>
                <a:cs typeface="华文黑体" pitchFamily="2" charset="-122"/>
              </a:rPr>
              <a:t>点击添加标题</a:t>
            </a:r>
          </a:p>
        </p:txBody>
      </p:sp>
      <p:sp>
        <p:nvSpPr>
          <p:cNvPr id="12" name="矩形 11"/>
          <p:cNvSpPr/>
          <p:nvPr/>
        </p:nvSpPr>
        <p:spPr>
          <a:xfrm>
            <a:off x="5422443" y="1437180"/>
            <a:ext cx="1349909" cy="1349733"/>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68546" tIns="34272" rIns="68546" bIns="34272" rtlCol="0" anchor="ctr"/>
          <a:lstStyle/>
          <a:p>
            <a:pPr algn="ctr" defTabSz="685165"/>
            <a:endParaRPr lang="zh-CN" altLang="en-US" sz="1400">
              <a:solidFill>
                <a:prstClr val="white"/>
              </a:solidFill>
            </a:endParaRPr>
          </a:p>
        </p:txBody>
      </p:sp>
      <p:sp>
        <p:nvSpPr>
          <p:cNvPr id="13" name="矩形 12"/>
          <p:cNvSpPr/>
          <p:nvPr/>
        </p:nvSpPr>
        <p:spPr>
          <a:xfrm>
            <a:off x="5422443" y="2786914"/>
            <a:ext cx="1349909" cy="8098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46" tIns="34272" rIns="68546" bIns="34272" rtlCol="0" anchor="ctr"/>
          <a:lstStyle/>
          <a:p>
            <a:pPr algn="ctr" defTabSz="685165"/>
            <a:r>
              <a:rPr lang="zh-CN" altLang="en-US" sz="1400" dirty="0">
                <a:solidFill>
                  <a:schemeClr val="bg2"/>
                </a:solidFill>
                <a:latin typeface="微软雅黑" panose="020B0503020204020204" pitchFamily="34" charset="-122"/>
                <a:ea typeface="微软雅黑" panose="020B0503020204020204" pitchFamily="34" charset="-122"/>
                <a:cs typeface="华文黑体" pitchFamily="2" charset="-122"/>
              </a:rPr>
              <a:t>点击添加标题</a:t>
            </a:r>
          </a:p>
          <a:p>
            <a:pPr algn="ctr" defTabSz="685165"/>
            <a:r>
              <a:rPr lang="zh-CN" altLang="en-US" sz="1400" dirty="0">
                <a:solidFill>
                  <a:schemeClr val="bg2"/>
                </a:solidFill>
                <a:latin typeface="微软雅黑" panose="020B0503020204020204" pitchFamily="34" charset="-122"/>
                <a:ea typeface="微软雅黑" panose="020B0503020204020204" pitchFamily="34" charset="-122"/>
                <a:cs typeface="华文黑体" pitchFamily="2" charset="-122"/>
              </a:rPr>
              <a:t>点击添加标题</a:t>
            </a:r>
          </a:p>
        </p:txBody>
      </p:sp>
      <p:sp>
        <p:nvSpPr>
          <p:cNvPr id="16" name="矩形 15"/>
          <p:cNvSpPr/>
          <p:nvPr/>
        </p:nvSpPr>
        <p:spPr>
          <a:xfrm>
            <a:off x="6947840" y="1437180"/>
            <a:ext cx="1349909" cy="13497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46" tIns="34272" rIns="68546" bIns="34272" rtlCol="0" anchor="ctr"/>
          <a:lstStyle/>
          <a:p>
            <a:pPr algn="ctr" defTabSz="685165"/>
            <a:endParaRPr lang="zh-CN" altLang="en-US" sz="1400">
              <a:solidFill>
                <a:prstClr val="white"/>
              </a:solidFill>
            </a:endParaRPr>
          </a:p>
        </p:txBody>
      </p:sp>
      <p:sp>
        <p:nvSpPr>
          <p:cNvPr id="17" name="矩形 16"/>
          <p:cNvSpPr/>
          <p:nvPr/>
        </p:nvSpPr>
        <p:spPr>
          <a:xfrm>
            <a:off x="6947840" y="2786914"/>
            <a:ext cx="1349909" cy="809840"/>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68546" tIns="34272" rIns="68546" bIns="34272" rtlCol="0" anchor="ctr"/>
          <a:lstStyle/>
          <a:p>
            <a:pPr algn="ctr" defTabSz="685165"/>
            <a:r>
              <a:rPr lang="zh-CN" altLang="en-US" sz="1400" dirty="0">
                <a:solidFill>
                  <a:schemeClr val="bg2"/>
                </a:solidFill>
                <a:latin typeface="微软雅黑" panose="020B0503020204020204" pitchFamily="34" charset="-122"/>
                <a:ea typeface="微软雅黑" panose="020B0503020204020204" pitchFamily="34" charset="-122"/>
                <a:cs typeface="华文黑体" pitchFamily="2" charset="-122"/>
              </a:rPr>
              <a:t>点击添加标题</a:t>
            </a:r>
          </a:p>
          <a:p>
            <a:pPr algn="ctr" defTabSz="685165"/>
            <a:r>
              <a:rPr lang="zh-CN" altLang="en-US" sz="1400" dirty="0">
                <a:solidFill>
                  <a:schemeClr val="bg2"/>
                </a:solidFill>
                <a:latin typeface="微软雅黑" panose="020B0503020204020204" pitchFamily="34" charset="-122"/>
                <a:ea typeface="微软雅黑" panose="020B0503020204020204" pitchFamily="34" charset="-122"/>
                <a:cs typeface="华文黑体" pitchFamily="2" charset="-122"/>
              </a:rPr>
              <a:t>点击添加标题</a:t>
            </a:r>
          </a:p>
        </p:txBody>
      </p:sp>
      <p:grpSp>
        <p:nvGrpSpPr>
          <p:cNvPr id="19" name="组合 18"/>
          <p:cNvGrpSpPr/>
          <p:nvPr/>
        </p:nvGrpSpPr>
        <p:grpSpPr>
          <a:xfrm>
            <a:off x="1278421" y="1599151"/>
            <a:ext cx="485571" cy="624092"/>
            <a:chOff x="3095876" y="2479873"/>
            <a:chExt cx="366231" cy="470769"/>
          </a:xfrm>
        </p:grpSpPr>
        <p:sp>
          <p:nvSpPr>
            <p:cNvPr id="20" name="Freeform 108"/>
            <p:cNvSpPr/>
            <p:nvPr/>
          </p:nvSpPr>
          <p:spPr bwMode="auto">
            <a:xfrm flipH="1">
              <a:off x="3095876" y="2898027"/>
              <a:ext cx="51923" cy="52615"/>
            </a:xfrm>
            <a:custGeom>
              <a:avLst/>
              <a:gdLst>
                <a:gd name="T0" fmla="*/ 0 w 32"/>
                <a:gd name="T1" fmla="*/ 32 h 32"/>
                <a:gd name="T2" fmla="*/ 16 w 32"/>
                <a:gd name="T3" fmla="*/ 32 h 32"/>
                <a:gd name="T4" fmla="*/ 32 w 32"/>
                <a:gd name="T5" fmla="*/ 16 h 32"/>
                <a:gd name="T6" fmla="*/ 32 w 32"/>
                <a:gd name="T7" fmla="*/ 0 h 32"/>
                <a:gd name="T8" fmla="*/ 0 w 32"/>
                <a:gd name="T9" fmla="*/ 0 h 32"/>
                <a:gd name="T10" fmla="*/ 0 w 32"/>
                <a:gd name="T11" fmla="*/ 32 h 32"/>
              </a:gdLst>
              <a:ahLst/>
              <a:cxnLst>
                <a:cxn ang="0">
                  <a:pos x="T0" y="T1"/>
                </a:cxn>
                <a:cxn ang="0">
                  <a:pos x="T2" y="T3"/>
                </a:cxn>
                <a:cxn ang="0">
                  <a:pos x="T4" y="T5"/>
                </a:cxn>
                <a:cxn ang="0">
                  <a:pos x="T6" y="T7"/>
                </a:cxn>
                <a:cxn ang="0">
                  <a:pos x="T8" y="T9"/>
                </a:cxn>
                <a:cxn ang="0">
                  <a:pos x="T10" y="T11"/>
                </a:cxn>
              </a:cxnLst>
              <a:rect l="0" t="0" r="r" b="b"/>
              <a:pathLst>
                <a:path w="32" h="32">
                  <a:moveTo>
                    <a:pt x="0" y="32"/>
                  </a:moveTo>
                  <a:cubicBezTo>
                    <a:pt x="16" y="32"/>
                    <a:pt x="16" y="32"/>
                    <a:pt x="16" y="32"/>
                  </a:cubicBezTo>
                  <a:cubicBezTo>
                    <a:pt x="25" y="32"/>
                    <a:pt x="32" y="25"/>
                    <a:pt x="32" y="16"/>
                  </a:cubicBezTo>
                  <a:cubicBezTo>
                    <a:pt x="32" y="0"/>
                    <a:pt x="32" y="0"/>
                    <a:pt x="32" y="0"/>
                  </a:cubicBezTo>
                  <a:cubicBezTo>
                    <a:pt x="0" y="0"/>
                    <a:pt x="0" y="0"/>
                    <a:pt x="0" y="0"/>
                  </a:cubicBezTo>
                  <a:lnTo>
                    <a:pt x="0" y="3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165">
                <a:defRPr/>
              </a:pPr>
              <a:endParaRPr lang="zh-CN" altLang="en-US" sz="1400">
                <a:solidFill>
                  <a:sysClr val="windowText" lastClr="000000"/>
                </a:solidFill>
              </a:endParaRPr>
            </a:p>
          </p:txBody>
        </p:sp>
        <p:sp>
          <p:nvSpPr>
            <p:cNvPr id="21" name="Freeform 109"/>
            <p:cNvSpPr>
              <a:spLocks noEditPoints="1"/>
            </p:cNvSpPr>
            <p:nvPr/>
          </p:nvSpPr>
          <p:spPr bwMode="auto">
            <a:xfrm flipH="1">
              <a:off x="3095876" y="2479873"/>
              <a:ext cx="366231" cy="470769"/>
            </a:xfrm>
            <a:custGeom>
              <a:avLst/>
              <a:gdLst>
                <a:gd name="T0" fmla="*/ 208 w 224"/>
                <a:gd name="T1" fmla="*/ 0 h 288"/>
                <a:gd name="T2" fmla="*/ 16 w 224"/>
                <a:gd name="T3" fmla="*/ 0 h 288"/>
                <a:gd name="T4" fmla="*/ 0 w 224"/>
                <a:gd name="T5" fmla="*/ 16 h 288"/>
                <a:gd name="T6" fmla="*/ 0 w 224"/>
                <a:gd name="T7" fmla="*/ 272 h 288"/>
                <a:gd name="T8" fmla="*/ 16 w 224"/>
                <a:gd name="T9" fmla="*/ 288 h 288"/>
                <a:gd name="T10" fmla="*/ 176 w 224"/>
                <a:gd name="T11" fmla="*/ 288 h 288"/>
                <a:gd name="T12" fmla="*/ 176 w 224"/>
                <a:gd name="T13" fmla="*/ 144 h 288"/>
                <a:gd name="T14" fmla="*/ 224 w 224"/>
                <a:gd name="T15" fmla="*/ 144 h 288"/>
                <a:gd name="T16" fmla="*/ 224 w 224"/>
                <a:gd name="T17" fmla="*/ 16 h 288"/>
                <a:gd name="T18" fmla="*/ 208 w 224"/>
                <a:gd name="T19" fmla="*/ 0 h 288"/>
                <a:gd name="T20" fmla="*/ 168 w 224"/>
                <a:gd name="T21" fmla="*/ 104 h 288"/>
                <a:gd name="T22" fmla="*/ 56 w 224"/>
                <a:gd name="T23" fmla="*/ 104 h 288"/>
                <a:gd name="T24" fmla="*/ 56 w 224"/>
                <a:gd name="T25" fmla="*/ 88 h 288"/>
                <a:gd name="T26" fmla="*/ 168 w 224"/>
                <a:gd name="T27" fmla="*/ 88 h 288"/>
                <a:gd name="T28" fmla="*/ 168 w 224"/>
                <a:gd name="T29" fmla="*/ 104 h 288"/>
                <a:gd name="T30" fmla="*/ 168 w 224"/>
                <a:gd name="T31" fmla="*/ 72 h 288"/>
                <a:gd name="T32" fmla="*/ 56 w 224"/>
                <a:gd name="T33" fmla="*/ 72 h 288"/>
                <a:gd name="T34" fmla="*/ 56 w 224"/>
                <a:gd name="T35" fmla="*/ 56 h 288"/>
                <a:gd name="T36" fmla="*/ 168 w 224"/>
                <a:gd name="T37" fmla="*/ 56 h 288"/>
                <a:gd name="T38" fmla="*/ 168 w 224"/>
                <a:gd name="T39" fmla="*/ 7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4" h="288">
                  <a:moveTo>
                    <a:pt x="208" y="0"/>
                  </a:moveTo>
                  <a:cubicBezTo>
                    <a:pt x="16" y="0"/>
                    <a:pt x="16" y="0"/>
                    <a:pt x="16" y="0"/>
                  </a:cubicBezTo>
                  <a:cubicBezTo>
                    <a:pt x="7" y="0"/>
                    <a:pt x="0" y="7"/>
                    <a:pt x="0" y="16"/>
                  </a:cubicBezTo>
                  <a:cubicBezTo>
                    <a:pt x="0" y="272"/>
                    <a:pt x="0" y="272"/>
                    <a:pt x="0" y="272"/>
                  </a:cubicBezTo>
                  <a:cubicBezTo>
                    <a:pt x="0" y="281"/>
                    <a:pt x="7" y="288"/>
                    <a:pt x="16" y="288"/>
                  </a:cubicBezTo>
                  <a:cubicBezTo>
                    <a:pt x="176" y="288"/>
                    <a:pt x="176" y="288"/>
                    <a:pt x="176" y="288"/>
                  </a:cubicBezTo>
                  <a:cubicBezTo>
                    <a:pt x="176" y="144"/>
                    <a:pt x="176" y="144"/>
                    <a:pt x="176" y="144"/>
                  </a:cubicBezTo>
                  <a:cubicBezTo>
                    <a:pt x="224" y="144"/>
                    <a:pt x="224" y="144"/>
                    <a:pt x="224" y="144"/>
                  </a:cubicBezTo>
                  <a:cubicBezTo>
                    <a:pt x="224" y="16"/>
                    <a:pt x="224" y="16"/>
                    <a:pt x="224" y="16"/>
                  </a:cubicBezTo>
                  <a:cubicBezTo>
                    <a:pt x="224" y="7"/>
                    <a:pt x="217" y="0"/>
                    <a:pt x="208" y="0"/>
                  </a:cubicBezTo>
                  <a:close/>
                  <a:moveTo>
                    <a:pt x="168" y="104"/>
                  </a:moveTo>
                  <a:cubicBezTo>
                    <a:pt x="56" y="104"/>
                    <a:pt x="56" y="104"/>
                    <a:pt x="56" y="104"/>
                  </a:cubicBezTo>
                  <a:cubicBezTo>
                    <a:pt x="56" y="88"/>
                    <a:pt x="56" y="88"/>
                    <a:pt x="56" y="88"/>
                  </a:cubicBezTo>
                  <a:cubicBezTo>
                    <a:pt x="168" y="88"/>
                    <a:pt x="168" y="88"/>
                    <a:pt x="168" y="88"/>
                  </a:cubicBezTo>
                  <a:lnTo>
                    <a:pt x="168" y="104"/>
                  </a:lnTo>
                  <a:close/>
                  <a:moveTo>
                    <a:pt x="168" y="72"/>
                  </a:moveTo>
                  <a:cubicBezTo>
                    <a:pt x="56" y="72"/>
                    <a:pt x="56" y="72"/>
                    <a:pt x="56" y="72"/>
                  </a:cubicBezTo>
                  <a:cubicBezTo>
                    <a:pt x="56" y="56"/>
                    <a:pt x="56" y="56"/>
                    <a:pt x="56" y="56"/>
                  </a:cubicBezTo>
                  <a:cubicBezTo>
                    <a:pt x="168" y="56"/>
                    <a:pt x="168" y="56"/>
                    <a:pt x="168" y="56"/>
                  </a:cubicBezTo>
                  <a:lnTo>
                    <a:pt x="168" y="7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165">
                <a:defRPr/>
              </a:pPr>
              <a:endParaRPr lang="zh-CN" altLang="en-US" sz="1400">
                <a:solidFill>
                  <a:sysClr val="windowText" lastClr="000000"/>
                </a:solidFill>
              </a:endParaRPr>
            </a:p>
          </p:txBody>
        </p:sp>
        <p:sp>
          <p:nvSpPr>
            <p:cNvPr id="22" name="Rectangle 110"/>
            <p:cNvSpPr>
              <a:spLocks noChangeArrowheads="1"/>
            </p:cNvSpPr>
            <p:nvPr/>
          </p:nvSpPr>
          <p:spPr bwMode="auto">
            <a:xfrm flipH="1">
              <a:off x="3095876" y="2741565"/>
              <a:ext cx="51923" cy="519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2" tIns="45706" rIns="91412" bIns="45706"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165">
                <a:defRPr/>
              </a:pPr>
              <a:endParaRPr lang="zh-CN" altLang="en-US" sz="1400">
                <a:solidFill>
                  <a:sysClr val="windowText" lastClr="000000"/>
                </a:solidFill>
              </a:endParaRPr>
            </a:p>
          </p:txBody>
        </p:sp>
        <p:sp>
          <p:nvSpPr>
            <p:cNvPr id="23" name="Rectangle 111"/>
            <p:cNvSpPr>
              <a:spLocks noChangeArrowheads="1"/>
            </p:cNvSpPr>
            <p:nvPr/>
          </p:nvSpPr>
          <p:spPr bwMode="auto">
            <a:xfrm flipH="1">
              <a:off x="3095876" y="2819796"/>
              <a:ext cx="51923" cy="5261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2" tIns="45706" rIns="91412" bIns="45706"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165">
                <a:defRPr/>
              </a:pPr>
              <a:endParaRPr lang="zh-CN" altLang="en-US" sz="1400">
                <a:solidFill>
                  <a:sysClr val="windowText" lastClr="000000"/>
                </a:solidFill>
              </a:endParaRPr>
            </a:p>
          </p:txBody>
        </p:sp>
      </p:grpSp>
      <p:sp>
        <p:nvSpPr>
          <p:cNvPr id="24" name="Freeform 64"/>
          <p:cNvSpPr>
            <a:spLocks noEditPoints="1"/>
          </p:cNvSpPr>
          <p:nvPr/>
        </p:nvSpPr>
        <p:spPr bwMode="auto">
          <a:xfrm flipH="1">
            <a:off x="2712377" y="1634147"/>
            <a:ext cx="668452" cy="554094"/>
          </a:xfrm>
          <a:custGeom>
            <a:avLst/>
            <a:gdLst>
              <a:gd name="T0" fmla="*/ 188 w 308"/>
              <a:gd name="T1" fmla="*/ 19 h 256"/>
              <a:gd name="T2" fmla="*/ 154 w 308"/>
              <a:gd name="T3" fmla="*/ 0 h 256"/>
              <a:gd name="T4" fmla="*/ 120 w 308"/>
              <a:gd name="T5" fmla="*/ 19 h 256"/>
              <a:gd name="T6" fmla="*/ 8 w 308"/>
              <a:gd name="T7" fmla="*/ 195 h 256"/>
              <a:gd name="T8" fmla="*/ 7 w 308"/>
              <a:gd name="T9" fmla="*/ 235 h 256"/>
              <a:gd name="T10" fmla="*/ 42 w 308"/>
              <a:gd name="T11" fmla="*/ 256 h 256"/>
              <a:gd name="T12" fmla="*/ 266 w 308"/>
              <a:gd name="T13" fmla="*/ 256 h 256"/>
              <a:gd name="T14" fmla="*/ 301 w 308"/>
              <a:gd name="T15" fmla="*/ 235 h 256"/>
              <a:gd name="T16" fmla="*/ 300 w 308"/>
              <a:gd name="T17" fmla="*/ 195 h 256"/>
              <a:gd name="T18" fmla="*/ 188 w 308"/>
              <a:gd name="T19" fmla="*/ 19 h 256"/>
              <a:gd name="T20" fmla="*/ 154 w 308"/>
              <a:gd name="T21" fmla="*/ 216 h 256"/>
              <a:gd name="T22" fmla="*/ 138 w 308"/>
              <a:gd name="T23" fmla="*/ 200 h 256"/>
              <a:gd name="T24" fmla="*/ 154 w 308"/>
              <a:gd name="T25" fmla="*/ 184 h 256"/>
              <a:gd name="T26" fmla="*/ 170 w 308"/>
              <a:gd name="T27" fmla="*/ 200 h 256"/>
              <a:gd name="T28" fmla="*/ 154 w 308"/>
              <a:gd name="T29" fmla="*/ 216 h 256"/>
              <a:gd name="T30" fmla="*/ 170 w 308"/>
              <a:gd name="T31" fmla="*/ 152 h 256"/>
              <a:gd name="T32" fmla="*/ 154 w 308"/>
              <a:gd name="T33" fmla="*/ 168 h 256"/>
              <a:gd name="T34" fmla="*/ 138 w 308"/>
              <a:gd name="T35" fmla="*/ 152 h 256"/>
              <a:gd name="T36" fmla="*/ 138 w 308"/>
              <a:gd name="T37" fmla="*/ 96 h 256"/>
              <a:gd name="T38" fmla="*/ 154 w 308"/>
              <a:gd name="T39" fmla="*/ 80 h 256"/>
              <a:gd name="T40" fmla="*/ 170 w 308"/>
              <a:gd name="T41" fmla="*/ 96 h 256"/>
              <a:gd name="T42" fmla="*/ 170 w 308"/>
              <a:gd name="T43" fmla="*/ 152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8" h="256">
                <a:moveTo>
                  <a:pt x="188" y="19"/>
                </a:moveTo>
                <a:cubicBezTo>
                  <a:pt x="180" y="7"/>
                  <a:pt x="168" y="0"/>
                  <a:pt x="154" y="0"/>
                </a:cubicBezTo>
                <a:cubicBezTo>
                  <a:pt x="140" y="0"/>
                  <a:pt x="128" y="7"/>
                  <a:pt x="120" y="19"/>
                </a:cubicBezTo>
                <a:cubicBezTo>
                  <a:pt x="8" y="195"/>
                  <a:pt x="8" y="195"/>
                  <a:pt x="8" y="195"/>
                </a:cubicBezTo>
                <a:cubicBezTo>
                  <a:pt x="0" y="207"/>
                  <a:pt x="0" y="222"/>
                  <a:pt x="7" y="235"/>
                </a:cubicBezTo>
                <a:cubicBezTo>
                  <a:pt x="14" y="248"/>
                  <a:pt x="27" y="256"/>
                  <a:pt x="42" y="256"/>
                </a:cubicBezTo>
                <a:cubicBezTo>
                  <a:pt x="266" y="256"/>
                  <a:pt x="266" y="256"/>
                  <a:pt x="266" y="256"/>
                </a:cubicBezTo>
                <a:cubicBezTo>
                  <a:pt x="281" y="256"/>
                  <a:pt x="294" y="248"/>
                  <a:pt x="301" y="235"/>
                </a:cubicBezTo>
                <a:cubicBezTo>
                  <a:pt x="308" y="222"/>
                  <a:pt x="308" y="207"/>
                  <a:pt x="300" y="195"/>
                </a:cubicBezTo>
                <a:lnTo>
                  <a:pt x="188" y="19"/>
                </a:lnTo>
                <a:close/>
                <a:moveTo>
                  <a:pt x="154" y="216"/>
                </a:moveTo>
                <a:cubicBezTo>
                  <a:pt x="145" y="216"/>
                  <a:pt x="138" y="209"/>
                  <a:pt x="138" y="200"/>
                </a:cubicBezTo>
                <a:cubicBezTo>
                  <a:pt x="138" y="191"/>
                  <a:pt x="145" y="184"/>
                  <a:pt x="154" y="184"/>
                </a:cubicBezTo>
                <a:cubicBezTo>
                  <a:pt x="163" y="184"/>
                  <a:pt x="170" y="191"/>
                  <a:pt x="170" y="200"/>
                </a:cubicBezTo>
                <a:cubicBezTo>
                  <a:pt x="170" y="209"/>
                  <a:pt x="163" y="216"/>
                  <a:pt x="154" y="216"/>
                </a:cubicBezTo>
                <a:close/>
                <a:moveTo>
                  <a:pt x="170" y="152"/>
                </a:moveTo>
                <a:cubicBezTo>
                  <a:pt x="170" y="161"/>
                  <a:pt x="163" y="168"/>
                  <a:pt x="154" y="168"/>
                </a:cubicBezTo>
                <a:cubicBezTo>
                  <a:pt x="145" y="168"/>
                  <a:pt x="138" y="161"/>
                  <a:pt x="138" y="152"/>
                </a:cubicBezTo>
                <a:cubicBezTo>
                  <a:pt x="138" y="96"/>
                  <a:pt x="138" y="96"/>
                  <a:pt x="138" y="96"/>
                </a:cubicBezTo>
                <a:cubicBezTo>
                  <a:pt x="138" y="87"/>
                  <a:pt x="145" y="80"/>
                  <a:pt x="154" y="80"/>
                </a:cubicBezTo>
                <a:cubicBezTo>
                  <a:pt x="163" y="80"/>
                  <a:pt x="170" y="87"/>
                  <a:pt x="170" y="96"/>
                </a:cubicBezTo>
                <a:lnTo>
                  <a:pt x="170" y="15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46" tIns="34272" rIns="68546" bIns="34272"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165">
              <a:defRPr/>
            </a:pPr>
            <a:endParaRPr lang="zh-CN" altLang="en-US" sz="1400">
              <a:solidFill>
                <a:sysClr val="windowText" lastClr="000000"/>
              </a:solidFill>
            </a:endParaRPr>
          </a:p>
        </p:txBody>
      </p:sp>
      <p:grpSp>
        <p:nvGrpSpPr>
          <p:cNvPr id="25" name="组合 24"/>
          <p:cNvGrpSpPr/>
          <p:nvPr/>
        </p:nvGrpSpPr>
        <p:grpSpPr>
          <a:xfrm>
            <a:off x="4363357" y="1607574"/>
            <a:ext cx="417287" cy="607246"/>
            <a:chOff x="5690315" y="3674507"/>
            <a:chExt cx="314729" cy="458061"/>
          </a:xfrm>
        </p:grpSpPr>
        <p:sp>
          <p:nvSpPr>
            <p:cNvPr id="26" name="Freeform 36"/>
            <p:cNvSpPr/>
            <p:nvPr/>
          </p:nvSpPr>
          <p:spPr bwMode="auto">
            <a:xfrm flipH="1">
              <a:off x="5782528" y="4054387"/>
              <a:ext cx="130302" cy="78181"/>
            </a:xfrm>
            <a:custGeom>
              <a:avLst/>
              <a:gdLst>
                <a:gd name="T0" fmla="*/ 73 w 80"/>
                <a:gd name="T1" fmla="*/ 2 h 48"/>
                <a:gd name="T2" fmla="*/ 44 w 80"/>
                <a:gd name="T3" fmla="*/ 8 h 48"/>
                <a:gd name="T4" fmla="*/ 40 w 80"/>
                <a:gd name="T5" fmla="*/ 8 h 48"/>
                <a:gd name="T6" fmla="*/ 36 w 80"/>
                <a:gd name="T7" fmla="*/ 8 h 48"/>
                <a:gd name="T8" fmla="*/ 7 w 80"/>
                <a:gd name="T9" fmla="*/ 2 h 48"/>
                <a:gd name="T10" fmla="*/ 0 w 80"/>
                <a:gd name="T11" fmla="*/ 0 h 48"/>
                <a:gd name="T12" fmla="*/ 0 w 80"/>
                <a:gd name="T13" fmla="*/ 0 h 48"/>
                <a:gd name="T14" fmla="*/ 40 w 80"/>
                <a:gd name="T15" fmla="*/ 48 h 48"/>
                <a:gd name="T16" fmla="*/ 80 w 80"/>
                <a:gd name="T17" fmla="*/ 0 h 48"/>
                <a:gd name="T18" fmla="*/ 80 w 80"/>
                <a:gd name="T19" fmla="*/ 0 h 48"/>
                <a:gd name="T20" fmla="*/ 73 w 80"/>
                <a:gd name="T21" fmla="*/ 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 h="48">
                  <a:moveTo>
                    <a:pt x="73" y="2"/>
                  </a:moveTo>
                  <a:cubicBezTo>
                    <a:pt x="65" y="5"/>
                    <a:pt x="55" y="7"/>
                    <a:pt x="44" y="8"/>
                  </a:cubicBezTo>
                  <a:cubicBezTo>
                    <a:pt x="42" y="8"/>
                    <a:pt x="41" y="8"/>
                    <a:pt x="40" y="8"/>
                  </a:cubicBezTo>
                  <a:cubicBezTo>
                    <a:pt x="39" y="8"/>
                    <a:pt x="38" y="8"/>
                    <a:pt x="36" y="8"/>
                  </a:cubicBezTo>
                  <a:cubicBezTo>
                    <a:pt x="25" y="7"/>
                    <a:pt x="15" y="5"/>
                    <a:pt x="7" y="2"/>
                  </a:cubicBezTo>
                  <a:cubicBezTo>
                    <a:pt x="3" y="1"/>
                    <a:pt x="0" y="0"/>
                    <a:pt x="0" y="0"/>
                  </a:cubicBezTo>
                  <a:cubicBezTo>
                    <a:pt x="0" y="0"/>
                    <a:pt x="0" y="0"/>
                    <a:pt x="0" y="0"/>
                  </a:cubicBezTo>
                  <a:cubicBezTo>
                    <a:pt x="0" y="27"/>
                    <a:pt x="13" y="48"/>
                    <a:pt x="40" y="48"/>
                  </a:cubicBezTo>
                  <a:cubicBezTo>
                    <a:pt x="67" y="48"/>
                    <a:pt x="80" y="27"/>
                    <a:pt x="80" y="0"/>
                  </a:cubicBezTo>
                  <a:cubicBezTo>
                    <a:pt x="80" y="0"/>
                    <a:pt x="80" y="0"/>
                    <a:pt x="80" y="0"/>
                  </a:cubicBezTo>
                  <a:cubicBezTo>
                    <a:pt x="80" y="0"/>
                    <a:pt x="77" y="1"/>
                    <a:pt x="73"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165">
                <a:defRPr/>
              </a:pPr>
              <a:endParaRPr lang="zh-CN" altLang="en-US" sz="1400">
                <a:solidFill>
                  <a:sysClr val="windowText" lastClr="000000"/>
                </a:solidFill>
              </a:endParaRPr>
            </a:p>
          </p:txBody>
        </p:sp>
        <p:sp>
          <p:nvSpPr>
            <p:cNvPr id="27" name="Freeform 37"/>
            <p:cNvSpPr>
              <a:spLocks noEditPoints="1"/>
            </p:cNvSpPr>
            <p:nvPr/>
          </p:nvSpPr>
          <p:spPr bwMode="auto">
            <a:xfrm flipH="1">
              <a:off x="5690315" y="3674507"/>
              <a:ext cx="314729" cy="366849"/>
            </a:xfrm>
            <a:custGeom>
              <a:avLst/>
              <a:gdLst>
                <a:gd name="T0" fmla="*/ 96 w 192"/>
                <a:gd name="T1" fmla="*/ 0 h 224"/>
                <a:gd name="T2" fmla="*/ 0 w 192"/>
                <a:gd name="T3" fmla="*/ 96 h 224"/>
                <a:gd name="T4" fmla="*/ 48 w 192"/>
                <a:gd name="T5" fmla="*/ 200 h 224"/>
                <a:gd name="T6" fmla="*/ 67 w 192"/>
                <a:gd name="T7" fmla="*/ 219 h 224"/>
                <a:gd name="T8" fmla="*/ 90 w 192"/>
                <a:gd name="T9" fmla="*/ 224 h 224"/>
                <a:gd name="T10" fmla="*/ 96 w 192"/>
                <a:gd name="T11" fmla="*/ 224 h 224"/>
                <a:gd name="T12" fmla="*/ 125 w 192"/>
                <a:gd name="T13" fmla="*/ 218 h 224"/>
                <a:gd name="T14" fmla="*/ 144 w 192"/>
                <a:gd name="T15" fmla="*/ 200 h 224"/>
                <a:gd name="T16" fmla="*/ 192 w 192"/>
                <a:gd name="T17" fmla="*/ 96 h 224"/>
                <a:gd name="T18" fmla="*/ 96 w 192"/>
                <a:gd name="T19" fmla="*/ 0 h 224"/>
                <a:gd name="T20" fmla="*/ 113 w 192"/>
                <a:gd name="T21" fmla="*/ 40 h 224"/>
                <a:gd name="T22" fmla="*/ 31 w 192"/>
                <a:gd name="T23" fmla="*/ 121 h 224"/>
                <a:gd name="T24" fmla="*/ 31 w 192"/>
                <a:gd name="T25" fmla="*/ 128 h 224"/>
                <a:gd name="T26" fmla="*/ 24 w 192"/>
                <a:gd name="T27" fmla="*/ 98 h 224"/>
                <a:gd name="T28" fmla="*/ 99 w 192"/>
                <a:gd name="T29" fmla="*/ 24 h 224"/>
                <a:gd name="T30" fmla="*/ 160 w 192"/>
                <a:gd name="T31" fmla="*/ 54 h 224"/>
                <a:gd name="T32" fmla="*/ 113 w 192"/>
                <a:gd name="T33" fmla="*/ 4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2" h="224">
                  <a:moveTo>
                    <a:pt x="96" y="0"/>
                  </a:moveTo>
                  <a:cubicBezTo>
                    <a:pt x="43" y="0"/>
                    <a:pt x="0" y="43"/>
                    <a:pt x="0" y="96"/>
                  </a:cubicBezTo>
                  <a:cubicBezTo>
                    <a:pt x="0" y="144"/>
                    <a:pt x="48" y="184"/>
                    <a:pt x="48" y="200"/>
                  </a:cubicBezTo>
                  <a:cubicBezTo>
                    <a:pt x="48" y="205"/>
                    <a:pt x="54" y="213"/>
                    <a:pt x="67" y="219"/>
                  </a:cubicBezTo>
                  <a:cubicBezTo>
                    <a:pt x="73" y="220"/>
                    <a:pt x="82" y="223"/>
                    <a:pt x="90" y="224"/>
                  </a:cubicBezTo>
                  <a:cubicBezTo>
                    <a:pt x="92" y="224"/>
                    <a:pt x="94" y="224"/>
                    <a:pt x="96" y="224"/>
                  </a:cubicBezTo>
                  <a:cubicBezTo>
                    <a:pt x="103" y="224"/>
                    <a:pt x="113" y="222"/>
                    <a:pt x="125" y="218"/>
                  </a:cubicBezTo>
                  <a:cubicBezTo>
                    <a:pt x="138" y="213"/>
                    <a:pt x="144" y="205"/>
                    <a:pt x="144" y="200"/>
                  </a:cubicBezTo>
                  <a:cubicBezTo>
                    <a:pt x="144" y="184"/>
                    <a:pt x="192" y="144"/>
                    <a:pt x="192" y="96"/>
                  </a:cubicBezTo>
                  <a:cubicBezTo>
                    <a:pt x="192" y="43"/>
                    <a:pt x="149" y="0"/>
                    <a:pt x="96" y="0"/>
                  </a:cubicBezTo>
                  <a:close/>
                  <a:moveTo>
                    <a:pt x="113" y="40"/>
                  </a:moveTo>
                  <a:cubicBezTo>
                    <a:pt x="68" y="40"/>
                    <a:pt x="31" y="76"/>
                    <a:pt x="31" y="121"/>
                  </a:cubicBezTo>
                  <a:cubicBezTo>
                    <a:pt x="31" y="123"/>
                    <a:pt x="31" y="126"/>
                    <a:pt x="31" y="128"/>
                  </a:cubicBezTo>
                  <a:cubicBezTo>
                    <a:pt x="27" y="119"/>
                    <a:pt x="24" y="109"/>
                    <a:pt x="24" y="98"/>
                  </a:cubicBezTo>
                  <a:cubicBezTo>
                    <a:pt x="24" y="57"/>
                    <a:pt x="58" y="24"/>
                    <a:pt x="99" y="24"/>
                  </a:cubicBezTo>
                  <a:cubicBezTo>
                    <a:pt x="124" y="24"/>
                    <a:pt x="146" y="36"/>
                    <a:pt x="160" y="54"/>
                  </a:cubicBezTo>
                  <a:cubicBezTo>
                    <a:pt x="147" y="45"/>
                    <a:pt x="131" y="40"/>
                    <a:pt x="113" y="4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165">
                <a:defRPr/>
              </a:pPr>
              <a:endParaRPr lang="zh-CN" altLang="en-US" sz="1400">
                <a:solidFill>
                  <a:sysClr val="windowText" lastClr="000000"/>
                </a:solidFill>
              </a:endParaRPr>
            </a:p>
          </p:txBody>
        </p:sp>
      </p:grpSp>
      <p:sp>
        <p:nvSpPr>
          <p:cNvPr id="28" name="Freeform 9"/>
          <p:cNvSpPr/>
          <p:nvPr/>
        </p:nvSpPr>
        <p:spPr bwMode="auto">
          <a:xfrm flipH="1">
            <a:off x="5750547" y="1693942"/>
            <a:ext cx="693701" cy="434506"/>
          </a:xfrm>
          <a:custGeom>
            <a:avLst/>
            <a:gdLst>
              <a:gd name="T0" fmla="*/ 262 w 320"/>
              <a:gd name="T1" fmla="*/ 70 h 200"/>
              <a:gd name="T2" fmla="*/ 163 w 320"/>
              <a:gd name="T3" fmla="*/ 0 h 200"/>
              <a:gd name="T4" fmla="*/ 63 w 320"/>
              <a:gd name="T5" fmla="*/ 94 h 200"/>
              <a:gd name="T6" fmla="*/ 54 w 320"/>
              <a:gd name="T7" fmla="*/ 93 h 200"/>
              <a:gd name="T8" fmla="*/ 0 w 320"/>
              <a:gd name="T9" fmla="*/ 146 h 200"/>
              <a:gd name="T10" fmla="*/ 43 w 320"/>
              <a:gd name="T11" fmla="*/ 200 h 200"/>
              <a:gd name="T12" fmla="*/ 251 w 320"/>
              <a:gd name="T13" fmla="*/ 200 h 200"/>
              <a:gd name="T14" fmla="*/ 320 w 320"/>
              <a:gd name="T15" fmla="*/ 134 h 200"/>
              <a:gd name="T16" fmla="*/ 262 w 320"/>
              <a:gd name="T17" fmla="*/ 7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0" h="200">
                <a:moveTo>
                  <a:pt x="262" y="70"/>
                </a:moveTo>
                <a:cubicBezTo>
                  <a:pt x="249" y="29"/>
                  <a:pt x="209" y="0"/>
                  <a:pt x="163" y="0"/>
                </a:cubicBezTo>
                <a:cubicBezTo>
                  <a:pt x="108" y="0"/>
                  <a:pt x="66" y="41"/>
                  <a:pt x="63" y="94"/>
                </a:cubicBezTo>
                <a:cubicBezTo>
                  <a:pt x="60" y="94"/>
                  <a:pt x="57" y="93"/>
                  <a:pt x="54" y="93"/>
                </a:cubicBezTo>
                <a:cubicBezTo>
                  <a:pt x="24" y="93"/>
                  <a:pt x="0" y="117"/>
                  <a:pt x="0" y="146"/>
                </a:cubicBezTo>
                <a:cubicBezTo>
                  <a:pt x="0" y="171"/>
                  <a:pt x="19" y="195"/>
                  <a:pt x="43" y="200"/>
                </a:cubicBezTo>
                <a:cubicBezTo>
                  <a:pt x="251" y="200"/>
                  <a:pt x="251" y="200"/>
                  <a:pt x="251" y="200"/>
                </a:cubicBezTo>
                <a:cubicBezTo>
                  <a:pt x="287" y="200"/>
                  <a:pt x="320" y="170"/>
                  <a:pt x="320" y="134"/>
                </a:cubicBezTo>
                <a:cubicBezTo>
                  <a:pt x="320" y="101"/>
                  <a:pt x="295" y="74"/>
                  <a:pt x="262" y="7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46" tIns="34272" rIns="68546" bIns="34272"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165">
              <a:defRPr/>
            </a:pPr>
            <a:endParaRPr lang="zh-CN" altLang="en-US" sz="1400">
              <a:solidFill>
                <a:sysClr val="windowText" lastClr="000000"/>
              </a:solidFill>
            </a:endParaRPr>
          </a:p>
        </p:txBody>
      </p:sp>
      <p:grpSp>
        <p:nvGrpSpPr>
          <p:cNvPr id="29" name="组合 28"/>
          <p:cNvGrpSpPr/>
          <p:nvPr/>
        </p:nvGrpSpPr>
        <p:grpSpPr>
          <a:xfrm>
            <a:off x="7327107" y="1633482"/>
            <a:ext cx="591374" cy="555425"/>
            <a:chOff x="1784487" y="2486066"/>
            <a:chExt cx="446032" cy="418971"/>
          </a:xfrm>
        </p:grpSpPr>
        <p:sp>
          <p:nvSpPr>
            <p:cNvPr id="30" name="Freeform 68"/>
            <p:cNvSpPr/>
            <p:nvPr/>
          </p:nvSpPr>
          <p:spPr bwMode="auto">
            <a:xfrm flipH="1">
              <a:off x="1784487" y="2669491"/>
              <a:ext cx="66153" cy="235546"/>
            </a:xfrm>
            <a:custGeom>
              <a:avLst/>
              <a:gdLst>
                <a:gd name="T0" fmla="*/ 24 w 40"/>
                <a:gd name="T1" fmla="*/ 0 h 144"/>
                <a:gd name="T2" fmla="*/ 0 w 40"/>
                <a:gd name="T3" fmla="*/ 0 h 144"/>
                <a:gd name="T4" fmla="*/ 0 w 40"/>
                <a:gd name="T5" fmla="*/ 100 h 144"/>
                <a:gd name="T6" fmla="*/ 9 w 40"/>
                <a:gd name="T7" fmla="*/ 108 h 144"/>
                <a:gd name="T8" fmla="*/ 9 w 40"/>
                <a:gd name="T9" fmla="*/ 109 h 144"/>
                <a:gd name="T10" fmla="*/ 11 w 40"/>
                <a:gd name="T11" fmla="*/ 111 h 144"/>
                <a:gd name="T12" fmla="*/ 12 w 40"/>
                <a:gd name="T13" fmla="*/ 113 h 144"/>
                <a:gd name="T14" fmla="*/ 13 w 40"/>
                <a:gd name="T15" fmla="*/ 115 h 144"/>
                <a:gd name="T16" fmla="*/ 14 w 40"/>
                <a:gd name="T17" fmla="*/ 117 h 144"/>
                <a:gd name="T18" fmla="*/ 15 w 40"/>
                <a:gd name="T19" fmla="*/ 119 h 144"/>
                <a:gd name="T20" fmla="*/ 15 w 40"/>
                <a:gd name="T21" fmla="*/ 122 h 144"/>
                <a:gd name="T22" fmla="*/ 16 w 40"/>
                <a:gd name="T23" fmla="*/ 123 h 144"/>
                <a:gd name="T24" fmla="*/ 16 w 40"/>
                <a:gd name="T25" fmla="*/ 128 h 144"/>
                <a:gd name="T26" fmla="*/ 15 w 40"/>
                <a:gd name="T27" fmla="*/ 133 h 144"/>
                <a:gd name="T28" fmla="*/ 15 w 40"/>
                <a:gd name="T29" fmla="*/ 136 h 144"/>
                <a:gd name="T30" fmla="*/ 14 w 40"/>
                <a:gd name="T31" fmla="*/ 138 h 144"/>
                <a:gd name="T32" fmla="*/ 12 w 40"/>
                <a:gd name="T33" fmla="*/ 144 h 144"/>
                <a:gd name="T34" fmla="*/ 24 w 40"/>
                <a:gd name="T35" fmla="*/ 144 h 144"/>
                <a:gd name="T36" fmla="*/ 40 w 40"/>
                <a:gd name="T37" fmla="*/ 128 h 144"/>
                <a:gd name="T38" fmla="*/ 40 w 40"/>
                <a:gd name="T39" fmla="*/ 16 h 144"/>
                <a:gd name="T40" fmla="*/ 24 w 40"/>
                <a:gd name="T41"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144">
                  <a:moveTo>
                    <a:pt x="24" y="0"/>
                  </a:moveTo>
                  <a:cubicBezTo>
                    <a:pt x="0" y="0"/>
                    <a:pt x="0" y="0"/>
                    <a:pt x="0" y="0"/>
                  </a:cubicBezTo>
                  <a:cubicBezTo>
                    <a:pt x="0" y="100"/>
                    <a:pt x="0" y="100"/>
                    <a:pt x="0" y="100"/>
                  </a:cubicBezTo>
                  <a:cubicBezTo>
                    <a:pt x="3" y="102"/>
                    <a:pt x="6" y="105"/>
                    <a:pt x="9" y="108"/>
                  </a:cubicBezTo>
                  <a:cubicBezTo>
                    <a:pt x="9" y="109"/>
                    <a:pt x="9" y="109"/>
                    <a:pt x="9" y="109"/>
                  </a:cubicBezTo>
                  <a:cubicBezTo>
                    <a:pt x="10" y="109"/>
                    <a:pt x="10" y="110"/>
                    <a:pt x="11" y="111"/>
                  </a:cubicBezTo>
                  <a:cubicBezTo>
                    <a:pt x="11" y="112"/>
                    <a:pt x="12" y="112"/>
                    <a:pt x="12" y="113"/>
                  </a:cubicBezTo>
                  <a:cubicBezTo>
                    <a:pt x="12" y="113"/>
                    <a:pt x="13" y="114"/>
                    <a:pt x="13" y="115"/>
                  </a:cubicBezTo>
                  <a:cubicBezTo>
                    <a:pt x="13" y="115"/>
                    <a:pt x="14" y="116"/>
                    <a:pt x="14" y="117"/>
                  </a:cubicBezTo>
                  <a:cubicBezTo>
                    <a:pt x="14" y="118"/>
                    <a:pt x="14" y="118"/>
                    <a:pt x="15" y="119"/>
                  </a:cubicBezTo>
                  <a:cubicBezTo>
                    <a:pt x="15" y="120"/>
                    <a:pt x="15" y="121"/>
                    <a:pt x="15" y="122"/>
                  </a:cubicBezTo>
                  <a:cubicBezTo>
                    <a:pt x="15" y="122"/>
                    <a:pt x="16" y="123"/>
                    <a:pt x="16" y="123"/>
                  </a:cubicBezTo>
                  <a:cubicBezTo>
                    <a:pt x="16" y="125"/>
                    <a:pt x="16" y="126"/>
                    <a:pt x="16" y="128"/>
                  </a:cubicBezTo>
                  <a:cubicBezTo>
                    <a:pt x="16" y="130"/>
                    <a:pt x="16" y="132"/>
                    <a:pt x="15" y="133"/>
                  </a:cubicBezTo>
                  <a:cubicBezTo>
                    <a:pt x="15" y="134"/>
                    <a:pt x="15" y="135"/>
                    <a:pt x="15" y="136"/>
                  </a:cubicBezTo>
                  <a:cubicBezTo>
                    <a:pt x="15" y="136"/>
                    <a:pt x="15" y="137"/>
                    <a:pt x="14" y="138"/>
                  </a:cubicBezTo>
                  <a:cubicBezTo>
                    <a:pt x="14" y="140"/>
                    <a:pt x="13" y="142"/>
                    <a:pt x="12" y="144"/>
                  </a:cubicBezTo>
                  <a:cubicBezTo>
                    <a:pt x="24" y="144"/>
                    <a:pt x="24" y="144"/>
                    <a:pt x="24" y="144"/>
                  </a:cubicBezTo>
                  <a:cubicBezTo>
                    <a:pt x="33" y="144"/>
                    <a:pt x="40" y="137"/>
                    <a:pt x="40" y="128"/>
                  </a:cubicBezTo>
                  <a:cubicBezTo>
                    <a:pt x="40" y="16"/>
                    <a:pt x="40" y="16"/>
                    <a:pt x="40" y="16"/>
                  </a:cubicBezTo>
                  <a:cubicBezTo>
                    <a:pt x="40" y="7"/>
                    <a:pt x="33" y="0"/>
                    <a:pt x="24"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165">
                <a:defRPr/>
              </a:pPr>
              <a:endParaRPr lang="zh-CN" altLang="en-US" sz="1400">
                <a:solidFill>
                  <a:sysClr val="windowText" lastClr="000000"/>
                </a:solidFill>
              </a:endParaRPr>
            </a:p>
          </p:txBody>
        </p:sp>
        <p:sp>
          <p:nvSpPr>
            <p:cNvPr id="31" name="Freeform 69"/>
            <p:cNvSpPr/>
            <p:nvPr/>
          </p:nvSpPr>
          <p:spPr bwMode="auto">
            <a:xfrm flipH="1">
              <a:off x="1850640" y="2852915"/>
              <a:ext cx="313727" cy="52121"/>
            </a:xfrm>
            <a:custGeom>
              <a:avLst/>
              <a:gdLst>
                <a:gd name="T0" fmla="*/ 191 w 192"/>
                <a:gd name="T1" fmla="*/ 10 h 32"/>
                <a:gd name="T2" fmla="*/ 189 w 192"/>
                <a:gd name="T3" fmla="*/ 8 h 32"/>
                <a:gd name="T4" fmla="*/ 188 w 192"/>
                <a:gd name="T5" fmla="*/ 6 h 32"/>
                <a:gd name="T6" fmla="*/ 187 w 192"/>
                <a:gd name="T7" fmla="*/ 4 h 32"/>
                <a:gd name="T8" fmla="*/ 184 w 192"/>
                <a:gd name="T9" fmla="*/ 3 h 32"/>
                <a:gd name="T10" fmla="*/ 181 w 192"/>
                <a:gd name="T11" fmla="*/ 1 h 32"/>
                <a:gd name="T12" fmla="*/ 176 w 192"/>
                <a:gd name="T13" fmla="*/ 0 h 32"/>
                <a:gd name="T14" fmla="*/ 16 w 192"/>
                <a:gd name="T15" fmla="*/ 0 h 32"/>
                <a:gd name="T16" fmla="*/ 11 w 192"/>
                <a:gd name="T17" fmla="*/ 1 h 32"/>
                <a:gd name="T18" fmla="*/ 8 w 192"/>
                <a:gd name="T19" fmla="*/ 3 h 32"/>
                <a:gd name="T20" fmla="*/ 5 w 192"/>
                <a:gd name="T21" fmla="*/ 4 h 32"/>
                <a:gd name="T22" fmla="*/ 4 w 192"/>
                <a:gd name="T23" fmla="*/ 6 h 32"/>
                <a:gd name="T24" fmla="*/ 3 w 192"/>
                <a:gd name="T25" fmla="*/ 8 h 32"/>
                <a:gd name="T26" fmla="*/ 1 w 192"/>
                <a:gd name="T27" fmla="*/ 10 h 32"/>
                <a:gd name="T28" fmla="*/ 1 w 192"/>
                <a:gd name="T29" fmla="*/ 11 h 32"/>
                <a:gd name="T30" fmla="*/ 0 w 192"/>
                <a:gd name="T31" fmla="*/ 16 h 32"/>
                <a:gd name="T32" fmla="*/ 2 w 192"/>
                <a:gd name="T33" fmla="*/ 24 h 32"/>
                <a:gd name="T34" fmla="*/ 3 w 192"/>
                <a:gd name="T35" fmla="*/ 25 h 32"/>
                <a:gd name="T36" fmla="*/ 16 w 192"/>
                <a:gd name="T37" fmla="*/ 32 h 32"/>
                <a:gd name="T38" fmla="*/ 176 w 192"/>
                <a:gd name="T39" fmla="*/ 32 h 32"/>
                <a:gd name="T40" fmla="*/ 189 w 192"/>
                <a:gd name="T41" fmla="*/ 25 h 32"/>
                <a:gd name="T42" fmla="*/ 190 w 192"/>
                <a:gd name="T43" fmla="*/ 24 h 32"/>
                <a:gd name="T44" fmla="*/ 192 w 192"/>
                <a:gd name="T45" fmla="*/ 16 h 32"/>
                <a:gd name="T46" fmla="*/ 191 w 192"/>
                <a:gd name="T47" fmla="*/ 11 h 32"/>
                <a:gd name="T48" fmla="*/ 191 w 192"/>
                <a:gd name="T49" fmla="*/ 1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2" h="32">
                  <a:moveTo>
                    <a:pt x="191" y="10"/>
                  </a:moveTo>
                  <a:cubicBezTo>
                    <a:pt x="190" y="9"/>
                    <a:pt x="190" y="8"/>
                    <a:pt x="189" y="8"/>
                  </a:cubicBezTo>
                  <a:cubicBezTo>
                    <a:pt x="189" y="7"/>
                    <a:pt x="188" y="6"/>
                    <a:pt x="188" y="6"/>
                  </a:cubicBezTo>
                  <a:cubicBezTo>
                    <a:pt x="188" y="5"/>
                    <a:pt x="187" y="5"/>
                    <a:pt x="187" y="4"/>
                  </a:cubicBezTo>
                  <a:cubicBezTo>
                    <a:pt x="186" y="4"/>
                    <a:pt x="185" y="3"/>
                    <a:pt x="184" y="3"/>
                  </a:cubicBezTo>
                  <a:cubicBezTo>
                    <a:pt x="183" y="2"/>
                    <a:pt x="182" y="1"/>
                    <a:pt x="181" y="1"/>
                  </a:cubicBezTo>
                  <a:cubicBezTo>
                    <a:pt x="180" y="0"/>
                    <a:pt x="178" y="0"/>
                    <a:pt x="176" y="0"/>
                  </a:cubicBezTo>
                  <a:cubicBezTo>
                    <a:pt x="16" y="0"/>
                    <a:pt x="16" y="0"/>
                    <a:pt x="16" y="0"/>
                  </a:cubicBezTo>
                  <a:cubicBezTo>
                    <a:pt x="14" y="0"/>
                    <a:pt x="12" y="0"/>
                    <a:pt x="11" y="1"/>
                  </a:cubicBezTo>
                  <a:cubicBezTo>
                    <a:pt x="10" y="1"/>
                    <a:pt x="9" y="2"/>
                    <a:pt x="8" y="3"/>
                  </a:cubicBezTo>
                  <a:cubicBezTo>
                    <a:pt x="7" y="3"/>
                    <a:pt x="6" y="4"/>
                    <a:pt x="5" y="4"/>
                  </a:cubicBezTo>
                  <a:cubicBezTo>
                    <a:pt x="5" y="5"/>
                    <a:pt x="4" y="5"/>
                    <a:pt x="4" y="6"/>
                  </a:cubicBezTo>
                  <a:cubicBezTo>
                    <a:pt x="4" y="6"/>
                    <a:pt x="3" y="7"/>
                    <a:pt x="3" y="8"/>
                  </a:cubicBezTo>
                  <a:cubicBezTo>
                    <a:pt x="2" y="8"/>
                    <a:pt x="2" y="9"/>
                    <a:pt x="1" y="10"/>
                  </a:cubicBezTo>
                  <a:cubicBezTo>
                    <a:pt x="1" y="10"/>
                    <a:pt x="1" y="11"/>
                    <a:pt x="1" y="11"/>
                  </a:cubicBezTo>
                  <a:cubicBezTo>
                    <a:pt x="0" y="13"/>
                    <a:pt x="0" y="14"/>
                    <a:pt x="0" y="16"/>
                  </a:cubicBezTo>
                  <a:cubicBezTo>
                    <a:pt x="0" y="19"/>
                    <a:pt x="1" y="21"/>
                    <a:pt x="2" y="24"/>
                  </a:cubicBezTo>
                  <a:cubicBezTo>
                    <a:pt x="3" y="25"/>
                    <a:pt x="3" y="25"/>
                    <a:pt x="3" y="25"/>
                  </a:cubicBezTo>
                  <a:cubicBezTo>
                    <a:pt x="5" y="29"/>
                    <a:pt x="10" y="32"/>
                    <a:pt x="16" y="32"/>
                  </a:cubicBezTo>
                  <a:cubicBezTo>
                    <a:pt x="176" y="32"/>
                    <a:pt x="176" y="32"/>
                    <a:pt x="176" y="32"/>
                  </a:cubicBezTo>
                  <a:cubicBezTo>
                    <a:pt x="182" y="32"/>
                    <a:pt x="187" y="29"/>
                    <a:pt x="189" y="25"/>
                  </a:cubicBezTo>
                  <a:cubicBezTo>
                    <a:pt x="190" y="24"/>
                    <a:pt x="190" y="24"/>
                    <a:pt x="190" y="24"/>
                  </a:cubicBezTo>
                  <a:cubicBezTo>
                    <a:pt x="191" y="21"/>
                    <a:pt x="192" y="19"/>
                    <a:pt x="192" y="16"/>
                  </a:cubicBezTo>
                  <a:cubicBezTo>
                    <a:pt x="192" y="14"/>
                    <a:pt x="192" y="13"/>
                    <a:pt x="191" y="11"/>
                  </a:cubicBezTo>
                  <a:cubicBezTo>
                    <a:pt x="191" y="11"/>
                    <a:pt x="191" y="10"/>
                    <a:pt x="191" y="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165">
                <a:defRPr/>
              </a:pPr>
              <a:endParaRPr lang="zh-CN" altLang="en-US" sz="1400">
                <a:solidFill>
                  <a:sysClr val="windowText" lastClr="000000"/>
                </a:solidFill>
              </a:endParaRPr>
            </a:p>
          </p:txBody>
        </p:sp>
        <p:sp>
          <p:nvSpPr>
            <p:cNvPr id="32" name="Freeform 70"/>
            <p:cNvSpPr/>
            <p:nvPr/>
          </p:nvSpPr>
          <p:spPr bwMode="auto">
            <a:xfrm flipH="1">
              <a:off x="2164366" y="2669491"/>
              <a:ext cx="66153" cy="235546"/>
            </a:xfrm>
            <a:custGeom>
              <a:avLst/>
              <a:gdLst>
                <a:gd name="T0" fmla="*/ 40 w 40"/>
                <a:gd name="T1" fmla="*/ 96 h 144"/>
                <a:gd name="T2" fmla="*/ 40 w 40"/>
                <a:gd name="T3" fmla="*/ 64 h 144"/>
                <a:gd name="T4" fmla="*/ 24 w 40"/>
                <a:gd name="T5" fmla="*/ 64 h 144"/>
                <a:gd name="T6" fmla="*/ 24 w 40"/>
                <a:gd name="T7" fmla="*/ 48 h 144"/>
                <a:gd name="T8" fmla="*/ 40 w 40"/>
                <a:gd name="T9" fmla="*/ 48 h 144"/>
                <a:gd name="T10" fmla="*/ 40 w 40"/>
                <a:gd name="T11" fmla="*/ 32 h 144"/>
                <a:gd name="T12" fmla="*/ 24 w 40"/>
                <a:gd name="T13" fmla="*/ 32 h 144"/>
                <a:gd name="T14" fmla="*/ 24 w 40"/>
                <a:gd name="T15" fmla="*/ 16 h 144"/>
                <a:gd name="T16" fmla="*/ 40 w 40"/>
                <a:gd name="T17" fmla="*/ 16 h 144"/>
                <a:gd name="T18" fmla="*/ 40 w 40"/>
                <a:gd name="T19" fmla="*/ 0 h 144"/>
                <a:gd name="T20" fmla="*/ 16 w 40"/>
                <a:gd name="T21" fmla="*/ 0 h 144"/>
                <a:gd name="T22" fmla="*/ 0 w 40"/>
                <a:gd name="T23" fmla="*/ 16 h 144"/>
                <a:gd name="T24" fmla="*/ 0 w 40"/>
                <a:gd name="T25" fmla="*/ 128 h 144"/>
                <a:gd name="T26" fmla="*/ 16 w 40"/>
                <a:gd name="T27" fmla="*/ 144 h 144"/>
                <a:gd name="T28" fmla="*/ 28 w 40"/>
                <a:gd name="T29" fmla="*/ 144 h 144"/>
                <a:gd name="T30" fmla="*/ 26 w 40"/>
                <a:gd name="T31" fmla="*/ 138 h 144"/>
                <a:gd name="T32" fmla="*/ 25 w 40"/>
                <a:gd name="T33" fmla="*/ 136 h 144"/>
                <a:gd name="T34" fmla="*/ 25 w 40"/>
                <a:gd name="T35" fmla="*/ 133 h 144"/>
                <a:gd name="T36" fmla="*/ 24 w 40"/>
                <a:gd name="T37" fmla="*/ 128 h 144"/>
                <a:gd name="T38" fmla="*/ 24 w 40"/>
                <a:gd name="T39" fmla="*/ 123 h 144"/>
                <a:gd name="T40" fmla="*/ 25 w 40"/>
                <a:gd name="T41" fmla="*/ 122 h 144"/>
                <a:gd name="T42" fmla="*/ 25 w 40"/>
                <a:gd name="T43" fmla="*/ 119 h 144"/>
                <a:gd name="T44" fmla="*/ 26 w 40"/>
                <a:gd name="T45" fmla="*/ 117 h 144"/>
                <a:gd name="T46" fmla="*/ 27 w 40"/>
                <a:gd name="T47" fmla="*/ 115 h 144"/>
                <a:gd name="T48" fmla="*/ 28 w 40"/>
                <a:gd name="T49" fmla="*/ 113 h 144"/>
                <a:gd name="T50" fmla="*/ 29 w 40"/>
                <a:gd name="T51" fmla="*/ 111 h 144"/>
                <a:gd name="T52" fmla="*/ 31 w 40"/>
                <a:gd name="T53" fmla="*/ 109 h 144"/>
                <a:gd name="T54" fmla="*/ 31 w 40"/>
                <a:gd name="T55" fmla="*/ 108 h 144"/>
                <a:gd name="T56" fmla="*/ 40 w 40"/>
                <a:gd name="T57" fmla="*/ 100 h 144"/>
                <a:gd name="T58" fmla="*/ 40 w 40"/>
                <a:gd name="T59" fmla="*/ 9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0" h="144">
                  <a:moveTo>
                    <a:pt x="40" y="96"/>
                  </a:moveTo>
                  <a:cubicBezTo>
                    <a:pt x="40" y="64"/>
                    <a:pt x="40" y="64"/>
                    <a:pt x="40" y="64"/>
                  </a:cubicBezTo>
                  <a:cubicBezTo>
                    <a:pt x="24" y="64"/>
                    <a:pt x="24" y="64"/>
                    <a:pt x="24" y="64"/>
                  </a:cubicBezTo>
                  <a:cubicBezTo>
                    <a:pt x="24" y="48"/>
                    <a:pt x="24" y="48"/>
                    <a:pt x="24" y="48"/>
                  </a:cubicBezTo>
                  <a:cubicBezTo>
                    <a:pt x="40" y="48"/>
                    <a:pt x="40" y="48"/>
                    <a:pt x="40" y="48"/>
                  </a:cubicBezTo>
                  <a:cubicBezTo>
                    <a:pt x="40" y="32"/>
                    <a:pt x="40" y="32"/>
                    <a:pt x="40" y="32"/>
                  </a:cubicBezTo>
                  <a:cubicBezTo>
                    <a:pt x="24" y="32"/>
                    <a:pt x="24" y="32"/>
                    <a:pt x="24" y="32"/>
                  </a:cubicBezTo>
                  <a:cubicBezTo>
                    <a:pt x="24" y="16"/>
                    <a:pt x="24" y="16"/>
                    <a:pt x="24" y="16"/>
                  </a:cubicBezTo>
                  <a:cubicBezTo>
                    <a:pt x="40" y="16"/>
                    <a:pt x="40" y="16"/>
                    <a:pt x="40" y="16"/>
                  </a:cubicBezTo>
                  <a:cubicBezTo>
                    <a:pt x="40" y="0"/>
                    <a:pt x="40" y="0"/>
                    <a:pt x="40" y="0"/>
                  </a:cubicBezTo>
                  <a:cubicBezTo>
                    <a:pt x="16" y="0"/>
                    <a:pt x="16" y="0"/>
                    <a:pt x="16" y="0"/>
                  </a:cubicBezTo>
                  <a:cubicBezTo>
                    <a:pt x="7" y="0"/>
                    <a:pt x="0" y="7"/>
                    <a:pt x="0" y="16"/>
                  </a:cubicBezTo>
                  <a:cubicBezTo>
                    <a:pt x="0" y="128"/>
                    <a:pt x="0" y="128"/>
                    <a:pt x="0" y="128"/>
                  </a:cubicBezTo>
                  <a:cubicBezTo>
                    <a:pt x="0" y="137"/>
                    <a:pt x="7" y="144"/>
                    <a:pt x="16" y="144"/>
                  </a:cubicBezTo>
                  <a:cubicBezTo>
                    <a:pt x="28" y="144"/>
                    <a:pt x="28" y="144"/>
                    <a:pt x="28" y="144"/>
                  </a:cubicBezTo>
                  <a:cubicBezTo>
                    <a:pt x="27" y="142"/>
                    <a:pt x="26" y="140"/>
                    <a:pt x="26" y="138"/>
                  </a:cubicBezTo>
                  <a:cubicBezTo>
                    <a:pt x="25" y="137"/>
                    <a:pt x="25" y="136"/>
                    <a:pt x="25" y="136"/>
                  </a:cubicBezTo>
                  <a:cubicBezTo>
                    <a:pt x="25" y="135"/>
                    <a:pt x="25" y="134"/>
                    <a:pt x="25" y="133"/>
                  </a:cubicBezTo>
                  <a:cubicBezTo>
                    <a:pt x="24" y="132"/>
                    <a:pt x="24" y="130"/>
                    <a:pt x="24" y="128"/>
                  </a:cubicBezTo>
                  <a:cubicBezTo>
                    <a:pt x="24" y="126"/>
                    <a:pt x="24" y="125"/>
                    <a:pt x="24" y="123"/>
                  </a:cubicBezTo>
                  <a:cubicBezTo>
                    <a:pt x="24" y="123"/>
                    <a:pt x="25" y="122"/>
                    <a:pt x="25" y="122"/>
                  </a:cubicBezTo>
                  <a:cubicBezTo>
                    <a:pt x="25" y="121"/>
                    <a:pt x="25" y="120"/>
                    <a:pt x="25" y="119"/>
                  </a:cubicBezTo>
                  <a:cubicBezTo>
                    <a:pt x="26" y="118"/>
                    <a:pt x="26" y="118"/>
                    <a:pt x="26" y="117"/>
                  </a:cubicBezTo>
                  <a:cubicBezTo>
                    <a:pt x="26" y="116"/>
                    <a:pt x="27" y="115"/>
                    <a:pt x="27" y="115"/>
                  </a:cubicBezTo>
                  <a:cubicBezTo>
                    <a:pt x="27" y="114"/>
                    <a:pt x="28" y="113"/>
                    <a:pt x="28" y="113"/>
                  </a:cubicBezTo>
                  <a:cubicBezTo>
                    <a:pt x="28" y="112"/>
                    <a:pt x="29" y="112"/>
                    <a:pt x="29" y="111"/>
                  </a:cubicBezTo>
                  <a:cubicBezTo>
                    <a:pt x="30" y="110"/>
                    <a:pt x="30" y="109"/>
                    <a:pt x="31" y="109"/>
                  </a:cubicBezTo>
                  <a:cubicBezTo>
                    <a:pt x="31" y="108"/>
                    <a:pt x="31" y="108"/>
                    <a:pt x="31" y="108"/>
                  </a:cubicBezTo>
                  <a:cubicBezTo>
                    <a:pt x="34" y="105"/>
                    <a:pt x="37" y="102"/>
                    <a:pt x="40" y="100"/>
                  </a:cubicBezTo>
                  <a:lnTo>
                    <a:pt x="40" y="9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165">
                <a:defRPr/>
              </a:pPr>
              <a:endParaRPr lang="zh-CN" altLang="en-US" sz="1400">
                <a:solidFill>
                  <a:sysClr val="windowText" lastClr="000000"/>
                </a:solidFill>
              </a:endParaRPr>
            </a:p>
          </p:txBody>
        </p:sp>
        <p:sp>
          <p:nvSpPr>
            <p:cNvPr id="33" name="Freeform 71"/>
            <p:cNvSpPr/>
            <p:nvPr/>
          </p:nvSpPr>
          <p:spPr bwMode="auto">
            <a:xfrm flipH="1">
              <a:off x="1863670" y="2486066"/>
              <a:ext cx="91211" cy="91211"/>
            </a:xfrm>
            <a:custGeom>
              <a:avLst/>
              <a:gdLst>
                <a:gd name="T0" fmla="*/ 16 w 56"/>
                <a:gd name="T1" fmla="*/ 56 h 56"/>
                <a:gd name="T2" fmla="*/ 56 w 56"/>
                <a:gd name="T3" fmla="*/ 56 h 56"/>
                <a:gd name="T4" fmla="*/ 0 w 56"/>
                <a:gd name="T5" fmla="*/ 0 h 56"/>
                <a:gd name="T6" fmla="*/ 0 w 56"/>
                <a:gd name="T7" fmla="*/ 40 h 56"/>
                <a:gd name="T8" fmla="*/ 16 w 56"/>
                <a:gd name="T9" fmla="*/ 56 h 56"/>
              </a:gdLst>
              <a:ahLst/>
              <a:cxnLst>
                <a:cxn ang="0">
                  <a:pos x="T0" y="T1"/>
                </a:cxn>
                <a:cxn ang="0">
                  <a:pos x="T2" y="T3"/>
                </a:cxn>
                <a:cxn ang="0">
                  <a:pos x="T4" y="T5"/>
                </a:cxn>
                <a:cxn ang="0">
                  <a:pos x="T6" y="T7"/>
                </a:cxn>
                <a:cxn ang="0">
                  <a:pos x="T8" y="T9"/>
                </a:cxn>
              </a:cxnLst>
              <a:rect l="0" t="0" r="r" b="b"/>
              <a:pathLst>
                <a:path w="56" h="56">
                  <a:moveTo>
                    <a:pt x="16" y="56"/>
                  </a:moveTo>
                  <a:cubicBezTo>
                    <a:pt x="56" y="56"/>
                    <a:pt x="56" y="56"/>
                    <a:pt x="56" y="56"/>
                  </a:cubicBezTo>
                  <a:cubicBezTo>
                    <a:pt x="0" y="0"/>
                    <a:pt x="0" y="0"/>
                    <a:pt x="0" y="0"/>
                  </a:cubicBezTo>
                  <a:cubicBezTo>
                    <a:pt x="0" y="40"/>
                    <a:pt x="0" y="40"/>
                    <a:pt x="0" y="40"/>
                  </a:cubicBezTo>
                  <a:cubicBezTo>
                    <a:pt x="0" y="49"/>
                    <a:pt x="7" y="56"/>
                    <a:pt x="16" y="5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165">
                <a:defRPr/>
              </a:pPr>
              <a:endParaRPr lang="zh-CN" altLang="en-US" sz="1400">
                <a:solidFill>
                  <a:sysClr val="windowText" lastClr="000000"/>
                </a:solidFill>
              </a:endParaRPr>
            </a:p>
          </p:txBody>
        </p:sp>
        <p:sp>
          <p:nvSpPr>
            <p:cNvPr id="34" name="Freeform 72"/>
            <p:cNvSpPr/>
            <p:nvPr/>
          </p:nvSpPr>
          <p:spPr bwMode="auto">
            <a:xfrm flipH="1">
              <a:off x="1863670" y="2486066"/>
              <a:ext cx="287666" cy="157365"/>
            </a:xfrm>
            <a:custGeom>
              <a:avLst/>
              <a:gdLst>
                <a:gd name="T0" fmla="*/ 176 w 176"/>
                <a:gd name="T1" fmla="*/ 72 h 96"/>
                <a:gd name="T2" fmla="*/ 120 w 176"/>
                <a:gd name="T3" fmla="*/ 72 h 96"/>
                <a:gd name="T4" fmla="*/ 104 w 176"/>
                <a:gd name="T5" fmla="*/ 56 h 96"/>
                <a:gd name="T6" fmla="*/ 104 w 176"/>
                <a:gd name="T7" fmla="*/ 40 h 96"/>
                <a:gd name="T8" fmla="*/ 104 w 176"/>
                <a:gd name="T9" fmla="*/ 0 h 96"/>
                <a:gd name="T10" fmla="*/ 16 w 176"/>
                <a:gd name="T11" fmla="*/ 0 h 96"/>
                <a:gd name="T12" fmla="*/ 0 w 176"/>
                <a:gd name="T13" fmla="*/ 16 h 96"/>
                <a:gd name="T14" fmla="*/ 0 w 176"/>
                <a:gd name="T15" fmla="*/ 96 h 96"/>
                <a:gd name="T16" fmla="*/ 176 w 176"/>
                <a:gd name="T17" fmla="*/ 96 h 96"/>
                <a:gd name="T18" fmla="*/ 176 w 176"/>
                <a:gd name="T19" fmla="*/ 7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6" h="96">
                  <a:moveTo>
                    <a:pt x="176" y="72"/>
                  </a:moveTo>
                  <a:cubicBezTo>
                    <a:pt x="120" y="72"/>
                    <a:pt x="120" y="72"/>
                    <a:pt x="120" y="72"/>
                  </a:cubicBezTo>
                  <a:cubicBezTo>
                    <a:pt x="111" y="72"/>
                    <a:pt x="104" y="65"/>
                    <a:pt x="104" y="56"/>
                  </a:cubicBezTo>
                  <a:cubicBezTo>
                    <a:pt x="104" y="40"/>
                    <a:pt x="104" y="40"/>
                    <a:pt x="104" y="40"/>
                  </a:cubicBezTo>
                  <a:cubicBezTo>
                    <a:pt x="104" y="0"/>
                    <a:pt x="104" y="0"/>
                    <a:pt x="104" y="0"/>
                  </a:cubicBezTo>
                  <a:cubicBezTo>
                    <a:pt x="16" y="0"/>
                    <a:pt x="16" y="0"/>
                    <a:pt x="16" y="0"/>
                  </a:cubicBezTo>
                  <a:cubicBezTo>
                    <a:pt x="7" y="0"/>
                    <a:pt x="0" y="7"/>
                    <a:pt x="0" y="16"/>
                  </a:cubicBezTo>
                  <a:cubicBezTo>
                    <a:pt x="0" y="96"/>
                    <a:pt x="0" y="96"/>
                    <a:pt x="0" y="96"/>
                  </a:cubicBezTo>
                  <a:cubicBezTo>
                    <a:pt x="176" y="96"/>
                    <a:pt x="176" y="96"/>
                    <a:pt x="176" y="96"/>
                  </a:cubicBezTo>
                  <a:lnTo>
                    <a:pt x="176" y="7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165">
                <a:defRPr/>
              </a:pPr>
              <a:endParaRPr lang="zh-CN" altLang="en-US" sz="1400">
                <a:solidFill>
                  <a:sysClr val="windowText" lastClr="000000"/>
                </a:solidFill>
              </a:endParaRPr>
            </a:p>
          </p:txBody>
        </p:sp>
        <p:sp>
          <p:nvSpPr>
            <p:cNvPr id="35" name="Rectangle 73"/>
            <p:cNvSpPr>
              <a:spLocks noChangeArrowheads="1"/>
            </p:cNvSpPr>
            <p:nvPr/>
          </p:nvSpPr>
          <p:spPr bwMode="auto">
            <a:xfrm flipH="1">
              <a:off x="1876700" y="2669491"/>
              <a:ext cx="261606" cy="1563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2" tIns="45706" rIns="91412" bIns="45706"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165">
                <a:defRPr/>
              </a:pPr>
              <a:endParaRPr lang="zh-CN" altLang="en-US" sz="1400">
                <a:solidFill>
                  <a:sysClr val="windowText" lastClr="000000"/>
                </a:solidFill>
              </a:endParaRPr>
            </a:p>
          </p:txBody>
        </p:sp>
      </p:grpSp>
      <p:grpSp>
        <p:nvGrpSpPr>
          <p:cNvPr id="36" name="组合 35"/>
          <p:cNvGrpSpPr/>
          <p:nvPr/>
        </p:nvGrpSpPr>
        <p:grpSpPr>
          <a:xfrm>
            <a:off x="1440213" y="2408988"/>
            <a:ext cx="6263578" cy="161968"/>
            <a:chOff x="1918742" y="3212976"/>
            <a:chExt cx="8352927" cy="216024"/>
          </a:xfrm>
        </p:grpSpPr>
        <p:sp>
          <p:nvSpPr>
            <p:cNvPr id="37" name="椭圆 36"/>
            <p:cNvSpPr/>
            <p:nvPr/>
          </p:nvSpPr>
          <p:spPr>
            <a:xfrm>
              <a:off x="1918742"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165"/>
              <a:endParaRPr lang="zh-CN" altLang="en-US" sz="1400">
                <a:solidFill>
                  <a:prstClr val="white"/>
                </a:solidFill>
              </a:endParaRPr>
            </a:p>
          </p:txBody>
        </p:sp>
        <p:sp>
          <p:nvSpPr>
            <p:cNvPr id="38" name="椭圆 37"/>
            <p:cNvSpPr/>
            <p:nvPr/>
          </p:nvSpPr>
          <p:spPr>
            <a:xfrm>
              <a:off x="3913428"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165"/>
              <a:endParaRPr lang="zh-CN" altLang="en-US" sz="1400">
                <a:solidFill>
                  <a:prstClr val="white"/>
                </a:solidFill>
              </a:endParaRPr>
            </a:p>
          </p:txBody>
        </p:sp>
        <p:sp>
          <p:nvSpPr>
            <p:cNvPr id="39" name="椭圆 38"/>
            <p:cNvSpPr/>
            <p:nvPr/>
          </p:nvSpPr>
          <p:spPr>
            <a:xfrm>
              <a:off x="5987194"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165"/>
              <a:endParaRPr lang="zh-CN" altLang="en-US" sz="1400">
                <a:solidFill>
                  <a:prstClr val="white"/>
                </a:solidFill>
              </a:endParaRPr>
            </a:p>
          </p:txBody>
        </p:sp>
        <p:sp>
          <p:nvSpPr>
            <p:cNvPr id="40" name="椭圆 39"/>
            <p:cNvSpPr/>
            <p:nvPr/>
          </p:nvSpPr>
          <p:spPr>
            <a:xfrm>
              <a:off x="8021420"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165"/>
              <a:endParaRPr lang="zh-CN" altLang="en-US" sz="1400">
                <a:solidFill>
                  <a:prstClr val="white"/>
                </a:solidFill>
              </a:endParaRPr>
            </a:p>
          </p:txBody>
        </p:sp>
        <p:sp>
          <p:nvSpPr>
            <p:cNvPr id="41" name="椭圆 40"/>
            <p:cNvSpPr/>
            <p:nvPr/>
          </p:nvSpPr>
          <p:spPr>
            <a:xfrm>
              <a:off x="10055645"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165"/>
              <a:endParaRPr lang="zh-CN" altLang="en-US" sz="1400">
                <a:solidFill>
                  <a:prstClr val="white"/>
                </a:solidFill>
              </a:endParaRPr>
            </a:p>
          </p:txBody>
        </p:sp>
        <p:sp>
          <p:nvSpPr>
            <p:cNvPr id="42" name="矩形 41"/>
            <p:cNvSpPr/>
            <p:nvPr/>
          </p:nvSpPr>
          <p:spPr>
            <a:xfrm>
              <a:off x="1959948" y="3298129"/>
              <a:ext cx="8136905"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165"/>
              <a:endParaRPr lang="zh-CN" altLang="en-US" sz="1400">
                <a:solidFill>
                  <a:prstClr val="white"/>
                </a:solidFill>
              </a:endParaRPr>
            </a:p>
          </p:txBody>
        </p:sp>
      </p:grpSp>
      <p:sp>
        <p:nvSpPr>
          <p:cNvPr id="43" name="等腰三角形 42"/>
          <p:cNvSpPr/>
          <p:nvPr/>
        </p:nvSpPr>
        <p:spPr>
          <a:xfrm flipV="1">
            <a:off x="1427254" y="3596754"/>
            <a:ext cx="187907" cy="16196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46" tIns="34272" rIns="68546" bIns="34272" rtlCol="0" anchor="ctr"/>
          <a:lstStyle/>
          <a:p>
            <a:pPr algn="ctr" defTabSz="685165"/>
            <a:endParaRPr lang="zh-CN" altLang="en-US" sz="1400">
              <a:solidFill>
                <a:schemeClr val="tx2"/>
              </a:solidFill>
            </a:endParaRPr>
          </a:p>
        </p:txBody>
      </p:sp>
      <p:sp>
        <p:nvSpPr>
          <p:cNvPr id="44" name="等腰三角形 43"/>
          <p:cNvSpPr/>
          <p:nvPr/>
        </p:nvSpPr>
        <p:spPr>
          <a:xfrm flipV="1">
            <a:off x="2952651" y="3596754"/>
            <a:ext cx="187907" cy="16196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46" tIns="34272" rIns="68546" bIns="34272" rtlCol="0" anchor="ctr"/>
          <a:lstStyle/>
          <a:p>
            <a:pPr algn="ctr" defTabSz="685165"/>
            <a:endParaRPr lang="zh-CN" altLang="en-US" sz="1400">
              <a:solidFill>
                <a:schemeClr val="tx2"/>
              </a:solidFill>
            </a:endParaRPr>
          </a:p>
        </p:txBody>
      </p:sp>
      <p:sp>
        <p:nvSpPr>
          <p:cNvPr id="45" name="等腰三角形 44"/>
          <p:cNvSpPr/>
          <p:nvPr/>
        </p:nvSpPr>
        <p:spPr>
          <a:xfrm flipV="1">
            <a:off x="4478048" y="3596754"/>
            <a:ext cx="187907" cy="16196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46" tIns="34272" rIns="68546" bIns="34272" rtlCol="0" anchor="ctr"/>
          <a:lstStyle/>
          <a:p>
            <a:pPr algn="ctr" defTabSz="685165"/>
            <a:endParaRPr lang="zh-CN" altLang="en-US" sz="1400">
              <a:solidFill>
                <a:schemeClr val="tx2"/>
              </a:solidFill>
            </a:endParaRPr>
          </a:p>
        </p:txBody>
      </p:sp>
      <p:sp>
        <p:nvSpPr>
          <p:cNvPr id="46" name="等腰三角形 45"/>
          <p:cNvSpPr/>
          <p:nvPr/>
        </p:nvSpPr>
        <p:spPr>
          <a:xfrm flipV="1">
            <a:off x="6003446" y="3596754"/>
            <a:ext cx="187907" cy="16196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46" tIns="34272" rIns="68546" bIns="34272" rtlCol="0" anchor="ctr"/>
          <a:lstStyle/>
          <a:p>
            <a:pPr algn="ctr" defTabSz="685165"/>
            <a:endParaRPr lang="zh-CN" altLang="en-US" sz="1400" dirty="0">
              <a:solidFill>
                <a:schemeClr val="tx2"/>
              </a:solidFill>
            </a:endParaRPr>
          </a:p>
        </p:txBody>
      </p:sp>
      <p:sp>
        <p:nvSpPr>
          <p:cNvPr id="47" name="等腰三角形 46"/>
          <p:cNvSpPr/>
          <p:nvPr/>
        </p:nvSpPr>
        <p:spPr>
          <a:xfrm flipV="1">
            <a:off x="7528843" y="3596754"/>
            <a:ext cx="187907" cy="16196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46" tIns="34272" rIns="68546" bIns="34272" rtlCol="0" anchor="ctr"/>
          <a:lstStyle/>
          <a:p>
            <a:pPr algn="ctr" defTabSz="685165"/>
            <a:endParaRPr lang="zh-CN" altLang="en-US" sz="1400">
              <a:solidFill>
                <a:schemeClr val="tx2"/>
              </a:solidFill>
            </a:endParaRPr>
          </a:p>
        </p:txBody>
      </p:sp>
      <p:sp>
        <p:nvSpPr>
          <p:cNvPr id="48" name="TextBox 60"/>
          <p:cNvSpPr txBox="1"/>
          <p:nvPr/>
        </p:nvSpPr>
        <p:spPr>
          <a:xfrm>
            <a:off x="1007958" y="3859736"/>
            <a:ext cx="1026494" cy="284657"/>
          </a:xfrm>
          <a:prstGeom prst="rect">
            <a:avLst/>
          </a:prstGeom>
          <a:noFill/>
        </p:spPr>
        <p:txBody>
          <a:bodyPr wrap="none" lIns="68546" tIns="34272" rIns="68546" bIns="34272" rtlCol="0">
            <a:spAutoFit/>
          </a:bodyPr>
          <a:lstStyle/>
          <a:p>
            <a:pPr algn="ctr" defTabSz="685165"/>
            <a:r>
              <a:rPr lang="en-US" altLang="zh-CN" sz="1400" dirty="0">
                <a:solidFill>
                  <a:schemeClr val="tx2"/>
                </a:solidFill>
                <a:latin typeface="微软雅黑" panose="020B0503020204020204" pitchFamily="34" charset="-122"/>
                <a:ea typeface="微软雅黑" panose="020B0503020204020204" pitchFamily="34" charset="-122"/>
              </a:rPr>
              <a:t>2013</a:t>
            </a:r>
            <a:r>
              <a:rPr lang="zh-CN" altLang="en-US" sz="1400" dirty="0">
                <a:solidFill>
                  <a:schemeClr val="tx2"/>
                </a:solidFill>
                <a:latin typeface="微软雅黑" panose="020B0503020204020204" pitchFamily="34" charset="-122"/>
                <a:ea typeface="微软雅黑" panose="020B0503020204020204" pitchFamily="34" charset="-122"/>
              </a:rPr>
              <a:t>年</a:t>
            </a:r>
            <a:r>
              <a:rPr lang="en-US" altLang="zh-CN" sz="1400" dirty="0">
                <a:solidFill>
                  <a:schemeClr val="tx2"/>
                </a:solidFill>
                <a:latin typeface="微软雅黑" panose="020B0503020204020204" pitchFamily="34" charset="-122"/>
                <a:ea typeface="微软雅黑" panose="020B0503020204020204" pitchFamily="34" charset="-122"/>
              </a:rPr>
              <a:t>3</a:t>
            </a:r>
            <a:r>
              <a:rPr lang="zh-CN" altLang="en-US" sz="1400" dirty="0">
                <a:solidFill>
                  <a:schemeClr val="tx2"/>
                </a:solidFill>
                <a:latin typeface="微软雅黑" panose="020B0503020204020204" pitchFamily="34" charset="-122"/>
                <a:ea typeface="微软雅黑" panose="020B0503020204020204" pitchFamily="34" charset="-122"/>
              </a:rPr>
              <a:t>月</a:t>
            </a:r>
          </a:p>
        </p:txBody>
      </p:sp>
      <p:sp>
        <p:nvSpPr>
          <p:cNvPr id="49" name="TextBox 61"/>
          <p:cNvSpPr txBox="1"/>
          <p:nvPr/>
        </p:nvSpPr>
        <p:spPr>
          <a:xfrm>
            <a:off x="2533356" y="3859736"/>
            <a:ext cx="1026494" cy="284657"/>
          </a:xfrm>
          <a:prstGeom prst="rect">
            <a:avLst/>
          </a:prstGeom>
          <a:noFill/>
        </p:spPr>
        <p:txBody>
          <a:bodyPr wrap="none" lIns="68546" tIns="34272" rIns="68546" bIns="34272" rtlCol="0">
            <a:spAutoFit/>
          </a:bodyPr>
          <a:lstStyle/>
          <a:p>
            <a:pPr algn="ctr" defTabSz="685165"/>
            <a:r>
              <a:rPr lang="en-US" altLang="zh-CN" sz="1400" dirty="0">
                <a:solidFill>
                  <a:schemeClr val="tx2"/>
                </a:solidFill>
                <a:latin typeface="微软雅黑" panose="020B0503020204020204" pitchFamily="34" charset="-122"/>
                <a:ea typeface="微软雅黑" panose="020B0503020204020204" pitchFamily="34" charset="-122"/>
              </a:rPr>
              <a:t>2014</a:t>
            </a:r>
            <a:r>
              <a:rPr lang="zh-CN" altLang="en-US" sz="1400" dirty="0">
                <a:solidFill>
                  <a:schemeClr val="tx2"/>
                </a:solidFill>
                <a:latin typeface="微软雅黑" panose="020B0503020204020204" pitchFamily="34" charset="-122"/>
                <a:ea typeface="微软雅黑" panose="020B0503020204020204" pitchFamily="34" charset="-122"/>
              </a:rPr>
              <a:t>年</a:t>
            </a:r>
            <a:r>
              <a:rPr lang="en-US" altLang="zh-CN" sz="1400" dirty="0">
                <a:solidFill>
                  <a:schemeClr val="tx2"/>
                </a:solidFill>
                <a:latin typeface="微软雅黑" panose="020B0503020204020204" pitchFamily="34" charset="-122"/>
                <a:ea typeface="微软雅黑" panose="020B0503020204020204" pitchFamily="34" charset="-122"/>
              </a:rPr>
              <a:t>4</a:t>
            </a:r>
            <a:r>
              <a:rPr lang="zh-CN" altLang="en-US" sz="1400" dirty="0">
                <a:solidFill>
                  <a:schemeClr val="tx2"/>
                </a:solidFill>
                <a:latin typeface="微软雅黑" panose="020B0503020204020204" pitchFamily="34" charset="-122"/>
                <a:ea typeface="微软雅黑" panose="020B0503020204020204" pitchFamily="34" charset="-122"/>
              </a:rPr>
              <a:t>月</a:t>
            </a:r>
          </a:p>
        </p:txBody>
      </p:sp>
      <p:sp>
        <p:nvSpPr>
          <p:cNvPr id="50" name="TextBox 62"/>
          <p:cNvSpPr txBox="1"/>
          <p:nvPr/>
        </p:nvSpPr>
        <p:spPr>
          <a:xfrm>
            <a:off x="4058753" y="3859736"/>
            <a:ext cx="1026494" cy="284657"/>
          </a:xfrm>
          <a:prstGeom prst="rect">
            <a:avLst/>
          </a:prstGeom>
          <a:noFill/>
        </p:spPr>
        <p:txBody>
          <a:bodyPr wrap="none" lIns="68546" tIns="34272" rIns="68546" bIns="34272" rtlCol="0">
            <a:spAutoFit/>
          </a:bodyPr>
          <a:lstStyle/>
          <a:p>
            <a:pPr algn="ctr" defTabSz="685165"/>
            <a:r>
              <a:rPr lang="en-US" altLang="zh-CN" sz="1400" dirty="0">
                <a:solidFill>
                  <a:schemeClr val="tx2"/>
                </a:solidFill>
                <a:latin typeface="微软雅黑" panose="020B0503020204020204" pitchFamily="34" charset="-122"/>
                <a:ea typeface="微软雅黑" panose="020B0503020204020204" pitchFamily="34" charset="-122"/>
              </a:rPr>
              <a:t>2015</a:t>
            </a:r>
            <a:r>
              <a:rPr lang="zh-CN" altLang="en-US" sz="1400" dirty="0">
                <a:solidFill>
                  <a:schemeClr val="tx2"/>
                </a:solidFill>
                <a:latin typeface="微软雅黑" panose="020B0503020204020204" pitchFamily="34" charset="-122"/>
                <a:ea typeface="微软雅黑" panose="020B0503020204020204" pitchFamily="34" charset="-122"/>
              </a:rPr>
              <a:t>年</a:t>
            </a:r>
            <a:r>
              <a:rPr lang="en-US" altLang="zh-CN" sz="1400" dirty="0">
                <a:solidFill>
                  <a:schemeClr val="tx2"/>
                </a:solidFill>
                <a:latin typeface="微软雅黑" panose="020B0503020204020204" pitchFamily="34" charset="-122"/>
                <a:ea typeface="微软雅黑" panose="020B0503020204020204" pitchFamily="34" charset="-122"/>
              </a:rPr>
              <a:t>5</a:t>
            </a:r>
            <a:r>
              <a:rPr lang="zh-CN" altLang="en-US" sz="1400" dirty="0">
                <a:solidFill>
                  <a:schemeClr val="tx2"/>
                </a:solidFill>
                <a:latin typeface="微软雅黑" panose="020B0503020204020204" pitchFamily="34" charset="-122"/>
                <a:ea typeface="微软雅黑" panose="020B0503020204020204" pitchFamily="34" charset="-122"/>
              </a:rPr>
              <a:t>月</a:t>
            </a:r>
          </a:p>
        </p:txBody>
      </p:sp>
      <p:sp>
        <p:nvSpPr>
          <p:cNvPr id="51" name="TextBox 63"/>
          <p:cNvSpPr txBox="1"/>
          <p:nvPr/>
        </p:nvSpPr>
        <p:spPr>
          <a:xfrm>
            <a:off x="5584151" y="3859736"/>
            <a:ext cx="1026494" cy="284657"/>
          </a:xfrm>
          <a:prstGeom prst="rect">
            <a:avLst/>
          </a:prstGeom>
          <a:noFill/>
        </p:spPr>
        <p:txBody>
          <a:bodyPr wrap="none" lIns="68546" tIns="34272" rIns="68546" bIns="34272" rtlCol="0">
            <a:spAutoFit/>
          </a:bodyPr>
          <a:lstStyle/>
          <a:p>
            <a:pPr algn="ctr" defTabSz="685165"/>
            <a:r>
              <a:rPr lang="en-US" altLang="zh-CN" sz="1400" dirty="0">
                <a:solidFill>
                  <a:schemeClr val="tx2"/>
                </a:solidFill>
                <a:latin typeface="微软雅黑" panose="020B0503020204020204" pitchFamily="34" charset="-122"/>
                <a:ea typeface="微软雅黑" panose="020B0503020204020204" pitchFamily="34" charset="-122"/>
              </a:rPr>
              <a:t>2016</a:t>
            </a:r>
            <a:r>
              <a:rPr lang="zh-CN" altLang="en-US" sz="1400" dirty="0">
                <a:solidFill>
                  <a:schemeClr val="tx2"/>
                </a:solidFill>
                <a:latin typeface="微软雅黑" panose="020B0503020204020204" pitchFamily="34" charset="-122"/>
                <a:ea typeface="微软雅黑" panose="020B0503020204020204" pitchFamily="34" charset="-122"/>
              </a:rPr>
              <a:t>年</a:t>
            </a:r>
            <a:r>
              <a:rPr lang="en-US" altLang="zh-CN" sz="1400" dirty="0">
                <a:solidFill>
                  <a:schemeClr val="tx2"/>
                </a:solidFill>
                <a:latin typeface="微软雅黑" panose="020B0503020204020204" pitchFamily="34" charset="-122"/>
                <a:ea typeface="微软雅黑" panose="020B0503020204020204" pitchFamily="34" charset="-122"/>
              </a:rPr>
              <a:t>6</a:t>
            </a:r>
            <a:r>
              <a:rPr lang="zh-CN" altLang="en-US" sz="1400" dirty="0">
                <a:solidFill>
                  <a:schemeClr val="tx2"/>
                </a:solidFill>
                <a:latin typeface="微软雅黑" panose="020B0503020204020204" pitchFamily="34" charset="-122"/>
                <a:ea typeface="微软雅黑" panose="020B0503020204020204" pitchFamily="34" charset="-122"/>
              </a:rPr>
              <a:t>月</a:t>
            </a:r>
          </a:p>
        </p:txBody>
      </p:sp>
      <p:sp>
        <p:nvSpPr>
          <p:cNvPr id="52" name="TextBox 64"/>
          <p:cNvSpPr txBox="1"/>
          <p:nvPr/>
        </p:nvSpPr>
        <p:spPr>
          <a:xfrm>
            <a:off x="7109548" y="3859736"/>
            <a:ext cx="1026494" cy="284657"/>
          </a:xfrm>
          <a:prstGeom prst="rect">
            <a:avLst/>
          </a:prstGeom>
          <a:noFill/>
        </p:spPr>
        <p:txBody>
          <a:bodyPr wrap="none" lIns="68546" tIns="34272" rIns="68546" bIns="34272" rtlCol="0">
            <a:spAutoFit/>
          </a:bodyPr>
          <a:lstStyle/>
          <a:p>
            <a:pPr algn="ctr" defTabSz="685165"/>
            <a:r>
              <a:rPr lang="en-US" altLang="zh-CN" sz="1400" dirty="0">
                <a:solidFill>
                  <a:schemeClr val="tx2"/>
                </a:solidFill>
                <a:latin typeface="微软雅黑" panose="020B0503020204020204" pitchFamily="34" charset="-122"/>
                <a:ea typeface="微软雅黑" panose="020B0503020204020204" pitchFamily="34" charset="-122"/>
              </a:rPr>
              <a:t>2017</a:t>
            </a:r>
            <a:r>
              <a:rPr lang="zh-CN" altLang="en-US" sz="1400" dirty="0">
                <a:solidFill>
                  <a:schemeClr val="tx2"/>
                </a:solidFill>
                <a:latin typeface="微软雅黑" panose="020B0503020204020204" pitchFamily="34" charset="-122"/>
                <a:ea typeface="微软雅黑" panose="020B0503020204020204" pitchFamily="34" charset="-122"/>
              </a:rPr>
              <a:t>年</a:t>
            </a:r>
            <a:r>
              <a:rPr lang="en-US" altLang="zh-CN" sz="1400" dirty="0">
                <a:solidFill>
                  <a:schemeClr val="tx2"/>
                </a:solidFill>
                <a:latin typeface="微软雅黑" panose="020B0503020204020204" pitchFamily="34" charset="-122"/>
                <a:ea typeface="微软雅黑" panose="020B0503020204020204" pitchFamily="34" charset="-122"/>
              </a:rPr>
              <a:t>7</a:t>
            </a:r>
            <a:r>
              <a:rPr lang="zh-CN" altLang="en-US" sz="1400" dirty="0">
                <a:solidFill>
                  <a:schemeClr val="tx2"/>
                </a:solidFill>
                <a:latin typeface="微软雅黑" panose="020B0503020204020204" pitchFamily="34" charset="-122"/>
                <a:ea typeface="微软雅黑" panose="020B0503020204020204" pitchFamily="34" charset="-122"/>
              </a:rPr>
              <a:t>月</a:t>
            </a:r>
          </a:p>
        </p:txBody>
      </p:sp>
      <p:sp>
        <p:nvSpPr>
          <p:cNvPr id="54" name="矩形 53"/>
          <p:cNvSpPr/>
          <p:nvPr/>
        </p:nvSpPr>
        <p:spPr>
          <a:xfrm>
            <a:off x="452443" y="267494"/>
            <a:ext cx="2031325" cy="369332"/>
          </a:xfrm>
          <a:prstGeom prst="rect">
            <a:avLst/>
          </a:prstGeom>
        </p:spPr>
        <p:txBody>
          <a:bodyPr wrap="none">
            <a:spAutoFit/>
          </a:bodyPr>
          <a:lstStyle/>
          <a:p>
            <a:pPr algn="l"/>
            <a:r>
              <a:rPr lang="en-US" altLang="zh-CN" dirty="0">
                <a:solidFill>
                  <a:schemeClr val="tx2"/>
                </a:solidFill>
                <a:latin typeface="黑体" panose="02010609060101010101" charset="-122"/>
                <a:ea typeface="黑体" panose="02010609060101010101" charset="-122"/>
              </a:rPr>
              <a:t>单击此处添加标题</a:t>
            </a:r>
          </a:p>
        </p:txBody>
      </p:sp>
      <p:cxnSp>
        <p:nvCxnSpPr>
          <p:cNvPr id="55" name="直接连接符 54"/>
          <p:cNvCxnSpPr/>
          <p:nvPr/>
        </p:nvCxnSpPr>
        <p:spPr>
          <a:xfrm>
            <a:off x="535481" y="606048"/>
            <a:ext cx="2448856"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a:off x="527861" y="659388"/>
            <a:ext cx="2448856"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50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1" fill="hold" grpId="0" nodeType="withEffect">
                                  <p:stCondLst>
                                    <p:cond delay="50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0-#ppt_h/2"/>
                                          </p:val>
                                        </p:tav>
                                        <p:tav tm="100000">
                                          <p:val>
                                            <p:strVal val="#ppt_y"/>
                                          </p:val>
                                        </p:tav>
                                      </p:tavLst>
                                    </p:anim>
                                  </p:childTnLst>
                                </p:cTn>
                              </p:par>
                              <p:par>
                                <p:cTn id="21" presetID="2" presetClass="entr" presetSubtype="4" fill="hold" grpId="0" nodeType="withEffect">
                                  <p:stCondLst>
                                    <p:cond delay="100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par>
                                <p:cTn id="25" presetID="2" presetClass="entr" presetSubtype="1" fill="hold" grpId="0" nodeType="withEffect">
                                  <p:stCondLst>
                                    <p:cond delay="100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0-#ppt_h/2"/>
                                          </p:val>
                                        </p:tav>
                                        <p:tav tm="100000">
                                          <p:val>
                                            <p:strVal val="#ppt_y"/>
                                          </p:val>
                                        </p:tav>
                                      </p:tavLst>
                                    </p:anim>
                                  </p:childTnLst>
                                </p:cTn>
                              </p:par>
                              <p:par>
                                <p:cTn id="29" presetID="2" presetClass="entr" presetSubtype="4" fill="hold" grpId="0" nodeType="withEffect">
                                  <p:stCondLst>
                                    <p:cond delay="150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par>
                                <p:cTn id="33" presetID="2" presetClass="entr" presetSubtype="1" fill="hold" grpId="0" nodeType="withEffect">
                                  <p:stCondLst>
                                    <p:cond delay="150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ppt_x"/>
                                          </p:val>
                                        </p:tav>
                                        <p:tav tm="100000">
                                          <p:val>
                                            <p:strVal val="#ppt_x"/>
                                          </p:val>
                                        </p:tav>
                                      </p:tavLst>
                                    </p:anim>
                                    <p:anim calcmode="lin" valueType="num">
                                      <p:cBhvr additive="base">
                                        <p:cTn id="36" dur="500" fill="hold"/>
                                        <p:tgtEl>
                                          <p:spTgt spid="13"/>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200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500" fill="hold"/>
                                        <p:tgtEl>
                                          <p:spTgt spid="16"/>
                                        </p:tgtEl>
                                        <p:attrNameLst>
                                          <p:attrName>ppt_x</p:attrName>
                                        </p:attrNameLst>
                                      </p:cBhvr>
                                      <p:tavLst>
                                        <p:tav tm="0">
                                          <p:val>
                                            <p:strVal val="#ppt_x"/>
                                          </p:val>
                                        </p:tav>
                                        <p:tav tm="100000">
                                          <p:val>
                                            <p:strVal val="#ppt_x"/>
                                          </p:val>
                                        </p:tav>
                                      </p:tavLst>
                                    </p:anim>
                                    <p:anim calcmode="lin" valueType="num">
                                      <p:cBhvr additive="base">
                                        <p:cTn id="40" dur="500" fill="hold"/>
                                        <p:tgtEl>
                                          <p:spTgt spid="16"/>
                                        </p:tgtEl>
                                        <p:attrNameLst>
                                          <p:attrName>ppt_y</p:attrName>
                                        </p:attrNameLst>
                                      </p:cBhvr>
                                      <p:tavLst>
                                        <p:tav tm="0">
                                          <p:val>
                                            <p:strVal val="1+#ppt_h/2"/>
                                          </p:val>
                                        </p:tav>
                                        <p:tav tm="100000">
                                          <p:val>
                                            <p:strVal val="#ppt_y"/>
                                          </p:val>
                                        </p:tav>
                                      </p:tavLst>
                                    </p:anim>
                                  </p:childTnLst>
                                </p:cTn>
                              </p:par>
                              <p:par>
                                <p:cTn id="41" presetID="2" presetClass="entr" presetSubtype="1" fill="hold" grpId="0" nodeType="withEffect">
                                  <p:stCondLst>
                                    <p:cond delay="200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ppt_x"/>
                                          </p:val>
                                        </p:tav>
                                        <p:tav tm="100000">
                                          <p:val>
                                            <p:strVal val="#ppt_x"/>
                                          </p:val>
                                        </p:tav>
                                      </p:tavLst>
                                    </p:anim>
                                    <p:anim calcmode="lin" valueType="num">
                                      <p:cBhvr additive="base">
                                        <p:cTn id="44" dur="500" fill="hold"/>
                                        <p:tgtEl>
                                          <p:spTgt spid="17"/>
                                        </p:tgtEl>
                                        <p:attrNameLst>
                                          <p:attrName>ppt_y</p:attrName>
                                        </p:attrNameLst>
                                      </p:cBhvr>
                                      <p:tavLst>
                                        <p:tav tm="0">
                                          <p:val>
                                            <p:strVal val="0-#ppt_h/2"/>
                                          </p:val>
                                        </p:tav>
                                        <p:tav tm="100000">
                                          <p:val>
                                            <p:strVal val="#ppt_y"/>
                                          </p:val>
                                        </p:tav>
                                      </p:tavLst>
                                    </p:anim>
                                  </p:childTnLst>
                                </p:cTn>
                              </p:par>
                              <p:par>
                                <p:cTn id="45" presetID="42" presetClass="entr" presetSubtype="0" fill="hold" nodeType="withEffect">
                                  <p:stCondLst>
                                    <p:cond delay="250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1000"/>
                                        <p:tgtEl>
                                          <p:spTgt spid="19"/>
                                        </p:tgtEl>
                                      </p:cBhvr>
                                    </p:animEffect>
                                    <p:anim calcmode="lin" valueType="num">
                                      <p:cBhvr>
                                        <p:cTn id="48" dur="1000" fill="hold"/>
                                        <p:tgtEl>
                                          <p:spTgt spid="19"/>
                                        </p:tgtEl>
                                        <p:attrNameLst>
                                          <p:attrName>ppt_x</p:attrName>
                                        </p:attrNameLst>
                                      </p:cBhvr>
                                      <p:tavLst>
                                        <p:tav tm="0">
                                          <p:val>
                                            <p:strVal val="#ppt_x"/>
                                          </p:val>
                                        </p:tav>
                                        <p:tav tm="100000">
                                          <p:val>
                                            <p:strVal val="#ppt_x"/>
                                          </p:val>
                                        </p:tav>
                                      </p:tavLst>
                                    </p:anim>
                                    <p:anim calcmode="lin" valueType="num">
                                      <p:cBhvr>
                                        <p:cTn id="49" dur="1000" fill="hold"/>
                                        <p:tgtEl>
                                          <p:spTgt spid="19"/>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2500"/>
                                  </p:stCondLst>
                                  <p:childTnLst>
                                    <p:set>
                                      <p:cBhvr>
                                        <p:cTn id="51" dur="1" fill="hold">
                                          <p:stCondLst>
                                            <p:cond delay="0"/>
                                          </p:stCondLst>
                                        </p:cTn>
                                        <p:tgtEl>
                                          <p:spTgt spid="24"/>
                                        </p:tgtEl>
                                        <p:attrNameLst>
                                          <p:attrName>style.visibility</p:attrName>
                                        </p:attrNameLst>
                                      </p:cBhvr>
                                      <p:to>
                                        <p:strVal val="visible"/>
                                      </p:to>
                                    </p:set>
                                    <p:animEffect transition="in" filter="fade">
                                      <p:cBhvr>
                                        <p:cTn id="52" dur="1000"/>
                                        <p:tgtEl>
                                          <p:spTgt spid="24"/>
                                        </p:tgtEl>
                                      </p:cBhvr>
                                    </p:animEffect>
                                    <p:anim calcmode="lin" valueType="num">
                                      <p:cBhvr>
                                        <p:cTn id="53" dur="1000" fill="hold"/>
                                        <p:tgtEl>
                                          <p:spTgt spid="24"/>
                                        </p:tgtEl>
                                        <p:attrNameLst>
                                          <p:attrName>ppt_x</p:attrName>
                                        </p:attrNameLst>
                                      </p:cBhvr>
                                      <p:tavLst>
                                        <p:tav tm="0">
                                          <p:val>
                                            <p:strVal val="#ppt_x"/>
                                          </p:val>
                                        </p:tav>
                                        <p:tav tm="100000">
                                          <p:val>
                                            <p:strVal val="#ppt_x"/>
                                          </p:val>
                                        </p:tav>
                                      </p:tavLst>
                                    </p:anim>
                                    <p:anim calcmode="lin" valueType="num">
                                      <p:cBhvr>
                                        <p:cTn id="54" dur="1000" fill="hold"/>
                                        <p:tgtEl>
                                          <p:spTgt spid="24"/>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250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2500"/>
                                  </p:stCondLst>
                                  <p:childTnLst>
                                    <p:set>
                                      <p:cBhvr>
                                        <p:cTn id="61" dur="1" fill="hold">
                                          <p:stCondLst>
                                            <p:cond delay="0"/>
                                          </p:stCondLst>
                                        </p:cTn>
                                        <p:tgtEl>
                                          <p:spTgt spid="28"/>
                                        </p:tgtEl>
                                        <p:attrNameLst>
                                          <p:attrName>style.visibility</p:attrName>
                                        </p:attrNameLst>
                                      </p:cBhvr>
                                      <p:to>
                                        <p:strVal val="visible"/>
                                      </p:to>
                                    </p:set>
                                    <p:animEffect transition="in" filter="fade">
                                      <p:cBhvr>
                                        <p:cTn id="62" dur="1000"/>
                                        <p:tgtEl>
                                          <p:spTgt spid="28"/>
                                        </p:tgtEl>
                                      </p:cBhvr>
                                    </p:animEffect>
                                    <p:anim calcmode="lin" valueType="num">
                                      <p:cBhvr>
                                        <p:cTn id="63" dur="1000" fill="hold"/>
                                        <p:tgtEl>
                                          <p:spTgt spid="28"/>
                                        </p:tgtEl>
                                        <p:attrNameLst>
                                          <p:attrName>ppt_x</p:attrName>
                                        </p:attrNameLst>
                                      </p:cBhvr>
                                      <p:tavLst>
                                        <p:tav tm="0">
                                          <p:val>
                                            <p:strVal val="#ppt_x"/>
                                          </p:val>
                                        </p:tav>
                                        <p:tav tm="100000">
                                          <p:val>
                                            <p:strVal val="#ppt_x"/>
                                          </p:val>
                                        </p:tav>
                                      </p:tavLst>
                                    </p:anim>
                                    <p:anim calcmode="lin" valueType="num">
                                      <p:cBhvr>
                                        <p:cTn id="64" dur="1000" fill="hold"/>
                                        <p:tgtEl>
                                          <p:spTgt spid="28"/>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2500"/>
                                  </p:stCondLst>
                                  <p:childTnLst>
                                    <p:set>
                                      <p:cBhvr>
                                        <p:cTn id="66" dur="1" fill="hold">
                                          <p:stCondLst>
                                            <p:cond delay="0"/>
                                          </p:stCondLst>
                                        </p:cTn>
                                        <p:tgtEl>
                                          <p:spTgt spid="29"/>
                                        </p:tgtEl>
                                        <p:attrNameLst>
                                          <p:attrName>style.visibility</p:attrName>
                                        </p:attrNameLst>
                                      </p:cBhvr>
                                      <p:to>
                                        <p:strVal val="visible"/>
                                      </p:to>
                                    </p:set>
                                    <p:animEffect transition="in" filter="fade">
                                      <p:cBhvr>
                                        <p:cTn id="67" dur="1000"/>
                                        <p:tgtEl>
                                          <p:spTgt spid="29"/>
                                        </p:tgtEl>
                                      </p:cBhvr>
                                    </p:animEffect>
                                    <p:anim calcmode="lin" valueType="num">
                                      <p:cBhvr>
                                        <p:cTn id="68" dur="1000" fill="hold"/>
                                        <p:tgtEl>
                                          <p:spTgt spid="29"/>
                                        </p:tgtEl>
                                        <p:attrNameLst>
                                          <p:attrName>ppt_x</p:attrName>
                                        </p:attrNameLst>
                                      </p:cBhvr>
                                      <p:tavLst>
                                        <p:tav tm="0">
                                          <p:val>
                                            <p:strVal val="#ppt_x"/>
                                          </p:val>
                                        </p:tav>
                                        <p:tav tm="100000">
                                          <p:val>
                                            <p:strVal val="#ppt_x"/>
                                          </p:val>
                                        </p:tav>
                                      </p:tavLst>
                                    </p:anim>
                                    <p:anim calcmode="lin" valueType="num">
                                      <p:cBhvr>
                                        <p:cTn id="69" dur="1000" fill="hold"/>
                                        <p:tgtEl>
                                          <p:spTgt spid="29"/>
                                        </p:tgtEl>
                                        <p:attrNameLst>
                                          <p:attrName>ppt_y</p:attrName>
                                        </p:attrNameLst>
                                      </p:cBhvr>
                                      <p:tavLst>
                                        <p:tav tm="0">
                                          <p:val>
                                            <p:strVal val="#ppt_y+.1"/>
                                          </p:val>
                                        </p:tav>
                                        <p:tav tm="100000">
                                          <p:val>
                                            <p:strVal val="#ppt_y"/>
                                          </p:val>
                                        </p:tav>
                                      </p:tavLst>
                                    </p:anim>
                                  </p:childTnLst>
                                </p:cTn>
                              </p:par>
                              <p:par>
                                <p:cTn id="70" presetID="22" presetClass="entr" presetSubtype="8" fill="hold" nodeType="withEffect">
                                  <p:stCondLst>
                                    <p:cond delay="3000"/>
                                  </p:stCondLst>
                                  <p:childTnLst>
                                    <p:set>
                                      <p:cBhvr>
                                        <p:cTn id="71" dur="1" fill="hold">
                                          <p:stCondLst>
                                            <p:cond delay="0"/>
                                          </p:stCondLst>
                                        </p:cTn>
                                        <p:tgtEl>
                                          <p:spTgt spid="36"/>
                                        </p:tgtEl>
                                        <p:attrNameLst>
                                          <p:attrName>style.visibility</p:attrName>
                                        </p:attrNameLst>
                                      </p:cBhvr>
                                      <p:to>
                                        <p:strVal val="visible"/>
                                      </p:to>
                                    </p:set>
                                    <p:animEffect transition="in" filter="wipe(left)">
                                      <p:cBhvr>
                                        <p:cTn id="72" dur="500"/>
                                        <p:tgtEl>
                                          <p:spTgt spid="36"/>
                                        </p:tgtEl>
                                      </p:cBhvr>
                                    </p:animEffect>
                                  </p:childTnLst>
                                </p:cTn>
                              </p:par>
                              <p:par>
                                <p:cTn id="73" presetID="10" presetClass="entr" presetSubtype="0" fill="hold" grpId="0" nodeType="withEffect">
                                  <p:stCondLst>
                                    <p:cond delay="2500"/>
                                  </p:stCondLst>
                                  <p:childTnLst>
                                    <p:set>
                                      <p:cBhvr>
                                        <p:cTn id="74" dur="1" fill="hold">
                                          <p:stCondLst>
                                            <p:cond delay="0"/>
                                          </p:stCondLst>
                                        </p:cTn>
                                        <p:tgtEl>
                                          <p:spTgt spid="43"/>
                                        </p:tgtEl>
                                        <p:attrNameLst>
                                          <p:attrName>style.visibility</p:attrName>
                                        </p:attrNameLst>
                                      </p:cBhvr>
                                      <p:to>
                                        <p:strVal val="visible"/>
                                      </p:to>
                                    </p:set>
                                    <p:animEffect transition="in" filter="fade">
                                      <p:cBhvr>
                                        <p:cTn id="75" dur="500"/>
                                        <p:tgtEl>
                                          <p:spTgt spid="43"/>
                                        </p:tgtEl>
                                      </p:cBhvr>
                                    </p:animEffect>
                                  </p:childTnLst>
                                </p:cTn>
                              </p:par>
                              <p:par>
                                <p:cTn id="76" presetID="42" presetClass="entr" presetSubtype="0" fill="hold" grpId="0" nodeType="withEffect">
                                  <p:stCondLst>
                                    <p:cond delay="250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500"/>
                                        <p:tgtEl>
                                          <p:spTgt spid="48"/>
                                        </p:tgtEl>
                                      </p:cBhvr>
                                    </p:animEffect>
                                    <p:anim calcmode="lin" valueType="num">
                                      <p:cBhvr>
                                        <p:cTn id="79" dur="500" fill="hold"/>
                                        <p:tgtEl>
                                          <p:spTgt spid="48"/>
                                        </p:tgtEl>
                                        <p:attrNameLst>
                                          <p:attrName>ppt_x</p:attrName>
                                        </p:attrNameLst>
                                      </p:cBhvr>
                                      <p:tavLst>
                                        <p:tav tm="0">
                                          <p:val>
                                            <p:strVal val="#ppt_x"/>
                                          </p:val>
                                        </p:tav>
                                        <p:tav tm="100000">
                                          <p:val>
                                            <p:strVal val="#ppt_x"/>
                                          </p:val>
                                        </p:tav>
                                      </p:tavLst>
                                    </p:anim>
                                    <p:anim calcmode="lin" valueType="num">
                                      <p:cBhvr>
                                        <p:cTn id="80" dur="500" fill="hold"/>
                                        <p:tgtEl>
                                          <p:spTgt spid="48"/>
                                        </p:tgtEl>
                                        <p:attrNameLst>
                                          <p:attrName>ppt_y</p:attrName>
                                        </p:attrNameLst>
                                      </p:cBhvr>
                                      <p:tavLst>
                                        <p:tav tm="0">
                                          <p:val>
                                            <p:strVal val="#ppt_y+.1"/>
                                          </p:val>
                                        </p:tav>
                                        <p:tav tm="100000">
                                          <p:val>
                                            <p:strVal val="#ppt_y"/>
                                          </p:val>
                                        </p:tav>
                                      </p:tavLst>
                                    </p:anim>
                                  </p:childTnLst>
                                </p:cTn>
                              </p:par>
                              <p:par>
                                <p:cTn id="81" presetID="10" presetClass="entr" presetSubtype="0" fill="hold" grpId="0" nodeType="withEffect">
                                  <p:stCondLst>
                                    <p:cond delay="3000"/>
                                  </p:stCondLst>
                                  <p:childTnLst>
                                    <p:set>
                                      <p:cBhvr>
                                        <p:cTn id="82" dur="1" fill="hold">
                                          <p:stCondLst>
                                            <p:cond delay="0"/>
                                          </p:stCondLst>
                                        </p:cTn>
                                        <p:tgtEl>
                                          <p:spTgt spid="44"/>
                                        </p:tgtEl>
                                        <p:attrNameLst>
                                          <p:attrName>style.visibility</p:attrName>
                                        </p:attrNameLst>
                                      </p:cBhvr>
                                      <p:to>
                                        <p:strVal val="visible"/>
                                      </p:to>
                                    </p:set>
                                    <p:animEffect transition="in" filter="fade">
                                      <p:cBhvr>
                                        <p:cTn id="83" dur="500"/>
                                        <p:tgtEl>
                                          <p:spTgt spid="44"/>
                                        </p:tgtEl>
                                      </p:cBhvr>
                                    </p:animEffect>
                                  </p:childTnLst>
                                </p:cTn>
                              </p:par>
                              <p:par>
                                <p:cTn id="84" presetID="10" presetClass="entr" presetSubtype="0" fill="hold" grpId="0" nodeType="withEffect">
                                  <p:stCondLst>
                                    <p:cond delay="350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500"/>
                                        <p:tgtEl>
                                          <p:spTgt spid="45"/>
                                        </p:tgtEl>
                                      </p:cBhvr>
                                    </p:animEffect>
                                  </p:childTnLst>
                                </p:cTn>
                              </p:par>
                              <p:par>
                                <p:cTn id="87" presetID="10" presetClass="entr" presetSubtype="0" fill="hold" grpId="0" nodeType="withEffect">
                                  <p:stCondLst>
                                    <p:cond delay="4000"/>
                                  </p:stCondLst>
                                  <p:childTnLst>
                                    <p:set>
                                      <p:cBhvr>
                                        <p:cTn id="88" dur="1" fill="hold">
                                          <p:stCondLst>
                                            <p:cond delay="0"/>
                                          </p:stCondLst>
                                        </p:cTn>
                                        <p:tgtEl>
                                          <p:spTgt spid="46"/>
                                        </p:tgtEl>
                                        <p:attrNameLst>
                                          <p:attrName>style.visibility</p:attrName>
                                        </p:attrNameLst>
                                      </p:cBhvr>
                                      <p:to>
                                        <p:strVal val="visible"/>
                                      </p:to>
                                    </p:set>
                                    <p:animEffect transition="in" filter="fade">
                                      <p:cBhvr>
                                        <p:cTn id="89" dur="500"/>
                                        <p:tgtEl>
                                          <p:spTgt spid="46"/>
                                        </p:tgtEl>
                                      </p:cBhvr>
                                    </p:animEffect>
                                  </p:childTnLst>
                                </p:cTn>
                              </p:par>
                              <p:par>
                                <p:cTn id="90" presetID="10" presetClass="entr" presetSubtype="0" fill="hold" grpId="0" nodeType="withEffect">
                                  <p:stCondLst>
                                    <p:cond delay="450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500"/>
                                        <p:tgtEl>
                                          <p:spTgt spid="47"/>
                                        </p:tgtEl>
                                      </p:cBhvr>
                                    </p:animEffect>
                                  </p:childTnLst>
                                </p:cTn>
                              </p:par>
                              <p:par>
                                <p:cTn id="93" presetID="42" presetClass="entr" presetSubtype="0" fill="hold" grpId="0" nodeType="withEffect">
                                  <p:stCondLst>
                                    <p:cond delay="300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500"/>
                                        <p:tgtEl>
                                          <p:spTgt spid="49"/>
                                        </p:tgtEl>
                                      </p:cBhvr>
                                    </p:animEffect>
                                    <p:anim calcmode="lin" valueType="num">
                                      <p:cBhvr>
                                        <p:cTn id="96" dur="500" fill="hold"/>
                                        <p:tgtEl>
                                          <p:spTgt spid="49"/>
                                        </p:tgtEl>
                                        <p:attrNameLst>
                                          <p:attrName>ppt_x</p:attrName>
                                        </p:attrNameLst>
                                      </p:cBhvr>
                                      <p:tavLst>
                                        <p:tav tm="0">
                                          <p:val>
                                            <p:strVal val="#ppt_x"/>
                                          </p:val>
                                        </p:tav>
                                        <p:tav tm="100000">
                                          <p:val>
                                            <p:strVal val="#ppt_x"/>
                                          </p:val>
                                        </p:tav>
                                      </p:tavLst>
                                    </p:anim>
                                    <p:anim calcmode="lin" valueType="num">
                                      <p:cBhvr>
                                        <p:cTn id="97" dur="500" fill="hold"/>
                                        <p:tgtEl>
                                          <p:spTgt spid="4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3500"/>
                                  </p:stCondLst>
                                  <p:childTnLst>
                                    <p:set>
                                      <p:cBhvr>
                                        <p:cTn id="99" dur="1" fill="hold">
                                          <p:stCondLst>
                                            <p:cond delay="0"/>
                                          </p:stCondLst>
                                        </p:cTn>
                                        <p:tgtEl>
                                          <p:spTgt spid="50"/>
                                        </p:tgtEl>
                                        <p:attrNameLst>
                                          <p:attrName>style.visibility</p:attrName>
                                        </p:attrNameLst>
                                      </p:cBhvr>
                                      <p:to>
                                        <p:strVal val="visible"/>
                                      </p:to>
                                    </p:set>
                                    <p:animEffect transition="in" filter="fade">
                                      <p:cBhvr>
                                        <p:cTn id="100" dur="500"/>
                                        <p:tgtEl>
                                          <p:spTgt spid="50"/>
                                        </p:tgtEl>
                                      </p:cBhvr>
                                    </p:animEffect>
                                    <p:anim calcmode="lin" valueType="num">
                                      <p:cBhvr>
                                        <p:cTn id="101" dur="500" fill="hold"/>
                                        <p:tgtEl>
                                          <p:spTgt spid="50"/>
                                        </p:tgtEl>
                                        <p:attrNameLst>
                                          <p:attrName>ppt_x</p:attrName>
                                        </p:attrNameLst>
                                      </p:cBhvr>
                                      <p:tavLst>
                                        <p:tav tm="0">
                                          <p:val>
                                            <p:strVal val="#ppt_x"/>
                                          </p:val>
                                        </p:tav>
                                        <p:tav tm="100000">
                                          <p:val>
                                            <p:strVal val="#ppt_x"/>
                                          </p:val>
                                        </p:tav>
                                      </p:tavLst>
                                    </p:anim>
                                    <p:anim calcmode="lin" valueType="num">
                                      <p:cBhvr>
                                        <p:cTn id="102" dur="500" fill="hold"/>
                                        <p:tgtEl>
                                          <p:spTgt spid="50"/>
                                        </p:tgtEl>
                                        <p:attrNameLst>
                                          <p:attrName>ppt_y</p:attrName>
                                        </p:attrNameLst>
                                      </p:cBhvr>
                                      <p:tavLst>
                                        <p:tav tm="0">
                                          <p:val>
                                            <p:strVal val="#ppt_y+.1"/>
                                          </p:val>
                                        </p:tav>
                                        <p:tav tm="100000">
                                          <p:val>
                                            <p:strVal val="#ppt_y"/>
                                          </p:val>
                                        </p:tav>
                                      </p:tavLst>
                                    </p:anim>
                                  </p:childTnLst>
                                </p:cTn>
                              </p:par>
                              <p:par>
                                <p:cTn id="103" presetID="42" presetClass="entr" presetSubtype="0" fill="hold" grpId="0" nodeType="withEffect">
                                  <p:stCondLst>
                                    <p:cond delay="4000"/>
                                  </p:stCondLst>
                                  <p:childTnLst>
                                    <p:set>
                                      <p:cBhvr>
                                        <p:cTn id="104" dur="1" fill="hold">
                                          <p:stCondLst>
                                            <p:cond delay="0"/>
                                          </p:stCondLst>
                                        </p:cTn>
                                        <p:tgtEl>
                                          <p:spTgt spid="51"/>
                                        </p:tgtEl>
                                        <p:attrNameLst>
                                          <p:attrName>style.visibility</p:attrName>
                                        </p:attrNameLst>
                                      </p:cBhvr>
                                      <p:to>
                                        <p:strVal val="visible"/>
                                      </p:to>
                                    </p:set>
                                    <p:animEffect transition="in" filter="fade">
                                      <p:cBhvr>
                                        <p:cTn id="105" dur="500"/>
                                        <p:tgtEl>
                                          <p:spTgt spid="51"/>
                                        </p:tgtEl>
                                      </p:cBhvr>
                                    </p:animEffect>
                                    <p:anim calcmode="lin" valueType="num">
                                      <p:cBhvr>
                                        <p:cTn id="106" dur="500" fill="hold"/>
                                        <p:tgtEl>
                                          <p:spTgt spid="51"/>
                                        </p:tgtEl>
                                        <p:attrNameLst>
                                          <p:attrName>ppt_x</p:attrName>
                                        </p:attrNameLst>
                                      </p:cBhvr>
                                      <p:tavLst>
                                        <p:tav tm="0">
                                          <p:val>
                                            <p:strVal val="#ppt_x"/>
                                          </p:val>
                                        </p:tav>
                                        <p:tav tm="100000">
                                          <p:val>
                                            <p:strVal val="#ppt_x"/>
                                          </p:val>
                                        </p:tav>
                                      </p:tavLst>
                                    </p:anim>
                                    <p:anim calcmode="lin" valueType="num">
                                      <p:cBhvr>
                                        <p:cTn id="107" dur="500" fill="hold"/>
                                        <p:tgtEl>
                                          <p:spTgt spid="51"/>
                                        </p:tgtEl>
                                        <p:attrNameLst>
                                          <p:attrName>ppt_y</p:attrName>
                                        </p:attrNameLst>
                                      </p:cBhvr>
                                      <p:tavLst>
                                        <p:tav tm="0">
                                          <p:val>
                                            <p:strVal val="#ppt_y+.1"/>
                                          </p:val>
                                        </p:tav>
                                        <p:tav tm="100000">
                                          <p:val>
                                            <p:strVal val="#ppt_y"/>
                                          </p:val>
                                        </p:tav>
                                      </p:tavLst>
                                    </p:anim>
                                  </p:childTnLst>
                                </p:cTn>
                              </p:par>
                              <p:par>
                                <p:cTn id="108" presetID="42" presetClass="entr" presetSubtype="0" fill="hold" grpId="0" nodeType="withEffect">
                                  <p:stCondLst>
                                    <p:cond delay="4500"/>
                                  </p:stCondLst>
                                  <p:childTnLst>
                                    <p:set>
                                      <p:cBhvr>
                                        <p:cTn id="109" dur="1" fill="hold">
                                          <p:stCondLst>
                                            <p:cond delay="0"/>
                                          </p:stCondLst>
                                        </p:cTn>
                                        <p:tgtEl>
                                          <p:spTgt spid="52"/>
                                        </p:tgtEl>
                                        <p:attrNameLst>
                                          <p:attrName>style.visibility</p:attrName>
                                        </p:attrNameLst>
                                      </p:cBhvr>
                                      <p:to>
                                        <p:strVal val="visible"/>
                                      </p:to>
                                    </p:set>
                                    <p:animEffect transition="in" filter="fade">
                                      <p:cBhvr>
                                        <p:cTn id="110" dur="500"/>
                                        <p:tgtEl>
                                          <p:spTgt spid="52"/>
                                        </p:tgtEl>
                                      </p:cBhvr>
                                    </p:animEffect>
                                    <p:anim calcmode="lin" valueType="num">
                                      <p:cBhvr>
                                        <p:cTn id="111" dur="500" fill="hold"/>
                                        <p:tgtEl>
                                          <p:spTgt spid="52"/>
                                        </p:tgtEl>
                                        <p:attrNameLst>
                                          <p:attrName>ppt_x</p:attrName>
                                        </p:attrNameLst>
                                      </p:cBhvr>
                                      <p:tavLst>
                                        <p:tav tm="0">
                                          <p:val>
                                            <p:strVal val="#ppt_x"/>
                                          </p:val>
                                        </p:tav>
                                        <p:tav tm="100000">
                                          <p:val>
                                            <p:strVal val="#ppt_x"/>
                                          </p:val>
                                        </p:tav>
                                      </p:tavLst>
                                    </p:anim>
                                    <p:anim calcmode="lin" valueType="num">
                                      <p:cBhvr>
                                        <p:cTn id="112" dur="5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6" grpId="0" animBg="1"/>
      <p:bldP spid="17" grpId="0" animBg="1"/>
      <p:bldP spid="24" grpId="0" animBg="1"/>
      <p:bldP spid="28"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email"/>
          <a:stretch>
            <a:fillRect/>
          </a:stretch>
        </p:blipFill>
        <p:spPr>
          <a:xfrm>
            <a:off x="719973" y="1316432"/>
            <a:ext cx="3356399" cy="1358308"/>
          </a:xfrm>
          <a:prstGeom prst="rect">
            <a:avLst/>
          </a:prstGeom>
        </p:spPr>
      </p:pic>
      <p:pic>
        <p:nvPicPr>
          <p:cNvPr id="3" name="图片 2"/>
          <p:cNvPicPr>
            <a:picLocks noChangeAspect="1"/>
          </p:cNvPicPr>
          <p:nvPr/>
        </p:nvPicPr>
        <p:blipFill rotWithShape="1">
          <a:blip r:embed="rId4" cstate="email"/>
          <a:srcRect/>
          <a:stretch>
            <a:fillRect/>
          </a:stretch>
        </p:blipFill>
        <p:spPr>
          <a:xfrm>
            <a:off x="719972" y="2787774"/>
            <a:ext cx="1671301" cy="1092837"/>
          </a:xfrm>
          <a:prstGeom prst="rect">
            <a:avLst/>
          </a:prstGeom>
        </p:spPr>
      </p:pic>
      <p:pic>
        <p:nvPicPr>
          <p:cNvPr id="4" name="图片 3"/>
          <p:cNvPicPr>
            <a:picLocks noChangeAspect="1"/>
          </p:cNvPicPr>
          <p:nvPr/>
        </p:nvPicPr>
        <p:blipFill rotWithShape="1">
          <a:blip r:embed="rId5" cstate="email"/>
          <a:srcRect/>
          <a:stretch>
            <a:fillRect/>
          </a:stretch>
        </p:blipFill>
        <p:spPr>
          <a:xfrm>
            <a:off x="2447640" y="2787774"/>
            <a:ext cx="1628732" cy="1090067"/>
          </a:xfrm>
          <a:prstGeom prst="rect">
            <a:avLst/>
          </a:prstGeom>
        </p:spPr>
      </p:pic>
      <p:grpSp>
        <p:nvGrpSpPr>
          <p:cNvPr id="6" name="组合 5"/>
          <p:cNvGrpSpPr/>
          <p:nvPr/>
        </p:nvGrpSpPr>
        <p:grpSpPr>
          <a:xfrm>
            <a:off x="4355976" y="897565"/>
            <a:ext cx="4064794" cy="736997"/>
            <a:chOff x="5810027" y="1596797"/>
            <a:chExt cx="5419725" cy="982662"/>
          </a:xfrm>
        </p:grpSpPr>
        <p:sp>
          <p:nvSpPr>
            <p:cNvPr id="23562" name="矩形 13"/>
            <p:cNvSpPr>
              <a:spLocks noChangeArrowheads="1"/>
            </p:cNvSpPr>
            <p:nvPr/>
          </p:nvSpPr>
          <p:spPr bwMode="auto">
            <a:xfrm>
              <a:off x="5810027" y="1596797"/>
              <a:ext cx="982662" cy="982662"/>
            </a:xfrm>
            <a:prstGeom prst="rect">
              <a:avLst/>
            </a:prstGeom>
            <a:noFill/>
            <a:ln>
              <a:solidFill>
                <a:schemeClr val="accent1"/>
              </a:solidFill>
              <a:prstDash val="dash"/>
            </a:ln>
          </p:spPr>
          <p:txBody>
            <a:bodyPr anchor="ctr"/>
            <a:lstStyle/>
            <a:p>
              <a:pPr algn="ctr"/>
              <a:endParaRPr lang="zh-CN" altLang="zh-CN" sz="1350">
                <a:solidFill>
                  <a:srgbClr val="FFFFFF"/>
                </a:solidFill>
                <a:latin typeface="宋体" panose="02010600030101010101" pitchFamily="2" charset="-122"/>
                <a:sym typeface="宋体" panose="02010600030101010101" pitchFamily="2" charset="-122"/>
              </a:endParaRPr>
            </a:p>
          </p:txBody>
        </p:sp>
        <p:sp>
          <p:nvSpPr>
            <p:cNvPr id="23566" name="矩形 17"/>
            <p:cNvSpPr>
              <a:spLocks noChangeArrowheads="1"/>
            </p:cNvSpPr>
            <p:nvPr/>
          </p:nvSpPr>
          <p:spPr bwMode="auto">
            <a:xfrm>
              <a:off x="7064152" y="1596797"/>
              <a:ext cx="4165600" cy="982662"/>
            </a:xfrm>
            <a:prstGeom prst="rect">
              <a:avLst/>
            </a:prstGeom>
            <a:solidFill>
              <a:schemeClr val="accent1"/>
            </a:solidFill>
            <a:ln>
              <a:noFill/>
            </a:ln>
          </p:spPr>
          <p:txBody>
            <a:bodyPr anchor="ctr"/>
            <a:lstStyle/>
            <a:p>
              <a:pPr algn="ctr"/>
              <a:endParaRPr lang="zh-CN" altLang="zh-CN" sz="1350" dirty="0">
                <a:solidFill>
                  <a:schemeClr val="bg2"/>
                </a:solidFill>
                <a:latin typeface="宋体" panose="02010600030101010101" pitchFamily="2" charset="-122"/>
                <a:sym typeface="宋体" panose="02010600030101010101" pitchFamily="2" charset="-122"/>
              </a:endParaRPr>
            </a:p>
          </p:txBody>
        </p:sp>
        <p:sp>
          <p:nvSpPr>
            <p:cNvPr id="23574" name="文本框 25"/>
            <p:cNvSpPr>
              <a:spLocks noChangeArrowheads="1"/>
            </p:cNvSpPr>
            <p:nvPr/>
          </p:nvSpPr>
          <p:spPr bwMode="auto">
            <a:xfrm flipH="1">
              <a:off x="7416575" y="1667672"/>
              <a:ext cx="3483737" cy="84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lnSpc>
                  <a:spcPct val="120000"/>
                </a:lnSpc>
                <a:spcBef>
                  <a:spcPct val="0"/>
                </a:spcBef>
                <a:spcAft>
                  <a:spcPct val="0"/>
                </a:spcAft>
              </a:pPr>
              <a:r>
                <a:rPr lang="zh-CN" altLang="en-US" sz="1000" spc="75" dirty="0">
                  <a:solidFill>
                    <a:schemeClr val="bg2"/>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此处添加详细文本描述，建议与标题相关并符合整体语言风格，语言描述尽量简活生活。</a:t>
              </a:r>
              <a:endParaRPr lang="en-US" altLang="zh-CN" sz="1000" spc="75" dirty="0">
                <a:solidFill>
                  <a:schemeClr val="bg2"/>
                </a:solidFill>
                <a:latin typeface="微软雅黑" panose="020B0503020204020204" pitchFamily="34" charset="-122"/>
                <a:ea typeface="微软雅黑" panose="020B0503020204020204" pitchFamily="34" charset="-122"/>
                <a:cs typeface="Lato Light" charset="0"/>
                <a:sym typeface="Lato Light" charset="0"/>
              </a:endParaRPr>
            </a:p>
          </p:txBody>
        </p:sp>
      </p:grpSp>
      <p:grpSp>
        <p:nvGrpSpPr>
          <p:cNvPr id="7" name="组合 6"/>
          <p:cNvGrpSpPr/>
          <p:nvPr/>
        </p:nvGrpSpPr>
        <p:grpSpPr>
          <a:xfrm>
            <a:off x="4355975" y="1781689"/>
            <a:ext cx="4070747" cy="736997"/>
            <a:chOff x="5810027" y="2775630"/>
            <a:chExt cx="5427662" cy="982662"/>
          </a:xfrm>
        </p:grpSpPr>
        <p:sp>
          <p:nvSpPr>
            <p:cNvPr id="23563" name="矩形 14"/>
            <p:cNvSpPr>
              <a:spLocks noChangeArrowheads="1"/>
            </p:cNvSpPr>
            <p:nvPr/>
          </p:nvSpPr>
          <p:spPr bwMode="auto">
            <a:xfrm>
              <a:off x="5810027" y="2775630"/>
              <a:ext cx="982662" cy="982662"/>
            </a:xfrm>
            <a:prstGeom prst="rect">
              <a:avLst/>
            </a:prstGeom>
            <a:noFill/>
            <a:ln>
              <a:solidFill>
                <a:schemeClr val="accent2"/>
              </a:solidFill>
              <a:prstDash val="dash"/>
            </a:ln>
          </p:spPr>
          <p:txBody>
            <a:bodyPr anchor="ctr"/>
            <a:lstStyle/>
            <a:p>
              <a:pPr algn="ctr"/>
              <a:endParaRPr lang="zh-CN" altLang="zh-CN" sz="1350" dirty="0">
                <a:solidFill>
                  <a:srgbClr val="FFFFFF"/>
                </a:solidFill>
                <a:latin typeface="宋体" panose="02010600030101010101" pitchFamily="2" charset="-122"/>
                <a:sym typeface="宋体" panose="02010600030101010101" pitchFamily="2" charset="-122"/>
              </a:endParaRPr>
            </a:p>
          </p:txBody>
        </p:sp>
        <p:sp>
          <p:nvSpPr>
            <p:cNvPr id="23567" name="矩形 18"/>
            <p:cNvSpPr>
              <a:spLocks noChangeArrowheads="1"/>
            </p:cNvSpPr>
            <p:nvPr/>
          </p:nvSpPr>
          <p:spPr bwMode="auto">
            <a:xfrm>
              <a:off x="7072090" y="2775630"/>
              <a:ext cx="4165599" cy="982662"/>
            </a:xfrm>
            <a:prstGeom prst="rect">
              <a:avLst/>
            </a:prstGeom>
            <a:solidFill>
              <a:schemeClr val="accent2"/>
            </a:solidFill>
            <a:ln>
              <a:noFill/>
            </a:ln>
          </p:spPr>
          <p:txBody>
            <a:bodyPr anchor="ctr"/>
            <a:lstStyle/>
            <a:p>
              <a:pPr algn="ctr"/>
              <a:endParaRPr lang="zh-CN" altLang="zh-CN" sz="1350">
                <a:solidFill>
                  <a:srgbClr val="FFFFFF"/>
                </a:solidFill>
                <a:latin typeface="宋体" panose="02010600030101010101" pitchFamily="2" charset="-122"/>
                <a:sym typeface="宋体" panose="02010600030101010101" pitchFamily="2" charset="-122"/>
              </a:endParaRPr>
            </a:p>
          </p:txBody>
        </p:sp>
        <p:sp>
          <p:nvSpPr>
            <p:cNvPr id="23575" name="文本框 26"/>
            <p:cNvSpPr>
              <a:spLocks noChangeArrowheads="1"/>
            </p:cNvSpPr>
            <p:nvPr/>
          </p:nvSpPr>
          <p:spPr bwMode="auto">
            <a:xfrm flipH="1">
              <a:off x="7408637" y="2846505"/>
              <a:ext cx="3491674" cy="84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lnSpc>
                  <a:spcPct val="120000"/>
                </a:lnSpc>
                <a:spcBef>
                  <a:spcPct val="0"/>
                </a:spcBef>
                <a:spcAft>
                  <a:spcPct val="0"/>
                </a:spcAft>
              </a:pPr>
              <a:r>
                <a:rPr lang="zh-CN" altLang="en-US" sz="1000" spc="75" dirty="0">
                  <a:solidFill>
                    <a:schemeClr val="bg2"/>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此处添加详细文本描述，建议与标题相关并符合整体语言风格，语言描述尽量简活生活。</a:t>
              </a:r>
              <a:endParaRPr lang="en-US" altLang="zh-CN" sz="1000" spc="75" dirty="0">
                <a:solidFill>
                  <a:schemeClr val="bg2"/>
                </a:solidFill>
                <a:latin typeface="微软雅黑" panose="020B0503020204020204" pitchFamily="34" charset="-122"/>
                <a:ea typeface="微软雅黑" panose="020B0503020204020204" pitchFamily="34" charset="-122"/>
                <a:cs typeface="Lato Light" charset="0"/>
                <a:sym typeface="Lato Light" charset="0"/>
              </a:endParaRPr>
            </a:p>
          </p:txBody>
        </p:sp>
      </p:grpSp>
      <p:grpSp>
        <p:nvGrpSpPr>
          <p:cNvPr id="8" name="组合 7"/>
          <p:cNvGrpSpPr/>
          <p:nvPr/>
        </p:nvGrpSpPr>
        <p:grpSpPr>
          <a:xfrm>
            <a:off x="4355975" y="2665820"/>
            <a:ext cx="4070747" cy="736998"/>
            <a:chOff x="5810027" y="3954463"/>
            <a:chExt cx="5427662" cy="982662"/>
          </a:xfrm>
        </p:grpSpPr>
        <p:sp>
          <p:nvSpPr>
            <p:cNvPr id="23564" name="矩形 15"/>
            <p:cNvSpPr>
              <a:spLocks noChangeArrowheads="1"/>
            </p:cNvSpPr>
            <p:nvPr/>
          </p:nvSpPr>
          <p:spPr bwMode="auto">
            <a:xfrm>
              <a:off x="5810027" y="3954463"/>
              <a:ext cx="982662" cy="982662"/>
            </a:xfrm>
            <a:prstGeom prst="rect">
              <a:avLst/>
            </a:prstGeom>
            <a:noFill/>
            <a:ln>
              <a:solidFill>
                <a:schemeClr val="accent1"/>
              </a:solidFill>
              <a:prstDash val="dash"/>
            </a:ln>
          </p:spPr>
          <p:txBody>
            <a:bodyPr anchor="ctr"/>
            <a:lstStyle/>
            <a:p>
              <a:pPr algn="ctr"/>
              <a:endParaRPr lang="zh-CN" altLang="zh-CN" sz="1350" dirty="0">
                <a:solidFill>
                  <a:srgbClr val="FFFFFF"/>
                </a:solidFill>
                <a:latin typeface="宋体" panose="02010600030101010101" pitchFamily="2" charset="-122"/>
                <a:sym typeface="宋体" panose="02010600030101010101" pitchFamily="2" charset="-122"/>
              </a:endParaRPr>
            </a:p>
          </p:txBody>
        </p:sp>
        <p:sp>
          <p:nvSpPr>
            <p:cNvPr id="23568" name="矩形 19"/>
            <p:cNvSpPr>
              <a:spLocks noChangeArrowheads="1"/>
            </p:cNvSpPr>
            <p:nvPr/>
          </p:nvSpPr>
          <p:spPr bwMode="auto">
            <a:xfrm>
              <a:off x="7072090" y="3954463"/>
              <a:ext cx="4165599" cy="982662"/>
            </a:xfrm>
            <a:prstGeom prst="rect">
              <a:avLst/>
            </a:prstGeom>
            <a:solidFill>
              <a:schemeClr val="accent1"/>
            </a:solidFill>
            <a:ln>
              <a:noFill/>
            </a:ln>
          </p:spPr>
          <p:txBody>
            <a:bodyPr anchor="ctr"/>
            <a:lstStyle/>
            <a:p>
              <a:pPr algn="ctr"/>
              <a:endParaRPr lang="zh-CN" altLang="zh-CN" sz="1350">
                <a:solidFill>
                  <a:srgbClr val="FFFFFF"/>
                </a:solidFill>
                <a:latin typeface="宋体" panose="02010600030101010101" pitchFamily="2" charset="-122"/>
                <a:sym typeface="宋体" panose="02010600030101010101" pitchFamily="2" charset="-122"/>
              </a:endParaRPr>
            </a:p>
          </p:txBody>
        </p:sp>
        <p:sp>
          <p:nvSpPr>
            <p:cNvPr id="23576" name="文本框 27"/>
            <p:cNvSpPr>
              <a:spLocks noChangeArrowheads="1"/>
            </p:cNvSpPr>
            <p:nvPr/>
          </p:nvSpPr>
          <p:spPr bwMode="auto">
            <a:xfrm flipH="1">
              <a:off x="7408639" y="4025339"/>
              <a:ext cx="3485172" cy="84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lnSpc>
                  <a:spcPct val="120000"/>
                </a:lnSpc>
                <a:spcBef>
                  <a:spcPct val="0"/>
                </a:spcBef>
                <a:spcAft>
                  <a:spcPct val="0"/>
                </a:spcAft>
              </a:pPr>
              <a:r>
                <a:rPr lang="zh-CN" altLang="en-US" sz="1000" spc="75" dirty="0">
                  <a:solidFill>
                    <a:schemeClr val="bg2"/>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此处添加详细文本描述，建议与标题相关并符合整体语言风格，语言描述尽量简活生活。</a:t>
              </a:r>
              <a:endParaRPr lang="en-US" altLang="zh-CN" sz="1000" spc="75" dirty="0">
                <a:solidFill>
                  <a:schemeClr val="bg2"/>
                </a:solidFill>
                <a:latin typeface="微软雅黑" panose="020B0503020204020204" pitchFamily="34" charset="-122"/>
                <a:ea typeface="微软雅黑" panose="020B0503020204020204" pitchFamily="34" charset="-122"/>
                <a:cs typeface="Lato Light" charset="0"/>
                <a:sym typeface="Lato Light" charset="0"/>
              </a:endParaRPr>
            </a:p>
          </p:txBody>
        </p:sp>
      </p:grpSp>
      <p:grpSp>
        <p:nvGrpSpPr>
          <p:cNvPr id="9" name="组合 8"/>
          <p:cNvGrpSpPr/>
          <p:nvPr/>
        </p:nvGrpSpPr>
        <p:grpSpPr>
          <a:xfrm>
            <a:off x="4355974" y="3548751"/>
            <a:ext cx="4070747" cy="736998"/>
            <a:chOff x="5810027" y="5131708"/>
            <a:chExt cx="5427662" cy="982663"/>
          </a:xfrm>
        </p:grpSpPr>
        <p:sp>
          <p:nvSpPr>
            <p:cNvPr id="23565" name="矩形 16"/>
            <p:cNvSpPr>
              <a:spLocks noChangeArrowheads="1"/>
            </p:cNvSpPr>
            <p:nvPr/>
          </p:nvSpPr>
          <p:spPr bwMode="auto">
            <a:xfrm>
              <a:off x="5810027" y="5131708"/>
              <a:ext cx="982662" cy="982663"/>
            </a:xfrm>
            <a:prstGeom prst="rect">
              <a:avLst/>
            </a:prstGeom>
            <a:noFill/>
            <a:ln>
              <a:solidFill>
                <a:schemeClr val="accent2"/>
              </a:solidFill>
              <a:prstDash val="dash"/>
            </a:ln>
          </p:spPr>
          <p:txBody>
            <a:bodyPr anchor="ctr"/>
            <a:lstStyle/>
            <a:p>
              <a:pPr algn="ctr"/>
              <a:endParaRPr lang="zh-CN" altLang="zh-CN" sz="1350">
                <a:solidFill>
                  <a:srgbClr val="FFFFFF"/>
                </a:solidFill>
                <a:latin typeface="宋体" panose="02010600030101010101" pitchFamily="2" charset="-122"/>
                <a:sym typeface="宋体" panose="02010600030101010101" pitchFamily="2" charset="-122"/>
              </a:endParaRPr>
            </a:p>
          </p:txBody>
        </p:sp>
        <p:sp>
          <p:nvSpPr>
            <p:cNvPr id="23569" name="矩形 20"/>
            <p:cNvSpPr>
              <a:spLocks noChangeArrowheads="1"/>
            </p:cNvSpPr>
            <p:nvPr/>
          </p:nvSpPr>
          <p:spPr bwMode="auto">
            <a:xfrm>
              <a:off x="7072090" y="5131708"/>
              <a:ext cx="4165599" cy="982663"/>
            </a:xfrm>
            <a:prstGeom prst="rect">
              <a:avLst/>
            </a:prstGeom>
            <a:solidFill>
              <a:schemeClr val="accent2"/>
            </a:solidFill>
            <a:ln>
              <a:noFill/>
            </a:ln>
          </p:spPr>
          <p:txBody>
            <a:bodyPr anchor="ctr"/>
            <a:lstStyle/>
            <a:p>
              <a:pPr algn="ctr"/>
              <a:endParaRPr lang="zh-CN" altLang="zh-CN" sz="1350">
                <a:solidFill>
                  <a:srgbClr val="FFFFFF"/>
                </a:solidFill>
                <a:latin typeface="宋体" panose="02010600030101010101" pitchFamily="2" charset="-122"/>
                <a:sym typeface="宋体" panose="02010600030101010101" pitchFamily="2" charset="-122"/>
              </a:endParaRPr>
            </a:p>
          </p:txBody>
        </p:sp>
        <p:sp>
          <p:nvSpPr>
            <p:cNvPr id="23577" name="文本框 28"/>
            <p:cNvSpPr>
              <a:spLocks noChangeArrowheads="1"/>
            </p:cNvSpPr>
            <p:nvPr/>
          </p:nvSpPr>
          <p:spPr bwMode="auto">
            <a:xfrm flipH="1">
              <a:off x="7416577" y="5202584"/>
              <a:ext cx="3477236" cy="84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lnSpc>
                  <a:spcPct val="120000"/>
                </a:lnSpc>
                <a:spcBef>
                  <a:spcPct val="0"/>
                </a:spcBef>
                <a:spcAft>
                  <a:spcPct val="0"/>
                </a:spcAft>
              </a:pPr>
              <a:r>
                <a:rPr lang="zh-CN" altLang="en-US" sz="1000" spc="75" dirty="0">
                  <a:solidFill>
                    <a:schemeClr val="bg2"/>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此处添加详细文本描述，建议与标题相关并符合整体语言风格，语言描述尽量简活生活。</a:t>
              </a:r>
              <a:endParaRPr lang="en-US" altLang="zh-CN" sz="1000" spc="75" dirty="0">
                <a:solidFill>
                  <a:schemeClr val="bg2"/>
                </a:solidFill>
                <a:latin typeface="微软雅黑" panose="020B0503020204020204" pitchFamily="34" charset="-122"/>
                <a:ea typeface="微软雅黑" panose="020B0503020204020204" pitchFamily="34" charset="-122"/>
                <a:cs typeface="Lato Light" charset="0"/>
                <a:sym typeface="Lato Light" charset="0"/>
              </a:endParaRPr>
            </a:p>
          </p:txBody>
        </p:sp>
      </p:grpSp>
      <p:sp>
        <p:nvSpPr>
          <p:cNvPr id="37" name="KSO_Shape"/>
          <p:cNvSpPr/>
          <p:nvPr/>
        </p:nvSpPr>
        <p:spPr bwMode="auto">
          <a:xfrm>
            <a:off x="4437037" y="1054010"/>
            <a:ext cx="573681" cy="429305"/>
          </a:xfrm>
          <a:custGeom>
            <a:avLst/>
            <a:gdLst>
              <a:gd name="T0" fmla="*/ 151004 w 5185"/>
              <a:gd name="T1" fmla="*/ 1065477 h 3880"/>
              <a:gd name="T2" fmla="*/ 1873403 w 5185"/>
              <a:gd name="T3" fmla="*/ 1297678 h 3880"/>
              <a:gd name="T4" fmla="*/ 751713 w 5185"/>
              <a:gd name="T5" fmla="*/ 1241832 h 3880"/>
              <a:gd name="T6" fmla="*/ 1108464 w 5185"/>
              <a:gd name="T7" fmla="*/ 1148144 h 3880"/>
              <a:gd name="T8" fmla="*/ 751713 w 5185"/>
              <a:gd name="T9" fmla="*/ 1241832 h 3880"/>
              <a:gd name="T10" fmla="*/ 1726808 w 5185"/>
              <a:gd name="T11" fmla="*/ 1012203 h 3880"/>
              <a:gd name="T12" fmla="*/ 1726073 w 5185"/>
              <a:gd name="T13" fmla="*/ 1007794 h 3880"/>
              <a:gd name="T14" fmla="*/ 1726808 w 5185"/>
              <a:gd name="T15" fmla="*/ 44089 h 3880"/>
              <a:gd name="T16" fmla="*/ 1726441 w 5185"/>
              <a:gd name="T17" fmla="*/ 39680 h 3880"/>
              <a:gd name="T18" fmla="*/ 1724604 w 5185"/>
              <a:gd name="T19" fmla="*/ 30862 h 3880"/>
              <a:gd name="T20" fmla="*/ 1721297 w 5185"/>
              <a:gd name="T21" fmla="*/ 23147 h 3880"/>
              <a:gd name="T22" fmla="*/ 1716888 w 5185"/>
              <a:gd name="T23" fmla="*/ 15798 h 3880"/>
              <a:gd name="T24" fmla="*/ 1711010 w 5185"/>
              <a:gd name="T25" fmla="*/ 9920 h 3880"/>
              <a:gd name="T26" fmla="*/ 1703662 w 5185"/>
              <a:gd name="T27" fmla="*/ 5144 h 3880"/>
              <a:gd name="T28" fmla="*/ 1695946 w 5185"/>
              <a:gd name="T29" fmla="*/ 1837 h 3880"/>
              <a:gd name="T30" fmla="*/ 1687128 w 5185"/>
              <a:gd name="T31" fmla="*/ 367 h 3880"/>
              <a:gd name="T32" fmla="*/ 222281 w 5185"/>
              <a:gd name="T33" fmla="*/ 0 h 3880"/>
              <a:gd name="T34" fmla="*/ 217872 w 5185"/>
              <a:gd name="T35" fmla="*/ 367 h 3880"/>
              <a:gd name="T36" fmla="*/ 209054 w 5185"/>
              <a:gd name="T37" fmla="*/ 1837 h 3880"/>
              <a:gd name="T38" fmla="*/ 201338 w 5185"/>
              <a:gd name="T39" fmla="*/ 5144 h 3880"/>
              <a:gd name="T40" fmla="*/ 194358 w 5185"/>
              <a:gd name="T41" fmla="*/ 9920 h 3880"/>
              <a:gd name="T42" fmla="*/ 188112 w 5185"/>
              <a:gd name="T43" fmla="*/ 15798 h 3880"/>
              <a:gd name="T44" fmla="*/ 183336 w 5185"/>
              <a:gd name="T45" fmla="*/ 23147 h 3880"/>
              <a:gd name="T46" fmla="*/ 180029 w 5185"/>
              <a:gd name="T47" fmla="*/ 30862 h 3880"/>
              <a:gd name="T48" fmla="*/ 178559 w 5185"/>
              <a:gd name="T49" fmla="*/ 39680 h 3880"/>
              <a:gd name="T50" fmla="*/ 178192 w 5185"/>
              <a:gd name="T51" fmla="*/ 1003386 h 3880"/>
              <a:gd name="T52" fmla="*/ 178559 w 5185"/>
              <a:gd name="T53" fmla="*/ 1007794 h 3880"/>
              <a:gd name="T54" fmla="*/ 178192 w 5185"/>
              <a:gd name="T55" fmla="*/ 1012203 h 3880"/>
              <a:gd name="T56" fmla="*/ 1727176 w 5185"/>
              <a:gd name="T57" fmla="*/ 1012571 h 3880"/>
              <a:gd name="T58" fmla="*/ 1616954 w 5185"/>
              <a:gd name="T59" fmla="*/ 937620 h 3880"/>
              <a:gd name="T60" fmla="*/ 288046 w 5185"/>
              <a:gd name="T61" fmla="*/ 109854 h 3880"/>
              <a:gd name="T62" fmla="*/ 1616954 w 5185"/>
              <a:gd name="T63" fmla="*/ 937620 h 3880"/>
              <a:gd name="T64" fmla="*/ 4409 w 5185"/>
              <a:gd name="T65" fmla="*/ 1350584 h 3880"/>
              <a:gd name="T66" fmla="*/ 0 w 5185"/>
              <a:gd name="T67" fmla="*/ 1359402 h 3880"/>
              <a:gd name="T68" fmla="*/ 735 w 5185"/>
              <a:gd name="T69" fmla="*/ 1369322 h 3880"/>
              <a:gd name="T70" fmla="*/ 3307 w 5185"/>
              <a:gd name="T71" fmla="*/ 1379977 h 3880"/>
              <a:gd name="T72" fmla="*/ 7348 w 5185"/>
              <a:gd name="T73" fmla="*/ 1390999 h 3880"/>
              <a:gd name="T74" fmla="*/ 13227 w 5185"/>
              <a:gd name="T75" fmla="*/ 1401654 h 3880"/>
              <a:gd name="T76" fmla="*/ 19473 w 5185"/>
              <a:gd name="T77" fmla="*/ 1411206 h 3880"/>
              <a:gd name="T78" fmla="*/ 26821 w 5185"/>
              <a:gd name="T79" fmla="*/ 1418554 h 3880"/>
              <a:gd name="T80" fmla="*/ 35271 w 5185"/>
              <a:gd name="T81" fmla="*/ 1423698 h 3880"/>
              <a:gd name="T82" fmla="*/ 41884 w 5185"/>
              <a:gd name="T83" fmla="*/ 1425168 h 3880"/>
              <a:gd name="T84" fmla="*/ 1860911 w 5185"/>
              <a:gd name="T85" fmla="*/ 1425535 h 3880"/>
              <a:gd name="T86" fmla="*/ 1863116 w 5185"/>
              <a:gd name="T87" fmla="*/ 1425168 h 3880"/>
              <a:gd name="T88" fmla="*/ 1869729 w 5185"/>
              <a:gd name="T89" fmla="*/ 1423698 h 3880"/>
              <a:gd name="T90" fmla="*/ 1878179 w 5185"/>
              <a:gd name="T91" fmla="*/ 1418554 h 3880"/>
              <a:gd name="T92" fmla="*/ 1885527 w 5185"/>
              <a:gd name="T93" fmla="*/ 1411206 h 3880"/>
              <a:gd name="T94" fmla="*/ 1892141 w 5185"/>
              <a:gd name="T95" fmla="*/ 1401654 h 3880"/>
              <a:gd name="T96" fmla="*/ 1897652 w 5185"/>
              <a:gd name="T97" fmla="*/ 1390999 h 3880"/>
              <a:gd name="T98" fmla="*/ 1901693 w 5185"/>
              <a:gd name="T99" fmla="*/ 1379977 h 3880"/>
              <a:gd name="T100" fmla="*/ 1903898 w 5185"/>
              <a:gd name="T101" fmla="*/ 1369322 h 3880"/>
              <a:gd name="T102" fmla="*/ 1905000 w 5185"/>
              <a:gd name="T103" fmla="*/ 1359402 h 38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185" h="3880">
                <a:moveTo>
                  <a:pt x="4775" y="2900"/>
                </a:moveTo>
                <a:lnTo>
                  <a:pt x="411" y="2900"/>
                </a:lnTo>
                <a:lnTo>
                  <a:pt x="87" y="3532"/>
                </a:lnTo>
                <a:lnTo>
                  <a:pt x="5099" y="3532"/>
                </a:lnTo>
                <a:lnTo>
                  <a:pt x="4775" y="2900"/>
                </a:lnTo>
                <a:close/>
                <a:moveTo>
                  <a:pt x="2046" y="3380"/>
                </a:moveTo>
                <a:lnTo>
                  <a:pt x="2181" y="3125"/>
                </a:lnTo>
                <a:lnTo>
                  <a:pt x="3017" y="3125"/>
                </a:lnTo>
                <a:lnTo>
                  <a:pt x="3139" y="3380"/>
                </a:lnTo>
                <a:lnTo>
                  <a:pt x="2046" y="3380"/>
                </a:lnTo>
                <a:close/>
                <a:moveTo>
                  <a:pt x="4700" y="2755"/>
                </a:moveTo>
                <a:lnTo>
                  <a:pt x="4700" y="2755"/>
                </a:lnTo>
                <a:lnTo>
                  <a:pt x="4698" y="2743"/>
                </a:lnTo>
                <a:lnTo>
                  <a:pt x="4700" y="2731"/>
                </a:lnTo>
                <a:lnTo>
                  <a:pt x="4700" y="120"/>
                </a:lnTo>
                <a:lnTo>
                  <a:pt x="4699" y="108"/>
                </a:lnTo>
                <a:lnTo>
                  <a:pt x="4697" y="95"/>
                </a:lnTo>
                <a:lnTo>
                  <a:pt x="4694" y="84"/>
                </a:lnTo>
                <a:lnTo>
                  <a:pt x="4690" y="73"/>
                </a:lnTo>
                <a:lnTo>
                  <a:pt x="4685" y="63"/>
                </a:lnTo>
                <a:lnTo>
                  <a:pt x="4680" y="53"/>
                </a:lnTo>
                <a:lnTo>
                  <a:pt x="4673" y="43"/>
                </a:lnTo>
                <a:lnTo>
                  <a:pt x="4665" y="34"/>
                </a:lnTo>
                <a:lnTo>
                  <a:pt x="4657" y="27"/>
                </a:lnTo>
                <a:lnTo>
                  <a:pt x="4647" y="20"/>
                </a:lnTo>
                <a:lnTo>
                  <a:pt x="4637" y="14"/>
                </a:lnTo>
                <a:lnTo>
                  <a:pt x="4627" y="9"/>
                </a:lnTo>
                <a:lnTo>
                  <a:pt x="4616" y="5"/>
                </a:lnTo>
                <a:lnTo>
                  <a:pt x="4605" y="2"/>
                </a:lnTo>
                <a:lnTo>
                  <a:pt x="4592" y="1"/>
                </a:lnTo>
                <a:lnTo>
                  <a:pt x="4580" y="0"/>
                </a:lnTo>
                <a:lnTo>
                  <a:pt x="605" y="0"/>
                </a:lnTo>
                <a:lnTo>
                  <a:pt x="593" y="1"/>
                </a:lnTo>
                <a:lnTo>
                  <a:pt x="581" y="2"/>
                </a:lnTo>
                <a:lnTo>
                  <a:pt x="569" y="5"/>
                </a:lnTo>
                <a:lnTo>
                  <a:pt x="558" y="9"/>
                </a:lnTo>
                <a:lnTo>
                  <a:pt x="548" y="14"/>
                </a:lnTo>
                <a:lnTo>
                  <a:pt x="538" y="20"/>
                </a:lnTo>
                <a:lnTo>
                  <a:pt x="529" y="27"/>
                </a:lnTo>
                <a:lnTo>
                  <a:pt x="521" y="34"/>
                </a:lnTo>
                <a:lnTo>
                  <a:pt x="512" y="43"/>
                </a:lnTo>
                <a:lnTo>
                  <a:pt x="505" y="53"/>
                </a:lnTo>
                <a:lnTo>
                  <a:pt x="499" y="63"/>
                </a:lnTo>
                <a:lnTo>
                  <a:pt x="494" y="73"/>
                </a:lnTo>
                <a:lnTo>
                  <a:pt x="490" y="84"/>
                </a:lnTo>
                <a:lnTo>
                  <a:pt x="488" y="95"/>
                </a:lnTo>
                <a:lnTo>
                  <a:pt x="486" y="108"/>
                </a:lnTo>
                <a:lnTo>
                  <a:pt x="485" y="120"/>
                </a:lnTo>
                <a:lnTo>
                  <a:pt x="485" y="2731"/>
                </a:lnTo>
                <a:lnTo>
                  <a:pt x="486" y="2743"/>
                </a:lnTo>
                <a:lnTo>
                  <a:pt x="485" y="2755"/>
                </a:lnTo>
                <a:lnTo>
                  <a:pt x="484" y="2756"/>
                </a:lnTo>
                <a:lnTo>
                  <a:pt x="4701" y="2756"/>
                </a:lnTo>
                <a:lnTo>
                  <a:pt x="4700" y="2755"/>
                </a:lnTo>
                <a:close/>
                <a:moveTo>
                  <a:pt x="4401" y="2552"/>
                </a:moveTo>
                <a:lnTo>
                  <a:pt x="784" y="2552"/>
                </a:lnTo>
                <a:lnTo>
                  <a:pt x="784" y="299"/>
                </a:lnTo>
                <a:lnTo>
                  <a:pt x="4401" y="299"/>
                </a:lnTo>
                <a:lnTo>
                  <a:pt x="4401" y="2552"/>
                </a:lnTo>
                <a:close/>
                <a:moveTo>
                  <a:pt x="5172" y="3676"/>
                </a:moveTo>
                <a:lnTo>
                  <a:pt x="12" y="3676"/>
                </a:lnTo>
                <a:lnTo>
                  <a:pt x="0" y="3700"/>
                </a:lnTo>
                <a:lnTo>
                  <a:pt x="1" y="3713"/>
                </a:lnTo>
                <a:lnTo>
                  <a:pt x="2" y="3727"/>
                </a:lnTo>
                <a:lnTo>
                  <a:pt x="5" y="3741"/>
                </a:lnTo>
                <a:lnTo>
                  <a:pt x="9" y="3756"/>
                </a:lnTo>
                <a:lnTo>
                  <a:pt x="14" y="3771"/>
                </a:lnTo>
                <a:lnTo>
                  <a:pt x="20" y="3786"/>
                </a:lnTo>
                <a:lnTo>
                  <a:pt x="28" y="3801"/>
                </a:lnTo>
                <a:lnTo>
                  <a:pt x="36" y="3815"/>
                </a:lnTo>
                <a:lnTo>
                  <a:pt x="44" y="3828"/>
                </a:lnTo>
                <a:lnTo>
                  <a:pt x="53" y="3841"/>
                </a:lnTo>
                <a:lnTo>
                  <a:pt x="63" y="3852"/>
                </a:lnTo>
                <a:lnTo>
                  <a:pt x="73" y="3861"/>
                </a:lnTo>
                <a:lnTo>
                  <a:pt x="85" y="3869"/>
                </a:lnTo>
                <a:lnTo>
                  <a:pt x="96" y="3875"/>
                </a:lnTo>
                <a:lnTo>
                  <a:pt x="108" y="3878"/>
                </a:lnTo>
                <a:lnTo>
                  <a:pt x="114" y="3879"/>
                </a:lnTo>
                <a:lnTo>
                  <a:pt x="120" y="3880"/>
                </a:lnTo>
                <a:lnTo>
                  <a:pt x="5065" y="3880"/>
                </a:lnTo>
                <a:lnTo>
                  <a:pt x="5071" y="3879"/>
                </a:lnTo>
                <a:lnTo>
                  <a:pt x="5077" y="3878"/>
                </a:lnTo>
                <a:lnTo>
                  <a:pt x="5089" y="3875"/>
                </a:lnTo>
                <a:lnTo>
                  <a:pt x="5101" y="3869"/>
                </a:lnTo>
                <a:lnTo>
                  <a:pt x="5112" y="3861"/>
                </a:lnTo>
                <a:lnTo>
                  <a:pt x="5122" y="3852"/>
                </a:lnTo>
                <a:lnTo>
                  <a:pt x="5132" y="3841"/>
                </a:lnTo>
                <a:lnTo>
                  <a:pt x="5141" y="3828"/>
                </a:lnTo>
                <a:lnTo>
                  <a:pt x="5150" y="3815"/>
                </a:lnTo>
                <a:lnTo>
                  <a:pt x="5158" y="3801"/>
                </a:lnTo>
                <a:lnTo>
                  <a:pt x="5165" y="3786"/>
                </a:lnTo>
                <a:lnTo>
                  <a:pt x="5171" y="3771"/>
                </a:lnTo>
                <a:lnTo>
                  <a:pt x="5176" y="3756"/>
                </a:lnTo>
                <a:lnTo>
                  <a:pt x="5180" y="3741"/>
                </a:lnTo>
                <a:lnTo>
                  <a:pt x="5182" y="3727"/>
                </a:lnTo>
                <a:lnTo>
                  <a:pt x="5184" y="3713"/>
                </a:lnTo>
                <a:lnTo>
                  <a:pt x="5185" y="3700"/>
                </a:lnTo>
                <a:lnTo>
                  <a:pt x="5172" y="3676"/>
                </a:lnTo>
                <a:close/>
              </a:path>
            </a:pathLst>
          </a:custGeom>
          <a:solidFill>
            <a:schemeClr val="accent1"/>
          </a:solidFill>
          <a:ln>
            <a:noFill/>
          </a:ln>
        </p:spPr>
        <p:txBody>
          <a:bodyPr bIns="270000"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sz="1350" dirty="0">
              <a:solidFill>
                <a:srgbClr val="FFFFFF"/>
              </a:solidFill>
            </a:endParaRPr>
          </a:p>
        </p:txBody>
      </p:sp>
      <p:sp>
        <p:nvSpPr>
          <p:cNvPr id="38" name="KSO_Shape"/>
          <p:cNvSpPr/>
          <p:nvPr/>
        </p:nvSpPr>
        <p:spPr bwMode="auto">
          <a:xfrm>
            <a:off x="4503612" y="1914785"/>
            <a:ext cx="451246" cy="451246"/>
          </a:xfrm>
          <a:custGeom>
            <a:avLst/>
            <a:gdLst/>
            <a:ahLst/>
            <a:cxnLst/>
            <a:rect l="0" t="0" r="r" b="b"/>
            <a:pathLst>
              <a:path w="14245316" h="14255088">
                <a:moveTo>
                  <a:pt x="7593642" y="12119807"/>
                </a:moveTo>
                <a:lnTo>
                  <a:pt x="7662036" y="12774427"/>
                </a:lnTo>
                <a:lnTo>
                  <a:pt x="7564332" y="12784197"/>
                </a:lnTo>
                <a:lnTo>
                  <a:pt x="7505708" y="12129577"/>
                </a:lnTo>
                <a:lnTo>
                  <a:pt x="7593642" y="12119807"/>
                </a:lnTo>
                <a:close/>
                <a:moveTo>
                  <a:pt x="6626368" y="12119807"/>
                </a:moveTo>
                <a:lnTo>
                  <a:pt x="6714302" y="12129577"/>
                </a:lnTo>
                <a:lnTo>
                  <a:pt x="6665448" y="12784197"/>
                </a:lnTo>
                <a:lnTo>
                  <a:pt x="6567744" y="12774427"/>
                </a:lnTo>
                <a:lnTo>
                  <a:pt x="6626368" y="12119807"/>
                </a:lnTo>
                <a:close/>
                <a:moveTo>
                  <a:pt x="8463212" y="11963479"/>
                </a:moveTo>
                <a:lnTo>
                  <a:pt x="8639080" y="12598559"/>
                </a:lnTo>
                <a:lnTo>
                  <a:pt x="8541376" y="12618100"/>
                </a:lnTo>
                <a:lnTo>
                  <a:pt x="8375278" y="11983020"/>
                </a:lnTo>
                <a:lnTo>
                  <a:pt x="8463212" y="11963479"/>
                </a:lnTo>
                <a:close/>
                <a:moveTo>
                  <a:pt x="5756798" y="11953709"/>
                </a:moveTo>
                <a:lnTo>
                  <a:pt x="5844732" y="11983020"/>
                </a:lnTo>
                <a:lnTo>
                  <a:pt x="5678634" y="12618100"/>
                </a:lnTo>
                <a:lnTo>
                  <a:pt x="5590700" y="12598559"/>
                </a:lnTo>
                <a:lnTo>
                  <a:pt x="5756798" y="11953709"/>
                </a:lnTo>
                <a:close/>
                <a:moveTo>
                  <a:pt x="7085580" y="11728989"/>
                </a:moveTo>
                <a:lnTo>
                  <a:pt x="7173512" y="11728989"/>
                </a:lnTo>
                <a:lnTo>
                  <a:pt x="7173512" y="12803738"/>
                </a:lnTo>
                <a:lnTo>
                  <a:pt x="7085580" y="12803738"/>
                </a:lnTo>
                <a:lnTo>
                  <a:pt x="7085580" y="11728989"/>
                </a:lnTo>
                <a:close/>
                <a:moveTo>
                  <a:pt x="6264860" y="11650825"/>
                </a:moveTo>
                <a:lnTo>
                  <a:pt x="6352796" y="11660595"/>
                </a:lnTo>
                <a:lnTo>
                  <a:pt x="6167156" y="12725575"/>
                </a:lnTo>
                <a:lnTo>
                  <a:pt x="6079222" y="12706034"/>
                </a:lnTo>
                <a:lnTo>
                  <a:pt x="6264860" y="11650825"/>
                </a:lnTo>
                <a:close/>
                <a:moveTo>
                  <a:pt x="4936080" y="11650825"/>
                </a:moveTo>
                <a:lnTo>
                  <a:pt x="5014244" y="11689907"/>
                </a:lnTo>
                <a:lnTo>
                  <a:pt x="4740672" y="12285904"/>
                </a:lnTo>
                <a:lnTo>
                  <a:pt x="4652736" y="12246823"/>
                </a:lnTo>
                <a:lnTo>
                  <a:pt x="4936080" y="11650825"/>
                </a:lnTo>
                <a:close/>
                <a:moveTo>
                  <a:pt x="9303472" y="11641055"/>
                </a:moveTo>
                <a:lnTo>
                  <a:pt x="9596584" y="12237052"/>
                </a:lnTo>
                <a:lnTo>
                  <a:pt x="9508650" y="12276134"/>
                </a:lnTo>
                <a:lnTo>
                  <a:pt x="9225308" y="11680136"/>
                </a:lnTo>
                <a:lnTo>
                  <a:pt x="9303472" y="11641055"/>
                </a:lnTo>
                <a:close/>
                <a:moveTo>
                  <a:pt x="7974690" y="11641055"/>
                </a:moveTo>
                <a:lnTo>
                  <a:pt x="8160328" y="12706034"/>
                </a:lnTo>
                <a:lnTo>
                  <a:pt x="8072394" y="12725575"/>
                </a:lnTo>
                <a:lnTo>
                  <a:pt x="7886756" y="11660595"/>
                </a:lnTo>
                <a:lnTo>
                  <a:pt x="7974690" y="11641055"/>
                </a:lnTo>
                <a:close/>
                <a:moveTo>
                  <a:pt x="5492996" y="11435875"/>
                </a:moveTo>
                <a:lnTo>
                  <a:pt x="5580928" y="11465186"/>
                </a:lnTo>
                <a:lnTo>
                  <a:pt x="5209652" y="12481313"/>
                </a:lnTo>
                <a:lnTo>
                  <a:pt x="5121718" y="12452002"/>
                </a:lnTo>
                <a:lnTo>
                  <a:pt x="5492996" y="11435875"/>
                </a:lnTo>
                <a:close/>
                <a:moveTo>
                  <a:pt x="8756326" y="11426105"/>
                </a:moveTo>
                <a:lnTo>
                  <a:pt x="9127604" y="12442232"/>
                </a:lnTo>
                <a:lnTo>
                  <a:pt x="9039668" y="12471543"/>
                </a:lnTo>
                <a:lnTo>
                  <a:pt x="8668392" y="11455416"/>
                </a:lnTo>
                <a:lnTo>
                  <a:pt x="8756326" y="11426105"/>
                </a:lnTo>
                <a:close/>
                <a:moveTo>
                  <a:pt x="10065566" y="11191614"/>
                </a:moveTo>
                <a:lnTo>
                  <a:pt x="10446612" y="11738759"/>
                </a:lnTo>
                <a:lnTo>
                  <a:pt x="10368450" y="11787611"/>
                </a:lnTo>
                <a:lnTo>
                  <a:pt x="9987402" y="11250237"/>
                </a:lnTo>
                <a:lnTo>
                  <a:pt x="10065566" y="11191614"/>
                </a:lnTo>
                <a:close/>
                <a:moveTo>
                  <a:pt x="4154444" y="11191614"/>
                </a:moveTo>
                <a:lnTo>
                  <a:pt x="4232608" y="11240466"/>
                </a:lnTo>
                <a:lnTo>
                  <a:pt x="3851560" y="11787611"/>
                </a:lnTo>
                <a:lnTo>
                  <a:pt x="3773396" y="11728989"/>
                </a:lnTo>
                <a:lnTo>
                  <a:pt x="4154444" y="11191614"/>
                </a:lnTo>
                <a:close/>
                <a:moveTo>
                  <a:pt x="4760212" y="11084139"/>
                </a:moveTo>
                <a:lnTo>
                  <a:pt x="4838376" y="11132991"/>
                </a:lnTo>
                <a:lnTo>
                  <a:pt x="4301000" y="12070954"/>
                </a:lnTo>
                <a:lnTo>
                  <a:pt x="4222836" y="12022102"/>
                </a:lnTo>
                <a:lnTo>
                  <a:pt x="4760212" y="11084139"/>
                </a:lnTo>
                <a:close/>
                <a:moveTo>
                  <a:pt x="9489108" y="11074368"/>
                </a:moveTo>
                <a:lnTo>
                  <a:pt x="10026484" y="12012332"/>
                </a:lnTo>
                <a:lnTo>
                  <a:pt x="9948320" y="12051414"/>
                </a:lnTo>
                <a:lnTo>
                  <a:pt x="9401176" y="11123221"/>
                </a:lnTo>
                <a:lnTo>
                  <a:pt x="9489108" y="11074368"/>
                </a:lnTo>
                <a:close/>
                <a:moveTo>
                  <a:pt x="10739728" y="10615157"/>
                </a:moveTo>
                <a:lnTo>
                  <a:pt x="11208708" y="11084139"/>
                </a:lnTo>
                <a:lnTo>
                  <a:pt x="11140316" y="11152532"/>
                </a:lnTo>
                <a:lnTo>
                  <a:pt x="10671334" y="10683550"/>
                </a:lnTo>
                <a:lnTo>
                  <a:pt x="10739728" y="10615157"/>
                </a:lnTo>
                <a:close/>
                <a:moveTo>
                  <a:pt x="4095820" y="10615157"/>
                </a:moveTo>
                <a:lnTo>
                  <a:pt x="4164214" y="10673780"/>
                </a:lnTo>
                <a:lnTo>
                  <a:pt x="3470512" y="11504268"/>
                </a:lnTo>
                <a:lnTo>
                  <a:pt x="3402120" y="11435875"/>
                </a:lnTo>
                <a:lnTo>
                  <a:pt x="4095820" y="10615157"/>
                </a:lnTo>
                <a:close/>
                <a:moveTo>
                  <a:pt x="10133960" y="10605387"/>
                </a:moveTo>
                <a:lnTo>
                  <a:pt x="10827660" y="11435875"/>
                </a:lnTo>
                <a:lnTo>
                  <a:pt x="10759268" y="11494498"/>
                </a:lnTo>
                <a:lnTo>
                  <a:pt x="10065566" y="10664009"/>
                </a:lnTo>
                <a:lnTo>
                  <a:pt x="10133960" y="10605387"/>
                </a:lnTo>
                <a:close/>
                <a:moveTo>
                  <a:pt x="3529136" y="10038701"/>
                </a:moveTo>
                <a:lnTo>
                  <a:pt x="3587758" y="10116864"/>
                </a:lnTo>
                <a:lnTo>
                  <a:pt x="2767040" y="10810566"/>
                </a:lnTo>
                <a:lnTo>
                  <a:pt x="2708416" y="10732403"/>
                </a:lnTo>
                <a:lnTo>
                  <a:pt x="3529136" y="10038701"/>
                </a:lnTo>
                <a:close/>
                <a:moveTo>
                  <a:pt x="10710416" y="10019160"/>
                </a:moveTo>
                <a:lnTo>
                  <a:pt x="11540904" y="10712862"/>
                </a:lnTo>
                <a:lnTo>
                  <a:pt x="11482280" y="10781255"/>
                </a:lnTo>
                <a:lnTo>
                  <a:pt x="10651792" y="10087553"/>
                </a:lnTo>
                <a:lnTo>
                  <a:pt x="10710416" y="10019160"/>
                </a:lnTo>
                <a:close/>
                <a:moveTo>
                  <a:pt x="11296644" y="9940996"/>
                </a:moveTo>
                <a:lnTo>
                  <a:pt x="11843788" y="10312273"/>
                </a:lnTo>
                <a:lnTo>
                  <a:pt x="11785164" y="10390437"/>
                </a:lnTo>
                <a:lnTo>
                  <a:pt x="11238020" y="10009389"/>
                </a:lnTo>
                <a:lnTo>
                  <a:pt x="11296644" y="9940996"/>
                </a:lnTo>
                <a:close/>
                <a:moveTo>
                  <a:pt x="2933136" y="9940996"/>
                </a:moveTo>
                <a:lnTo>
                  <a:pt x="2981990" y="10009389"/>
                </a:lnTo>
                <a:lnTo>
                  <a:pt x="2444616" y="10400207"/>
                </a:lnTo>
                <a:lnTo>
                  <a:pt x="2385992" y="10322044"/>
                </a:lnTo>
                <a:lnTo>
                  <a:pt x="2933136" y="9940996"/>
                </a:lnTo>
                <a:close/>
                <a:moveTo>
                  <a:pt x="3069924" y="9364540"/>
                </a:moveTo>
                <a:lnTo>
                  <a:pt x="3109006" y="9442703"/>
                </a:lnTo>
                <a:lnTo>
                  <a:pt x="2180812" y="9989848"/>
                </a:lnTo>
                <a:lnTo>
                  <a:pt x="2131960" y="9901914"/>
                </a:lnTo>
                <a:lnTo>
                  <a:pt x="3069924" y="9364540"/>
                </a:lnTo>
                <a:close/>
                <a:moveTo>
                  <a:pt x="11159856" y="9354769"/>
                </a:moveTo>
                <a:lnTo>
                  <a:pt x="12097820" y="9892144"/>
                </a:lnTo>
                <a:lnTo>
                  <a:pt x="12048968" y="9980078"/>
                </a:lnTo>
                <a:lnTo>
                  <a:pt x="11120774" y="9432933"/>
                </a:lnTo>
                <a:lnTo>
                  <a:pt x="11159856" y="9354769"/>
                </a:lnTo>
                <a:close/>
                <a:moveTo>
                  <a:pt x="2513008" y="9208213"/>
                </a:moveTo>
                <a:lnTo>
                  <a:pt x="2552090" y="9286376"/>
                </a:lnTo>
                <a:lnTo>
                  <a:pt x="1965864" y="9589260"/>
                </a:lnTo>
                <a:lnTo>
                  <a:pt x="1917012" y="9501326"/>
                </a:lnTo>
                <a:lnTo>
                  <a:pt x="2513008" y="9208213"/>
                </a:lnTo>
                <a:close/>
                <a:moveTo>
                  <a:pt x="11726542" y="9169131"/>
                </a:moveTo>
                <a:lnTo>
                  <a:pt x="12332310" y="9442703"/>
                </a:lnTo>
                <a:lnTo>
                  <a:pt x="12283458" y="9530637"/>
                </a:lnTo>
                <a:lnTo>
                  <a:pt x="11687460" y="9257065"/>
                </a:lnTo>
                <a:lnTo>
                  <a:pt x="11726542" y="9169131"/>
                </a:lnTo>
                <a:close/>
                <a:moveTo>
                  <a:pt x="2737728" y="8641526"/>
                </a:moveTo>
                <a:lnTo>
                  <a:pt x="2767040" y="8719690"/>
                </a:lnTo>
                <a:lnTo>
                  <a:pt x="1750912" y="9100738"/>
                </a:lnTo>
                <a:lnTo>
                  <a:pt x="1721602" y="9003033"/>
                </a:lnTo>
                <a:lnTo>
                  <a:pt x="2737728" y="8641526"/>
                </a:lnTo>
                <a:close/>
                <a:moveTo>
                  <a:pt x="11462740" y="8612215"/>
                </a:moveTo>
                <a:lnTo>
                  <a:pt x="12517948" y="8983492"/>
                </a:lnTo>
                <a:lnTo>
                  <a:pt x="12478868" y="9071426"/>
                </a:lnTo>
                <a:lnTo>
                  <a:pt x="11433428" y="8690379"/>
                </a:lnTo>
                <a:lnTo>
                  <a:pt x="11462740" y="8612215"/>
                </a:lnTo>
                <a:close/>
                <a:moveTo>
                  <a:pt x="2219896" y="8377724"/>
                </a:moveTo>
                <a:lnTo>
                  <a:pt x="2239436" y="8465658"/>
                </a:lnTo>
                <a:lnTo>
                  <a:pt x="1604356" y="8661067"/>
                </a:lnTo>
                <a:lnTo>
                  <a:pt x="1584816" y="8563363"/>
                </a:lnTo>
                <a:lnTo>
                  <a:pt x="2219896" y="8377724"/>
                </a:lnTo>
                <a:close/>
                <a:moveTo>
                  <a:pt x="12019656" y="8319101"/>
                </a:moveTo>
                <a:lnTo>
                  <a:pt x="12664506" y="8485199"/>
                </a:lnTo>
                <a:lnTo>
                  <a:pt x="12644964" y="8573133"/>
                </a:lnTo>
                <a:lnTo>
                  <a:pt x="12000116" y="8407036"/>
                </a:lnTo>
                <a:lnTo>
                  <a:pt x="12019656" y="8319101"/>
                </a:lnTo>
                <a:close/>
                <a:moveTo>
                  <a:pt x="2532548" y="7859890"/>
                </a:moveTo>
                <a:lnTo>
                  <a:pt x="2542320" y="7947824"/>
                </a:lnTo>
                <a:lnTo>
                  <a:pt x="1487112" y="8133463"/>
                </a:lnTo>
                <a:lnTo>
                  <a:pt x="1467570" y="8045529"/>
                </a:lnTo>
                <a:lnTo>
                  <a:pt x="2532548" y="7859890"/>
                </a:lnTo>
                <a:close/>
                <a:moveTo>
                  <a:pt x="11667920" y="7830579"/>
                </a:moveTo>
                <a:lnTo>
                  <a:pt x="12762210" y="8016218"/>
                </a:lnTo>
                <a:lnTo>
                  <a:pt x="12742668" y="8113922"/>
                </a:lnTo>
                <a:lnTo>
                  <a:pt x="11648380" y="7918513"/>
                </a:lnTo>
                <a:lnTo>
                  <a:pt x="11667920" y="7830579"/>
                </a:lnTo>
                <a:close/>
                <a:moveTo>
                  <a:pt x="2063568" y="7488613"/>
                </a:moveTo>
                <a:lnTo>
                  <a:pt x="2073338" y="7586318"/>
                </a:lnTo>
                <a:lnTo>
                  <a:pt x="1408948" y="7654711"/>
                </a:lnTo>
                <a:lnTo>
                  <a:pt x="1408948" y="7566777"/>
                </a:lnTo>
                <a:lnTo>
                  <a:pt x="2063568" y="7488613"/>
                </a:lnTo>
                <a:close/>
                <a:moveTo>
                  <a:pt x="12166212" y="7459302"/>
                </a:moveTo>
                <a:lnTo>
                  <a:pt x="12830604" y="7508154"/>
                </a:lnTo>
                <a:lnTo>
                  <a:pt x="12820832" y="7596088"/>
                </a:lnTo>
                <a:lnTo>
                  <a:pt x="12156442" y="7547236"/>
                </a:lnTo>
                <a:lnTo>
                  <a:pt x="12166212" y="7459302"/>
                </a:lnTo>
                <a:close/>
                <a:moveTo>
                  <a:pt x="1379636" y="7039172"/>
                </a:moveTo>
                <a:lnTo>
                  <a:pt x="2464156" y="7039172"/>
                </a:lnTo>
                <a:lnTo>
                  <a:pt x="2464156" y="7127106"/>
                </a:lnTo>
                <a:lnTo>
                  <a:pt x="1379636" y="7136877"/>
                </a:lnTo>
                <a:lnTo>
                  <a:pt x="1379636" y="7039172"/>
                </a:lnTo>
                <a:close/>
                <a:moveTo>
                  <a:pt x="11726542" y="7019632"/>
                </a:moveTo>
                <a:lnTo>
                  <a:pt x="12840374" y="7019632"/>
                </a:lnTo>
                <a:lnTo>
                  <a:pt x="12840374" y="7107566"/>
                </a:lnTo>
                <a:lnTo>
                  <a:pt x="11726542" y="7117336"/>
                </a:lnTo>
                <a:lnTo>
                  <a:pt x="11726542" y="7019632"/>
                </a:lnTo>
                <a:close/>
                <a:moveTo>
                  <a:pt x="1408948" y="6550650"/>
                </a:moveTo>
                <a:lnTo>
                  <a:pt x="2063568" y="6599502"/>
                </a:lnTo>
                <a:lnTo>
                  <a:pt x="2063568" y="6687436"/>
                </a:lnTo>
                <a:lnTo>
                  <a:pt x="1399176" y="6648354"/>
                </a:lnTo>
                <a:lnTo>
                  <a:pt x="1408948" y="6550650"/>
                </a:lnTo>
                <a:close/>
                <a:moveTo>
                  <a:pt x="12811062" y="6492028"/>
                </a:moveTo>
                <a:lnTo>
                  <a:pt x="12820832" y="6589732"/>
                </a:lnTo>
                <a:lnTo>
                  <a:pt x="12166212" y="6648354"/>
                </a:lnTo>
                <a:lnTo>
                  <a:pt x="12156442" y="6560420"/>
                </a:lnTo>
                <a:lnTo>
                  <a:pt x="12811062" y="6492028"/>
                </a:lnTo>
                <a:close/>
                <a:moveTo>
                  <a:pt x="1477340" y="6032816"/>
                </a:moveTo>
                <a:lnTo>
                  <a:pt x="2542320" y="6228225"/>
                </a:lnTo>
                <a:lnTo>
                  <a:pt x="2522778" y="6316159"/>
                </a:lnTo>
                <a:lnTo>
                  <a:pt x="1457800" y="6130520"/>
                </a:lnTo>
                <a:lnTo>
                  <a:pt x="1477340" y="6032816"/>
                </a:lnTo>
                <a:close/>
                <a:moveTo>
                  <a:pt x="12742668" y="6013276"/>
                </a:moveTo>
                <a:lnTo>
                  <a:pt x="12762210" y="6110980"/>
                </a:lnTo>
                <a:lnTo>
                  <a:pt x="11658148" y="6306389"/>
                </a:lnTo>
                <a:lnTo>
                  <a:pt x="11648380" y="6218455"/>
                </a:lnTo>
                <a:lnTo>
                  <a:pt x="12742668" y="6013276"/>
                </a:lnTo>
                <a:close/>
                <a:moveTo>
                  <a:pt x="1584816" y="5573605"/>
                </a:moveTo>
                <a:lnTo>
                  <a:pt x="2229664" y="5729932"/>
                </a:lnTo>
                <a:lnTo>
                  <a:pt x="2200354" y="5817866"/>
                </a:lnTo>
                <a:lnTo>
                  <a:pt x="1555504" y="5661539"/>
                </a:lnTo>
                <a:lnTo>
                  <a:pt x="1584816" y="5573605"/>
                </a:lnTo>
                <a:close/>
                <a:moveTo>
                  <a:pt x="12615652" y="5495441"/>
                </a:moveTo>
                <a:lnTo>
                  <a:pt x="12644964" y="5583375"/>
                </a:lnTo>
                <a:lnTo>
                  <a:pt x="12009884" y="5759243"/>
                </a:lnTo>
                <a:lnTo>
                  <a:pt x="11980574" y="5671309"/>
                </a:lnTo>
                <a:lnTo>
                  <a:pt x="12615652" y="5495441"/>
                </a:lnTo>
                <a:close/>
                <a:moveTo>
                  <a:pt x="1741144" y="5075312"/>
                </a:moveTo>
                <a:lnTo>
                  <a:pt x="2757268" y="5446589"/>
                </a:lnTo>
                <a:lnTo>
                  <a:pt x="2727958" y="5534523"/>
                </a:lnTo>
                <a:lnTo>
                  <a:pt x="1711832" y="5163246"/>
                </a:lnTo>
                <a:lnTo>
                  <a:pt x="1741144" y="5075312"/>
                </a:lnTo>
                <a:close/>
                <a:moveTo>
                  <a:pt x="12469096" y="5055771"/>
                </a:moveTo>
                <a:lnTo>
                  <a:pt x="12508178" y="5143705"/>
                </a:lnTo>
                <a:lnTo>
                  <a:pt x="11462740" y="5524752"/>
                </a:lnTo>
                <a:lnTo>
                  <a:pt x="11423658" y="5446589"/>
                </a:lnTo>
                <a:lnTo>
                  <a:pt x="12469096" y="5055771"/>
                </a:lnTo>
                <a:close/>
                <a:moveTo>
                  <a:pt x="1936552" y="4616101"/>
                </a:moveTo>
                <a:lnTo>
                  <a:pt x="2542320" y="4889673"/>
                </a:lnTo>
                <a:lnTo>
                  <a:pt x="2503238" y="4967837"/>
                </a:lnTo>
                <a:lnTo>
                  <a:pt x="1897470" y="4704035"/>
                </a:lnTo>
                <a:lnTo>
                  <a:pt x="1936552" y="4616101"/>
                </a:lnTo>
                <a:close/>
                <a:moveTo>
                  <a:pt x="12263916" y="4567248"/>
                </a:moveTo>
                <a:lnTo>
                  <a:pt x="12303000" y="4645412"/>
                </a:lnTo>
                <a:lnTo>
                  <a:pt x="11707000" y="4938527"/>
                </a:lnTo>
                <a:lnTo>
                  <a:pt x="11667920" y="4850592"/>
                </a:lnTo>
                <a:lnTo>
                  <a:pt x="12263916" y="4567248"/>
                </a:lnTo>
                <a:close/>
                <a:moveTo>
                  <a:pt x="12048968" y="4166660"/>
                </a:moveTo>
                <a:lnTo>
                  <a:pt x="12097820" y="4244824"/>
                </a:lnTo>
                <a:lnTo>
                  <a:pt x="11130544" y="4801739"/>
                </a:lnTo>
                <a:lnTo>
                  <a:pt x="11081692" y="4723576"/>
                </a:lnTo>
                <a:lnTo>
                  <a:pt x="12048968" y="4166660"/>
                </a:lnTo>
                <a:close/>
                <a:moveTo>
                  <a:pt x="2171042" y="4166660"/>
                </a:moveTo>
                <a:lnTo>
                  <a:pt x="3138316" y="4723576"/>
                </a:lnTo>
                <a:lnTo>
                  <a:pt x="3099236" y="4811510"/>
                </a:lnTo>
                <a:lnTo>
                  <a:pt x="2122190" y="4254594"/>
                </a:lnTo>
                <a:lnTo>
                  <a:pt x="2171042" y="4166660"/>
                </a:lnTo>
                <a:close/>
                <a:moveTo>
                  <a:pt x="11785164" y="3756301"/>
                </a:moveTo>
                <a:lnTo>
                  <a:pt x="11834016" y="3834465"/>
                </a:lnTo>
                <a:lnTo>
                  <a:pt x="11296644" y="4215512"/>
                </a:lnTo>
                <a:lnTo>
                  <a:pt x="11247790" y="4147119"/>
                </a:lnTo>
                <a:lnTo>
                  <a:pt x="11785164" y="3756301"/>
                </a:lnTo>
                <a:close/>
                <a:moveTo>
                  <a:pt x="2444616" y="3756301"/>
                </a:moveTo>
                <a:lnTo>
                  <a:pt x="2991760" y="4127578"/>
                </a:lnTo>
                <a:lnTo>
                  <a:pt x="2933136" y="4205742"/>
                </a:lnTo>
                <a:lnTo>
                  <a:pt x="2385992" y="3834465"/>
                </a:lnTo>
                <a:lnTo>
                  <a:pt x="2444616" y="3756301"/>
                </a:lnTo>
                <a:close/>
                <a:moveTo>
                  <a:pt x="2747500" y="3365483"/>
                </a:moveTo>
                <a:lnTo>
                  <a:pt x="3607300" y="4078726"/>
                </a:lnTo>
                <a:lnTo>
                  <a:pt x="3548676" y="4147119"/>
                </a:lnTo>
                <a:lnTo>
                  <a:pt x="2688876" y="3433876"/>
                </a:lnTo>
                <a:lnTo>
                  <a:pt x="2747500" y="3365483"/>
                </a:lnTo>
                <a:close/>
                <a:moveTo>
                  <a:pt x="11462740" y="3336172"/>
                </a:moveTo>
                <a:lnTo>
                  <a:pt x="11521364" y="3414335"/>
                </a:lnTo>
                <a:lnTo>
                  <a:pt x="10671334" y="4137349"/>
                </a:lnTo>
                <a:lnTo>
                  <a:pt x="10602940" y="4059185"/>
                </a:lnTo>
                <a:lnTo>
                  <a:pt x="11462740" y="3336172"/>
                </a:lnTo>
                <a:close/>
                <a:moveTo>
                  <a:pt x="3079694" y="3003979"/>
                </a:moveTo>
                <a:lnTo>
                  <a:pt x="3558446" y="3463187"/>
                </a:lnTo>
                <a:lnTo>
                  <a:pt x="3490052" y="3521810"/>
                </a:lnTo>
                <a:lnTo>
                  <a:pt x="3021072" y="3072369"/>
                </a:lnTo>
                <a:lnTo>
                  <a:pt x="3079694" y="3003979"/>
                </a:lnTo>
                <a:close/>
                <a:moveTo>
                  <a:pt x="11391810" y="2760793"/>
                </a:moveTo>
                <a:lnTo>
                  <a:pt x="7705476" y="7719161"/>
                </a:lnTo>
                <a:lnTo>
                  <a:pt x="7706432" y="7720110"/>
                </a:lnTo>
                <a:lnTo>
                  <a:pt x="7702608" y="7723017"/>
                </a:lnTo>
                <a:lnTo>
                  <a:pt x="7699740" y="7726874"/>
                </a:lnTo>
                <a:lnTo>
                  <a:pt x="7698782" y="7725925"/>
                </a:lnTo>
                <a:lnTo>
                  <a:pt x="2779492" y="11464244"/>
                </a:lnTo>
                <a:lnTo>
                  <a:pt x="2968736" y="11644670"/>
                </a:lnTo>
                <a:cubicBezTo>
                  <a:pt x="4056068" y="12632934"/>
                  <a:pt x="5500482" y="13235266"/>
                  <a:pt x="7085580" y="13235266"/>
                </a:cubicBezTo>
                <a:cubicBezTo>
                  <a:pt x="10467116" y="13235266"/>
                  <a:pt x="13208396" y="10493988"/>
                  <a:pt x="13208396" y="7112449"/>
                </a:cubicBezTo>
                <a:cubicBezTo>
                  <a:pt x="13208396" y="5421680"/>
                  <a:pt x="12523076" y="3890975"/>
                  <a:pt x="11415064" y="2782964"/>
                </a:cubicBezTo>
                <a:lnTo>
                  <a:pt x="11391810" y="2760793"/>
                </a:lnTo>
                <a:close/>
                <a:moveTo>
                  <a:pt x="10749496" y="2652240"/>
                </a:moveTo>
                <a:lnTo>
                  <a:pt x="10827660" y="2710863"/>
                </a:lnTo>
                <a:lnTo>
                  <a:pt x="10104648" y="3570662"/>
                </a:lnTo>
                <a:lnTo>
                  <a:pt x="10036254" y="3512040"/>
                </a:lnTo>
                <a:lnTo>
                  <a:pt x="10749496" y="2652240"/>
                </a:lnTo>
                <a:close/>
                <a:moveTo>
                  <a:pt x="3470512" y="2652240"/>
                </a:moveTo>
                <a:lnTo>
                  <a:pt x="4183756" y="3512040"/>
                </a:lnTo>
                <a:lnTo>
                  <a:pt x="4115362" y="3570662"/>
                </a:lnTo>
                <a:lnTo>
                  <a:pt x="3392348" y="2710863"/>
                </a:lnTo>
                <a:lnTo>
                  <a:pt x="3470512" y="2652240"/>
                </a:lnTo>
                <a:close/>
                <a:moveTo>
                  <a:pt x="10368450" y="2359126"/>
                </a:moveTo>
                <a:lnTo>
                  <a:pt x="10446612" y="2417749"/>
                </a:lnTo>
                <a:lnTo>
                  <a:pt x="10075336" y="2964894"/>
                </a:lnTo>
                <a:lnTo>
                  <a:pt x="9997172" y="2906275"/>
                </a:lnTo>
                <a:lnTo>
                  <a:pt x="10368450" y="2359126"/>
                </a:lnTo>
                <a:close/>
                <a:moveTo>
                  <a:pt x="3861330" y="2359126"/>
                </a:moveTo>
                <a:lnTo>
                  <a:pt x="4242378" y="2896501"/>
                </a:lnTo>
                <a:lnTo>
                  <a:pt x="4173984" y="2945353"/>
                </a:lnTo>
                <a:lnTo>
                  <a:pt x="3783168" y="2417749"/>
                </a:lnTo>
                <a:lnTo>
                  <a:pt x="3861330" y="2359126"/>
                </a:lnTo>
                <a:close/>
                <a:moveTo>
                  <a:pt x="4281460" y="2095324"/>
                </a:moveTo>
                <a:lnTo>
                  <a:pt x="4838376" y="3062599"/>
                </a:lnTo>
                <a:lnTo>
                  <a:pt x="4760212" y="3101681"/>
                </a:lnTo>
                <a:lnTo>
                  <a:pt x="4203296" y="2144177"/>
                </a:lnTo>
                <a:lnTo>
                  <a:pt x="4281460" y="2095324"/>
                </a:lnTo>
                <a:close/>
                <a:moveTo>
                  <a:pt x="9919008" y="2075783"/>
                </a:moveTo>
                <a:lnTo>
                  <a:pt x="10006944" y="2124636"/>
                </a:lnTo>
                <a:lnTo>
                  <a:pt x="9450028" y="3091910"/>
                </a:lnTo>
                <a:lnTo>
                  <a:pt x="9371864" y="3052828"/>
                </a:lnTo>
                <a:lnTo>
                  <a:pt x="9919008" y="2075783"/>
                </a:lnTo>
                <a:close/>
                <a:moveTo>
                  <a:pt x="4721130" y="1870604"/>
                </a:moveTo>
                <a:lnTo>
                  <a:pt x="5004472" y="2466601"/>
                </a:lnTo>
                <a:lnTo>
                  <a:pt x="4926308" y="2505683"/>
                </a:lnTo>
                <a:lnTo>
                  <a:pt x="4633196" y="1909686"/>
                </a:lnTo>
                <a:lnTo>
                  <a:pt x="4721130" y="1870604"/>
                </a:lnTo>
                <a:close/>
                <a:moveTo>
                  <a:pt x="9479340" y="1860833"/>
                </a:moveTo>
                <a:lnTo>
                  <a:pt x="9567272" y="1899915"/>
                </a:lnTo>
                <a:lnTo>
                  <a:pt x="9303472" y="2505683"/>
                </a:lnTo>
                <a:lnTo>
                  <a:pt x="9215536" y="2466601"/>
                </a:lnTo>
                <a:lnTo>
                  <a:pt x="9479340" y="1860833"/>
                </a:lnTo>
                <a:close/>
                <a:moveTo>
                  <a:pt x="5190112" y="1675195"/>
                </a:moveTo>
                <a:lnTo>
                  <a:pt x="5571160" y="2730403"/>
                </a:lnTo>
                <a:lnTo>
                  <a:pt x="5483224" y="2759715"/>
                </a:lnTo>
                <a:lnTo>
                  <a:pt x="5102176" y="1714277"/>
                </a:lnTo>
                <a:lnTo>
                  <a:pt x="5190112" y="1675195"/>
                </a:lnTo>
                <a:close/>
                <a:moveTo>
                  <a:pt x="9010356" y="1665425"/>
                </a:moveTo>
                <a:lnTo>
                  <a:pt x="9098292" y="1704506"/>
                </a:lnTo>
                <a:lnTo>
                  <a:pt x="8727014" y="2749944"/>
                </a:lnTo>
                <a:lnTo>
                  <a:pt x="8639080" y="2720633"/>
                </a:lnTo>
                <a:lnTo>
                  <a:pt x="9010356" y="1665425"/>
                </a:lnTo>
                <a:close/>
                <a:moveTo>
                  <a:pt x="8551146" y="1528638"/>
                </a:moveTo>
                <a:lnTo>
                  <a:pt x="8639080" y="1548179"/>
                </a:lnTo>
                <a:lnTo>
                  <a:pt x="8472984" y="2193029"/>
                </a:lnTo>
                <a:lnTo>
                  <a:pt x="8385048" y="2173488"/>
                </a:lnTo>
                <a:lnTo>
                  <a:pt x="8551146" y="1528638"/>
                </a:lnTo>
                <a:close/>
                <a:moveTo>
                  <a:pt x="5678634" y="1528638"/>
                </a:moveTo>
                <a:lnTo>
                  <a:pt x="5864272" y="2163717"/>
                </a:lnTo>
                <a:lnTo>
                  <a:pt x="5766568" y="2183261"/>
                </a:lnTo>
                <a:lnTo>
                  <a:pt x="5590700" y="1548179"/>
                </a:lnTo>
                <a:lnTo>
                  <a:pt x="5678634" y="1528638"/>
                </a:lnTo>
                <a:close/>
                <a:moveTo>
                  <a:pt x="8052852" y="1421164"/>
                </a:moveTo>
                <a:lnTo>
                  <a:pt x="8150558" y="1440704"/>
                </a:lnTo>
                <a:lnTo>
                  <a:pt x="7955148" y="2534995"/>
                </a:lnTo>
                <a:lnTo>
                  <a:pt x="7867216" y="2525224"/>
                </a:lnTo>
                <a:lnTo>
                  <a:pt x="8052852" y="1421164"/>
                </a:lnTo>
                <a:close/>
                <a:moveTo>
                  <a:pt x="6157386" y="1421164"/>
                </a:moveTo>
                <a:lnTo>
                  <a:pt x="6352796" y="2525224"/>
                </a:lnTo>
                <a:lnTo>
                  <a:pt x="6264860" y="2544768"/>
                </a:lnTo>
                <a:lnTo>
                  <a:pt x="6059680" y="1440704"/>
                </a:lnTo>
                <a:lnTo>
                  <a:pt x="6157386" y="1421164"/>
                </a:lnTo>
                <a:close/>
                <a:moveTo>
                  <a:pt x="7564332" y="1362543"/>
                </a:moveTo>
                <a:lnTo>
                  <a:pt x="7652264" y="1372311"/>
                </a:lnTo>
                <a:lnTo>
                  <a:pt x="7603412" y="2026931"/>
                </a:lnTo>
                <a:lnTo>
                  <a:pt x="7515480" y="2026931"/>
                </a:lnTo>
                <a:lnTo>
                  <a:pt x="7564332" y="1362543"/>
                </a:lnTo>
                <a:close/>
                <a:moveTo>
                  <a:pt x="6655680" y="1362543"/>
                </a:moveTo>
                <a:lnTo>
                  <a:pt x="6724072" y="2017164"/>
                </a:lnTo>
                <a:lnTo>
                  <a:pt x="6636138" y="2026931"/>
                </a:lnTo>
                <a:lnTo>
                  <a:pt x="6567744" y="1372311"/>
                </a:lnTo>
                <a:lnTo>
                  <a:pt x="6655680" y="1362543"/>
                </a:lnTo>
                <a:close/>
                <a:moveTo>
                  <a:pt x="7046496" y="1342999"/>
                </a:moveTo>
                <a:lnTo>
                  <a:pt x="7144200" y="1342999"/>
                </a:lnTo>
                <a:lnTo>
                  <a:pt x="7144200" y="2466601"/>
                </a:lnTo>
                <a:lnTo>
                  <a:pt x="7056268" y="2466601"/>
                </a:lnTo>
                <a:lnTo>
                  <a:pt x="7046496" y="1342999"/>
                </a:lnTo>
                <a:close/>
                <a:moveTo>
                  <a:pt x="7085580" y="989632"/>
                </a:moveTo>
                <a:cubicBezTo>
                  <a:pt x="3704040" y="989632"/>
                  <a:pt x="962764" y="3730910"/>
                  <a:pt x="962764" y="7112449"/>
                </a:cubicBezTo>
                <a:cubicBezTo>
                  <a:pt x="962764" y="8803219"/>
                  <a:pt x="1648082" y="10333923"/>
                  <a:pt x="2756092" y="11441934"/>
                </a:cubicBezTo>
                <a:lnTo>
                  <a:pt x="2779362" y="11464120"/>
                </a:lnTo>
                <a:lnTo>
                  <a:pt x="6588734" y="6627501"/>
                </a:lnTo>
                <a:lnTo>
                  <a:pt x="6587966" y="6626741"/>
                </a:lnTo>
                <a:lnTo>
                  <a:pt x="6591696" y="6623740"/>
                </a:lnTo>
                <a:lnTo>
                  <a:pt x="6594660" y="6619978"/>
                </a:lnTo>
                <a:lnTo>
                  <a:pt x="6595428" y="6620737"/>
                </a:lnTo>
                <a:lnTo>
                  <a:pt x="11391680" y="2760668"/>
                </a:lnTo>
                <a:lnTo>
                  <a:pt x="11202422" y="2580229"/>
                </a:lnTo>
                <a:cubicBezTo>
                  <a:pt x="10115088" y="1591964"/>
                  <a:pt x="8670676" y="989632"/>
                  <a:pt x="7085580" y="989632"/>
                </a:cubicBezTo>
                <a:close/>
                <a:moveTo>
                  <a:pt x="4474866" y="0"/>
                </a:moveTo>
                <a:lnTo>
                  <a:pt x="9770450" y="0"/>
                </a:lnTo>
                <a:lnTo>
                  <a:pt x="10288284" y="9771"/>
                </a:lnTo>
                <a:lnTo>
                  <a:pt x="10718184" y="9771"/>
                </a:lnTo>
                <a:lnTo>
                  <a:pt x="10962444" y="19541"/>
                </a:lnTo>
                <a:lnTo>
                  <a:pt x="11196936" y="29312"/>
                </a:lnTo>
                <a:lnTo>
                  <a:pt x="11431426" y="58623"/>
                </a:lnTo>
                <a:lnTo>
                  <a:pt x="11656148" y="87934"/>
                </a:lnTo>
                <a:lnTo>
                  <a:pt x="11880868" y="136787"/>
                </a:lnTo>
                <a:lnTo>
                  <a:pt x="12105588" y="205180"/>
                </a:lnTo>
                <a:lnTo>
                  <a:pt x="12330308" y="283343"/>
                </a:lnTo>
                <a:lnTo>
                  <a:pt x="12545258" y="381048"/>
                </a:lnTo>
                <a:lnTo>
                  <a:pt x="12652732" y="439671"/>
                </a:lnTo>
                <a:lnTo>
                  <a:pt x="12750436" y="498293"/>
                </a:lnTo>
                <a:lnTo>
                  <a:pt x="12945846" y="635080"/>
                </a:lnTo>
                <a:lnTo>
                  <a:pt x="13131484" y="781636"/>
                </a:lnTo>
                <a:lnTo>
                  <a:pt x="13307352" y="947734"/>
                </a:lnTo>
                <a:lnTo>
                  <a:pt x="13463680" y="1113832"/>
                </a:lnTo>
                <a:lnTo>
                  <a:pt x="13620008" y="1299470"/>
                </a:lnTo>
                <a:lnTo>
                  <a:pt x="13756792" y="1504650"/>
                </a:lnTo>
                <a:lnTo>
                  <a:pt x="13815416" y="1602354"/>
                </a:lnTo>
                <a:lnTo>
                  <a:pt x="13874040" y="1709829"/>
                </a:lnTo>
                <a:lnTo>
                  <a:pt x="13971744" y="1924779"/>
                </a:lnTo>
                <a:lnTo>
                  <a:pt x="14049908" y="2139729"/>
                </a:lnTo>
                <a:lnTo>
                  <a:pt x="14108530" y="2364450"/>
                </a:lnTo>
                <a:lnTo>
                  <a:pt x="14157382" y="2598940"/>
                </a:lnTo>
                <a:lnTo>
                  <a:pt x="14196464" y="2823661"/>
                </a:lnTo>
                <a:lnTo>
                  <a:pt x="14216004" y="3058152"/>
                </a:lnTo>
                <a:lnTo>
                  <a:pt x="14235546" y="3292642"/>
                </a:lnTo>
                <a:lnTo>
                  <a:pt x="14245316" y="3527133"/>
                </a:lnTo>
                <a:lnTo>
                  <a:pt x="14245316" y="3957033"/>
                </a:lnTo>
                <a:lnTo>
                  <a:pt x="14245316" y="4484637"/>
                </a:lnTo>
                <a:lnTo>
                  <a:pt x="14245316" y="9770451"/>
                </a:lnTo>
                <a:lnTo>
                  <a:pt x="14245316" y="10298055"/>
                </a:lnTo>
                <a:lnTo>
                  <a:pt x="14245316" y="10727955"/>
                </a:lnTo>
                <a:lnTo>
                  <a:pt x="14235546" y="10962446"/>
                </a:lnTo>
                <a:lnTo>
                  <a:pt x="14216004" y="11206707"/>
                </a:lnTo>
                <a:lnTo>
                  <a:pt x="14196464" y="11431428"/>
                </a:lnTo>
                <a:lnTo>
                  <a:pt x="14157382" y="11656148"/>
                </a:lnTo>
                <a:lnTo>
                  <a:pt x="14108530" y="11890639"/>
                </a:lnTo>
                <a:lnTo>
                  <a:pt x="14049908" y="12115359"/>
                </a:lnTo>
                <a:lnTo>
                  <a:pt x="13971744" y="12330309"/>
                </a:lnTo>
                <a:lnTo>
                  <a:pt x="13874040" y="12545259"/>
                </a:lnTo>
                <a:lnTo>
                  <a:pt x="13815416" y="12652734"/>
                </a:lnTo>
                <a:lnTo>
                  <a:pt x="13756792" y="12760209"/>
                </a:lnTo>
                <a:lnTo>
                  <a:pt x="13620008" y="12955618"/>
                </a:lnTo>
                <a:lnTo>
                  <a:pt x="13463680" y="13141257"/>
                </a:lnTo>
                <a:lnTo>
                  <a:pt x="13307352" y="13317125"/>
                </a:lnTo>
                <a:lnTo>
                  <a:pt x="13131484" y="13473452"/>
                </a:lnTo>
                <a:lnTo>
                  <a:pt x="12945846" y="13620009"/>
                </a:lnTo>
                <a:lnTo>
                  <a:pt x="12750436" y="13756795"/>
                </a:lnTo>
                <a:lnTo>
                  <a:pt x="12652732" y="13825188"/>
                </a:lnTo>
                <a:lnTo>
                  <a:pt x="12545258" y="13883811"/>
                </a:lnTo>
                <a:lnTo>
                  <a:pt x="12330308" y="13981515"/>
                </a:lnTo>
                <a:lnTo>
                  <a:pt x="12105588" y="14059679"/>
                </a:lnTo>
                <a:lnTo>
                  <a:pt x="11880868" y="14118302"/>
                </a:lnTo>
                <a:lnTo>
                  <a:pt x="11656148" y="14167154"/>
                </a:lnTo>
                <a:lnTo>
                  <a:pt x="11431426" y="14196465"/>
                </a:lnTo>
                <a:lnTo>
                  <a:pt x="11196936" y="14225777"/>
                </a:lnTo>
                <a:lnTo>
                  <a:pt x="10962444" y="14235547"/>
                </a:lnTo>
                <a:lnTo>
                  <a:pt x="10718184" y="14245318"/>
                </a:lnTo>
                <a:lnTo>
                  <a:pt x="10288284" y="14255088"/>
                </a:lnTo>
                <a:lnTo>
                  <a:pt x="9770450" y="14255088"/>
                </a:lnTo>
                <a:lnTo>
                  <a:pt x="4474866" y="14255088"/>
                </a:lnTo>
                <a:lnTo>
                  <a:pt x="3957032" y="14255088"/>
                </a:lnTo>
                <a:lnTo>
                  <a:pt x="3527132" y="14245318"/>
                </a:lnTo>
                <a:lnTo>
                  <a:pt x="3282870" y="14235547"/>
                </a:lnTo>
                <a:lnTo>
                  <a:pt x="3048380" y="14225777"/>
                </a:lnTo>
                <a:lnTo>
                  <a:pt x="2813888" y="14196465"/>
                </a:lnTo>
                <a:lnTo>
                  <a:pt x="2589168" y="14167154"/>
                </a:lnTo>
                <a:lnTo>
                  <a:pt x="2364448" y="14118302"/>
                </a:lnTo>
                <a:lnTo>
                  <a:pt x="2139728" y="14059679"/>
                </a:lnTo>
                <a:lnTo>
                  <a:pt x="1924778" y="13981515"/>
                </a:lnTo>
                <a:lnTo>
                  <a:pt x="1709828" y="13883811"/>
                </a:lnTo>
                <a:lnTo>
                  <a:pt x="1602352" y="13825188"/>
                </a:lnTo>
                <a:lnTo>
                  <a:pt x="1494878" y="13756795"/>
                </a:lnTo>
                <a:lnTo>
                  <a:pt x="1299468" y="13620009"/>
                </a:lnTo>
                <a:lnTo>
                  <a:pt x="1113832" y="13473452"/>
                </a:lnTo>
                <a:lnTo>
                  <a:pt x="937964" y="13317125"/>
                </a:lnTo>
                <a:lnTo>
                  <a:pt x="781636" y="13141257"/>
                </a:lnTo>
                <a:lnTo>
                  <a:pt x="625308" y="12955618"/>
                </a:lnTo>
                <a:lnTo>
                  <a:pt x="488520" y="12760209"/>
                </a:lnTo>
                <a:lnTo>
                  <a:pt x="429900" y="12652734"/>
                </a:lnTo>
                <a:lnTo>
                  <a:pt x="371276" y="12545259"/>
                </a:lnTo>
                <a:lnTo>
                  <a:pt x="273572" y="12330309"/>
                </a:lnTo>
                <a:lnTo>
                  <a:pt x="195408" y="12115359"/>
                </a:lnTo>
                <a:lnTo>
                  <a:pt x="136784" y="11890639"/>
                </a:lnTo>
                <a:lnTo>
                  <a:pt x="87932" y="11656148"/>
                </a:lnTo>
                <a:lnTo>
                  <a:pt x="48852" y="11431428"/>
                </a:lnTo>
                <a:lnTo>
                  <a:pt x="29312" y="11206707"/>
                </a:lnTo>
                <a:lnTo>
                  <a:pt x="9768" y="10962446"/>
                </a:lnTo>
                <a:lnTo>
                  <a:pt x="9768" y="10727955"/>
                </a:lnTo>
                <a:lnTo>
                  <a:pt x="0" y="10298055"/>
                </a:lnTo>
                <a:lnTo>
                  <a:pt x="0" y="9770451"/>
                </a:lnTo>
                <a:lnTo>
                  <a:pt x="0" y="4484637"/>
                </a:lnTo>
                <a:lnTo>
                  <a:pt x="0" y="3957033"/>
                </a:lnTo>
                <a:lnTo>
                  <a:pt x="9768" y="3527133"/>
                </a:lnTo>
                <a:lnTo>
                  <a:pt x="9768" y="3292642"/>
                </a:lnTo>
                <a:lnTo>
                  <a:pt x="29312" y="3058152"/>
                </a:lnTo>
                <a:lnTo>
                  <a:pt x="48852" y="2823661"/>
                </a:lnTo>
                <a:lnTo>
                  <a:pt x="87932" y="2598940"/>
                </a:lnTo>
                <a:lnTo>
                  <a:pt x="136784" y="2364450"/>
                </a:lnTo>
                <a:lnTo>
                  <a:pt x="195408" y="2139729"/>
                </a:lnTo>
                <a:lnTo>
                  <a:pt x="273572" y="1924779"/>
                </a:lnTo>
                <a:lnTo>
                  <a:pt x="371276" y="1709829"/>
                </a:lnTo>
                <a:lnTo>
                  <a:pt x="429900" y="1602354"/>
                </a:lnTo>
                <a:lnTo>
                  <a:pt x="488520" y="1504650"/>
                </a:lnTo>
                <a:lnTo>
                  <a:pt x="625308" y="1299470"/>
                </a:lnTo>
                <a:lnTo>
                  <a:pt x="781636" y="1113832"/>
                </a:lnTo>
                <a:lnTo>
                  <a:pt x="937964" y="947734"/>
                </a:lnTo>
                <a:lnTo>
                  <a:pt x="1113832" y="781636"/>
                </a:lnTo>
                <a:lnTo>
                  <a:pt x="1299468" y="635080"/>
                </a:lnTo>
                <a:lnTo>
                  <a:pt x="1494878" y="498293"/>
                </a:lnTo>
                <a:lnTo>
                  <a:pt x="1602352" y="439671"/>
                </a:lnTo>
                <a:lnTo>
                  <a:pt x="1709828" y="381048"/>
                </a:lnTo>
                <a:lnTo>
                  <a:pt x="1924778" y="283343"/>
                </a:lnTo>
                <a:lnTo>
                  <a:pt x="2139728" y="205180"/>
                </a:lnTo>
                <a:lnTo>
                  <a:pt x="2364448" y="136787"/>
                </a:lnTo>
                <a:lnTo>
                  <a:pt x="2589168" y="87934"/>
                </a:lnTo>
                <a:lnTo>
                  <a:pt x="2813888" y="58623"/>
                </a:lnTo>
                <a:lnTo>
                  <a:pt x="3048380" y="29312"/>
                </a:lnTo>
                <a:lnTo>
                  <a:pt x="3282870" y="19541"/>
                </a:lnTo>
                <a:lnTo>
                  <a:pt x="3527132" y="9771"/>
                </a:lnTo>
                <a:lnTo>
                  <a:pt x="3957032" y="9771"/>
                </a:lnTo>
                <a:lnTo>
                  <a:pt x="4474866" y="0"/>
                </a:lnTo>
                <a:close/>
              </a:path>
            </a:pathLst>
          </a:custGeom>
          <a:solidFill>
            <a:schemeClr val="accent2"/>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sz="1350">
              <a:solidFill>
                <a:srgbClr val="FFFFFF"/>
              </a:solidFill>
            </a:endParaRPr>
          </a:p>
        </p:txBody>
      </p:sp>
      <p:sp>
        <p:nvSpPr>
          <p:cNvPr id="39" name="KSO_Shape"/>
          <p:cNvSpPr/>
          <p:nvPr/>
        </p:nvSpPr>
        <p:spPr>
          <a:xfrm>
            <a:off x="4527715" y="2747711"/>
            <a:ext cx="403040" cy="620060"/>
          </a:xfrm>
          <a:custGeom>
            <a:avLst/>
            <a:gdLst>
              <a:gd name="connsiteX0" fmla="*/ 1569114 w 3604952"/>
              <a:gd name="connsiteY0" fmla="*/ 5211012 h 5550702"/>
              <a:gd name="connsiteX1" fmla="*/ 2035839 w 3604952"/>
              <a:gd name="connsiteY1" fmla="*/ 5211012 h 5550702"/>
              <a:gd name="connsiteX2" fmla="*/ 2035839 w 3604952"/>
              <a:gd name="connsiteY2" fmla="*/ 5550702 h 5550702"/>
              <a:gd name="connsiteX3" fmla="*/ 1569114 w 3604952"/>
              <a:gd name="connsiteY3" fmla="*/ 5550702 h 5550702"/>
              <a:gd name="connsiteX4" fmla="*/ 1045239 w 3604952"/>
              <a:gd name="connsiteY4" fmla="*/ 4710950 h 5550702"/>
              <a:gd name="connsiteX5" fmla="*/ 2559714 w 3604952"/>
              <a:gd name="connsiteY5" fmla="*/ 4710950 h 5550702"/>
              <a:gd name="connsiteX6" fmla="*/ 2559714 w 3604952"/>
              <a:gd name="connsiteY6" fmla="*/ 4972888 h 5550702"/>
              <a:gd name="connsiteX7" fmla="*/ 1045239 w 3604952"/>
              <a:gd name="connsiteY7" fmla="*/ 4972888 h 5550702"/>
              <a:gd name="connsiteX8" fmla="*/ 1045239 w 3604952"/>
              <a:gd name="connsiteY8" fmla="*/ 4210887 h 5550702"/>
              <a:gd name="connsiteX9" fmla="*/ 2559714 w 3604952"/>
              <a:gd name="connsiteY9" fmla="*/ 4210887 h 5550702"/>
              <a:gd name="connsiteX10" fmla="*/ 2559714 w 3604952"/>
              <a:gd name="connsiteY10" fmla="*/ 4472825 h 5550702"/>
              <a:gd name="connsiteX11" fmla="*/ 1045239 w 3604952"/>
              <a:gd name="connsiteY11" fmla="*/ 4472825 h 5550702"/>
              <a:gd name="connsiteX12" fmla="*/ 1802476 w 3604952"/>
              <a:gd name="connsiteY12" fmla="*/ 0 h 5550702"/>
              <a:gd name="connsiteX13" fmla="*/ 3604952 w 3604952"/>
              <a:gd name="connsiteY13" fmla="*/ 1857794 h 5550702"/>
              <a:gd name="connsiteX14" fmla="*/ 2661643 w 3604952"/>
              <a:gd name="connsiteY14" fmla="*/ 3491362 h 5550702"/>
              <a:gd name="connsiteX15" fmla="*/ 2559714 w 3604952"/>
              <a:gd name="connsiteY15" fmla="*/ 3541971 h 5550702"/>
              <a:gd name="connsiteX16" fmla="*/ 2559714 w 3604952"/>
              <a:gd name="connsiteY16" fmla="*/ 3972762 h 5550702"/>
              <a:gd name="connsiteX17" fmla="*/ 1045239 w 3604952"/>
              <a:gd name="connsiteY17" fmla="*/ 3972762 h 5550702"/>
              <a:gd name="connsiteX18" fmla="*/ 1045239 w 3604952"/>
              <a:gd name="connsiteY18" fmla="*/ 3541971 h 5550702"/>
              <a:gd name="connsiteX19" fmla="*/ 943309 w 3604952"/>
              <a:gd name="connsiteY19" fmla="*/ 3491362 h 5550702"/>
              <a:gd name="connsiteX20" fmla="*/ 0 w 3604952"/>
              <a:gd name="connsiteY20" fmla="*/ 1857794 h 5550702"/>
              <a:gd name="connsiteX21" fmla="*/ 1802476 w 3604952"/>
              <a:gd name="connsiteY21" fmla="*/ 0 h 5550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604952" h="5550702">
                <a:moveTo>
                  <a:pt x="1569114" y="5211012"/>
                </a:moveTo>
                <a:lnTo>
                  <a:pt x="2035839" y="5211012"/>
                </a:lnTo>
                <a:lnTo>
                  <a:pt x="2035839" y="5550702"/>
                </a:lnTo>
                <a:lnTo>
                  <a:pt x="1569114" y="5550702"/>
                </a:lnTo>
                <a:close/>
                <a:moveTo>
                  <a:pt x="1045239" y="4710950"/>
                </a:moveTo>
                <a:lnTo>
                  <a:pt x="2559714" y="4710950"/>
                </a:lnTo>
                <a:lnTo>
                  <a:pt x="2559714" y="4972888"/>
                </a:lnTo>
                <a:lnTo>
                  <a:pt x="1045239" y="4972888"/>
                </a:lnTo>
                <a:close/>
                <a:moveTo>
                  <a:pt x="1045239" y="4210887"/>
                </a:moveTo>
                <a:lnTo>
                  <a:pt x="2559714" y="4210887"/>
                </a:lnTo>
                <a:lnTo>
                  <a:pt x="2559714" y="4472825"/>
                </a:lnTo>
                <a:lnTo>
                  <a:pt x="1045239" y="4472825"/>
                </a:lnTo>
                <a:close/>
                <a:moveTo>
                  <a:pt x="1802476" y="0"/>
                </a:moveTo>
                <a:cubicBezTo>
                  <a:pt x="2797956" y="0"/>
                  <a:pt x="3604952" y="831763"/>
                  <a:pt x="3604952" y="1857794"/>
                </a:cubicBezTo>
                <a:cubicBezTo>
                  <a:pt x="3604952" y="2563190"/>
                  <a:pt x="3223520" y="3176765"/>
                  <a:pt x="2661643" y="3491362"/>
                </a:cubicBezTo>
                <a:lnTo>
                  <a:pt x="2559714" y="3541971"/>
                </a:lnTo>
                <a:lnTo>
                  <a:pt x="2559714" y="3972762"/>
                </a:lnTo>
                <a:lnTo>
                  <a:pt x="1045239" y="3972762"/>
                </a:lnTo>
                <a:lnTo>
                  <a:pt x="1045239" y="3541971"/>
                </a:lnTo>
                <a:lnTo>
                  <a:pt x="943309" y="3491362"/>
                </a:lnTo>
                <a:cubicBezTo>
                  <a:pt x="381432" y="3176765"/>
                  <a:pt x="0" y="2563190"/>
                  <a:pt x="0" y="1857794"/>
                </a:cubicBezTo>
                <a:cubicBezTo>
                  <a:pt x="0" y="831763"/>
                  <a:pt x="806996" y="0"/>
                  <a:pt x="180247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bIns="540000"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z="1350" dirty="0">
              <a:solidFill>
                <a:srgbClr val="FFFFFF"/>
              </a:solidFill>
            </a:endParaRPr>
          </a:p>
        </p:txBody>
      </p:sp>
      <p:sp>
        <p:nvSpPr>
          <p:cNvPr id="40" name="KSO_Shape"/>
          <p:cNvSpPr/>
          <p:nvPr/>
        </p:nvSpPr>
        <p:spPr bwMode="auto">
          <a:xfrm>
            <a:off x="4521140" y="3712489"/>
            <a:ext cx="433718" cy="429893"/>
          </a:xfrm>
          <a:custGeom>
            <a:avLst/>
            <a:gdLst>
              <a:gd name="T0" fmla="*/ 1166395 w 3845"/>
              <a:gd name="T1" fmla="*/ 911373 h 3810"/>
              <a:gd name="T2" fmla="*/ 1340582 w 3845"/>
              <a:gd name="T3" fmla="*/ 945561 h 3810"/>
              <a:gd name="T4" fmla="*/ 1800397 w 3845"/>
              <a:gd name="T5" fmla="*/ 485660 h 3810"/>
              <a:gd name="T6" fmla="*/ 1793842 w 3845"/>
              <a:gd name="T7" fmla="*/ 407917 h 3810"/>
              <a:gd name="T8" fmla="*/ 1467476 w 3845"/>
              <a:gd name="T9" fmla="*/ 757292 h 3810"/>
              <a:gd name="T10" fmla="*/ 1159371 w 3845"/>
              <a:gd name="T11" fmla="*/ 701561 h 3810"/>
              <a:gd name="T12" fmla="*/ 1053548 w 3845"/>
              <a:gd name="T13" fmla="*/ 406512 h 3810"/>
              <a:gd name="T14" fmla="*/ 1405199 w 3845"/>
              <a:gd name="T15" fmla="*/ 30442 h 3810"/>
              <a:gd name="T16" fmla="*/ 1340582 w 3845"/>
              <a:gd name="T17" fmla="*/ 25290 h 3810"/>
              <a:gd name="T18" fmla="*/ 880766 w 3845"/>
              <a:gd name="T19" fmla="*/ 485660 h 3810"/>
              <a:gd name="T20" fmla="*/ 919162 w 3845"/>
              <a:gd name="T21" fmla="*/ 669246 h 3810"/>
              <a:gd name="T22" fmla="*/ 480418 w 3845"/>
              <a:gd name="T23" fmla="*/ 1205485 h 3810"/>
              <a:gd name="T24" fmla="*/ 398475 w 3845"/>
              <a:gd name="T25" fmla="*/ 1193309 h 3810"/>
              <a:gd name="T26" fmla="*/ 114720 w 3845"/>
              <a:gd name="T27" fmla="*/ 1477586 h 3810"/>
              <a:gd name="T28" fmla="*/ 398475 w 3845"/>
              <a:gd name="T29" fmla="*/ 1761395 h 3810"/>
              <a:gd name="T30" fmla="*/ 682699 w 3845"/>
              <a:gd name="T31" fmla="*/ 1477586 h 3810"/>
              <a:gd name="T32" fmla="*/ 661628 w 3845"/>
              <a:gd name="T33" fmla="*/ 1370338 h 3810"/>
              <a:gd name="T34" fmla="*/ 1166395 w 3845"/>
              <a:gd name="T35" fmla="*/ 911373 h 3810"/>
              <a:gd name="T36" fmla="*/ 398475 w 3845"/>
              <a:gd name="T37" fmla="*/ 1628389 h 3810"/>
              <a:gd name="T38" fmla="*/ 247701 w 3845"/>
              <a:gd name="T39" fmla="*/ 1477586 h 3810"/>
              <a:gd name="T40" fmla="*/ 398475 w 3845"/>
              <a:gd name="T41" fmla="*/ 1326315 h 3810"/>
              <a:gd name="T42" fmla="*/ 549718 w 3845"/>
              <a:gd name="T43" fmla="*/ 1477586 h 3810"/>
              <a:gd name="T44" fmla="*/ 398475 w 3845"/>
              <a:gd name="T45" fmla="*/ 1628389 h 3810"/>
              <a:gd name="T46" fmla="*/ 426102 w 3845"/>
              <a:gd name="T47" fmla="*/ 554973 h 3810"/>
              <a:gd name="T48" fmla="*/ 694874 w 3845"/>
              <a:gd name="T49" fmla="*/ 830820 h 3810"/>
              <a:gd name="T50" fmla="*/ 824109 w 3845"/>
              <a:gd name="T51" fmla="*/ 701561 h 3810"/>
              <a:gd name="T52" fmla="*/ 554869 w 3845"/>
              <a:gd name="T53" fmla="*/ 425713 h 3810"/>
              <a:gd name="T54" fmla="*/ 619486 w 3845"/>
              <a:gd name="T55" fmla="*/ 361084 h 3810"/>
              <a:gd name="T56" fmla="*/ 258471 w 3845"/>
              <a:gd name="T57" fmla="*/ 0 h 3810"/>
              <a:gd name="T58" fmla="*/ 0 w 3845"/>
              <a:gd name="T59" fmla="*/ 258051 h 3810"/>
              <a:gd name="T60" fmla="*/ 361484 w 3845"/>
              <a:gd name="T61" fmla="*/ 619134 h 3810"/>
              <a:gd name="T62" fmla="*/ 426102 w 3845"/>
              <a:gd name="T63" fmla="*/ 554973 h 3810"/>
              <a:gd name="T64" fmla="*/ 889663 w 3845"/>
              <a:gd name="T65" fmla="*/ 1296342 h 3810"/>
              <a:gd name="T66" fmla="*/ 890131 w 3845"/>
              <a:gd name="T67" fmla="*/ 1296342 h 3810"/>
              <a:gd name="T68" fmla="*/ 889663 w 3845"/>
              <a:gd name="T69" fmla="*/ 1296342 h 3810"/>
              <a:gd name="T70" fmla="*/ 1263321 w 3845"/>
              <a:gd name="T71" fmla="*/ 971788 h 3810"/>
              <a:gd name="T72" fmla="*/ 890131 w 3845"/>
              <a:gd name="T73" fmla="*/ 1296342 h 3810"/>
              <a:gd name="T74" fmla="*/ 1297035 w 3845"/>
              <a:gd name="T75" fmla="*/ 1713157 h 3810"/>
              <a:gd name="T76" fmla="*/ 1555037 w 3845"/>
              <a:gd name="T77" fmla="*/ 1713157 h 3810"/>
              <a:gd name="T78" fmla="*/ 1658519 w 3845"/>
              <a:gd name="T79" fmla="*/ 1610124 h 3810"/>
              <a:gd name="T80" fmla="*/ 1658519 w 3845"/>
              <a:gd name="T81" fmla="*/ 1352073 h 3810"/>
              <a:gd name="T82" fmla="*/ 1263321 w 3845"/>
              <a:gd name="T83" fmla="*/ 971788 h 3810"/>
              <a:gd name="T84" fmla="*/ 1441254 w 3845"/>
              <a:gd name="T85" fmla="*/ 1641970 h 3810"/>
              <a:gd name="T86" fmla="*/ 1376636 w 3845"/>
              <a:gd name="T87" fmla="*/ 1641970 h 3810"/>
              <a:gd name="T88" fmla="*/ 1044652 w 3845"/>
              <a:gd name="T89" fmla="*/ 1310392 h 3810"/>
              <a:gd name="T90" fmla="*/ 1044652 w 3845"/>
              <a:gd name="T91" fmla="*/ 1245293 h 3810"/>
              <a:gd name="T92" fmla="*/ 1109738 w 3845"/>
              <a:gd name="T93" fmla="*/ 1245293 h 3810"/>
              <a:gd name="T94" fmla="*/ 1441254 w 3845"/>
              <a:gd name="T95" fmla="*/ 1577340 h 3810"/>
              <a:gd name="T96" fmla="*/ 1441254 w 3845"/>
              <a:gd name="T97" fmla="*/ 1641970 h 3810"/>
              <a:gd name="T98" fmla="*/ 1587346 w 3845"/>
              <a:gd name="T99" fmla="*/ 1495851 h 3810"/>
              <a:gd name="T100" fmla="*/ 1522260 w 3845"/>
              <a:gd name="T101" fmla="*/ 1495851 h 3810"/>
              <a:gd name="T102" fmla="*/ 1190744 w 3845"/>
              <a:gd name="T103" fmla="*/ 1164272 h 3810"/>
              <a:gd name="T104" fmla="*/ 1190744 w 3845"/>
              <a:gd name="T105" fmla="*/ 1099642 h 3810"/>
              <a:gd name="T106" fmla="*/ 1255830 w 3845"/>
              <a:gd name="T107" fmla="*/ 1099642 h 3810"/>
              <a:gd name="T108" fmla="*/ 1587346 w 3845"/>
              <a:gd name="T109" fmla="*/ 1431221 h 3810"/>
              <a:gd name="T110" fmla="*/ 1587346 w 3845"/>
              <a:gd name="T111" fmla="*/ 1495851 h 381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3845" h="3810">
                <a:moveTo>
                  <a:pt x="2491" y="1946"/>
                </a:moveTo>
                <a:cubicBezTo>
                  <a:pt x="2606" y="1993"/>
                  <a:pt x="2731" y="2019"/>
                  <a:pt x="2863" y="2019"/>
                </a:cubicBezTo>
                <a:cubicBezTo>
                  <a:pt x="3405" y="2019"/>
                  <a:pt x="3845" y="1579"/>
                  <a:pt x="3845" y="1037"/>
                </a:cubicBezTo>
                <a:cubicBezTo>
                  <a:pt x="3845" y="980"/>
                  <a:pt x="3840" y="925"/>
                  <a:pt x="3831" y="871"/>
                </a:cubicBezTo>
                <a:cubicBezTo>
                  <a:pt x="3134" y="1617"/>
                  <a:pt x="3134" y="1617"/>
                  <a:pt x="3134" y="1617"/>
                </a:cubicBezTo>
                <a:cubicBezTo>
                  <a:pt x="2476" y="1498"/>
                  <a:pt x="2476" y="1498"/>
                  <a:pt x="2476" y="1498"/>
                </a:cubicBezTo>
                <a:cubicBezTo>
                  <a:pt x="2250" y="868"/>
                  <a:pt x="2250" y="868"/>
                  <a:pt x="2250" y="868"/>
                </a:cubicBezTo>
                <a:cubicBezTo>
                  <a:pt x="3001" y="65"/>
                  <a:pt x="3001" y="65"/>
                  <a:pt x="3001" y="65"/>
                </a:cubicBezTo>
                <a:cubicBezTo>
                  <a:pt x="2956" y="59"/>
                  <a:pt x="2910" y="54"/>
                  <a:pt x="2863" y="54"/>
                </a:cubicBezTo>
                <a:cubicBezTo>
                  <a:pt x="2320" y="54"/>
                  <a:pt x="1881" y="494"/>
                  <a:pt x="1881" y="1037"/>
                </a:cubicBezTo>
                <a:cubicBezTo>
                  <a:pt x="1881" y="1176"/>
                  <a:pt x="1910" y="1309"/>
                  <a:pt x="1963" y="1429"/>
                </a:cubicBezTo>
                <a:cubicBezTo>
                  <a:pt x="1659" y="1963"/>
                  <a:pt x="1205" y="2409"/>
                  <a:pt x="1026" y="2574"/>
                </a:cubicBezTo>
                <a:cubicBezTo>
                  <a:pt x="971" y="2557"/>
                  <a:pt x="912" y="2548"/>
                  <a:pt x="851" y="2548"/>
                </a:cubicBezTo>
                <a:cubicBezTo>
                  <a:pt x="516" y="2548"/>
                  <a:pt x="245" y="2820"/>
                  <a:pt x="245" y="3155"/>
                </a:cubicBezTo>
                <a:cubicBezTo>
                  <a:pt x="245" y="3490"/>
                  <a:pt x="516" y="3761"/>
                  <a:pt x="851" y="3761"/>
                </a:cubicBezTo>
                <a:cubicBezTo>
                  <a:pt x="1186" y="3761"/>
                  <a:pt x="1458" y="3490"/>
                  <a:pt x="1458" y="3155"/>
                </a:cubicBezTo>
                <a:cubicBezTo>
                  <a:pt x="1458" y="3074"/>
                  <a:pt x="1442" y="2997"/>
                  <a:pt x="1413" y="2926"/>
                </a:cubicBezTo>
                <a:cubicBezTo>
                  <a:pt x="1548" y="2747"/>
                  <a:pt x="1914" y="2308"/>
                  <a:pt x="2491" y="1946"/>
                </a:cubicBezTo>
                <a:close/>
                <a:moveTo>
                  <a:pt x="851" y="3477"/>
                </a:moveTo>
                <a:cubicBezTo>
                  <a:pt x="673" y="3477"/>
                  <a:pt x="529" y="3333"/>
                  <a:pt x="529" y="3155"/>
                </a:cubicBezTo>
                <a:cubicBezTo>
                  <a:pt x="529" y="2976"/>
                  <a:pt x="673" y="2832"/>
                  <a:pt x="851" y="2832"/>
                </a:cubicBezTo>
                <a:cubicBezTo>
                  <a:pt x="1029" y="2832"/>
                  <a:pt x="1174" y="2976"/>
                  <a:pt x="1174" y="3155"/>
                </a:cubicBezTo>
                <a:cubicBezTo>
                  <a:pt x="1174" y="3333"/>
                  <a:pt x="1029" y="3477"/>
                  <a:pt x="851" y="3477"/>
                </a:cubicBezTo>
                <a:close/>
                <a:moveTo>
                  <a:pt x="910" y="1185"/>
                </a:moveTo>
                <a:cubicBezTo>
                  <a:pt x="1484" y="1774"/>
                  <a:pt x="1484" y="1774"/>
                  <a:pt x="1484" y="1774"/>
                </a:cubicBezTo>
                <a:cubicBezTo>
                  <a:pt x="1760" y="1498"/>
                  <a:pt x="1760" y="1498"/>
                  <a:pt x="1760" y="1498"/>
                </a:cubicBezTo>
                <a:cubicBezTo>
                  <a:pt x="1185" y="909"/>
                  <a:pt x="1185" y="909"/>
                  <a:pt x="1185" y="909"/>
                </a:cubicBezTo>
                <a:cubicBezTo>
                  <a:pt x="1323" y="771"/>
                  <a:pt x="1323" y="771"/>
                  <a:pt x="1323" y="771"/>
                </a:cubicBezTo>
                <a:cubicBezTo>
                  <a:pt x="552" y="0"/>
                  <a:pt x="552" y="0"/>
                  <a:pt x="552" y="0"/>
                </a:cubicBezTo>
                <a:cubicBezTo>
                  <a:pt x="0" y="551"/>
                  <a:pt x="0" y="551"/>
                  <a:pt x="0" y="551"/>
                </a:cubicBezTo>
                <a:cubicBezTo>
                  <a:pt x="772" y="1322"/>
                  <a:pt x="772" y="1322"/>
                  <a:pt x="772" y="1322"/>
                </a:cubicBezTo>
                <a:lnTo>
                  <a:pt x="910" y="1185"/>
                </a:lnTo>
                <a:close/>
                <a:moveTo>
                  <a:pt x="1900" y="2768"/>
                </a:moveTo>
                <a:cubicBezTo>
                  <a:pt x="1900" y="2768"/>
                  <a:pt x="1901" y="2768"/>
                  <a:pt x="1901" y="2768"/>
                </a:cubicBezTo>
                <a:cubicBezTo>
                  <a:pt x="1900" y="2767"/>
                  <a:pt x="1900" y="2768"/>
                  <a:pt x="1900" y="2768"/>
                </a:cubicBezTo>
                <a:close/>
                <a:moveTo>
                  <a:pt x="2698" y="2075"/>
                </a:moveTo>
                <a:cubicBezTo>
                  <a:pt x="2698" y="2075"/>
                  <a:pt x="2225" y="2203"/>
                  <a:pt x="1901" y="2768"/>
                </a:cubicBezTo>
                <a:cubicBezTo>
                  <a:pt x="1926" y="2776"/>
                  <a:pt x="2770" y="3658"/>
                  <a:pt x="2770" y="3658"/>
                </a:cubicBezTo>
                <a:cubicBezTo>
                  <a:pt x="2923" y="3810"/>
                  <a:pt x="3169" y="3810"/>
                  <a:pt x="3321" y="3658"/>
                </a:cubicBezTo>
                <a:cubicBezTo>
                  <a:pt x="3542" y="3438"/>
                  <a:pt x="3542" y="3438"/>
                  <a:pt x="3542" y="3438"/>
                </a:cubicBezTo>
                <a:cubicBezTo>
                  <a:pt x="3694" y="3285"/>
                  <a:pt x="3694" y="3039"/>
                  <a:pt x="3542" y="2887"/>
                </a:cubicBezTo>
                <a:lnTo>
                  <a:pt x="2698" y="2075"/>
                </a:lnTo>
                <a:close/>
                <a:moveTo>
                  <a:pt x="3078" y="3506"/>
                </a:moveTo>
                <a:cubicBezTo>
                  <a:pt x="3040" y="3544"/>
                  <a:pt x="2978" y="3544"/>
                  <a:pt x="2940" y="3506"/>
                </a:cubicBezTo>
                <a:cubicBezTo>
                  <a:pt x="2231" y="2798"/>
                  <a:pt x="2231" y="2798"/>
                  <a:pt x="2231" y="2798"/>
                </a:cubicBezTo>
                <a:cubicBezTo>
                  <a:pt x="2193" y="2760"/>
                  <a:pt x="2193" y="2698"/>
                  <a:pt x="2231" y="2659"/>
                </a:cubicBezTo>
                <a:cubicBezTo>
                  <a:pt x="2270" y="2621"/>
                  <a:pt x="2332" y="2621"/>
                  <a:pt x="2370" y="2659"/>
                </a:cubicBezTo>
                <a:cubicBezTo>
                  <a:pt x="3078" y="3368"/>
                  <a:pt x="3078" y="3368"/>
                  <a:pt x="3078" y="3368"/>
                </a:cubicBezTo>
                <a:cubicBezTo>
                  <a:pt x="3116" y="3406"/>
                  <a:pt x="3116" y="3468"/>
                  <a:pt x="3078" y="3506"/>
                </a:cubicBezTo>
                <a:close/>
                <a:moveTo>
                  <a:pt x="3390" y="3194"/>
                </a:moveTo>
                <a:cubicBezTo>
                  <a:pt x="3352" y="3233"/>
                  <a:pt x="3290" y="3233"/>
                  <a:pt x="3251" y="3194"/>
                </a:cubicBezTo>
                <a:cubicBezTo>
                  <a:pt x="2543" y="2486"/>
                  <a:pt x="2543" y="2486"/>
                  <a:pt x="2543" y="2486"/>
                </a:cubicBezTo>
                <a:cubicBezTo>
                  <a:pt x="2505" y="2448"/>
                  <a:pt x="2505" y="2386"/>
                  <a:pt x="2543" y="2348"/>
                </a:cubicBezTo>
                <a:cubicBezTo>
                  <a:pt x="2581" y="2309"/>
                  <a:pt x="2643" y="2309"/>
                  <a:pt x="2682" y="2348"/>
                </a:cubicBezTo>
                <a:cubicBezTo>
                  <a:pt x="3390" y="3056"/>
                  <a:pt x="3390" y="3056"/>
                  <a:pt x="3390" y="3056"/>
                </a:cubicBezTo>
                <a:cubicBezTo>
                  <a:pt x="3428" y="3094"/>
                  <a:pt x="3428" y="3156"/>
                  <a:pt x="3390" y="3194"/>
                </a:cubicBezTo>
                <a:close/>
              </a:path>
            </a:pathLst>
          </a:custGeom>
          <a:solidFill>
            <a:schemeClr val="accent2"/>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sz="1350"/>
          </a:p>
        </p:txBody>
      </p:sp>
      <p:sp>
        <p:nvSpPr>
          <p:cNvPr id="26" name="矩形 25"/>
          <p:cNvSpPr/>
          <p:nvPr/>
        </p:nvSpPr>
        <p:spPr>
          <a:xfrm>
            <a:off x="452443" y="267494"/>
            <a:ext cx="2031325" cy="369332"/>
          </a:xfrm>
          <a:prstGeom prst="rect">
            <a:avLst/>
          </a:prstGeom>
        </p:spPr>
        <p:txBody>
          <a:bodyPr wrap="none">
            <a:spAutoFit/>
          </a:bodyPr>
          <a:lstStyle/>
          <a:p>
            <a:pPr algn="l"/>
            <a:r>
              <a:rPr lang="en-US" altLang="zh-CN" dirty="0">
                <a:solidFill>
                  <a:schemeClr val="tx2"/>
                </a:solidFill>
                <a:latin typeface="黑体" panose="02010609060101010101" charset="-122"/>
                <a:ea typeface="黑体" panose="02010609060101010101" charset="-122"/>
              </a:rPr>
              <a:t>单击此处添加标题</a:t>
            </a:r>
          </a:p>
        </p:txBody>
      </p:sp>
      <p:cxnSp>
        <p:nvCxnSpPr>
          <p:cNvPr id="27" name="直接连接符 26"/>
          <p:cNvCxnSpPr/>
          <p:nvPr/>
        </p:nvCxnSpPr>
        <p:spPr>
          <a:xfrm>
            <a:off x="535481" y="606048"/>
            <a:ext cx="2448856"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527861" y="659388"/>
            <a:ext cx="2448856"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7"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par>
                          <p:cTn id="34" fill="hold">
                            <p:stCondLst>
                              <p:cond delay="4000"/>
                            </p:stCondLst>
                            <p:childTnLst>
                              <p:par>
                                <p:cTn id="35" presetID="22" presetClass="entr" presetSubtype="8"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left)">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5"/>
          <p:cNvCxnSpPr/>
          <p:nvPr/>
        </p:nvCxnSpPr>
        <p:spPr>
          <a:xfrm>
            <a:off x="4571667" y="1165470"/>
            <a:ext cx="0" cy="29290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 name="文本框 81"/>
          <p:cNvSpPr txBox="1">
            <a:spLocks noChangeArrowheads="1"/>
          </p:cNvSpPr>
          <p:nvPr/>
        </p:nvSpPr>
        <p:spPr bwMode="auto">
          <a:xfrm>
            <a:off x="1863209" y="1103148"/>
            <a:ext cx="2209890" cy="733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spcAft>
                <a:spcPts val="520"/>
              </a:spcAft>
            </a:pPr>
            <a:r>
              <a:rPr lang="zh-CN" altLang="en-US" sz="1100" b="1" dirty="0">
                <a:solidFill>
                  <a:schemeClr val="tx2"/>
                </a:solidFill>
                <a:latin typeface="微软雅黑" panose="020B0503020204020204" pitchFamily="34" charset="-122"/>
                <a:ea typeface="微软雅黑" panose="020B0503020204020204" pitchFamily="34" charset="-122"/>
              </a:rPr>
              <a:t>输入您的标题</a:t>
            </a:r>
            <a:endParaRPr lang="en-US" altLang="zh-CN" sz="1100" b="1" dirty="0">
              <a:solidFill>
                <a:schemeClr val="tx2"/>
              </a:solidFill>
              <a:latin typeface="微软雅黑" panose="020B0503020204020204" pitchFamily="34" charset="-122"/>
              <a:ea typeface="微软雅黑" panose="020B0503020204020204" pitchFamily="34" charset="-122"/>
            </a:endParaRPr>
          </a:p>
          <a:p>
            <a:pPr>
              <a:lnSpc>
                <a:spcPct val="120000"/>
              </a:lnSpc>
            </a:pPr>
            <a:r>
              <a:rPr lang="zh-CN" altLang="en-US" sz="1100" dirty="0">
                <a:solidFill>
                  <a:schemeClr val="tx2"/>
                </a:solidFill>
                <a:latin typeface="微软雅黑" panose="020B0503020204020204" pitchFamily="34" charset="-122"/>
                <a:ea typeface="微软雅黑" panose="020B0503020204020204" pitchFamily="34" charset="-122"/>
              </a:rPr>
              <a:t>此处输入您的文本请在此处输入您的文本此处输入您的文本</a:t>
            </a:r>
          </a:p>
        </p:txBody>
      </p:sp>
      <p:sp>
        <p:nvSpPr>
          <p:cNvPr id="8" name="文本框 81"/>
          <p:cNvSpPr txBox="1">
            <a:spLocks noChangeArrowheads="1"/>
          </p:cNvSpPr>
          <p:nvPr/>
        </p:nvSpPr>
        <p:spPr bwMode="auto">
          <a:xfrm>
            <a:off x="1858450" y="2224927"/>
            <a:ext cx="2243557" cy="762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spcAft>
                <a:spcPts val="520"/>
              </a:spcAft>
            </a:pPr>
            <a:r>
              <a:rPr lang="zh-CN" altLang="en-US" sz="1100" b="1" dirty="0">
                <a:solidFill>
                  <a:schemeClr val="tx2"/>
                </a:solidFill>
                <a:latin typeface="微软雅黑" panose="020B0503020204020204" pitchFamily="34" charset="-122"/>
                <a:ea typeface="微软雅黑" panose="020B0503020204020204" pitchFamily="34" charset="-122"/>
              </a:rPr>
              <a:t>输入您的标题</a:t>
            </a:r>
            <a:endParaRPr lang="en-US" altLang="zh-CN" sz="1100" b="1" dirty="0">
              <a:solidFill>
                <a:schemeClr val="tx2"/>
              </a:solidFill>
              <a:latin typeface="微软雅黑" panose="020B0503020204020204" pitchFamily="34" charset="-122"/>
              <a:ea typeface="微软雅黑" panose="020B0503020204020204" pitchFamily="34" charset="-122"/>
            </a:endParaRPr>
          </a:p>
          <a:p>
            <a:pPr>
              <a:lnSpc>
                <a:spcPct val="120000"/>
              </a:lnSpc>
            </a:pPr>
            <a:r>
              <a:rPr lang="zh-CN" altLang="en-US" sz="1100" dirty="0">
                <a:solidFill>
                  <a:schemeClr val="tx2"/>
                </a:solidFill>
                <a:latin typeface="微软雅黑" panose="020B0503020204020204" pitchFamily="34" charset="-122"/>
                <a:ea typeface="微软雅黑" panose="020B0503020204020204" pitchFamily="34" charset="-122"/>
              </a:rPr>
              <a:t>此处输入您的文本请在此处输入您的文本此处输入您的文本</a:t>
            </a:r>
          </a:p>
        </p:txBody>
      </p:sp>
      <p:sp>
        <p:nvSpPr>
          <p:cNvPr id="9" name="文本框 81"/>
          <p:cNvSpPr txBox="1">
            <a:spLocks noChangeArrowheads="1"/>
          </p:cNvSpPr>
          <p:nvPr/>
        </p:nvSpPr>
        <p:spPr bwMode="auto">
          <a:xfrm>
            <a:off x="1829543" y="3456525"/>
            <a:ext cx="2243557" cy="762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spcAft>
                <a:spcPts val="520"/>
              </a:spcAft>
            </a:pPr>
            <a:r>
              <a:rPr lang="zh-CN" altLang="en-US" sz="1100" b="1" dirty="0">
                <a:solidFill>
                  <a:schemeClr val="tx2"/>
                </a:solidFill>
                <a:latin typeface="微软雅黑" panose="020B0503020204020204" pitchFamily="34" charset="-122"/>
                <a:ea typeface="微软雅黑" panose="020B0503020204020204" pitchFamily="34" charset="-122"/>
              </a:rPr>
              <a:t>输入您的标题</a:t>
            </a:r>
            <a:endParaRPr lang="en-US" altLang="zh-CN" sz="1100" b="1" dirty="0">
              <a:solidFill>
                <a:schemeClr val="tx2"/>
              </a:solidFill>
              <a:latin typeface="微软雅黑" panose="020B0503020204020204" pitchFamily="34" charset="-122"/>
              <a:ea typeface="微软雅黑" panose="020B0503020204020204" pitchFamily="34" charset="-122"/>
            </a:endParaRPr>
          </a:p>
          <a:p>
            <a:pPr>
              <a:lnSpc>
                <a:spcPct val="120000"/>
              </a:lnSpc>
            </a:pPr>
            <a:r>
              <a:rPr lang="zh-CN" altLang="en-US" sz="1100" dirty="0">
                <a:solidFill>
                  <a:schemeClr val="tx2"/>
                </a:solidFill>
                <a:latin typeface="微软雅黑" panose="020B0503020204020204" pitchFamily="34" charset="-122"/>
                <a:ea typeface="微软雅黑" panose="020B0503020204020204" pitchFamily="34" charset="-122"/>
              </a:rPr>
              <a:t>此处输入您的文本请在此处输入您的文本此处输入您的文本</a:t>
            </a:r>
          </a:p>
        </p:txBody>
      </p:sp>
      <p:sp>
        <p:nvSpPr>
          <p:cNvPr id="10" name="文本框 81"/>
          <p:cNvSpPr txBox="1">
            <a:spLocks noChangeArrowheads="1"/>
          </p:cNvSpPr>
          <p:nvPr/>
        </p:nvSpPr>
        <p:spPr bwMode="auto">
          <a:xfrm>
            <a:off x="5652120" y="1134309"/>
            <a:ext cx="2272211" cy="870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spcAft>
                <a:spcPts val="520"/>
              </a:spcAft>
            </a:pPr>
            <a:r>
              <a:rPr lang="zh-CN" altLang="en-US" sz="1100" b="1" dirty="0">
                <a:solidFill>
                  <a:schemeClr val="tx2"/>
                </a:solidFill>
                <a:latin typeface="微软雅黑" panose="020B0503020204020204" pitchFamily="34" charset="-122"/>
                <a:ea typeface="微软雅黑" panose="020B0503020204020204" pitchFamily="34" charset="-122"/>
              </a:rPr>
              <a:t>输入您的标题</a:t>
            </a:r>
            <a:endParaRPr lang="en-US" altLang="zh-CN" sz="1100" b="1" dirty="0">
              <a:solidFill>
                <a:schemeClr val="tx2"/>
              </a:solidFill>
              <a:latin typeface="微软雅黑" panose="020B0503020204020204" pitchFamily="34" charset="-122"/>
              <a:ea typeface="微软雅黑" panose="020B0503020204020204" pitchFamily="34" charset="-122"/>
            </a:endParaRPr>
          </a:p>
          <a:p>
            <a:pPr>
              <a:lnSpc>
                <a:spcPct val="120000"/>
              </a:lnSpc>
            </a:pPr>
            <a:r>
              <a:rPr lang="zh-CN" altLang="en-US" sz="1100" dirty="0">
                <a:solidFill>
                  <a:schemeClr val="tx2"/>
                </a:solidFill>
                <a:latin typeface="微软雅黑" panose="020B0503020204020204" pitchFamily="34" charset="-122"/>
                <a:ea typeface="微软雅黑" panose="020B0503020204020204" pitchFamily="34" charset="-122"/>
              </a:rPr>
              <a:t>此处输入您的文本请在此处输入您的文本此处输入您的文本</a:t>
            </a:r>
          </a:p>
        </p:txBody>
      </p:sp>
      <p:sp>
        <p:nvSpPr>
          <p:cNvPr id="11" name="文本框 81"/>
          <p:cNvSpPr txBox="1">
            <a:spLocks noChangeArrowheads="1"/>
          </p:cNvSpPr>
          <p:nvPr/>
        </p:nvSpPr>
        <p:spPr bwMode="auto">
          <a:xfrm>
            <a:off x="5652120" y="2272425"/>
            <a:ext cx="2272211" cy="870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spcAft>
                <a:spcPts val="520"/>
              </a:spcAft>
            </a:pPr>
            <a:r>
              <a:rPr lang="zh-CN" altLang="en-US" sz="1100" b="1" dirty="0">
                <a:solidFill>
                  <a:schemeClr val="tx2"/>
                </a:solidFill>
                <a:latin typeface="微软雅黑" panose="020B0503020204020204" pitchFamily="34" charset="-122"/>
                <a:ea typeface="微软雅黑" panose="020B0503020204020204" pitchFamily="34" charset="-122"/>
              </a:rPr>
              <a:t>输入您的标题</a:t>
            </a:r>
            <a:endParaRPr lang="en-US" altLang="zh-CN" sz="1100" b="1" dirty="0">
              <a:solidFill>
                <a:schemeClr val="tx2"/>
              </a:solidFill>
              <a:latin typeface="微软雅黑" panose="020B0503020204020204" pitchFamily="34" charset="-122"/>
              <a:ea typeface="微软雅黑" panose="020B0503020204020204" pitchFamily="34" charset="-122"/>
            </a:endParaRPr>
          </a:p>
          <a:p>
            <a:pPr>
              <a:lnSpc>
                <a:spcPct val="120000"/>
              </a:lnSpc>
            </a:pPr>
            <a:r>
              <a:rPr lang="zh-CN" altLang="en-US" sz="1100" dirty="0">
                <a:solidFill>
                  <a:schemeClr val="tx2"/>
                </a:solidFill>
                <a:latin typeface="微软雅黑" panose="020B0503020204020204" pitchFamily="34" charset="-122"/>
                <a:ea typeface="微软雅黑" panose="020B0503020204020204" pitchFamily="34" charset="-122"/>
              </a:rPr>
              <a:t>此处输入您的文本请在此处输入您的文本此处输入您的文本</a:t>
            </a:r>
          </a:p>
        </p:txBody>
      </p:sp>
      <p:sp>
        <p:nvSpPr>
          <p:cNvPr id="12" name="文本框 81"/>
          <p:cNvSpPr txBox="1">
            <a:spLocks noChangeArrowheads="1"/>
          </p:cNvSpPr>
          <p:nvPr/>
        </p:nvSpPr>
        <p:spPr bwMode="auto">
          <a:xfrm>
            <a:off x="5652120" y="3348220"/>
            <a:ext cx="2272211" cy="870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spcAft>
                <a:spcPts val="520"/>
              </a:spcAft>
            </a:pPr>
            <a:r>
              <a:rPr lang="zh-CN" altLang="en-US" sz="1100" b="1" dirty="0">
                <a:solidFill>
                  <a:schemeClr val="tx2"/>
                </a:solidFill>
                <a:latin typeface="微软雅黑" panose="020B0503020204020204" pitchFamily="34" charset="-122"/>
                <a:ea typeface="微软雅黑" panose="020B0503020204020204" pitchFamily="34" charset="-122"/>
              </a:rPr>
              <a:t>输入您的标题</a:t>
            </a:r>
            <a:endParaRPr lang="en-US" altLang="zh-CN" sz="1100" b="1" dirty="0">
              <a:solidFill>
                <a:schemeClr val="tx2"/>
              </a:solidFill>
              <a:latin typeface="微软雅黑" panose="020B0503020204020204" pitchFamily="34" charset="-122"/>
              <a:ea typeface="微软雅黑" panose="020B0503020204020204" pitchFamily="34" charset="-122"/>
            </a:endParaRPr>
          </a:p>
          <a:p>
            <a:pPr>
              <a:lnSpc>
                <a:spcPct val="120000"/>
              </a:lnSpc>
            </a:pPr>
            <a:r>
              <a:rPr lang="zh-CN" altLang="en-US" sz="1100" dirty="0">
                <a:solidFill>
                  <a:schemeClr val="tx2"/>
                </a:solidFill>
                <a:latin typeface="微软雅黑" panose="020B0503020204020204" pitchFamily="34" charset="-122"/>
                <a:ea typeface="微软雅黑" panose="020B0503020204020204" pitchFamily="34" charset="-122"/>
              </a:rPr>
              <a:t>此处输入您的文本请在此处输入您的文本此处输入您的文本</a:t>
            </a:r>
          </a:p>
        </p:txBody>
      </p:sp>
      <p:grpSp>
        <p:nvGrpSpPr>
          <p:cNvPr id="13" name="组合 12"/>
          <p:cNvGrpSpPr/>
          <p:nvPr/>
        </p:nvGrpSpPr>
        <p:grpSpPr>
          <a:xfrm>
            <a:off x="1227404" y="1260383"/>
            <a:ext cx="498568" cy="498567"/>
            <a:chOff x="635906" y="1671025"/>
            <a:chExt cx="576064" cy="576064"/>
          </a:xfrm>
        </p:grpSpPr>
        <p:sp>
          <p:nvSpPr>
            <p:cNvPr id="16" name="椭圆 15"/>
            <p:cNvSpPr/>
            <p:nvPr/>
          </p:nvSpPr>
          <p:spPr>
            <a:xfrm>
              <a:off x="635906" y="1671025"/>
              <a:ext cx="576064" cy="57606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75" dirty="0"/>
            </a:p>
          </p:txBody>
        </p:sp>
        <p:sp>
          <p:nvSpPr>
            <p:cNvPr id="17" name="矩形 16"/>
            <p:cNvSpPr/>
            <p:nvPr/>
          </p:nvSpPr>
          <p:spPr>
            <a:xfrm>
              <a:off x="676566" y="1721051"/>
              <a:ext cx="494745" cy="476009"/>
            </a:xfrm>
            <a:prstGeom prst="rect">
              <a:avLst/>
            </a:prstGeom>
          </p:spPr>
          <p:txBody>
            <a:bodyPr wrap="none">
              <a:spAutoFit/>
            </a:bodyPr>
            <a:lstStyle/>
            <a:p>
              <a:pPr algn="ctr">
                <a:defRPr/>
              </a:pPr>
              <a:r>
                <a:rPr lang="en-US" altLang="zh-CN" sz="2075" dirty="0">
                  <a:solidFill>
                    <a:srgbClr val="FFFFFF"/>
                  </a:solidFill>
                  <a:latin typeface="Impact" panose="020B0806030902050204" pitchFamily="34" charset="0"/>
                  <a:ea typeface="Arial Unicode MS" panose="020B0604020202020204" pitchFamily="34" charset="-122"/>
                  <a:cs typeface="Arial Unicode MS" panose="020B0604020202020204" pitchFamily="34" charset="-122"/>
                </a:rPr>
                <a:t>01</a:t>
              </a:r>
              <a:endParaRPr lang="zh-CN" altLang="en-US" sz="2075" dirty="0">
                <a:solidFill>
                  <a:srgbClr val="FFFFFF"/>
                </a:solidFill>
                <a:latin typeface="Impact" panose="020B0806030902050204" pitchFamily="34" charset="0"/>
                <a:ea typeface="Arial Unicode MS" panose="020B0604020202020204" pitchFamily="34" charset="-122"/>
                <a:cs typeface="Arial Unicode MS" panose="020B0604020202020204" pitchFamily="34" charset="-122"/>
              </a:endParaRPr>
            </a:p>
          </p:txBody>
        </p:sp>
      </p:grpSp>
      <p:grpSp>
        <p:nvGrpSpPr>
          <p:cNvPr id="19" name="组合 18"/>
          <p:cNvGrpSpPr/>
          <p:nvPr/>
        </p:nvGrpSpPr>
        <p:grpSpPr>
          <a:xfrm>
            <a:off x="1227403" y="2382161"/>
            <a:ext cx="498569" cy="498567"/>
            <a:chOff x="635906" y="2967170"/>
            <a:chExt cx="576064" cy="576064"/>
          </a:xfrm>
        </p:grpSpPr>
        <p:sp>
          <p:nvSpPr>
            <p:cNvPr id="20" name="椭圆 19"/>
            <p:cNvSpPr/>
            <p:nvPr/>
          </p:nvSpPr>
          <p:spPr>
            <a:xfrm>
              <a:off x="635906" y="2967170"/>
              <a:ext cx="576064" cy="57606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75" dirty="0"/>
            </a:p>
          </p:txBody>
        </p:sp>
        <p:sp>
          <p:nvSpPr>
            <p:cNvPr id="21" name="矩形 20"/>
            <p:cNvSpPr/>
            <p:nvPr/>
          </p:nvSpPr>
          <p:spPr>
            <a:xfrm>
              <a:off x="658049" y="3017195"/>
              <a:ext cx="531778" cy="476009"/>
            </a:xfrm>
            <a:prstGeom prst="rect">
              <a:avLst/>
            </a:prstGeom>
          </p:spPr>
          <p:txBody>
            <a:bodyPr wrap="none">
              <a:spAutoFit/>
            </a:bodyPr>
            <a:lstStyle/>
            <a:p>
              <a:pPr algn="ctr">
                <a:defRPr/>
              </a:pPr>
              <a:r>
                <a:rPr lang="en-US" altLang="zh-CN" sz="2075" dirty="0">
                  <a:solidFill>
                    <a:srgbClr val="FFFFFF"/>
                  </a:solidFill>
                  <a:latin typeface="Impact" panose="020B0806030902050204" pitchFamily="34" charset="0"/>
                  <a:ea typeface="Arial Unicode MS" panose="020B0604020202020204" pitchFamily="34" charset="-122"/>
                  <a:cs typeface="Arial Unicode MS" panose="020B0604020202020204" pitchFamily="34" charset="-122"/>
                </a:rPr>
                <a:t>02</a:t>
              </a:r>
              <a:endParaRPr lang="zh-CN" altLang="en-US" sz="2075" dirty="0">
                <a:solidFill>
                  <a:srgbClr val="FFFFFF"/>
                </a:solidFill>
                <a:latin typeface="Impact" panose="020B0806030902050204" pitchFamily="34" charset="0"/>
                <a:ea typeface="Arial Unicode MS" panose="020B0604020202020204" pitchFamily="34" charset="-122"/>
                <a:cs typeface="Arial Unicode MS" panose="020B0604020202020204" pitchFamily="34" charset="-122"/>
              </a:endParaRPr>
            </a:p>
          </p:txBody>
        </p:sp>
      </p:grpSp>
      <p:grpSp>
        <p:nvGrpSpPr>
          <p:cNvPr id="22" name="组合 21"/>
          <p:cNvGrpSpPr/>
          <p:nvPr/>
        </p:nvGrpSpPr>
        <p:grpSpPr>
          <a:xfrm>
            <a:off x="1227403" y="3503938"/>
            <a:ext cx="498569" cy="498567"/>
            <a:chOff x="635906" y="4263315"/>
            <a:chExt cx="576064" cy="576064"/>
          </a:xfrm>
        </p:grpSpPr>
        <p:sp>
          <p:nvSpPr>
            <p:cNvPr id="23" name="椭圆 22"/>
            <p:cNvSpPr/>
            <p:nvPr/>
          </p:nvSpPr>
          <p:spPr>
            <a:xfrm>
              <a:off x="635906" y="4263315"/>
              <a:ext cx="576064" cy="57606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75"/>
            </a:p>
          </p:txBody>
        </p:sp>
        <p:sp>
          <p:nvSpPr>
            <p:cNvPr id="24" name="矩形 23"/>
            <p:cNvSpPr/>
            <p:nvPr/>
          </p:nvSpPr>
          <p:spPr>
            <a:xfrm>
              <a:off x="653420" y="4313342"/>
              <a:ext cx="541036" cy="476009"/>
            </a:xfrm>
            <a:prstGeom prst="rect">
              <a:avLst/>
            </a:prstGeom>
          </p:spPr>
          <p:txBody>
            <a:bodyPr wrap="none">
              <a:spAutoFit/>
            </a:bodyPr>
            <a:lstStyle/>
            <a:p>
              <a:pPr algn="ctr">
                <a:defRPr/>
              </a:pPr>
              <a:r>
                <a:rPr lang="en-US" altLang="zh-CN" sz="2075" dirty="0">
                  <a:solidFill>
                    <a:srgbClr val="FFFFFF"/>
                  </a:solidFill>
                  <a:latin typeface="Impact" panose="020B0806030902050204" pitchFamily="34" charset="0"/>
                  <a:ea typeface="Arial Unicode MS" panose="020B0604020202020204" pitchFamily="34" charset="-122"/>
                  <a:cs typeface="Arial Unicode MS" panose="020B0604020202020204" pitchFamily="34" charset="-122"/>
                </a:rPr>
                <a:t>03</a:t>
              </a:r>
              <a:endParaRPr lang="zh-CN" altLang="en-US" sz="2075" dirty="0">
                <a:solidFill>
                  <a:srgbClr val="FFFFFF"/>
                </a:solidFill>
                <a:latin typeface="Impact" panose="020B0806030902050204" pitchFamily="34" charset="0"/>
                <a:ea typeface="Arial Unicode MS" panose="020B0604020202020204" pitchFamily="34" charset="-122"/>
                <a:cs typeface="Arial Unicode MS" panose="020B0604020202020204" pitchFamily="34" charset="-122"/>
              </a:endParaRPr>
            </a:p>
          </p:txBody>
        </p:sp>
      </p:grpSp>
      <p:grpSp>
        <p:nvGrpSpPr>
          <p:cNvPr id="25" name="组合 24"/>
          <p:cNvGrpSpPr/>
          <p:nvPr/>
        </p:nvGrpSpPr>
        <p:grpSpPr>
          <a:xfrm>
            <a:off x="5007913" y="1258951"/>
            <a:ext cx="498568" cy="498568"/>
            <a:chOff x="5004048" y="1669368"/>
            <a:chExt cx="576064" cy="576064"/>
          </a:xfrm>
        </p:grpSpPr>
        <p:sp>
          <p:nvSpPr>
            <p:cNvPr id="26" name="椭圆 25"/>
            <p:cNvSpPr/>
            <p:nvPr/>
          </p:nvSpPr>
          <p:spPr>
            <a:xfrm>
              <a:off x="5004048" y="1669368"/>
              <a:ext cx="576064" cy="57606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75"/>
            </a:p>
          </p:txBody>
        </p:sp>
        <p:sp>
          <p:nvSpPr>
            <p:cNvPr id="27" name="矩形 26"/>
            <p:cNvSpPr/>
            <p:nvPr/>
          </p:nvSpPr>
          <p:spPr>
            <a:xfrm>
              <a:off x="5026191" y="1719396"/>
              <a:ext cx="531780" cy="476009"/>
            </a:xfrm>
            <a:prstGeom prst="rect">
              <a:avLst/>
            </a:prstGeom>
          </p:spPr>
          <p:txBody>
            <a:bodyPr wrap="none">
              <a:spAutoFit/>
            </a:bodyPr>
            <a:lstStyle/>
            <a:p>
              <a:pPr algn="ctr">
                <a:defRPr/>
              </a:pPr>
              <a:r>
                <a:rPr lang="en-US" altLang="zh-CN" sz="2075" dirty="0">
                  <a:solidFill>
                    <a:srgbClr val="FFFFFF"/>
                  </a:solidFill>
                  <a:latin typeface="Impact" panose="020B0806030902050204" pitchFamily="34" charset="0"/>
                  <a:ea typeface="Arial Unicode MS" panose="020B0604020202020204" pitchFamily="34" charset="-122"/>
                  <a:cs typeface="Arial Unicode MS" panose="020B0604020202020204" pitchFamily="34" charset="-122"/>
                </a:rPr>
                <a:t>04</a:t>
              </a:r>
              <a:endParaRPr lang="zh-CN" altLang="en-US" sz="2075" dirty="0">
                <a:solidFill>
                  <a:srgbClr val="FFFFFF"/>
                </a:solidFill>
                <a:latin typeface="Impact" panose="020B0806030902050204" pitchFamily="34" charset="0"/>
                <a:ea typeface="Arial Unicode MS" panose="020B0604020202020204" pitchFamily="34" charset="-122"/>
                <a:cs typeface="Arial Unicode MS" panose="020B0604020202020204" pitchFamily="34" charset="-122"/>
              </a:endParaRPr>
            </a:p>
          </p:txBody>
        </p:sp>
      </p:grpSp>
      <p:grpSp>
        <p:nvGrpSpPr>
          <p:cNvPr id="28" name="组合 27"/>
          <p:cNvGrpSpPr/>
          <p:nvPr/>
        </p:nvGrpSpPr>
        <p:grpSpPr>
          <a:xfrm>
            <a:off x="5007915" y="2382164"/>
            <a:ext cx="498568" cy="498568"/>
            <a:chOff x="5004048" y="2967168"/>
            <a:chExt cx="576064" cy="576064"/>
          </a:xfrm>
        </p:grpSpPr>
        <p:sp>
          <p:nvSpPr>
            <p:cNvPr id="29" name="椭圆 28"/>
            <p:cNvSpPr/>
            <p:nvPr/>
          </p:nvSpPr>
          <p:spPr>
            <a:xfrm>
              <a:off x="5004048" y="2967168"/>
              <a:ext cx="576064" cy="57606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75"/>
            </a:p>
          </p:txBody>
        </p:sp>
        <p:sp>
          <p:nvSpPr>
            <p:cNvPr id="30" name="矩形 29"/>
            <p:cNvSpPr/>
            <p:nvPr/>
          </p:nvSpPr>
          <p:spPr>
            <a:xfrm>
              <a:off x="5020637" y="3017194"/>
              <a:ext cx="542888" cy="476009"/>
            </a:xfrm>
            <a:prstGeom prst="rect">
              <a:avLst/>
            </a:prstGeom>
          </p:spPr>
          <p:txBody>
            <a:bodyPr wrap="none">
              <a:spAutoFit/>
            </a:bodyPr>
            <a:lstStyle/>
            <a:p>
              <a:pPr algn="ctr">
                <a:defRPr/>
              </a:pPr>
              <a:r>
                <a:rPr lang="en-US" altLang="zh-CN" sz="2075" dirty="0">
                  <a:solidFill>
                    <a:srgbClr val="FFFFFF"/>
                  </a:solidFill>
                  <a:latin typeface="Impact" panose="020B0806030902050204" pitchFamily="34" charset="0"/>
                  <a:ea typeface="Arial Unicode MS" panose="020B0604020202020204" pitchFamily="34" charset="-122"/>
                  <a:cs typeface="Arial Unicode MS" panose="020B0604020202020204" pitchFamily="34" charset="-122"/>
                </a:rPr>
                <a:t>05</a:t>
              </a:r>
              <a:endParaRPr lang="zh-CN" altLang="en-US" sz="2075" dirty="0">
                <a:solidFill>
                  <a:srgbClr val="FFFFFF"/>
                </a:solidFill>
                <a:latin typeface="Impact" panose="020B0806030902050204" pitchFamily="34" charset="0"/>
                <a:ea typeface="Arial Unicode MS" panose="020B0604020202020204" pitchFamily="34" charset="-122"/>
                <a:cs typeface="Arial Unicode MS" panose="020B0604020202020204" pitchFamily="34" charset="-122"/>
              </a:endParaRPr>
            </a:p>
          </p:txBody>
        </p:sp>
      </p:grpSp>
      <p:grpSp>
        <p:nvGrpSpPr>
          <p:cNvPr id="31" name="组合 30"/>
          <p:cNvGrpSpPr/>
          <p:nvPr/>
        </p:nvGrpSpPr>
        <p:grpSpPr>
          <a:xfrm>
            <a:off x="5007913" y="3503938"/>
            <a:ext cx="498568" cy="498567"/>
            <a:chOff x="5004048" y="4263315"/>
            <a:chExt cx="576064" cy="576064"/>
          </a:xfrm>
        </p:grpSpPr>
        <p:sp>
          <p:nvSpPr>
            <p:cNvPr id="32" name="椭圆 31"/>
            <p:cNvSpPr/>
            <p:nvPr/>
          </p:nvSpPr>
          <p:spPr>
            <a:xfrm>
              <a:off x="5004048" y="4263315"/>
              <a:ext cx="576064" cy="57606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75"/>
            </a:p>
          </p:txBody>
        </p:sp>
        <p:sp>
          <p:nvSpPr>
            <p:cNvPr id="33" name="矩形 32"/>
            <p:cNvSpPr/>
            <p:nvPr/>
          </p:nvSpPr>
          <p:spPr>
            <a:xfrm>
              <a:off x="5019710" y="4313339"/>
              <a:ext cx="544741" cy="476009"/>
            </a:xfrm>
            <a:prstGeom prst="rect">
              <a:avLst/>
            </a:prstGeom>
          </p:spPr>
          <p:txBody>
            <a:bodyPr wrap="none">
              <a:spAutoFit/>
            </a:bodyPr>
            <a:lstStyle/>
            <a:p>
              <a:pPr algn="ctr">
                <a:defRPr/>
              </a:pPr>
              <a:r>
                <a:rPr lang="en-US" altLang="zh-CN" sz="2075" dirty="0">
                  <a:solidFill>
                    <a:srgbClr val="FFFFFF"/>
                  </a:solidFill>
                  <a:latin typeface="Impact" panose="020B0806030902050204" pitchFamily="34" charset="0"/>
                  <a:ea typeface="Arial Unicode MS" panose="020B0604020202020204" pitchFamily="34" charset="-122"/>
                  <a:cs typeface="Arial Unicode MS" panose="020B0604020202020204" pitchFamily="34" charset="-122"/>
                </a:rPr>
                <a:t>06</a:t>
              </a:r>
              <a:endParaRPr lang="zh-CN" altLang="en-US" sz="2075" dirty="0">
                <a:solidFill>
                  <a:srgbClr val="FFFFFF"/>
                </a:solidFill>
                <a:latin typeface="Impact" panose="020B0806030902050204" pitchFamily="34" charset="0"/>
                <a:ea typeface="Arial Unicode MS" panose="020B0604020202020204" pitchFamily="34" charset="-122"/>
                <a:cs typeface="Arial Unicode MS" panose="020B0604020202020204" pitchFamily="34" charset="-122"/>
              </a:endParaRPr>
            </a:p>
          </p:txBody>
        </p:sp>
      </p:grpSp>
      <p:sp>
        <p:nvSpPr>
          <p:cNvPr id="34" name="矩形 33"/>
          <p:cNvSpPr/>
          <p:nvPr/>
        </p:nvSpPr>
        <p:spPr>
          <a:xfrm>
            <a:off x="452443" y="267494"/>
            <a:ext cx="2031325" cy="369332"/>
          </a:xfrm>
          <a:prstGeom prst="rect">
            <a:avLst/>
          </a:prstGeom>
        </p:spPr>
        <p:txBody>
          <a:bodyPr wrap="none">
            <a:spAutoFit/>
          </a:bodyPr>
          <a:lstStyle/>
          <a:p>
            <a:pPr algn="l"/>
            <a:r>
              <a:rPr lang="en-US" altLang="zh-CN" dirty="0">
                <a:solidFill>
                  <a:schemeClr val="tx2"/>
                </a:solidFill>
                <a:latin typeface="黑体" panose="02010609060101010101" charset="-122"/>
                <a:ea typeface="黑体" panose="02010609060101010101" charset="-122"/>
              </a:rPr>
              <a:t>单击此处添加标题</a:t>
            </a:r>
          </a:p>
        </p:txBody>
      </p:sp>
      <p:cxnSp>
        <p:nvCxnSpPr>
          <p:cNvPr id="36" name="直接连接符 35"/>
          <p:cNvCxnSpPr/>
          <p:nvPr/>
        </p:nvCxnSpPr>
        <p:spPr>
          <a:xfrm>
            <a:off x="535481" y="606048"/>
            <a:ext cx="2448856"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527861" y="659388"/>
            <a:ext cx="2448856"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Horizontal)">
                                      <p:cBhvr>
                                        <p:cTn id="7" dur="500"/>
                                        <p:tgtEl>
                                          <p:spTgt spid="6"/>
                                        </p:tgtEl>
                                      </p:cBhvr>
                                    </p:animEffect>
                                  </p:childTnLst>
                                </p:cTn>
                              </p:par>
                            </p:childTnLst>
                          </p:cTn>
                        </p:par>
                        <p:par>
                          <p:cTn id="8" fill="hold">
                            <p:stCondLst>
                              <p:cond delay="500"/>
                            </p:stCondLst>
                            <p:childTnLst>
                              <p:par>
                                <p:cTn id="9" presetID="21" presetClass="entr" presetSubtype="1"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heel(1)">
                                      <p:cBhvr>
                                        <p:cTn id="11" dur="500"/>
                                        <p:tgtEl>
                                          <p:spTgt spid="13"/>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par>
                          <p:cTn id="16" fill="hold">
                            <p:stCondLst>
                              <p:cond delay="1500"/>
                            </p:stCondLst>
                            <p:childTnLst>
                              <p:par>
                                <p:cTn id="17" presetID="21" presetClass="entr" presetSubtype="1"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heel(1)">
                                      <p:cBhvr>
                                        <p:cTn id="19" dur="500"/>
                                        <p:tgtEl>
                                          <p:spTgt spid="19"/>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500"/>
                                        <p:tgtEl>
                                          <p:spTgt spid="8"/>
                                        </p:tgtEl>
                                      </p:cBhvr>
                                    </p:animEffect>
                                  </p:childTnLst>
                                </p:cTn>
                              </p:par>
                            </p:childTnLst>
                          </p:cTn>
                        </p:par>
                        <p:par>
                          <p:cTn id="24" fill="hold">
                            <p:stCondLst>
                              <p:cond delay="2500"/>
                            </p:stCondLst>
                            <p:childTnLst>
                              <p:par>
                                <p:cTn id="25" presetID="21" presetClass="entr" presetSubtype="1"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heel(1)">
                                      <p:cBhvr>
                                        <p:cTn id="27" dur="500"/>
                                        <p:tgtEl>
                                          <p:spTgt spid="22"/>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left)">
                                      <p:cBhvr>
                                        <p:cTn id="31" dur="500"/>
                                        <p:tgtEl>
                                          <p:spTgt spid="9"/>
                                        </p:tgtEl>
                                      </p:cBhvr>
                                    </p:animEffect>
                                  </p:childTnLst>
                                </p:cTn>
                              </p:par>
                            </p:childTnLst>
                          </p:cTn>
                        </p:par>
                        <p:par>
                          <p:cTn id="32" fill="hold">
                            <p:stCondLst>
                              <p:cond delay="3500"/>
                            </p:stCondLst>
                            <p:childTnLst>
                              <p:par>
                                <p:cTn id="33" presetID="21" presetClass="entr" presetSubtype="1"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heel(1)">
                                      <p:cBhvr>
                                        <p:cTn id="35" dur="500"/>
                                        <p:tgtEl>
                                          <p:spTgt spid="25"/>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left)">
                                      <p:cBhvr>
                                        <p:cTn id="39" dur="500"/>
                                        <p:tgtEl>
                                          <p:spTgt spid="10"/>
                                        </p:tgtEl>
                                      </p:cBhvr>
                                    </p:animEffect>
                                  </p:childTnLst>
                                </p:cTn>
                              </p:par>
                            </p:childTnLst>
                          </p:cTn>
                        </p:par>
                        <p:par>
                          <p:cTn id="40" fill="hold">
                            <p:stCondLst>
                              <p:cond delay="4500"/>
                            </p:stCondLst>
                            <p:childTnLst>
                              <p:par>
                                <p:cTn id="41" presetID="21" presetClass="entr" presetSubtype="1" fill="hold" nodeType="after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wheel(1)">
                                      <p:cBhvr>
                                        <p:cTn id="43" dur="500"/>
                                        <p:tgtEl>
                                          <p:spTgt spid="28"/>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left)">
                                      <p:cBhvr>
                                        <p:cTn id="47" dur="500"/>
                                        <p:tgtEl>
                                          <p:spTgt spid="11"/>
                                        </p:tgtEl>
                                      </p:cBhvr>
                                    </p:animEffect>
                                  </p:childTnLst>
                                </p:cTn>
                              </p:par>
                            </p:childTnLst>
                          </p:cTn>
                        </p:par>
                        <p:par>
                          <p:cTn id="48" fill="hold">
                            <p:stCondLst>
                              <p:cond delay="5500"/>
                            </p:stCondLst>
                            <p:childTnLst>
                              <p:par>
                                <p:cTn id="49" presetID="21" presetClass="entr" presetSubtype="1"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heel(1)">
                                      <p:cBhvr>
                                        <p:cTn id="51" dur="500"/>
                                        <p:tgtEl>
                                          <p:spTgt spid="31"/>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wipe(left)">
                                      <p:cBhvr>
                                        <p:cTn id="5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2855358" y="2845277"/>
            <a:ext cx="3434046" cy="729984"/>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1" name="文本框 5"/>
          <p:cNvSpPr txBox="1"/>
          <p:nvPr/>
        </p:nvSpPr>
        <p:spPr>
          <a:xfrm>
            <a:off x="2984828" y="2955430"/>
            <a:ext cx="3176017" cy="507703"/>
          </a:xfrm>
          <a:prstGeom prst="rect">
            <a:avLst/>
          </a:prstGeom>
          <a:noFill/>
        </p:spPr>
        <p:txBody>
          <a:bodyPr wrap="square" rtlCol="0">
            <a:spAutoFit/>
          </a:bodyPr>
          <a:lstStyle>
            <a:defPPr>
              <a:defRPr lang="zh-CN"/>
            </a:defPPr>
            <a:lvl1pPr>
              <a:defRPr sz="4000">
                <a:solidFill>
                  <a:schemeClr val="accent1">
                    <a:lumMod val="50000"/>
                  </a:schemeClr>
                </a:solidFill>
                <a:latin typeface="微软雅黑" panose="020B0503020204020204" pitchFamily="34" charset="-122"/>
                <a:ea typeface="微软雅黑" panose="020B0503020204020204" pitchFamily="34" charset="-122"/>
              </a:defRPr>
            </a:lvl1pPr>
          </a:lstStyle>
          <a:p>
            <a:pPr algn="ctr"/>
            <a:r>
              <a:rPr lang="zh-CN" altLang="en-US" sz="2700" dirty="0">
                <a:solidFill>
                  <a:schemeClr val="accent1"/>
                </a:solidFill>
                <a:latin typeface="张海山锐线体简" panose="02000000000000000000" pitchFamily="2" charset="-122"/>
                <a:ea typeface="张海山锐线体简" panose="02000000000000000000" pitchFamily="2" charset="-122"/>
              </a:rPr>
              <a:t>加入你的标题描述</a:t>
            </a:r>
          </a:p>
        </p:txBody>
      </p:sp>
      <p:grpSp>
        <p:nvGrpSpPr>
          <p:cNvPr id="22" name="组合 21"/>
          <p:cNvGrpSpPr/>
          <p:nvPr/>
        </p:nvGrpSpPr>
        <p:grpSpPr>
          <a:xfrm>
            <a:off x="1976348" y="2856397"/>
            <a:ext cx="799156" cy="729984"/>
            <a:chOff x="0" y="532828"/>
            <a:chExt cx="759125" cy="568897"/>
          </a:xfrm>
          <a:solidFill>
            <a:schemeClr val="accent1"/>
          </a:solidFill>
        </p:grpSpPr>
        <p:sp>
          <p:nvSpPr>
            <p:cNvPr id="23" name="矩形 22"/>
            <p:cNvSpPr/>
            <p:nvPr/>
          </p:nvSpPr>
          <p:spPr>
            <a:xfrm>
              <a:off x="0" y="532828"/>
              <a:ext cx="238791"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4" name="矩形 23"/>
            <p:cNvSpPr/>
            <p:nvPr/>
          </p:nvSpPr>
          <p:spPr>
            <a:xfrm>
              <a:off x="341410" y="532828"/>
              <a:ext cx="107228"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5" name="矩形 24"/>
            <p:cNvSpPr/>
            <p:nvPr/>
          </p:nvSpPr>
          <p:spPr>
            <a:xfrm>
              <a:off x="551257" y="532828"/>
              <a:ext cx="67464"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6" name="矩形 25"/>
            <p:cNvSpPr/>
            <p:nvPr/>
          </p:nvSpPr>
          <p:spPr>
            <a:xfrm>
              <a:off x="721341" y="532828"/>
              <a:ext cx="37784"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nvGrpSpPr>
          <p:cNvPr id="33" name="组合 32"/>
          <p:cNvGrpSpPr/>
          <p:nvPr/>
        </p:nvGrpSpPr>
        <p:grpSpPr>
          <a:xfrm flipH="1">
            <a:off x="6379972" y="2845277"/>
            <a:ext cx="799156" cy="729984"/>
            <a:chOff x="0" y="532828"/>
            <a:chExt cx="759125" cy="568897"/>
          </a:xfrm>
          <a:solidFill>
            <a:schemeClr val="accent1"/>
          </a:solidFill>
        </p:grpSpPr>
        <p:sp>
          <p:nvSpPr>
            <p:cNvPr id="34" name="矩形 33"/>
            <p:cNvSpPr/>
            <p:nvPr/>
          </p:nvSpPr>
          <p:spPr>
            <a:xfrm>
              <a:off x="0" y="532828"/>
              <a:ext cx="238791"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5" name="矩形 34"/>
            <p:cNvSpPr/>
            <p:nvPr/>
          </p:nvSpPr>
          <p:spPr>
            <a:xfrm>
              <a:off x="341410" y="532828"/>
              <a:ext cx="107228"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sp>
          <p:nvSpPr>
            <p:cNvPr id="36" name="矩形 35"/>
            <p:cNvSpPr/>
            <p:nvPr/>
          </p:nvSpPr>
          <p:spPr>
            <a:xfrm>
              <a:off x="551257" y="532828"/>
              <a:ext cx="67464"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7" name="矩形 36"/>
            <p:cNvSpPr/>
            <p:nvPr/>
          </p:nvSpPr>
          <p:spPr>
            <a:xfrm>
              <a:off x="721341" y="532828"/>
              <a:ext cx="37784"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
        <p:nvSpPr>
          <p:cNvPr id="28" name="矩形 27"/>
          <p:cNvSpPr/>
          <p:nvPr/>
        </p:nvSpPr>
        <p:spPr>
          <a:xfrm>
            <a:off x="3131852" y="1203598"/>
            <a:ext cx="2877325" cy="11072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zh-CN" altLang="en-US" sz="3600" dirty="0">
                <a:solidFill>
                  <a:schemeClr val="accent2"/>
                </a:solidFill>
                <a:latin typeface="张海山锐线体简" panose="02000000000000000000" pitchFamily="2" charset="-122"/>
                <a:ea typeface="张海山锐线体简" panose="02000000000000000000" pitchFamily="2" charset="-122"/>
              </a:rPr>
              <a:t>第三章</a:t>
            </a:r>
            <a:endParaRPr lang="en-US" altLang="zh-CN" sz="3600" dirty="0">
              <a:solidFill>
                <a:schemeClr val="accent2"/>
              </a:solidFill>
              <a:latin typeface="张海山锐线体简" panose="02000000000000000000" pitchFamily="2" charset="-122"/>
              <a:ea typeface="张海山锐线体简" panose="02000000000000000000" pitchFamily="2" charset="-122"/>
            </a:endParaRPr>
          </a:p>
        </p:txBody>
      </p:sp>
      <p:sp>
        <p:nvSpPr>
          <p:cNvPr id="18" name="矩形 17"/>
          <p:cNvSpPr/>
          <p:nvPr/>
        </p:nvSpPr>
        <p:spPr>
          <a:xfrm>
            <a:off x="3133337" y="1635646"/>
            <a:ext cx="2877325" cy="11072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altLang="zh-CN" sz="2400" dirty="0">
                <a:solidFill>
                  <a:schemeClr val="accent2"/>
                </a:solidFill>
                <a:latin typeface="张海山锐线体简" panose="02000000000000000000" pitchFamily="2" charset="-122"/>
                <a:ea typeface="张海山锐线体简" panose="02000000000000000000" pitchFamily="2" charset="-122"/>
              </a:rPr>
              <a:t>The first chapter</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750"/>
                                        <p:tgtEl>
                                          <p:spTgt spid="28"/>
                                        </p:tgtEl>
                                      </p:cBhvr>
                                    </p:animEffect>
                                    <p:anim calcmode="lin" valueType="num">
                                      <p:cBhvr>
                                        <p:cTn id="8" dur="750" fill="hold"/>
                                        <p:tgtEl>
                                          <p:spTgt spid="28"/>
                                        </p:tgtEl>
                                        <p:attrNameLst>
                                          <p:attrName>ppt_x</p:attrName>
                                        </p:attrNameLst>
                                      </p:cBhvr>
                                      <p:tavLst>
                                        <p:tav tm="0">
                                          <p:val>
                                            <p:strVal val="#ppt_x"/>
                                          </p:val>
                                        </p:tav>
                                        <p:tav tm="100000">
                                          <p:val>
                                            <p:strVal val="#ppt_x"/>
                                          </p:val>
                                        </p:tav>
                                      </p:tavLst>
                                    </p:anim>
                                    <p:anim calcmode="lin" valueType="num">
                                      <p:cBhvr>
                                        <p:cTn id="9" dur="750" fill="hold"/>
                                        <p:tgtEl>
                                          <p:spTgt spid="2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18"/>
                                        </p:tgtEl>
                                        <p:attrNameLst>
                                          <p:attrName>ppt_y</p:attrName>
                                        </p:attrNameLst>
                                      </p:cBhvr>
                                      <p:tavLst>
                                        <p:tav tm="0">
                                          <p:val>
                                            <p:strVal val="#ppt_y"/>
                                          </p:val>
                                        </p:tav>
                                        <p:tav tm="100000">
                                          <p:val>
                                            <p:strVal val="#ppt_y"/>
                                          </p:val>
                                        </p:tav>
                                      </p:tavLst>
                                    </p:anim>
                                    <p:anim calcmode="lin" valueType="num">
                                      <p:cBhvr>
                                        <p:cTn id="15"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18"/>
                                        </p:tgtEl>
                                      </p:cBhvr>
                                    </p:animEffect>
                                  </p:childTnLst>
                                </p:cTn>
                              </p:par>
                            </p:childTnLst>
                          </p:cTn>
                        </p:par>
                        <p:par>
                          <p:cTn id="18" fill="hold">
                            <p:stCondLst>
                              <p:cond delay="2049"/>
                            </p:stCondLst>
                            <p:childTnLst>
                              <p:par>
                                <p:cTn id="19" presetID="53" presetClass="entr" presetSubtype="16"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500" fill="hold"/>
                                        <p:tgtEl>
                                          <p:spTgt spid="17"/>
                                        </p:tgtEl>
                                        <p:attrNameLst>
                                          <p:attrName>ppt_w</p:attrName>
                                        </p:attrNameLst>
                                      </p:cBhvr>
                                      <p:tavLst>
                                        <p:tav tm="0">
                                          <p:val>
                                            <p:fltVal val="0"/>
                                          </p:val>
                                        </p:tav>
                                        <p:tav tm="100000">
                                          <p:val>
                                            <p:strVal val="#ppt_w"/>
                                          </p:val>
                                        </p:tav>
                                      </p:tavLst>
                                    </p:anim>
                                    <p:anim calcmode="lin" valueType="num">
                                      <p:cBhvr>
                                        <p:cTn id="22" dur="500" fill="hold"/>
                                        <p:tgtEl>
                                          <p:spTgt spid="17"/>
                                        </p:tgtEl>
                                        <p:attrNameLst>
                                          <p:attrName>ppt_h</p:attrName>
                                        </p:attrNameLst>
                                      </p:cBhvr>
                                      <p:tavLst>
                                        <p:tav tm="0">
                                          <p:val>
                                            <p:fltVal val="0"/>
                                          </p:val>
                                        </p:tav>
                                        <p:tav tm="100000">
                                          <p:val>
                                            <p:strVal val="#ppt_h"/>
                                          </p:val>
                                        </p:tav>
                                      </p:tavLst>
                                    </p:anim>
                                    <p:animEffect transition="in" filter="fade">
                                      <p:cBhvr>
                                        <p:cTn id="23" dur="500"/>
                                        <p:tgtEl>
                                          <p:spTgt spid="17"/>
                                        </p:tgtEl>
                                      </p:cBhvr>
                                    </p:animEffect>
                                  </p:childTnLst>
                                </p:cTn>
                              </p:par>
                            </p:childTnLst>
                          </p:cTn>
                        </p:par>
                        <p:par>
                          <p:cTn id="24" fill="hold">
                            <p:stCondLst>
                              <p:cond delay="2549"/>
                            </p:stCondLst>
                            <p:childTnLst>
                              <p:par>
                                <p:cTn id="25" presetID="10" presetClass="entr" presetSubtype="0"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par>
                                <p:cTn id="28" presetID="10" presetClass="entr" presetSubtype="0"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fade">
                                      <p:cBhvr>
                                        <p:cTn id="30" dur="500"/>
                                        <p:tgtEl>
                                          <p:spTgt spid="33"/>
                                        </p:tgtEl>
                                      </p:cBhvr>
                                    </p:animEffect>
                                  </p:childTnLst>
                                </p:cTn>
                              </p:par>
                            </p:childTnLst>
                          </p:cTn>
                        </p:par>
                        <p:par>
                          <p:cTn id="31" fill="hold">
                            <p:stCondLst>
                              <p:cond delay="3049"/>
                            </p:stCondLst>
                            <p:childTnLst>
                              <p:par>
                                <p:cTn id="32" presetID="53" presetClass="entr" presetSubtype="16" fill="hold" grpId="0" nodeType="afterEffect">
                                  <p:stCondLst>
                                    <p:cond delay="0"/>
                                  </p:stCondLst>
                                  <p:iterate type="lt">
                                    <p:tmPct val="10000"/>
                                  </p:iterate>
                                  <p:childTnLst>
                                    <p:set>
                                      <p:cBhvr>
                                        <p:cTn id="33" dur="1" fill="hold">
                                          <p:stCondLst>
                                            <p:cond delay="0"/>
                                          </p:stCondLst>
                                        </p:cTn>
                                        <p:tgtEl>
                                          <p:spTgt spid="21"/>
                                        </p:tgtEl>
                                        <p:attrNameLst>
                                          <p:attrName>style.visibility</p:attrName>
                                        </p:attrNameLst>
                                      </p:cBhvr>
                                      <p:to>
                                        <p:strVal val="visible"/>
                                      </p:to>
                                    </p:set>
                                    <p:anim calcmode="lin" valueType="num">
                                      <p:cBhvr>
                                        <p:cTn id="34" dur="500" fill="hold"/>
                                        <p:tgtEl>
                                          <p:spTgt spid="21"/>
                                        </p:tgtEl>
                                        <p:attrNameLst>
                                          <p:attrName>ppt_w</p:attrName>
                                        </p:attrNameLst>
                                      </p:cBhvr>
                                      <p:tavLst>
                                        <p:tav tm="0">
                                          <p:val>
                                            <p:fltVal val="0"/>
                                          </p:val>
                                        </p:tav>
                                        <p:tav tm="100000">
                                          <p:val>
                                            <p:strVal val="#ppt_w"/>
                                          </p:val>
                                        </p:tav>
                                      </p:tavLst>
                                    </p:anim>
                                    <p:anim calcmode="lin" valueType="num">
                                      <p:cBhvr>
                                        <p:cTn id="35" dur="500" fill="hold"/>
                                        <p:tgtEl>
                                          <p:spTgt spid="21"/>
                                        </p:tgtEl>
                                        <p:attrNameLst>
                                          <p:attrName>ppt_h</p:attrName>
                                        </p:attrNameLst>
                                      </p:cBhvr>
                                      <p:tavLst>
                                        <p:tav tm="0">
                                          <p:val>
                                            <p:fltVal val="0"/>
                                          </p:val>
                                        </p:tav>
                                        <p:tav tm="100000">
                                          <p:val>
                                            <p:strVal val="#ppt_h"/>
                                          </p:val>
                                        </p:tav>
                                      </p:tavLst>
                                    </p:anim>
                                    <p:animEffect transition="in" filter="fade">
                                      <p:cBhvr>
                                        <p:cTn id="3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1" grpId="0"/>
      <p:bldP spid="28" grpId="0"/>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文本框 24"/>
          <p:cNvSpPr>
            <a:spLocks noChangeArrowheads="1"/>
          </p:cNvSpPr>
          <p:nvPr/>
        </p:nvSpPr>
        <p:spPr bwMode="auto">
          <a:xfrm>
            <a:off x="1174588" y="1263602"/>
            <a:ext cx="1512094" cy="5539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000" i="1" dirty="0">
                <a:solidFill>
                  <a:schemeClr val="tx2"/>
                </a:solidFill>
                <a:latin typeface="微软雅黑" panose="020B0503020204020204" pitchFamily="34" charset="-122"/>
                <a:ea typeface="微软雅黑" panose="020B0503020204020204" pitchFamily="34" charset="-122"/>
                <a:sym typeface="Broadway BT" panose="04040905080B02020502" pitchFamily="82" charset="0"/>
              </a:rPr>
              <a:t>25</a:t>
            </a:r>
            <a:r>
              <a:rPr lang="en-US" sz="1200" i="1" dirty="0">
                <a:solidFill>
                  <a:schemeClr val="tx2"/>
                </a:solidFill>
                <a:latin typeface="微软雅黑" panose="020B0503020204020204" pitchFamily="34" charset="-122"/>
                <a:ea typeface="微软雅黑" panose="020B0503020204020204" pitchFamily="34" charset="-122"/>
                <a:sym typeface="Broadway BT" panose="04040905080B02020502" pitchFamily="82" charset="0"/>
              </a:rPr>
              <a:t>%</a:t>
            </a:r>
            <a:endParaRPr lang="zh-CN" altLang="en-US" sz="1200" i="1" dirty="0">
              <a:solidFill>
                <a:schemeClr val="tx2"/>
              </a:solidFill>
              <a:latin typeface="微软雅黑" panose="020B0503020204020204" pitchFamily="34" charset="-122"/>
              <a:ea typeface="微软雅黑" panose="020B0503020204020204" pitchFamily="34" charset="-122"/>
              <a:sym typeface="Broadway BT" panose="04040905080B02020502" pitchFamily="82" charset="0"/>
            </a:endParaRPr>
          </a:p>
        </p:txBody>
      </p:sp>
      <p:sp>
        <p:nvSpPr>
          <p:cNvPr id="21" name="文本框 25"/>
          <p:cNvSpPr>
            <a:spLocks noChangeArrowheads="1"/>
          </p:cNvSpPr>
          <p:nvPr/>
        </p:nvSpPr>
        <p:spPr bwMode="auto">
          <a:xfrm>
            <a:off x="3743957" y="1262411"/>
            <a:ext cx="1512094" cy="5539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000" i="1" dirty="0">
                <a:solidFill>
                  <a:schemeClr val="tx2"/>
                </a:solidFill>
                <a:latin typeface="微软雅黑" panose="020B0503020204020204" pitchFamily="34" charset="-122"/>
                <a:ea typeface="微软雅黑" panose="020B0503020204020204" pitchFamily="34" charset="-122"/>
                <a:sym typeface="Broadway BT" panose="04040905080B02020502" pitchFamily="82" charset="0"/>
              </a:rPr>
              <a:t>35</a:t>
            </a:r>
            <a:r>
              <a:rPr lang="en-US" sz="1200" i="1" dirty="0">
                <a:solidFill>
                  <a:schemeClr val="tx2"/>
                </a:solidFill>
                <a:latin typeface="微软雅黑" panose="020B0503020204020204" pitchFamily="34" charset="-122"/>
                <a:ea typeface="微软雅黑" panose="020B0503020204020204" pitchFamily="34" charset="-122"/>
                <a:sym typeface="Broadway BT" panose="04040905080B02020502" pitchFamily="82" charset="0"/>
              </a:rPr>
              <a:t>%</a:t>
            </a:r>
            <a:endParaRPr lang="zh-CN" altLang="en-US" sz="1200" i="1" dirty="0">
              <a:solidFill>
                <a:schemeClr val="tx2"/>
              </a:solidFill>
              <a:latin typeface="微软雅黑" panose="020B0503020204020204" pitchFamily="34" charset="-122"/>
              <a:ea typeface="微软雅黑" panose="020B0503020204020204" pitchFamily="34" charset="-122"/>
              <a:sym typeface="Broadway BT" panose="04040905080B02020502" pitchFamily="82" charset="0"/>
            </a:endParaRPr>
          </a:p>
        </p:txBody>
      </p:sp>
      <p:sp>
        <p:nvSpPr>
          <p:cNvPr id="22" name="文本框 30"/>
          <p:cNvSpPr>
            <a:spLocks noChangeArrowheads="1"/>
          </p:cNvSpPr>
          <p:nvPr/>
        </p:nvSpPr>
        <p:spPr bwMode="auto">
          <a:xfrm>
            <a:off x="6306182" y="1262411"/>
            <a:ext cx="1512094" cy="5539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000" i="1" dirty="0">
                <a:solidFill>
                  <a:schemeClr val="tx2"/>
                </a:solidFill>
                <a:latin typeface="微软雅黑" panose="020B0503020204020204" pitchFamily="34" charset="-122"/>
                <a:ea typeface="微软雅黑" panose="020B0503020204020204" pitchFamily="34" charset="-122"/>
                <a:sym typeface="Broadway BT" panose="04040905080B02020502" pitchFamily="82" charset="0"/>
              </a:rPr>
              <a:t>40</a:t>
            </a:r>
            <a:r>
              <a:rPr lang="en-US" sz="1200" i="1" dirty="0">
                <a:solidFill>
                  <a:schemeClr val="tx2"/>
                </a:solidFill>
                <a:latin typeface="微软雅黑" panose="020B0503020204020204" pitchFamily="34" charset="-122"/>
                <a:ea typeface="微软雅黑" panose="020B0503020204020204" pitchFamily="34" charset="-122"/>
                <a:sym typeface="Broadway BT" panose="04040905080B02020502" pitchFamily="82" charset="0"/>
              </a:rPr>
              <a:t>%</a:t>
            </a:r>
            <a:endParaRPr lang="zh-CN" altLang="en-US" sz="1200" i="1" dirty="0">
              <a:solidFill>
                <a:schemeClr val="tx2"/>
              </a:solidFill>
              <a:latin typeface="微软雅黑" panose="020B0503020204020204" pitchFamily="34" charset="-122"/>
              <a:ea typeface="微软雅黑" panose="020B0503020204020204" pitchFamily="34" charset="-122"/>
              <a:sym typeface="Broadway BT" panose="04040905080B02020502" pitchFamily="82" charset="0"/>
            </a:endParaRPr>
          </a:p>
        </p:txBody>
      </p:sp>
      <p:sp>
        <p:nvSpPr>
          <p:cNvPr id="23" name="矩形 31"/>
          <p:cNvSpPr>
            <a:spLocks noChangeArrowheads="1"/>
          </p:cNvSpPr>
          <p:nvPr/>
        </p:nvSpPr>
        <p:spPr bwMode="auto">
          <a:xfrm>
            <a:off x="1062037" y="1840721"/>
            <a:ext cx="1804988" cy="756047"/>
          </a:xfrm>
          <a:prstGeom prst="rect">
            <a:avLst/>
          </a:prstGeom>
          <a:solidFill>
            <a:schemeClr val="accent1"/>
          </a:solidFill>
          <a:ln>
            <a:noFill/>
          </a:ln>
          <a:effectLst/>
        </p:spPr>
        <p:txBody>
          <a:bodyPr anchor="ctr"/>
          <a:lstStyle/>
          <a:p>
            <a:pPr algn="ctr"/>
            <a:endParaRPr lang="zh-CN" altLang="zh-CN" sz="135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4" name="矩形 32"/>
          <p:cNvSpPr>
            <a:spLocks noChangeArrowheads="1"/>
          </p:cNvSpPr>
          <p:nvPr/>
        </p:nvSpPr>
        <p:spPr bwMode="auto">
          <a:xfrm>
            <a:off x="3654029" y="1840721"/>
            <a:ext cx="1806178" cy="756047"/>
          </a:xfrm>
          <a:prstGeom prst="rect">
            <a:avLst/>
          </a:prstGeom>
          <a:solidFill>
            <a:schemeClr val="accent2"/>
          </a:solidFill>
          <a:ln>
            <a:noFill/>
          </a:ln>
          <a:effectLst/>
        </p:spPr>
        <p:txBody>
          <a:bodyPr anchor="ctr"/>
          <a:lstStyle/>
          <a:p>
            <a:pPr algn="ctr"/>
            <a:endParaRPr lang="zh-CN" altLang="zh-CN" sz="135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5" name="矩形 33"/>
          <p:cNvSpPr>
            <a:spLocks noChangeArrowheads="1"/>
          </p:cNvSpPr>
          <p:nvPr/>
        </p:nvSpPr>
        <p:spPr bwMode="auto">
          <a:xfrm>
            <a:off x="6275785" y="1840721"/>
            <a:ext cx="1806178" cy="756047"/>
          </a:xfrm>
          <a:prstGeom prst="rect">
            <a:avLst/>
          </a:prstGeom>
          <a:solidFill>
            <a:schemeClr val="accent1"/>
          </a:solidFill>
          <a:ln>
            <a:noFill/>
          </a:ln>
          <a:effectLst/>
        </p:spPr>
        <p:txBody>
          <a:bodyPr anchor="ctr"/>
          <a:lstStyle/>
          <a:p>
            <a:pPr algn="ctr"/>
            <a:endParaRPr lang="zh-CN" altLang="zh-CN" sz="135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6" name="TextBox 76"/>
          <p:cNvSpPr txBox="1"/>
          <p:nvPr/>
        </p:nvSpPr>
        <p:spPr>
          <a:xfrm>
            <a:off x="1174588" y="1890421"/>
            <a:ext cx="842142" cy="507831"/>
          </a:xfrm>
          <a:prstGeom prst="rect">
            <a:avLst/>
          </a:prstGeom>
          <a:noFill/>
          <a:effectLst/>
        </p:spPr>
        <p:txBody>
          <a:bodyPr wrap="square" rtlCol="0">
            <a:spAutoFit/>
          </a:bodyPr>
          <a:lstStyle/>
          <a:p>
            <a:r>
              <a:rPr lang="zh-CN" altLang="en-US" sz="1350" dirty="0">
                <a:solidFill>
                  <a:schemeClr val="bg1"/>
                </a:solidFill>
                <a:latin typeface="微软雅黑" panose="020B0503020204020204" pitchFamily="34" charset="-122"/>
                <a:ea typeface="微软雅黑" panose="020B0503020204020204" pitchFamily="34" charset="-122"/>
              </a:rPr>
              <a:t>添加标题</a:t>
            </a:r>
          </a:p>
        </p:txBody>
      </p:sp>
      <p:sp>
        <p:nvSpPr>
          <p:cNvPr id="27" name="文本框 26"/>
          <p:cNvSpPr txBox="1"/>
          <p:nvPr/>
        </p:nvSpPr>
        <p:spPr>
          <a:xfrm>
            <a:off x="1174588" y="2106778"/>
            <a:ext cx="1629146" cy="452432"/>
          </a:xfrm>
          <a:prstGeom prst="rect">
            <a:avLst/>
          </a:prstGeom>
          <a:noFill/>
          <a:effectLst/>
        </p:spPr>
        <p:txBody>
          <a:bodyPr wrap="square" rtlCol="0">
            <a:spAutoFit/>
          </a:bodyPr>
          <a:lstStyle/>
          <a:p>
            <a:pPr>
              <a:lnSpc>
                <a:spcPct val="130000"/>
              </a:lnSpc>
            </a:pPr>
            <a:r>
              <a:rPr lang="zh-CN" altLang="en-US" sz="900" dirty="0">
                <a:solidFill>
                  <a:schemeClr val="bg1"/>
                </a:solidFill>
                <a:latin typeface="微软雅黑" panose="020B0503020204020204" pitchFamily="34" charset="-122"/>
                <a:ea typeface="微软雅黑" panose="020B0503020204020204" pitchFamily="34" charset="-122"/>
              </a:rPr>
              <a:t>请在此添加文字说明，模板。</a:t>
            </a:r>
          </a:p>
        </p:txBody>
      </p:sp>
      <p:sp>
        <p:nvSpPr>
          <p:cNvPr id="28" name="TextBox 76"/>
          <p:cNvSpPr txBox="1"/>
          <p:nvPr/>
        </p:nvSpPr>
        <p:spPr>
          <a:xfrm>
            <a:off x="3757427" y="1890421"/>
            <a:ext cx="842142" cy="507831"/>
          </a:xfrm>
          <a:prstGeom prst="rect">
            <a:avLst/>
          </a:prstGeom>
          <a:noFill/>
          <a:effectLst/>
        </p:spPr>
        <p:txBody>
          <a:bodyPr wrap="square" rtlCol="0">
            <a:spAutoFit/>
          </a:bodyPr>
          <a:lstStyle/>
          <a:p>
            <a:r>
              <a:rPr lang="zh-CN" altLang="en-US" sz="1350" dirty="0">
                <a:solidFill>
                  <a:schemeClr val="bg1"/>
                </a:solidFill>
                <a:latin typeface="微软雅黑" panose="020B0503020204020204" pitchFamily="34" charset="-122"/>
                <a:ea typeface="微软雅黑" panose="020B0503020204020204" pitchFamily="34" charset="-122"/>
              </a:rPr>
              <a:t>添加标题</a:t>
            </a:r>
          </a:p>
        </p:txBody>
      </p:sp>
      <p:sp>
        <p:nvSpPr>
          <p:cNvPr id="29" name="文本框 28"/>
          <p:cNvSpPr txBox="1"/>
          <p:nvPr/>
        </p:nvSpPr>
        <p:spPr>
          <a:xfrm>
            <a:off x="3757427" y="2106778"/>
            <a:ext cx="1629146" cy="452432"/>
          </a:xfrm>
          <a:prstGeom prst="rect">
            <a:avLst/>
          </a:prstGeom>
          <a:noFill/>
          <a:effectLst/>
        </p:spPr>
        <p:txBody>
          <a:bodyPr wrap="square" rtlCol="0">
            <a:spAutoFit/>
          </a:bodyPr>
          <a:lstStyle/>
          <a:p>
            <a:pPr>
              <a:lnSpc>
                <a:spcPct val="130000"/>
              </a:lnSpc>
            </a:pPr>
            <a:r>
              <a:rPr lang="zh-CN" altLang="en-US" sz="900" dirty="0">
                <a:solidFill>
                  <a:schemeClr val="bg1"/>
                </a:solidFill>
                <a:latin typeface="微软雅黑" panose="020B0503020204020204" pitchFamily="34" charset="-122"/>
                <a:ea typeface="微软雅黑" panose="020B0503020204020204" pitchFamily="34" charset="-122"/>
              </a:rPr>
              <a:t>请在此添加文字说明，模板。</a:t>
            </a:r>
          </a:p>
        </p:txBody>
      </p:sp>
      <p:sp>
        <p:nvSpPr>
          <p:cNvPr id="30" name="TextBox 76"/>
          <p:cNvSpPr txBox="1"/>
          <p:nvPr/>
        </p:nvSpPr>
        <p:spPr>
          <a:xfrm>
            <a:off x="6340265" y="1890421"/>
            <a:ext cx="842142" cy="507831"/>
          </a:xfrm>
          <a:prstGeom prst="rect">
            <a:avLst/>
          </a:prstGeom>
          <a:noFill/>
          <a:effectLst/>
        </p:spPr>
        <p:txBody>
          <a:bodyPr wrap="square" rtlCol="0">
            <a:spAutoFit/>
          </a:bodyPr>
          <a:lstStyle/>
          <a:p>
            <a:r>
              <a:rPr lang="zh-CN" altLang="en-US" sz="1350" dirty="0">
                <a:solidFill>
                  <a:schemeClr val="bg1"/>
                </a:solidFill>
                <a:latin typeface="微软雅黑" panose="020B0503020204020204" pitchFamily="34" charset="-122"/>
                <a:ea typeface="微软雅黑" panose="020B0503020204020204" pitchFamily="34" charset="-122"/>
              </a:rPr>
              <a:t>添加标题</a:t>
            </a:r>
          </a:p>
        </p:txBody>
      </p:sp>
      <p:sp>
        <p:nvSpPr>
          <p:cNvPr id="31" name="文本框 30"/>
          <p:cNvSpPr txBox="1"/>
          <p:nvPr/>
        </p:nvSpPr>
        <p:spPr>
          <a:xfrm>
            <a:off x="6340266" y="2106778"/>
            <a:ext cx="1629146" cy="452432"/>
          </a:xfrm>
          <a:prstGeom prst="rect">
            <a:avLst/>
          </a:prstGeom>
          <a:noFill/>
          <a:effectLst/>
        </p:spPr>
        <p:txBody>
          <a:bodyPr wrap="square" rtlCol="0">
            <a:spAutoFit/>
          </a:bodyPr>
          <a:lstStyle/>
          <a:p>
            <a:pPr>
              <a:lnSpc>
                <a:spcPct val="130000"/>
              </a:lnSpc>
            </a:pPr>
            <a:r>
              <a:rPr lang="zh-CN" altLang="en-US" sz="900" dirty="0">
                <a:solidFill>
                  <a:schemeClr val="bg1"/>
                </a:solidFill>
                <a:latin typeface="微软雅黑" panose="020B0503020204020204" pitchFamily="34" charset="-122"/>
                <a:ea typeface="微软雅黑" panose="020B0503020204020204" pitchFamily="34" charset="-122"/>
              </a:rPr>
              <a:t>请在此添加文字说明，模板。</a:t>
            </a:r>
          </a:p>
        </p:txBody>
      </p:sp>
      <p:sp>
        <p:nvSpPr>
          <p:cNvPr id="32" name="文本框 31"/>
          <p:cNvSpPr txBox="1"/>
          <p:nvPr/>
        </p:nvSpPr>
        <p:spPr>
          <a:xfrm>
            <a:off x="704114" y="3632338"/>
            <a:ext cx="7747380" cy="422423"/>
          </a:xfrm>
          <a:prstGeom prst="rect">
            <a:avLst/>
          </a:prstGeom>
          <a:noFill/>
        </p:spPr>
        <p:txBody>
          <a:bodyPr wrap="square" rtlCol="0">
            <a:spAutoFit/>
          </a:bodyPr>
          <a:lstStyle/>
          <a:p>
            <a:pPr algn="ctr">
              <a:lnSpc>
                <a:spcPct val="130000"/>
              </a:lnSpc>
            </a:pPr>
            <a:r>
              <a:rPr lang="zh-CN" altLang="en-US" sz="825" dirty="0">
                <a:solidFill>
                  <a:schemeClr val="tx2"/>
                </a:solidFill>
                <a:latin typeface="微软雅黑" panose="020B0503020204020204" pitchFamily="34" charset="-122"/>
                <a:ea typeface="微软雅黑" panose="020B0503020204020204" pitchFamily="34" charset="-122"/>
              </a:rPr>
              <a:t>请在此添加文字说明，模板。请在此添加文字说明，模板。请在此添加文字说明，模板。请在此添加文字说明，模板。请在此添加文字说明，模板。请在此添加文字说明，模板。请在此添加文字说明，模板。请在此添加文字说明，模板。</a:t>
            </a:r>
          </a:p>
        </p:txBody>
      </p:sp>
      <p:sp>
        <p:nvSpPr>
          <p:cNvPr id="33" name="TextBox 76"/>
          <p:cNvSpPr txBox="1"/>
          <p:nvPr/>
        </p:nvSpPr>
        <p:spPr>
          <a:xfrm>
            <a:off x="3434194" y="3245434"/>
            <a:ext cx="2287221" cy="369332"/>
          </a:xfrm>
          <a:prstGeom prst="rect">
            <a:avLst/>
          </a:prstGeom>
          <a:noFill/>
        </p:spPr>
        <p:txBody>
          <a:bodyPr wrap="square" rtlCol="0">
            <a:spAutoFit/>
          </a:bodyPr>
          <a:lstStyle/>
          <a:p>
            <a:pPr algn="ctr"/>
            <a:r>
              <a:rPr lang="zh-CN" altLang="en-US" dirty="0">
                <a:solidFill>
                  <a:schemeClr val="tx2"/>
                </a:solidFill>
                <a:latin typeface="微软雅黑" panose="020B0503020204020204" pitchFamily="34" charset="-122"/>
                <a:ea typeface="微软雅黑" panose="020B0503020204020204" pitchFamily="34" charset="-122"/>
              </a:rPr>
              <a:t>在此添加标题</a:t>
            </a:r>
          </a:p>
        </p:txBody>
      </p:sp>
      <p:sp>
        <p:nvSpPr>
          <p:cNvPr id="17" name="矩形 16"/>
          <p:cNvSpPr/>
          <p:nvPr/>
        </p:nvSpPr>
        <p:spPr>
          <a:xfrm>
            <a:off x="452443" y="267494"/>
            <a:ext cx="2031325" cy="369332"/>
          </a:xfrm>
          <a:prstGeom prst="rect">
            <a:avLst/>
          </a:prstGeom>
        </p:spPr>
        <p:txBody>
          <a:bodyPr wrap="none">
            <a:spAutoFit/>
          </a:bodyPr>
          <a:lstStyle/>
          <a:p>
            <a:pPr algn="l"/>
            <a:r>
              <a:rPr lang="en-US" altLang="zh-CN" dirty="0">
                <a:solidFill>
                  <a:schemeClr val="tx2"/>
                </a:solidFill>
                <a:latin typeface="黑体" panose="02010609060101010101" charset="-122"/>
                <a:ea typeface="黑体" panose="02010609060101010101" charset="-122"/>
              </a:rPr>
              <a:t>单击此处添加标题</a:t>
            </a:r>
          </a:p>
        </p:txBody>
      </p:sp>
      <p:cxnSp>
        <p:nvCxnSpPr>
          <p:cNvPr id="18" name="直接连接符 17"/>
          <p:cNvCxnSpPr/>
          <p:nvPr/>
        </p:nvCxnSpPr>
        <p:spPr>
          <a:xfrm>
            <a:off x="535481" y="606048"/>
            <a:ext cx="2448856"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527861" y="659388"/>
            <a:ext cx="2448856"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left)">
                                      <p:cBhvr>
                                        <p:cTn id="17" dur="500"/>
                                        <p:tgtEl>
                                          <p:spTgt spid="27"/>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1000"/>
                                        <p:tgtEl>
                                          <p:spTgt spid="20"/>
                                        </p:tgtEl>
                                      </p:cBhvr>
                                    </p:animEffect>
                                    <p:anim calcmode="lin" valueType="num">
                                      <p:cBhvr>
                                        <p:cTn id="22" dur="1000" fill="hold"/>
                                        <p:tgtEl>
                                          <p:spTgt spid="20"/>
                                        </p:tgtEl>
                                        <p:attrNameLst>
                                          <p:attrName>ppt_x</p:attrName>
                                        </p:attrNameLst>
                                      </p:cBhvr>
                                      <p:tavLst>
                                        <p:tav tm="0">
                                          <p:val>
                                            <p:strVal val="#ppt_x"/>
                                          </p:val>
                                        </p:tav>
                                        <p:tav tm="100000">
                                          <p:val>
                                            <p:strVal val="#ppt_x"/>
                                          </p:val>
                                        </p:tav>
                                      </p:tavLst>
                                    </p:anim>
                                    <p:anim calcmode="lin" valueType="num">
                                      <p:cBhvr>
                                        <p:cTn id="23" dur="1000" fill="hold"/>
                                        <p:tgtEl>
                                          <p:spTgt spid="20"/>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0"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500"/>
                                        <p:tgtEl>
                                          <p:spTgt spid="28"/>
                                        </p:tgtEl>
                                      </p:cBhvr>
                                    </p:animEffect>
                                  </p:childTnLst>
                                </p:cTn>
                              </p:par>
                            </p:childTnLst>
                          </p:cTn>
                        </p:par>
                        <p:par>
                          <p:cTn id="34" fill="hold">
                            <p:stCondLst>
                              <p:cond delay="4500"/>
                            </p:stCondLst>
                            <p:childTnLst>
                              <p:par>
                                <p:cTn id="35" presetID="22" presetClass="entr" presetSubtype="8" fill="hold" grpId="0" nodeType="after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wipe(left)">
                                      <p:cBhvr>
                                        <p:cTn id="37" dur="500"/>
                                        <p:tgtEl>
                                          <p:spTgt spid="29"/>
                                        </p:tgtEl>
                                      </p:cBhvr>
                                    </p:animEffect>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fade">
                                      <p:cBhvr>
                                        <p:cTn id="41" dur="1000"/>
                                        <p:tgtEl>
                                          <p:spTgt spid="21"/>
                                        </p:tgtEl>
                                      </p:cBhvr>
                                    </p:animEffect>
                                    <p:anim calcmode="lin" valueType="num">
                                      <p:cBhvr>
                                        <p:cTn id="42" dur="1000" fill="hold"/>
                                        <p:tgtEl>
                                          <p:spTgt spid="21"/>
                                        </p:tgtEl>
                                        <p:attrNameLst>
                                          <p:attrName>ppt_x</p:attrName>
                                        </p:attrNameLst>
                                      </p:cBhvr>
                                      <p:tavLst>
                                        <p:tav tm="0">
                                          <p:val>
                                            <p:strVal val="#ppt_x"/>
                                          </p:val>
                                        </p:tav>
                                        <p:tav tm="100000">
                                          <p:val>
                                            <p:strVal val="#ppt_x"/>
                                          </p:val>
                                        </p:tav>
                                      </p:tavLst>
                                    </p:anim>
                                    <p:anim calcmode="lin" valueType="num">
                                      <p:cBhvr>
                                        <p:cTn id="43" dur="1000" fill="hold"/>
                                        <p:tgtEl>
                                          <p:spTgt spid="21"/>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childTnLst>
                          </p:cTn>
                        </p:par>
                        <p:par>
                          <p:cTn id="50" fill="hold">
                            <p:stCondLst>
                              <p:cond delay="7000"/>
                            </p:stCondLst>
                            <p:childTnLst>
                              <p:par>
                                <p:cTn id="51" presetID="10" presetClass="entr" presetSubtype="0" fill="hold" grpId="0" nodeType="after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500"/>
                                        <p:tgtEl>
                                          <p:spTgt spid="30"/>
                                        </p:tgtEl>
                                      </p:cBhvr>
                                    </p:animEffect>
                                  </p:childTnLst>
                                </p:cTn>
                              </p:par>
                            </p:childTnLst>
                          </p:cTn>
                        </p:par>
                        <p:par>
                          <p:cTn id="54" fill="hold">
                            <p:stCondLst>
                              <p:cond delay="7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fade">
                                      <p:cBhvr>
                                        <p:cTn id="61" dur="1000"/>
                                        <p:tgtEl>
                                          <p:spTgt spid="22"/>
                                        </p:tgtEl>
                                      </p:cBhvr>
                                    </p:animEffect>
                                    <p:anim calcmode="lin" valueType="num">
                                      <p:cBhvr>
                                        <p:cTn id="62" dur="1000" fill="hold"/>
                                        <p:tgtEl>
                                          <p:spTgt spid="22"/>
                                        </p:tgtEl>
                                        <p:attrNameLst>
                                          <p:attrName>ppt_x</p:attrName>
                                        </p:attrNameLst>
                                      </p:cBhvr>
                                      <p:tavLst>
                                        <p:tav tm="0">
                                          <p:val>
                                            <p:strVal val="#ppt_x"/>
                                          </p:val>
                                        </p:tav>
                                        <p:tav tm="100000">
                                          <p:val>
                                            <p:strVal val="#ppt_x"/>
                                          </p:val>
                                        </p:tav>
                                      </p:tavLst>
                                    </p:anim>
                                    <p:anim calcmode="lin" valueType="num">
                                      <p:cBhvr>
                                        <p:cTn id="63" dur="1000" fill="hold"/>
                                        <p:tgtEl>
                                          <p:spTgt spid="22"/>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10" presetClass="entr" presetSubtype="0"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fade">
                                      <p:cBhvr>
                                        <p:cTn id="67" dur="500"/>
                                        <p:tgtEl>
                                          <p:spTgt spid="33"/>
                                        </p:tgtEl>
                                      </p:cBhvr>
                                    </p:animEffect>
                                  </p:childTnLst>
                                </p:cTn>
                              </p:par>
                            </p:childTnLst>
                          </p:cTn>
                        </p:par>
                        <p:par>
                          <p:cTn id="68" fill="hold">
                            <p:stCondLst>
                              <p:cond delay="9500"/>
                            </p:stCondLst>
                            <p:childTnLst>
                              <p:par>
                                <p:cTn id="69" presetID="22" presetClass="entr" presetSubtype="1"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up)">
                                      <p:cBhvr>
                                        <p:cTn id="7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animBg="1"/>
      <p:bldP spid="24" grpId="0" animBg="1"/>
      <p:bldP spid="25" grpId="0" animBg="1"/>
      <p:bldP spid="26" grpId="0"/>
      <p:bldP spid="27" grpId="0"/>
      <p:bldP spid="28" grpId="0"/>
      <p:bldP spid="29" grpId="0"/>
      <p:bldP spid="30" grpId="0"/>
      <p:bldP spid="31" grpId="0"/>
      <p:bldP spid="32" grpId="0"/>
      <p:bldP spid="3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7"/>
          <p:cNvSpPr txBox="1">
            <a:spLocks noChangeArrowheads="1"/>
          </p:cNvSpPr>
          <p:nvPr/>
        </p:nvSpPr>
        <p:spPr bwMode="auto">
          <a:xfrm>
            <a:off x="5291858" y="1419619"/>
            <a:ext cx="3375333" cy="77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597" tIns="44298" rIns="88597" bIns="44298"/>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r>
              <a:rPr lang="zh-CN" altLang="en-US" sz="1400" b="1" dirty="0">
                <a:solidFill>
                  <a:schemeClr val="tx2"/>
                </a:solidFill>
                <a:latin typeface="微软雅黑" panose="020B0503020204020204" pitchFamily="34" charset="-122"/>
              </a:rPr>
              <a:t>添加文本信息</a:t>
            </a:r>
            <a:endParaRPr lang="en-US" altLang="zh-CN" sz="1400" b="1" dirty="0">
              <a:solidFill>
                <a:schemeClr val="tx2"/>
              </a:solidFill>
              <a:latin typeface="微软雅黑" panose="020B0503020204020204" pitchFamily="34" charset="-122"/>
            </a:endParaRPr>
          </a:p>
          <a:p>
            <a:pPr>
              <a:lnSpc>
                <a:spcPct val="150000"/>
              </a:lnSpc>
              <a:spcBef>
                <a:spcPts val="290"/>
              </a:spcBef>
            </a:pPr>
            <a:r>
              <a:rPr lang="zh-CN" altLang="en-US" sz="1200" dirty="0">
                <a:solidFill>
                  <a:schemeClr val="tx2"/>
                </a:solidFill>
                <a:latin typeface="微软雅黑" panose="020B0503020204020204" pitchFamily="34" charset="-122"/>
              </a:rPr>
              <a:t>添加对图片的说明文字添加对图片的说明文字添加对图片的说明文字添加对图片的说明文字</a:t>
            </a:r>
          </a:p>
        </p:txBody>
      </p:sp>
      <p:sp>
        <p:nvSpPr>
          <p:cNvPr id="17" name="六边形 16"/>
          <p:cNvSpPr/>
          <p:nvPr/>
        </p:nvSpPr>
        <p:spPr>
          <a:xfrm rot="16200000" flipH="1">
            <a:off x="5379741" y="2425778"/>
            <a:ext cx="388843" cy="372340"/>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88597" tIns="44298" rIns="88597" bIns="44298" rtlCol="0" anchor="ctr"/>
          <a:lstStyle/>
          <a:p>
            <a:pPr algn="ctr"/>
            <a:r>
              <a:rPr lang="en-US" altLang="zh-CN" sz="1200" b="1" dirty="0">
                <a:solidFill>
                  <a:schemeClr val="bg1"/>
                </a:solidFill>
              </a:rPr>
              <a:t>01</a:t>
            </a:r>
            <a:endParaRPr lang="zh-CN" altLang="en-US" sz="1200" b="1" dirty="0">
              <a:solidFill>
                <a:schemeClr val="bg1"/>
              </a:solidFill>
            </a:endParaRPr>
          </a:p>
        </p:txBody>
      </p:sp>
      <p:sp>
        <p:nvSpPr>
          <p:cNvPr id="19" name="文本框 7"/>
          <p:cNvSpPr txBox="1">
            <a:spLocks noChangeArrowheads="1"/>
          </p:cNvSpPr>
          <p:nvPr/>
        </p:nvSpPr>
        <p:spPr bwMode="auto">
          <a:xfrm>
            <a:off x="5838377" y="2377329"/>
            <a:ext cx="1886940" cy="469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597" tIns="44298" rIns="88597" bIns="44298"/>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r>
              <a:rPr lang="zh-CN" altLang="en-US" sz="1200" dirty="0">
                <a:solidFill>
                  <a:schemeClr val="tx2"/>
                </a:solidFill>
                <a:latin typeface="微软雅黑" panose="020B0503020204020204" pitchFamily="34" charset="-122"/>
              </a:rPr>
              <a:t>添加对图片的说明文字添加对图片的说明文字</a:t>
            </a:r>
          </a:p>
        </p:txBody>
      </p:sp>
      <p:sp>
        <p:nvSpPr>
          <p:cNvPr id="20" name="六边形 19"/>
          <p:cNvSpPr/>
          <p:nvPr/>
        </p:nvSpPr>
        <p:spPr>
          <a:xfrm rot="16200000" flipH="1">
            <a:off x="5397830" y="2931873"/>
            <a:ext cx="388843" cy="372340"/>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88597" tIns="44298" rIns="88597" bIns="44298" rtlCol="0" anchor="ctr"/>
          <a:lstStyle/>
          <a:p>
            <a:pPr algn="ctr"/>
            <a:r>
              <a:rPr lang="en-US" altLang="zh-CN" sz="1200" b="1" dirty="0">
                <a:solidFill>
                  <a:schemeClr val="bg1"/>
                </a:solidFill>
              </a:rPr>
              <a:t>02</a:t>
            </a:r>
            <a:endParaRPr lang="zh-CN" altLang="en-US" sz="1200" b="1" dirty="0">
              <a:solidFill>
                <a:schemeClr val="bg1"/>
              </a:solidFill>
            </a:endParaRPr>
          </a:p>
        </p:txBody>
      </p:sp>
      <p:sp>
        <p:nvSpPr>
          <p:cNvPr id="21" name="文本框 7"/>
          <p:cNvSpPr txBox="1">
            <a:spLocks noChangeArrowheads="1"/>
          </p:cNvSpPr>
          <p:nvPr/>
        </p:nvSpPr>
        <p:spPr bwMode="auto">
          <a:xfrm>
            <a:off x="5856465" y="2883426"/>
            <a:ext cx="1886940" cy="469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597" tIns="44298" rIns="88597" bIns="44298"/>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r>
              <a:rPr lang="zh-CN" altLang="en-US" sz="1200" dirty="0">
                <a:solidFill>
                  <a:schemeClr val="tx2"/>
                </a:solidFill>
                <a:latin typeface="微软雅黑" panose="020B0503020204020204" pitchFamily="34" charset="-122"/>
              </a:rPr>
              <a:t>添加对图片的说明文字添加对图片的说明文字</a:t>
            </a:r>
          </a:p>
        </p:txBody>
      </p:sp>
      <p:sp>
        <p:nvSpPr>
          <p:cNvPr id="22" name="六边形 21"/>
          <p:cNvSpPr/>
          <p:nvPr/>
        </p:nvSpPr>
        <p:spPr>
          <a:xfrm rot="16200000" flipH="1">
            <a:off x="5397830" y="3431527"/>
            <a:ext cx="388843" cy="372340"/>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88597" tIns="44298" rIns="88597" bIns="44298" rtlCol="0" anchor="ctr"/>
          <a:lstStyle/>
          <a:p>
            <a:pPr algn="ctr"/>
            <a:r>
              <a:rPr lang="en-US" altLang="zh-CN" sz="1200" b="1" dirty="0">
                <a:solidFill>
                  <a:schemeClr val="bg1"/>
                </a:solidFill>
              </a:rPr>
              <a:t>03</a:t>
            </a:r>
            <a:endParaRPr lang="zh-CN" altLang="en-US" sz="1200" b="1" dirty="0">
              <a:solidFill>
                <a:schemeClr val="bg1"/>
              </a:solidFill>
            </a:endParaRPr>
          </a:p>
        </p:txBody>
      </p:sp>
      <p:sp>
        <p:nvSpPr>
          <p:cNvPr id="23" name="文本框 7"/>
          <p:cNvSpPr txBox="1">
            <a:spLocks noChangeArrowheads="1"/>
          </p:cNvSpPr>
          <p:nvPr/>
        </p:nvSpPr>
        <p:spPr bwMode="auto">
          <a:xfrm>
            <a:off x="5856465" y="3383079"/>
            <a:ext cx="1886940" cy="469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597" tIns="44298" rIns="88597" bIns="44298"/>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r>
              <a:rPr lang="zh-CN" altLang="en-US" sz="1200" dirty="0">
                <a:solidFill>
                  <a:schemeClr val="tx2"/>
                </a:solidFill>
                <a:latin typeface="微软雅黑" panose="020B0503020204020204" pitchFamily="34" charset="-122"/>
              </a:rPr>
              <a:t>添加对图片的说明文字添加对图片的说明文字</a:t>
            </a:r>
          </a:p>
        </p:txBody>
      </p:sp>
      <p:sp>
        <p:nvSpPr>
          <p:cNvPr id="24" name="六边形 23"/>
          <p:cNvSpPr/>
          <p:nvPr/>
        </p:nvSpPr>
        <p:spPr>
          <a:xfrm rot="16200000" flipH="1">
            <a:off x="5397830" y="3965566"/>
            <a:ext cx="388843" cy="372340"/>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88597" tIns="44298" rIns="88597" bIns="44298" rtlCol="0" anchor="ctr"/>
          <a:lstStyle/>
          <a:p>
            <a:pPr algn="ctr"/>
            <a:r>
              <a:rPr lang="en-US" altLang="zh-CN" sz="1200" b="1" dirty="0">
                <a:solidFill>
                  <a:schemeClr val="bg1"/>
                </a:solidFill>
              </a:rPr>
              <a:t>04</a:t>
            </a:r>
            <a:endParaRPr lang="zh-CN" altLang="en-US" sz="1200" b="1" dirty="0">
              <a:solidFill>
                <a:schemeClr val="bg1"/>
              </a:solidFill>
            </a:endParaRPr>
          </a:p>
        </p:txBody>
      </p:sp>
      <p:sp>
        <p:nvSpPr>
          <p:cNvPr id="25" name="文本框 7"/>
          <p:cNvSpPr txBox="1">
            <a:spLocks noChangeArrowheads="1"/>
          </p:cNvSpPr>
          <p:nvPr/>
        </p:nvSpPr>
        <p:spPr bwMode="auto">
          <a:xfrm>
            <a:off x="5856465" y="3917119"/>
            <a:ext cx="1886940" cy="469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597" tIns="44298" rIns="88597" bIns="44298"/>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r>
              <a:rPr lang="zh-CN" altLang="en-US" sz="1200" dirty="0">
                <a:solidFill>
                  <a:schemeClr val="tx2"/>
                </a:solidFill>
                <a:latin typeface="微软雅黑" panose="020B0503020204020204" pitchFamily="34" charset="-122"/>
              </a:rPr>
              <a:t>添加对图片的说明文字添加对图片的说明文字</a:t>
            </a:r>
          </a:p>
        </p:txBody>
      </p:sp>
      <p:sp>
        <p:nvSpPr>
          <p:cNvPr id="27" name="矩形 26"/>
          <p:cNvSpPr/>
          <p:nvPr/>
        </p:nvSpPr>
        <p:spPr bwMode="auto">
          <a:xfrm>
            <a:off x="539552" y="1635125"/>
            <a:ext cx="2016224" cy="1224657"/>
          </a:xfrm>
          <a:prstGeom prst="rect">
            <a:avLst/>
          </a:prstGeom>
          <a:blipFill>
            <a:blip r:embed="rId2" cstate="email"/>
            <a:srcRect/>
            <a:stretch>
              <a:fillRect/>
            </a:stretch>
          </a:blipFill>
          <a:ln w="15875">
            <a:noFill/>
          </a:ln>
          <a:effectLst/>
        </p:spPr>
        <p:txBody>
          <a:bodyPr vert="horz" wrap="square" lIns="91440" tIns="45720" rIns="91440" bIns="45720" numCol="1" rtlCol="0" anchor="t" anchorCtr="0" compatLnSpc="1"/>
          <a:lstStyle/>
          <a:p>
            <a:pPr algn="ctr"/>
            <a:endParaRPr lang="zh-CN" altLang="en-US"/>
          </a:p>
        </p:txBody>
      </p:sp>
      <p:sp>
        <p:nvSpPr>
          <p:cNvPr id="28" name="矩形 27"/>
          <p:cNvSpPr/>
          <p:nvPr/>
        </p:nvSpPr>
        <p:spPr bwMode="auto">
          <a:xfrm>
            <a:off x="2627784" y="1635646"/>
            <a:ext cx="2016224" cy="1224136"/>
          </a:xfrm>
          <a:prstGeom prst="rect">
            <a:avLst/>
          </a:prstGeom>
          <a:blipFill>
            <a:blip r:embed="rId3" cstate="email"/>
            <a:stretch>
              <a:fillRect/>
            </a:stretch>
          </a:blipFill>
          <a:ln w="15875">
            <a:noFill/>
          </a:ln>
          <a:effectLst/>
        </p:spPr>
        <p:txBody>
          <a:bodyPr vert="horz" wrap="square" lIns="91440" tIns="45720" rIns="91440" bIns="45720" numCol="1" rtlCol="0" anchor="t" anchorCtr="0" compatLnSpc="1"/>
          <a:lstStyle/>
          <a:p>
            <a:pPr algn="ctr"/>
            <a:endParaRPr lang="zh-CN" altLang="en-US"/>
          </a:p>
        </p:txBody>
      </p:sp>
      <p:sp>
        <p:nvSpPr>
          <p:cNvPr id="33" name="矩形 32"/>
          <p:cNvSpPr/>
          <p:nvPr/>
        </p:nvSpPr>
        <p:spPr bwMode="auto">
          <a:xfrm>
            <a:off x="539552" y="2931790"/>
            <a:ext cx="2016224" cy="1224136"/>
          </a:xfrm>
          <a:prstGeom prst="rect">
            <a:avLst/>
          </a:prstGeom>
          <a:blipFill>
            <a:blip r:embed="rId4" cstate="email"/>
            <a:stretch>
              <a:fillRect/>
            </a:stretch>
          </a:blipFill>
          <a:ln w="15875">
            <a:noFill/>
          </a:ln>
          <a:effectLst/>
        </p:spPr>
        <p:txBody>
          <a:bodyPr vert="horz" wrap="square" lIns="91440" tIns="45720" rIns="91440" bIns="45720" numCol="1" rtlCol="0" anchor="t" anchorCtr="0" compatLnSpc="1"/>
          <a:lstStyle/>
          <a:p>
            <a:pPr algn="ctr"/>
            <a:endParaRPr lang="zh-CN" altLang="en-US"/>
          </a:p>
        </p:txBody>
      </p:sp>
      <p:sp>
        <p:nvSpPr>
          <p:cNvPr id="34" name="矩形 33"/>
          <p:cNvSpPr/>
          <p:nvPr/>
        </p:nvSpPr>
        <p:spPr bwMode="auto">
          <a:xfrm>
            <a:off x="2627784" y="2931790"/>
            <a:ext cx="2016224" cy="1224136"/>
          </a:xfrm>
          <a:prstGeom prst="rect">
            <a:avLst/>
          </a:prstGeom>
          <a:blipFill>
            <a:blip r:embed="rId5" cstate="email"/>
            <a:stretch>
              <a:fillRect/>
            </a:stretch>
          </a:blipFill>
          <a:ln w="15875">
            <a:noFill/>
          </a:ln>
          <a:effectLst/>
        </p:spPr>
        <p:txBody>
          <a:bodyPr vert="horz" wrap="square" lIns="91440" tIns="45720" rIns="91440" bIns="45720" numCol="1" rtlCol="0" anchor="t" anchorCtr="0" compatLnSpc="1"/>
          <a:lstStyle/>
          <a:p>
            <a:pPr algn="ctr"/>
            <a:endParaRPr lang="zh-CN" altLang="en-US"/>
          </a:p>
        </p:txBody>
      </p:sp>
      <p:sp>
        <p:nvSpPr>
          <p:cNvPr id="18" name="矩形 17"/>
          <p:cNvSpPr/>
          <p:nvPr/>
        </p:nvSpPr>
        <p:spPr>
          <a:xfrm>
            <a:off x="452443" y="267494"/>
            <a:ext cx="2031325" cy="369332"/>
          </a:xfrm>
          <a:prstGeom prst="rect">
            <a:avLst/>
          </a:prstGeom>
        </p:spPr>
        <p:txBody>
          <a:bodyPr wrap="none">
            <a:spAutoFit/>
          </a:bodyPr>
          <a:lstStyle/>
          <a:p>
            <a:pPr algn="l"/>
            <a:r>
              <a:rPr lang="en-US" altLang="zh-CN" dirty="0">
                <a:solidFill>
                  <a:schemeClr val="tx2"/>
                </a:solidFill>
                <a:latin typeface="黑体" panose="02010609060101010101" charset="-122"/>
                <a:ea typeface="黑体" panose="02010609060101010101" charset="-122"/>
              </a:rPr>
              <a:t>单击此处添加标题</a:t>
            </a:r>
          </a:p>
        </p:txBody>
      </p:sp>
      <p:cxnSp>
        <p:nvCxnSpPr>
          <p:cNvPr id="26" name="直接连接符 25"/>
          <p:cNvCxnSpPr/>
          <p:nvPr/>
        </p:nvCxnSpPr>
        <p:spPr>
          <a:xfrm>
            <a:off x="535481" y="606048"/>
            <a:ext cx="2448856"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527861" y="659388"/>
            <a:ext cx="2448856"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300" fill="hold"/>
                                        <p:tgtEl>
                                          <p:spTgt spid="27"/>
                                        </p:tgtEl>
                                        <p:attrNameLst>
                                          <p:attrName>ppt_w</p:attrName>
                                        </p:attrNameLst>
                                      </p:cBhvr>
                                      <p:tavLst>
                                        <p:tav tm="0">
                                          <p:val>
                                            <p:fltVal val="0"/>
                                          </p:val>
                                        </p:tav>
                                        <p:tav tm="100000">
                                          <p:val>
                                            <p:strVal val="#ppt_w"/>
                                          </p:val>
                                        </p:tav>
                                      </p:tavLst>
                                    </p:anim>
                                    <p:anim calcmode="lin" valueType="num">
                                      <p:cBhvr>
                                        <p:cTn id="8" dur="300" fill="hold"/>
                                        <p:tgtEl>
                                          <p:spTgt spid="27"/>
                                        </p:tgtEl>
                                        <p:attrNameLst>
                                          <p:attrName>ppt_h</p:attrName>
                                        </p:attrNameLst>
                                      </p:cBhvr>
                                      <p:tavLst>
                                        <p:tav tm="0">
                                          <p:val>
                                            <p:fltVal val="0"/>
                                          </p:val>
                                        </p:tav>
                                        <p:tav tm="100000">
                                          <p:val>
                                            <p:strVal val="#ppt_h"/>
                                          </p:val>
                                        </p:tav>
                                      </p:tavLst>
                                    </p:anim>
                                    <p:animEffect transition="in" filter="fade">
                                      <p:cBhvr>
                                        <p:cTn id="9" dur="300"/>
                                        <p:tgtEl>
                                          <p:spTgt spid="27"/>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8"/>
                                        </p:tgtEl>
                                        <p:attrNameLst>
                                          <p:attrName>style.visibility</p:attrName>
                                        </p:attrNameLst>
                                      </p:cBhvr>
                                      <p:to>
                                        <p:strVal val="visible"/>
                                      </p:to>
                                    </p:set>
                                    <p:anim calcmode="lin" valueType="num">
                                      <p:cBhvr>
                                        <p:cTn id="13" dur="300" fill="hold"/>
                                        <p:tgtEl>
                                          <p:spTgt spid="28"/>
                                        </p:tgtEl>
                                        <p:attrNameLst>
                                          <p:attrName>ppt_w</p:attrName>
                                        </p:attrNameLst>
                                      </p:cBhvr>
                                      <p:tavLst>
                                        <p:tav tm="0">
                                          <p:val>
                                            <p:fltVal val="0"/>
                                          </p:val>
                                        </p:tav>
                                        <p:tav tm="100000">
                                          <p:val>
                                            <p:strVal val="#ppt_w"/>
                                          </p:val>
                                        </p:tav>
                                      </p:tavLst>
                                    </p:anim>
                                    <p:anim calcmode="lin" valueType="num">
                                      <p:cBhvr>
                                        <p:cTn id="14" dur="300" fill="hold"/>
                                        <p:tgtEl>
                                          <p:spTgt spid="28"/>
                                        </p:tgtEl>
                                        <p:attrNameLst>
                                          <p:attrName>ppt_h</p:attrName>
                                        </p:attrNameLst>
                                      </p:cBhvr>
                                      <p:tavLst>
                                        <p:tav tm="0">
                                          <p:val>
                                            <p:fltVal val="0"/>
                                          </p:val>
                                        </p:tav>
                                        <p:tav tm="100000">
                                          <p:val>
                                            <p:strVal val="#ppt_h"/>
                                          </p:val>
                                        </p:tav>
                                      </p:tavLst>
                                    </p:anim>
                                    <p:animEffect transition="in" filter="fade">
                                      <p:cBhvr>
                                        <p:cTn id="15" dur="300"/>
                                        <p:tgtEl>
                                          <p:spTgt spid="28"/>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p:cTn id="19" dur="300" fill="hold"/>
                                        <p:tgtEl>
                                          <p:spTgt spid="33"/>
                                        </p:tgtEl>
                                        <p:attrNameLst>
                                          <p:attrName>ppt_w</p:attrName>
                                        </p:attrNameLst>
                                      </p:cBhvr>
                                      <p:tavLst>
                                        <p:tav tm="0">
                                          <p:val>
                                            <p:fltVal val="0"/>
                                          </p:val>
                                        </p:tav>
                                        <p:tav tm="100000">
                                          <p:val>
                                            <p:strVal val="#ppt_w"/>
                                          </p:val>
                                        </p:tav>
                                      </p:tavLst>
                                    </p:anim>
                                    <p:anim calcmode="lin" valueType="num">
                                      <p:cBhvr>
                                        <p:cTn id="20" dur="300" fill="hold"/>
                                        <p:tgtEl>
                                          <p:spTgt spid="33"/>
                                        </p:tgtEl>
                                        <p:attrNameLst>
                                          <p:attrName>ppt_h</p:attrName>
                                        </p:attrNameLst>
                                      </p:cBhvr>
                                      <p:tavLst>
                                        <p:tav tm="0">
                                          <p:val>
                                            <p:fltVal val="0"/>
                                          </p:val>
                                        </p:tav>
                                        <p:tav tm="100000">
                                          <p:val>
                                            <p:strVal val="#ppt_h"/>
                                          </p:val>
                                        </p:tav>
                                      </p:tavLst>
                                    </p:anim>
                                    <p:animEffect transition="in" filter="fade">
                                      <p:cBhvr>
                                        <p:cTn id="21" dur="300"/>
                                        <p:tgtEl>
                                          <p:spTgt spid="33"/>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300" fill="hold"/>
                                        <p:tgtEl>
                                          <p:spTgt spid="34"/>
                                        </p:tgtEl>
                                        <p:attrNameLst>
                                          <p:attrName>ppt_w</p:attrName>
                                        </p:attrNameLst>
                                      </p:cBhvr>
                                      <p:tavLst>
                                        <p:tav tm="0">
                                          <p:val>
                                            <p:fltVal val="0"/>
                                          </p:val>
                                        </p:tav>
                                        <p:tav tm="100000">
                                          <p:val>
                                            <p:strVal val="#ppt_w"/>
                                          </p:val>
                                        </p:tav>
                                      </p:tavLst>
                                    </p:anim>
                                    <p:anim calcmode="lin" valueType="num">
                                      <p:cBhvr>
                                        <p:cTn id="26" dur="300" fill="hold"/>
                                        <p:tgtEl>
                                          <p:spTgt spid="34"/>
                                        </p:tgtEl>
                                        <p:attrNameLst>
                                          <p:attrName>ppt_h</p:attrName>
                                        </p:attrNameLst>
                                      </p:cBhvr>
                                      <p:tavLst>
                                        <p:tav tm="0">
                                          <p:val>
                                            <p:fltVal val="0"/>
                                          </p:val>
                                        </p:tav>
                                        <p:tav tm="100000">
                                          <p:val>
                                            <p:strVal val="#ppt_h"/>
                                          </p:val>
                                        </p:tav>
                                      </p:tavLst>
                                    </p:anim>
                                    <p:animEffect transition="in" filter="fade">
                                      <p:cBhvr>
                                        <p:cTn id="27" dur="300"/>
                                        <p:tgtEl>
                                          <p:spTgt spid="34"/>
                                        </p:tgtEl>
                                      </p:cBhvr>
                                    </p:animEffect>
                                  </p:childTnLst>
                                </p:cTn>
                              </p:par>
                            </p:childTnLst>
                          </p:cTn>
                        </p:par>
                        <p:par>
                          <p:cTn id="28" fill="hold">
                            <p:stCondLst>
                              <p:cond delay="2000"/>
                            </p:stCondLst>
                            <p:childTnLst>
                              <p:par>
                                <p:cTn id="29" presetID="22" presetClass="entr" presetSubtype="8"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left)">
                                      <p:cBhvr>
                                        <p:cTn id="31" dur="500"/>
                                        <p:tgtEl>
                                          <p:spTgt spid="16"/>
                                        </p:tgtEl>
                                      </p:cBhvr>
                                    </p:animEffect>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750" fill="hold"/>
                                        <p:tgtEl>
                                          <p:spTgt spid="17"/>
                                        </p:tgtEl>
                                        <p:attrNameLst>
                                          <p:attrName>ppt_w</p:attrName>
                                        </p:attrNameLst>
                                      </p:cBhvr>
                                      <p:tavLst>
                                        <p:tav tm="0">
                                          <p:val>
                                            <p:fltVal val="0"/>
                                          </p:val>
                                        </p:tav>
                                        <p:tav tm="100000">
                                          <p:val>
                                            <p:strVal val="#ppt_w"/>
                                          </p:val>
                                        </p:tav>
                                      </p:tavLst>
                                    </p:anim>
                                    <p:anim calcmode="lin" valueType="num">
                                      <p:cBhvr>
                                        <p:cTn id="36" dur="750" fill="hold"/>
                                        <p:tgtEl>
                                          <p:spTgt spid="17"/>
                                        </p:tgtEl>
                                        <p:attrNameLst>
                                          <p:attrName>ppt_h</p:attrName>
                                        </p:attrNameLst>
                                      </p:cBhvr>
                                      <p:tavLst>
                                        <p:tav tm="0">
                                          <p:val>
                                            <p:fltVal val="0"/>
                                          </p:val>
                                        </p:tav>
                                        <p:tav tm="100000">
                                          <p:val>
                                            <p:strVal val="#ppt_h"/>
                                          </p:val>
                                        </p:tav>
                                      </p:tavLst>
                                    </p:anim>
                                    <p:anim calcmode="lin" valueType="num">
                                      <p:cBhvr>
                                        <p:cTn id="37" dur="750" fill="hold"/>
                                        <p:tgtEl>
                                          <p:spTgt spid="17"/>
                                        </p:tgtEl>
                                        <p:attrNameLst>
                                          <p:attrName>style.rotation</p:attrName>
                                        </p:attrNameLst>
                                      </p:cBhvr>
                                      <p:tavLst>
                                        <p:tav tm="0">
                                          <p:val>
                                            <p:fltVal val="90"/>
                                          </p:val>
                                        </p:tav>
                                        <p:tav tm="100000">
                                          <p:val>
                                            <p:fltVal val="0"/>
                                          </p:val>
                                        </p:tav>
                                      </p:tavLst>
                                    </p:anim>
                                    <p:animEffect transition="in" filter="fade">
                                      <p:cBhvr>
                                        <p:cTn id="38" dur="750"/>
                                        <p:tgtEl>
                                          <p:spTgt spid="17"/>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wipe(left)">
                                      <p:cBhvr>
                                        <p:cTn id="42" dur="500"/>
                                        <p:tgtEl>
                                          <p:spTgt spid="19"/>
                                        </p:tgtEl>
                                      </p:cBhvr>
                                    </p:animEffect>
                                  </p:childTnLst>
                                </p:cTn>
                              </p:par>
                            </p:childTnLst>
                          </p:cTn>
                        </p:par>
                        <p:par>
                          <p:cTn id="43" fill="hold">
                            <p:stCondLst>
                              <p:cond delay="4000"/>
                            </p:stCondLst>
                            <p:childTnLst>
                              <p:par>
                                <p:cTn id="44" presetID="31"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750" fill="hold"/>
                                        <p:tgtEl>
                                          <p:spTgt spid="20"/>
                                        </p:tgtEl>
                                        <p:attrNameLst>
                                          <p:attrName>ppt_w</p:attrName>
                                        </p:attrNameLst>
                                      </p:cBhvr>
                                      <p:tavLst>
                                        <p:tav tm="0">
                                          <p:val>
                                            <p:fltVal val="0"/>
                                          </p:val>
                                        </p:tav>
                                        <p:tav tm="100000">
                                          <p:val>
                                            <p:strVal val="#ppt_w"/>
                                          </p:val>
                                        </p:tav>
                                      </p:tavLst>
                                    </p:anim>
                                    <p:anim calcmode="lin" valueType="num">
                                      <p:cBhvr>
                                        <p:cTn id="47" dur="750" fill="hold"/>
                                        <p:tgtEl>
                                          <p:spTgt spid="20"/>
                                        </p:tgtEl>
                                        <p:attrNameLst>
                                          <p:attrName>ppt_h</p:attrName>
                                        </p:attrNameLst>
                                      </p:cBhvr>
                                      <p:tavLst>
                                        <p:tav tm="0">
                                          <p:val>
                                            <p:fltVal val="0"/>
                                          </p:val>
                                        </p:tav>
                                        <p:tav tm="100000">
                                          <p:val>
                                            <p:strVal val="#ppt_h"/>
                                          </p:val>
                                        </p:tav>
                                      </p:tavLst>
                                    </p:anim>
                                    <p:anim calcmode="lin" valueType="num">
                                      <p:cBhvr>
                                        <p:cTn id="48" dur="750" fill="hold"/>
                                        <p:tgtEl>
                                          <p:spTgt spid="20"/>
                                        </p:tgtEl>
                                        <p:attrNameLst>
                                          <p:attrName>style.rotation</p:attrName>
                                        </p:attrNameLst>
                                      </p:cBhvr>
                                      <p:tavLst>
                                        <p:tav tm="0">
                                          <p:val>
                                            <p:fltVal val="90"/>
                                          </p:val>
                                        </p:tav>
                                        <p:tav tm="100000">
                                          <p:val>
                                            <p:fltVal val="0"/>
                                          </p:val>
                                        </p:tav>
                                      </p:tavLst>
                                    </p:anim>
                                    <p:animEffect transition="in" filter="fade">
                                      <p:cBhvr>
                                        <p:cTn id="49" dur="750"/>
                                        <p:tgtEl>
                                          <p:spTgt spid="20"/>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wipe(left)">
                                      <p:cBhvr>
                                        <p:cTn id="53" dur="500"/>
                                        <p:tgtEl>
                                          <p:spTgt spid="21"/>
                                        </p:tgtEl>
                                      </p:cBhvr>
                                    </p:animEffect>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22"/>
                                        </p:tgtEl>
                                        <p:attrNameLst>
                                          <p:attrName>style.visibility</p:attrName>
                                        </p:attrNameLst>
                                      </p:cBhvr>
                                      <p:to>
                                        <p:strVal val="visible"/>
                                      </p:to>
                                    </p:set>
                                    <p:anim calcmode="lin" valueType="num">
                                      <p:cBhvr>
                                        <p:cTn id="57" dur="750" fill="hold"/>
                                        <p:tgtEl>
                                          <p:spTgt spid="22"/>
                                        </p:tgtEl>
                                        <p:attrNameLst>
                                          <p:attrName>ppt_w</p:attrName>
                                        </p:attrNameLst>
                                      </p:cBhvr>
                                      <p:tavLst>
                                        <p:tav tm="0">
                                          <p:val>
                                            <p:fltVal val="0"/>
                                          </p:val>
                                        </p:tav>
                                        <p:tav tm="100000">
                                          <p:val>
                                            <p:strVal val="#ppt_w"/>
                                          </p:val>
                                        </p:tav>
                                      </p:tavLst>
                                    </p:anim>
                                    <p:anim calcmode="lin" valueType="num">
                                      <p:cBhvr>
                                        <p:cTn id="58" dur="750" fill="hold"/>
                                        <p:tgtEl>
                                          <p:spTgt spid="22"/>
                                        </p:tgtEl>
                                        <p:attrNameLst>
                                          <p:attrName>ppt_h</p:attrName>
                                        </p:attrNameLst>
                                      </p:cBhvr>
                                      <p:tavLst>
                                        <p:tav tm="0">
                                          <p:val>
                                            <p:fltVal val="0"/>
                                          </p:val>
                                        </p:tav>
                                        <p:tav tm="100000">
                                          <p:val>
                                            <p:strVal val="#ppt_h"/>
                                          </p:val>
                                        </p:tav>
                                      </p:tavLst>
                                    </p:anim>
                                    <p:anim calcmode="lin" valueType="num">
                                      <p:cBhvr>
                                        <p:cTn id="59" dur="750" fill="hold"/>
                                        <p:tgtEl>
                                          <p:spTgt spid="22"/>
                                        </p:tgtEl>
                                        <p:attrNameLst>
                                          <p:attrName>style.rotation</p:attrName>
                                        </p:attrNameLst>
                                      </p:cBhvr>
                                      <p:tavLst>
                                        <p:tav tm="0">
                                          <p:val>
                                            <p:fltVal val="90"/>
                                          </p:val>
                                        </p:tav>
                                        <p:tav tm="100000">
                                          <p:val>
                                            <p:fltVal val="0"/>
                                          </p:val>
                                        </p:tav>
                                      </p:tavLst>
                                    </p:anim>
                                    <p:animEffect transition="in" filter="fade">
                                      <p:cBhvr>
                                        <p:cTn id="60" dur="750"/>
                                        <p:tgtEl>
                                          <p:spTgt spid="22"/>
                                        </p:tgtEl>
                                      </p:cBhvr>
                                    </p:animEffect>
                                  </p:childTnLst>
                                </p:cTn>
                              </p:par>
                            </p:childTnLst>
                          </p:cTn>
                        </p:par>
                        <p:par>
                          <p:cTn id="61" fill="hold">
                            <p:stCondLst>
                              <p:cond delay="6500"/>
                            </p:stCondLst>
                            <p:childTnLst>
                              <p:par>
                                <p:cTn id="62" presetID="2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wipe(left)">
                                      <p:cBhvr>
                                        <p:cTn id="64" dur="500"/>
                                        <p:tgtEl>
                                          <p:spTgt spid="23"/>
                                        </p:tgtEl>
                                      </p:cBhvr>
                                    </p:animEffect>
                                  </p:childTnLst>
                                </p:cTn>
                              </p:par>
                            </p:childTnLst>
                          </p:cTn>
                        </p:par>
                        <p:par>
                          <p:cTn id="65" fill="hold">
                            <p:stCondLst>
                              <p:cond delay="7000"/>
                            </p:stCondLst>
                            <p:childTnLst>
                              <p:par>
                                <p:cTn id="66" presetID="31" presetClass="entr" presetSubtype="0"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 calcmode="lin" valueType="num">
                                      <p:cBhvr>
                                        <p:cTn id="68" dur="750" fill="hold"/>
                                        <p:tgtEl>
                                          <p:spTgt spid="24"/>
                                        </p:tgtEl>
                                        <p:attrNameLst>
                                          <p:attrName>ppt_w</p:attrName>
                                        </p:attrNameLst>
                                      </p:cBhvr>
                                      <p:tavLst>
                                        <p:tav tm="0">
                                          <p:val>
                                            <p:fltVal val="0"/>
                                          </p:val>
                                        </p:tav>
                                        <p:tav tm="100000">
                                          <p:val>
                                            <p:strVal val="#ppt_w"/>
                                          </p:val>
                                        </p:tav>
                                      </p:tavLst>
                                    </p:anim>
                                    <p:anim calcmode="lin" valueType="num">
                                      <p:cBhvr>
                                        <p:cTn id="69" dur="750" fill="hold"/>
                                        <p:tgtEl>
                                          <p:spTgt spid="24"/>
                                        </p:tgtEl>
                                        <p:attrNameLst>
                                          <p:attrName>ppt_h</p:attrName>
                                        </p:attrNameLst>
                                      </p:cBhvr>
                                      <p:tavLst>
                                        <p:tav tm="0">
                                          <p:val>
                                            <p:fltVal val="0"/>
                                          </p:val>
                                        </p:tav>
                                        <p:tav tm="100000">
                                          <p:val>
                                            <p:strVal val="#ppt_h"/>
                                          </p:val>
                                        </p:tav>
                                      </p:tavLst>
                                    </p:anim>
                                    <p:anim calcmode="lin" valueType="num">
                                      <p:cBhvr>
                                        <p:cTn id="70" dur="750" fill="hold"/>
                                        <p:tgtEl>
                                          <p:spTgt spid="24"/>
                                        </p:tgtEl>
                                        <p:attrNameLst>
                                          <p:attrName>style.rotation</p:attrName>
                                        </p:attrNameLst>
                                      </p:cBhvr>
                                      <p:tavLst>
                                        <p:tav tm="0">
                                          <p:val>
                                            <p:fltVal val="90"/>
                                          </p:val>
                                        </p:tav>
                                        <p:tav tm="100000">
                                          <p:val>
                                            <p:fltVal val="0"/>
                                          </p:val>
                                        </p:tav>
                                      </p:tavLst>
                                    </p:anim>
                                    <p:animEffect transition="in" filter="fade">
                                      <p:cBhvr>
                                        <p:cTn id="71" dur="750"/>
                                        <p:tgtEl>
                                          <p:spTgt spid="24"/>
                                        </p:tgtEl>
                                      </p:cBhvr>
                                    </p:animEffect>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wipe(left)">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P spid="19" grpId="0"/>
      <p:bldP spid="20" grpId="0" animBg="1"/>
      <p:bldP spid="21" grpId="0"/>
      <p:bldP spid="22" grpId="0" animBg="1"/>
      <p:bldP spid="23" grpId="0"/>
      <p:bldP spid="24" grpId="0" animBg="1"/>
      <p:bldP spid="25" grpId="0"/>
      <p:bldP spid="27" grpId="0" animBg="1"/>
      <p:bldP spid="28" grpId="0" animBg="1"/>
      <p:bldP spid="33" grpId="0" animBg="1"/>
      <p:bldP spid="3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等腰三角形 29"/>
          <p:cNvSpPr/>
          <p:nvPr/>
        </p:nvSpPr>
        <p:spPr>
          <a:xfrm>
            <a:off x="3420226" y="1233725"/>
            <a:ext cx="1979609" cy="1536378"/>
          </a:xfrm>
          <a:prstGeom prst="triangle">
            <a:avLst/>
          </a:prstGeom>
          <a:solidFill>
            <a:schemeClr val="accent1"/>
          </a:solidFill>
          <a:ln w="25400" cap="flat" cmpd="sng" algn="ctr">
            <a:noFill/>
            <a:prstDash val="solid"/>
          </a:ln>
          <a:effectLst/>
        </p:spPr>
        <p:txBody>
          <a:bodyPr lIns="88597" tIns="44298" rIns="88597" bIns="44298" rtlCol="0" anchor="ctr"/>
          <a:lstStyle/>
          <a:p>
            <a:pPr algn="ctr" defTabSz="913765">
              <a:defRPr/>
            </a:pPr>
            <a:endParaRPr lang="zh-CN" altLang="en-US" sz="1800" kern="0">
              <a:solidFill>
                <a:schemeClr val="bg2"/>
              </a:solidFill>
              <a:latin typeface="微软雅黑" panose="020B0503020204020204" pitchFamily="34" charset="-122"/>
              <a:ea typeface="微软雅黑" panose="020B0503020204020204" pitchFamily="34" charset="-122"/>
            </a:endParaRPr>
          </a:p>
        </p:txBody>
      </p:sp>
      <p:sp>
        <p:nvSpPr>
          <p:cNvPr id="31" name="等腰三角形 30"/>
          <p:cNvSpPr/>
          <p:nvPr/>
        </p:nvSpPr>
        <p:spPr>
          <a:xfrm>
            <a:off x="2430421" y="2770104"/>
            <a:ext cx="1979609" cy="1536378"/>
          </a:xfrm>
          <a:prstGeom prst="triangle">
            <a:avLst/>
          </a:prstGeom>
          <a:solidFill>
            <a:schemeClr val="accent1"/>
          </a:solidFill>
          <a:ln w="25400" cap="flat" cmpd="sng" algn="ctr">
            <a:noFill/>
            <a:prstDash val="solid"/>
          </a:ln>
          <a:effectLst/>
        </p:spPr>
        <p:txBody>
          <a:bodyPr lIns="88597" tIns="44298" rIns="88597" bIns="44298" rtlCol="0" anchor="ctr"/>
          <a:lstStyle/>
          <a:p>
            <a:pPr algn="ctr" defTabSz="913765">
              <a:defRPr/>
            </a:pPr>
            <a:endParaRPr lang="zh-CN" altLang="en-US" sz="1800" kern="0">
              <a:solidFill>
                <a:schemeClr val="bg2"/>
              </a:solidFill>
              <a:latin typeface="微软雅黑" panose="020B0503020204020204" pitchFamily="34" charset="-122"/>
              <a:ea typeface="微软雅黑" panose="020B0503020204020204" pitchFamily="34" charset="-122"/>
            </a:endParaRPr>
          </a:p>
        </p:txBody>
      </p:sp>
      <p:sp>
        <p:nvSpPr>
          <p:cNvPr id="32" name="等腰三角形 31"/>
          <p:cNvSpPr/>
          <p:nvPr/>
        </p:nvSpPr>
        <p:spPr>
          <a:xfrm>
            <a:off x="4410030" y="2770104"/>
            <a:ext cx="1979609" cy="1536378"/>
          </a:xfrm>
          <a:prstGeom prst="triangle">
            <a:avLst/>
          </a:prstGeom>
          <a:solidFill>
            <a:schemeClr val="accent1"/>
          </a:solidFill>
          <a:ln w="25400" cap="flat" cmpd="sng" algn="ctr">
            <a:noFill/>
            <a:prstDash val="solid"/>
          </a:ln>
          <a:effectLst/>
        </p:spPr>
        <p:txBody>
          <a:bodyPr lIns="88597" tIns="44298" rIns="88597" bIns="44298" rtlCol="0" anchor="ctr"/>
          <a:lstStyle/>
          <a:p>
            <a:pPr algn="ctr" defTabSz="913765">
              <a:defRPr/>
            </a:pPr>
            <a:endParaRPr lang="zh-CN" altLang="en-US" sz="1800" kern="0">
              <a:solidFill>
                <a:schemeClr val="bg2"/>
              </a:solidFill>
              <a:latin typeface="微软雅黑" panose="020B0503020204020204" pitchFamily="34" charset="-122"/>
              <a:ea typeface="微软雅黑" panose="020B0503020204020204" pitchFamily="34" charset="-122"/>
            </a:endParaRPr>
          </a:p>
        </p:txBody>
      </p:sp>
      <p:grpSp>
        <p:nvGrpSpPr>
          <p:cNvPr id="33" name="组合 32"/>
          <p:cNvGrpSpPr/>
          <p:nvPr/>
        </p:nvGrpSpPr>
        <p:grpSpPr>
          <a:xfrm>
            <a:off x="3420226" y="2770104"/>
            <a:ext cx="1979609" cy="1536378"/>
            <a:chOff x="3545886" y="2664863"/>
            <a:chExt cx="1980220" cy="1707087"/>
          </a:xfrm>
          <a:solidFill>
            <a:srgbClr val="EEECE1"/>
          </a:solidFill>
        </p:grpSpPr>
        <p:sp>
          <p:nvSpPr>
            <p:cNvPr id="34" name="等腰三角形 33"/>
            <p:cNvSpPr/>
            <p:nvPr/>
          </p:nvSpPr>
          <p:spPr>
            <a:xfrm flipV="1">
              <a:off x="3545886" y="2664863"/>
              <a:ext cx="1980220" cy="1707087"/>
            </a:xfrm>
            <a:prstGeom prst="triangle">
              <a:avLst/>
            </a:prstGeom>
            <a:solidFill>
              <a:schemeClr val="accent2"/>
            </a:solidFill>
            <a:ln w="25400" cap="flat" cmpd="sng" algn="ctr">
              <a:noFill/>
              <a:prstDash val="solid"/>
            </a:ln>
            <a:effectLst/>
          </p:spPr>
          <p:txBody>
            <a:bodyPr rtlCol="0" anchor="ctr"/>
            <a:lstStyle/>
            <a:p>
              <a:pPr algn="ctr" defTabSz="913765">
                <a:defRPr/>
              </a:pPr>
              <a:endParaRPr lang="zh-CN" altLang="en-US" sz="1800" kern="0">
                <a:solidFill>
                  <a:schemeClr val="bg2"/>
                </a:solidFill>
                <a:latin typeface="微软雅黑" panose="020B0503020204020204" pitchFamily="34" charset="-122"/>
                <a:ea typeface="微软雅黑" panose="020B0503020204020204" pitchFamily="34" charset="-122"/>
              </a:endParaRPr>
            </a:p>
          </p:txBody>
        </p:sp>
        <p:sp>
          <p:nvSpPr>
            <p:cNvPr id="35" name="KSO_Shape"/>
            <p:cNvSpPr/>
            <p:nvPr/>
          </p:nvSpPr>
          <p:spPr>
            <a:xfrm>
              <a:off x="4279868" y="2980720"/>
              <a:ext cx="512255" cy="512255"/>
            </a:xfrm>
            <a:custGeom>
              <a:avLst/>
              <a:gdLst/>
              <a:ahLst/>
              <a:cxnLst/>
              <a:rect l="l" t="t" r="r" b="b"/>
              <a:pathLst>
                <a:path w="900473" h="900473">
                  <a:moveTo>
                    <a:pt x="347074" y="203047"/>
                  </a:moveTo>
                  <a:lnTo>
                    <a:pt x="692767" y="451973"/>
                  </a:lnTo>
                  <a:lnTo>
                    <a:pt x="347074" y="700898"/>
                  </a:lnTo>
                  <a:close/>
                  <a:moveTo>
                    <a:pt x="450237" y="63807"/>
                  </a:moveTo>
                  <a:cubicBezTo>
                    <a:pt x="236817" y="63807"/>
                    <a:pt x="63807" y="236817"/>
                    <a:pt x="63807" y="450237"/>
                  </a:cubicBezTo>
                  <a:cubicBezTo>
                    <a:pt x="63807" y="663656"/>
                    <a:pt x="236817" y="836666"/>
                    <a:pt x="450237" y="836666"/>
                  </a:cubicBezTo>
                  <a:cubicBezTo>
                    <a:pt x="663656" y="836666"/>
                    <a:pt x="836666" y="663656"/>
                    <a:pt x="836666" y="450237"/>
                  </a:cubicBezTo>
                  <a:cubicBezTo>
                    <a:pt x="836666" y="236817"/>
                    <a:pt x="663656" y="63807"/>
                    <a:pt x="450237" y="63807"/>
                  </a:cubicBezTo>
                  <a:close/>
                  <a:moveTo>
                    <a:pt x="450237" y="0"/>
                  </a:moveTo>
                  <a:cubicBezTo>
                    <a:pt x="698895" y="0"/>
                    <a:pt x="900473" y="201578"/>
                    <a:pt x="900473" y="450237"/>
                  </a:cubicBezTo>
                  <a:cubicBezTo>
                    <a:pt x="900473" y="698895"/>
                    <a:pt x="698895" y="900473"/>
                    <a:pt x="450237" y="900473"/>
                  </a:cubicBezTo>
                  <a:cubicBezTo>
                    <a:pt x="201578" y="900473"/>
                    <a:pt x="0" y="698895"/>
                    <a:pt x="0" y="450237"/>
                  </a:cubicBezTo>
                  <a:cubicBezTo>
                    <a:pt x="0" y="201578"/>
                    <a:pt x="201578" y="0"/>
                    <a:pt x="450237" y="0"/>
                  </a:cubicBezTo>
                  <a:close/>
                </a:path>
              </a:pathLst>
            </a:custGeom>
            <a:solidFill>
              <a:schemeClr val="bg2"/>
            </a:solidFill>
            <a:ln w="12700" cap="flat" cmpd="sng" algn="ctr">
              <a:noFill/>
              <a:prstDash val="solid"/>
            </a:ln>
            <a:effectLst/>
          </p:spPr>
          <p:txBody>
            <a:bodyPr anchor="ctr"/>
            <a:lstStyle/>
            <a:p>
              <a:pPr algn="ctr" defTabSz="913765">
                <a:defRPr/>
              </a:pPr>
              <a:endParaRPr lang="zh-CN" altLang="en-US" sz="1800" kern="0">
                <a:solidFill>
                  <a:schemeClr val="bg2"/>
                </a:solidFill>
                <a:latin typeface="微软雅黑" panose="020B0503020204020204" pitchFamily="34" charset="-122"/>
                <a:ea typeface="微软雅黑" panose="020B0503020204020204" pitchFamily="34" charset="-122"/>
              </a:endParaRPr>
            </a:p>
          </p:txBody>
        </p:sp>
      </p:grpSp>
      <p:sp>
        <p:nvSpPr>
          <p:cNvPr id="36" name="未知"/>
          <p:cNvSpPr/>
          <p:nvPr/>
        </p:nvSpPr>
        <p:spPr bwMode="auto">
          <a:xfrm>
            <a:off x="1206664" y="1714193"/>
            <a:ext cx="2591489" cy="453455"/>
          </a:xfrm>
          <a:custGeom>
            <a:avLst/>
            <a:gdLst/>
            <a:ahLst/>
            <a:cxnLst>
              <a:cxn ang="0">
                <a:pos x="21600" y="21600"/>
              </a:cxn>
              <a:cxn ang="0">
                <a:pos x="18640" y="0"/>
              </a:cxn>
              <a:cxn ang="0">
                <a:pos x="0" y="0"/>
              </a:cxn>
            </a:cxnLst>
            <a:rect l="0" t="0" r="r" b="b"/>
            <a:pathLst>
              <a:path w="21600" h="21600">
                <a:moveTo>
                  <a:pt x="21600" y="21600"/>
                </a:moveTo>
                <a:lnTo>
                  <a:pt x="18640" y="0"/>
                </a:lnTo>
                <a:lnTo>
                  <a:pt x="0" y="0"/>
                </a:lnTo>
              </a:path>
            </a:pathLst>
          </a:custGeom>
          <a:noFill/>
          <a:ln w="9525" cap="flat" cmpd="sng">
            <a:solidFill>
              <a:schemeClr val="tx2"/>
            </a:solidFill>
            <a:round/>
            <a:headEnd type="none" w="med" len="med"/>
            <a:tailEnd type="oval" w="med" len="med"/>
          </a:ln>
          <a:effectLst/>
        </p:spPr>
        <p:txBody>
          <a:bodyPr lIns="88597" tIns="44298" rIns="88597" bIns="44298"/>
          <a:lstStyle/>
          <a:p>
            <a:pPr defTabSz="913765"/>
            <a:endParaRPr lang="zh-CN" altLang="en-US" sz="1800">
              <a:solidFill>
                <a:schemeClr val="tx2"/>
              </a:solidFill>
              <a:latin typeface="微软雅黑" panose="020B0503020204020204" pitchFamily="34" charset="-122"/>
              <a:ea typeface="微软雅黑" panose="020B0503020204020204" pitchFamily="34" charset="-122"/>
            </a:endParaRPr>
          </a:p>
        </p:txBody>
      </p:sp>
      <p:sp>
        <p:nvSpPr>
          <p:cNvPr id="37" name="未知"/>
          <p:cNvSpPr/>
          <p:nvPr/>
        </p:nvSpPr>
        <p:spPr bwMode="auto">
          <a:xfrm flipH="1">
            <a:off x="5399832" y="1714193"/>
            <a:ext cx="2645479" cy="1055910"/>
          </a:xfrm>
          <a:custGeom>
            <a:avLst/>
            <a:gdLst/>
            <a:ahLst/>
            <a:cxnLst>
              <a:cxn ang="0">
                <a:pos x="21600" y="21600"/>
              </a:cxn>
              <a:cxn ang="0">
                <a:pos x="18640" y="0"/>
              </a:cxn>
              <a:cxn ang="0">
                <a:pos x="0" y="0"/>
              </a:cxn>
            </a:cxnLst>
            <a:rect l="0" t="0" r="r" b="b"/>
            <a:pathLst>
              <a:path w="21600" h="21600">
                <a:moveTo>
                  <a:pt x="21600" y="21600"/>
                </a:moveTo>
                <a:lnTo>
                  <a:pt x="18640" y="0"/>
                </a:lnTo>
                <a:lnTo>
                  <a:pt x="0" y="0"/>
                </a:lnTo>
              </a:path>
            </a:pathLst>
          </a:custGeom>
          <a:noFill/>
          <a:ln w="9525" cap="flat" cmpd="sng">
            <a:solidFill>
              <a:schemeClr val="tx2"/>
            </a:solidFill>
            <a:round/>
            <a:headEnd type="none" w="med" len="med"/>
            <a:tailEnd type="oval" w="med" len="med"/>
          </a:ln>
          <a:effectLst/>
        </p:spPr>
        <p:txBody>
          <a:bodyPr lIns="88597" tIns="44298" rIns="88597" bIns="44298"/>
          <a:lstStyle/>
          <a:p>
            <a:pPr defTabSz="913765"/>
            <a:endParaRPr lang="zh-CN" altLang="en-US" sz="1800">
              <a:solidFill>
                <a:schemeClr val="tx2"/>
              </a:solidFill>
              <a:latin typeface="微软雅黑" panose="020B0503020204020204" pitchFamily="34" charset="-122"/>
              <a:ea typeface="微软雅黑" panose="020B0503020204020204" pitchFamily="34" charset="-122"/>
            </a:endParaRPr>
          </a:p>
        </p:txBody>
      </p:sp>
      <p:sp>
        <p:nvSpPr>
          <p:cNvPr id="38" name="未知"/>
          <p:cNvSpPr/>
          <p:nvPr/>
        </p:nvSpPr>
        <p:spPr bwMode="auto">
          <a:xfrm flipH="1">
            <a:off x="5885739" y="3097680"/>
            <a:ext cx="2645479" cy="440612"/>
          </a:xfrm>
          <a:custGeom>
            <a:avLst/>
            <a:gdLst/>
            <a:ahLst/>
            <a:cxnLst>
              <a:cxn ang="0">
                <a:pos x="21600" y="21600"/>
              </a:cxn>
              <a:cxn ang="0">
                <a:pos x="18640" y="0"/>
              </a:cxn>
              <a:cxn ang="0">
                <a:pos x="0" y="0"/>
              </a:cxn>
            </a:cxnLst>
            <a:rect l="0" t="0" r="r" b="b"/>
            <a:pathLst>
              <a:path w="21600" h="21600">
                <a:moveTo>
                  <a:pt x="21600" y="21600"/>
                </a:moveTo>
                <a:lnTo>
                  <a:pt x="18640" y="0"/>
                </a:lnTo>
                <a:lnTo>
                  <a:pt x="0" y="0"/>
                </a:lnTo>
              </a:path>
            </a:pathLst>
          </a:custGeom>
          <a:noFill/>
          <a:ln w="9525" cap="flat" cmpd="sng">
            <a:solidFill>
              <a:schemeClr val="tx2"/>
            </a:solidFill>
            <a:round/>
            <a:headEnd type="none" w="med" len="med"/>
            <a:tailEnd type="oval" w="med" len="med"/>
          </a:ln>
          <a:effectLst/>
        </p:spPr>
        <p:txBody>
          <a:bodyPr lIns="88597" tIns="44298" rIns="88597" bIns="44298"/>
          <a:lstStyle/>
          <a:p>
            <a:pPr defTabSz="913765"/>
            <a:endParaRPr lang="zh-CN" altLang="en-US" sz="1800">
              <a:solidFill>
                <a:schemeClr val="tx2"/>
              </a:solidFill>
              <a:latin typeface="微软雅黑" panose="020B0503020204020204" pitchFamily="34" charset="-122"/>
              <a:ea typeface="微软雅黑" panose="020B0503020204020204" pitchFamily="34" charset="-122"/>
            </a:endParaRPr>
          </a:p>
        </p:txBody>
      </p:sp>
      <p:sp>
        <p:nvSpPr>
          <p:cNvPr id="39" name="未知"/>
          <p:cNvSpPr/>
          <p:nvPr/>
        </p:nvSpPr>
        <p:spPr bwMode="auto">
          <a:xfrm>
            <a:off x="486805" y="3097679"/>
            <a:ext cx="2432440" cy="453455"/>
          </a:xfrm>
          <a:custGeom>
            <a:avLst/>
            <a:gdLst/>
            <a:ahLst/>
            <a:cxnLst>
              <a:cxn ang="0">
                <a:pos x="21600" y="21600"/>
              </a:cxn>
              <a:cxn ang="0">
                <a:pos x="18640" y="0"/>
              </a:cxn>
              <a:cxn ang="0">
                <a:pos x="0" y="0"/>
              </a:cxn>
            </a:cxnLst>
            <a:rect l="0" t="0" r="r" b="b"/>
            <a:pathLst>
              <a:path w="21600" h="21600">
                <a:moveTo>
                  <a:pt x="21600" y="21600"/>
                </a:moveTo>
                <a:lnTo>
                  <a:pt x="18640" y="0"/>
                </a:lnTo>
                <a:lnTo>
                  <a:pt x="0" y="0"/>
                </a:lnTo>
              </a:path>
            </a:pathLst>
          </a:custGeom>
          <a:noFill/>
          <a:ln w="9525" cap="flat" cmpd="sng">
            <a:solidFill>
              <a:schemeClr val="tx2"/>
            </a:solidFill>
            <a:round/>
            <a:headEnd type="none" w="med" len="med"/>
            <a:tailEnd type="oval" w="med" len="med"/>
          </a:ln>
          <a:effectLst/>
        </p:spPr>
        <p:txBody>
          <a:bodyPr lIns="88597" tIns="44298" rIns="88597" bIns="44298"/>
          <a:lstStyle/>
          <a:p>
            <a:pPr defTabSz="913765"/>
            <a:endParaRPr lang="zh-CN" altLang="en-US" sz="1800">
              <a:solidFill>
                <a:schemeClr val="tx2"/>
              </a:solidFill>
              <a:latin typeface="微软雅黑" panose="020B0503020204020204" pitchFamily="34" charset="-122"/>
              <a:ea typeface="微软雅黑" panose="020B0503020204020204" pitchFamily="34" charset="-122"/>
            </a:endParaRPr>
          </a:p>
        </p:txBody>
      </p:sp>
      <p:sp>
        <p:nvSpPr>
          <p:cNvPr id="40" name="文本框 7"/>
          <p:cNvSpPr txBox="1">
            <a:spLocks noChangeArrowheads="1"/>
          </p:cNvSpPr>
          <p:nvPr/>
        </p:nvSpPr>
        <p:spPr bwMode="auto">
          <a:xfrm>
            <a:off x="3798849" y="1946604"/>
            <a:ext cx="1222362" cy="823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597" tIns="44298" rIns="88597" bIns="44298"/>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defTabSz="913765"/>
            <a:r>
              <a:rPr lang="zh-CN" altLang="en-US" sz="1400" b="1" dirty="0">
                <a:solidFill>
                  <a:schemeClr val="bg2"/>
                </a:solidFill>
                <a:latin typeface="微软雅黑" panose="020B0503020204020204" pitchFamily="34" charset="-122"/>
              </a:rPr>
              <a:t>添加文本</a:t>
            </a:r>
            <a:endParaRPr lang="en-US" altLang="zh-CN" sz="1400" b="1" dirty="0">
              <a:solidFill>
                <a:schemeClr val="bg2"/>
              </a:solidFill>
              <a:latin typeface="微软雅黑" panose="020B0503020204020204" pitchFamily="34" charset="-122"/>
            </a:endParaRPr>
          </a:p>
          <a:p>
            <a:pPr algn="ctr" defTabSz="913765">
              <a:lnSpc>
                <a:spcPct val="150000"/>
              </a:lnSpc>
              <a:spcBef>
                <a:spcPts val="290"/>
              </a:spcBef>
            </a:pPr>
            <a:r>
              <a:rPr lang="zh-CN" altLang="en-US" sz="1000" dirty="0">
                <a:solidFill>
                  <a:schemeClr val="bg2"/>
                </a:solidFill>
                <a:latin typeface="微软雅黑" panose="020B0503020204020204" pitchFamily="34" charset="-122"/>
              </a:rPr>
              <a:t>添加说明文字添加说明文字</a:t>
            </a:r>
          </a:p>
        </p:txBody>
      </p:sp>
      <p:sp>
        <p:nvSpPr>
          <p:cNvPr id="41" name="文本框 7"/>
          <p:cNvSpPr txBox="1">
            <a:spLocks noChangeArrowheads="1"/>
          </p:cNvSpPr>
          <p:nvPr/>
        </p:nvSpPr>
        <p:spPr bwMode="auto">
          <a:xfrm>
            <a:off x="2809045" y="3483438"/>
            <a:ext cx="1222362" cy="823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597" tIns="44298" rIns="88597" bIns="44298"/>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defTabSz="913765"/>
            <a:r>
              <a:rPr lang="zh-CN" altLang="en-US" sz="1400" b="1" dirty="0">
                <a:solidFill>
                  <a:schemeClr val="bg2"/>
                </a:solidFill>
                <a:latin typeface="微软雅黑" panose="020B0503020204020204" pitchFamily="34" charset="-122"/>
              </a:rPr>
              <a:t>添加文本</a:t>
            </a:r>
            <a:endParaRPr lang="en-US" altLang="zh-CN" sz="1400" b="1" dirty="0">
              <a:solidFill>
                <a:schemeClr val="bg2"/>
              </a:solidFill>
              <a:latin typeface="微软雅黑" panose="020B0503020204020204" pitchFamily="34" charset="-122"/>
            </a:endParaRPr>
          </a:p>
          <a:p>
            <a:pPr algn="ctr" defTabSz="913765">
              <a:lnSpc>
                <a:spcPct val="150000"/>
              </a:lnSpc>
              <a:spcBef>
                <a:spcPts val="290"/>
              </a:spcBef>
            </a:pPr>
            <a:r>
              <a:rPr lang="zh-CN" altLang="en-US" sz="1000" dirty="0">
                <a:solidFill>
                  <a:schemeClr val="bg2"/>
                </a:solidFill>
                <a:latin typeface="微软雅黑" panose="020B0503020204020204" pitchFamily="34" charset="-122"/>
              </a:rPr>
              <a:t>添加说明文字添加说明文字</a:t>
            </a:r>
          </a:p>
        </p:txBody>
      </p:sp>
      <p:sp>
        <p:nvSpPr>
          <p:cNvPr id="42" name="文本框 7"/>
          <p:cNvSpPr txBox="1">
            <a:spLocks noChangeArrowheads="1"/>
          </p:cNvSpPr>
          <p:nvPr/>
        </p:nvSpPr>
        <p:spPr bwMode="auto">
          <a:xfrm>
            <a:off x="4788654" y="3482492"/>
            <a:ext cx="1222362" cy="823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597" tIns="44298" rIns="88597" bIns="44298"/>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defTabSz="913765"/>
            <a:r>
              <a:rPr lang="zh-CN" altLang="en-US" sz="1400" b="1" dirty="0">
                <a:solidFill>
                  <a:schemeClr val="bg2"/>
                </a:solidFill>
                <a:latin typeface="微软雅黑" panose="020B0503020204020204" pitchFamily="34" charset="-122"/>
              </a:rPr>
              <a:t>添加文本</a:t>
            </a:r>
            <a:endParaRPr lang="en-US" altLang="zh-CN" sz="1400" b="1" dirty="0">
              <a:solidFill>
                <a:schemeClr val="bg2"/>
              </a:solidFill>
              <a:latin typeface="微软雅黑" panose="020B0503020204020204" pitchFamily="34" charset="-122"/>
            </a:endParaRPr>
          </a:p>
          <a:p>
            <a:pPr algn="ctr" defTabSz="913765">
              <a:lnSpc>
                <a:spcPct val="150000"/>
              </a:lnSpc>
              <a:spcBef>
                <a:spcPts val="290"/>
              </a:spcBef>
            </a:pPr>
            <a:r>
              <a:rPr lang="zh-CN" altLang="en-US" sz="1000" dirty="0">
                <a:solidFill>
                  <a:schemeClr val="bg2"/>
                </a:solidFill>
                <a:latin typeface="微软雅黑" panose="020B0503020204020204" pitchFamily="34" charset="-122"/>
              </a:rPr>
              <a:t>添加说明文字添加说明文字</a:t>
            </a:r>
          </a:p>
        </p:txBody>
      </p:sp>
      <p:sp>
        <p:nvSpPr>
          <p:cNvPr id="43" name="文本框 7"/>
          <p:cNvSpPr txBox="1">
            <a:spLocks noChangeArrowheads="1"/>
          </p:cNvSpPr>
          <p:nvPr/>
        </p:nvSpPr>
        <p:spPr bwMode="auto">
          <a:xfrm>
            <a:off x="1242656" y="1714193"/>
            <a:ext cx="1763653" cy="724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597" tIns="44298" rIns="88597" bIns="44298"/>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defTabSz="913765">
              <a:lnSpc>
                <a:spcPct val="120000"/>
              </a:lnSpc>
            </a:pPr>
            <a:r>
              <a:rPr lang="zh-CN" altLang="en-US" sz="1200" dirty="0">
                <a:solidFill>
                  <a:schemeClr val="tx2"/>
                </a:solidFill>
                <a:latin typeface="微软雅黑" panose="020B0503020204020204" pitchFamily="34" charset="-122"/>
              </a:rPr>
              <a:t>添加说明文字添加说明文字添加说明文字添加说明文字。</a:t>
            </a:r>
          </a:p>
        </p:txBody>
      </p:sp>
      <p:sp>
        <p:nvSpPr>
          <p:cNvPr id="44" name="矩形 43"/>
          <p:cNvSpPr/>
          <p:nvPr/>
        </p:nvSpPr>
        <p:spPr>
          <a:xfrm>
            <a:off x="1242656" y="1333607"/>
            <a:ext cx="1256142" cy="326064"/>
          </a:xfrm>
          <a:prstGeom prst="rect">
            <a:avLst/>
          </a:prstGeom>
        </p:spPr>
        <p:txBody>
          <a:bodyPr wrap="none" lIns="88597" tIns="44298" rIns="88597" bIns="44298">
            <a:spAutoFit/>
          </a:bodyPr>
          <a:lstStyle/>
          <a:p>
            <a:pPr defTabSz="913765">
              <a:lnSpc>
                <a:spcPct val="120000"/>
              </a:lnSpc>
            </a:pPr>
            <a:r>
              <a:rPr lang="zh-CN" altLang="en-US" sz="1400" b="1" dirty="0">
                <a:solidFill>
                  <a:schemeClr val="tx2"/>
                </a:solidFill>
                <a:latin typeface="微软雅黑" panose="020B0503020204020204" pitchFamily="34" charset="-122"/>
                <a:ea typeface="微软雅黑" panose="020B0503020204020204" pitchFamily="34" charset="-122"/>
              </a:rPr>
              <a:t>添加文本信息</a:t>
            </a:r>
            <a:endParaRPr lang="en-US" altLang="zh-CN" sz="1400" b="1" dirty="0">
              <a:solidFill>
                <a:schemeClr val="tx2"/>
              </a:solidFill>
              <a:latin typeface="微软雅黑" panose="020B0503020204020204" pitchFamily="34" charset="-122"/>
              <a:ea typeface="微软雅黑" panose="020B0503020204020204" pitchFamily="34" charset="-122"/>
            </a:endParaRPr>
          </a:p>
        </p:txBody>
      </p:sp>
      <p:sp>
        <p:nvSpPr>
          <p:cNvPr id="45" name="文本框 7"/>
          <p:cNvSpPr txBox="1">
            <a:spLocks noChangeArrowheads="1"/>
          </p:cNvSpPr>
          <p:nvPr/>
        </p:nvSpPr>
        <p:spPr bwMode="auto">
          <a:xfrm>
            <a:off x="661091" y="3121219"/>
            <a:ext cx="1763653" cy="724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597" tIns="44298" rIns="88597" bIns="44298"/>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defTabSz="913765">
              <a:lnSpc>
                <a:spcPct val="120000"/>
              </a:lnSpc>
            </a:pPr>
            <a:r>
              <a:rPr lang="zh-CN" altLang="en-US" sz="1200" dirty="0">
                <a:solidFill>
                  <a:schemeClr val="tx2"/>
                </a:solidFill>
                <a:latin typeface="微软雅黑" panose="020B0503020204020204" pitchFamily="34" charset="-122"/>
              </a:rPr>
              <a:t>添加说明文字添加说明文字添加说明文字添加说明文字。</a:t>
            </a:r>
          </a:p>
        </p:txBody>
      </p:sp>
      <p:sp>
        <p:nvSpPr>
          <p:cNvPr id="46" name="矩形 45"/>
          <p:cNvSpPr/>
          <p:nvPr/>
        </p:nvSpPr>
        <p:spPr>
          <a:xfrm>
            <a:off x="661091" y="2740633"/>
            <a:ext cx="1256142" cy="326064"/>
          </a:xfrm>
          <a:prstGeom prst="rect">
            <a:avLst/>
          </a:prstGeom>
        </p:spPr>
        <p:txBody>
          <a:bodyPr wrap="none" lIns="88597" tIns="44298" rIns="88597" bIns="44298">
            <a:spAutoFit/>
          </a:bodyPr>
          <a:lstStyle/>
          <a:p>
            <a:pPr defTabSz="913765">
              <a:lnSpc>
                <a:spcPct val="120000"/>
              </a:lnSpc>
            </a:pPr>
            <a:r>
              <a:rPr lang="zh-CN" altLang="en-US" sz="1400" b="1" dirty="0">
                <a:solidFill>
                  <a:schemeClr val="tx2"/>
                </a:solidFill>
                <a:latin typeface="微软雅黑" panose="020B0503020204020204" pitchFamily="34" charset="-122"/>
                <a:ea typeface="微软雅黑" panose="020B0503020204020204" pitchFamily="34" charset="-122"/>
              </a:rPr>
              <a:t>添加文本信息</a:t>
            </a:r>
            <a:endParaRPr lang="en-US" altLang="zh-CN" sz="1400" b="1" dirty="0">
              <a:solidFill>
                <a:schemeClr val="tx2"/>
              </a:solidFill>
              <a:latin typeface="微软雅黑" panose="020B0503020204020204" pitchFamily="34" charset="-122"/>
              <a:ea typeface="微软雅黑" panose="020B0503020204020204" pitchFamily="34" charset="-122"/>
            </a:endParaRPr>
          </a:p>
        </p:txBody>
      </p:sp>
      <p:sp>
        <p:nvSpPr>
          <p:cNvPr id="47" name="文本框 7"/>
          <p:cNvSpPr txBox="1">
            <a:spLocks noChangeArrowheads="1"/>
          </p:cNvSpPr>
          <p:nvPr/>
        </p:nvSpPr>
        <p:spPr bwMode="auto">
          <a:xfrm>
            <a:off x="6326653" y="3121219"/>
            <a:ext cx="1763653" cy="724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597" tIns="44298" rIns="88597" bIns="44298"/>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defTabSz="913765">
              <a:lnSpc>
                <a:spcPct val="120000"/>
              </a:lnSpc>
            </a:pPr>
            <a:r>
              <a:rPr lang="zh-CN" altLang="en-US" sz="1200" dirty="0">
                <a:solidFill>
                  <a:schemeClr val="tx2"/>
                </a:solidFill>
                <a:latin typeface="微软雅黑" panose="020B0503020204020204" pitchFamily="34" charset="-122"/>
              </a:rPr>
              <a:t>添加说明文字添加说明文字添加说明文字添加说明文字。</a:t>
            </a:r>
          </a:p>
        </p:txBody>
      </p:sp>
      <p:sp>
        <p:nvSpPr>
          <p:cNvPr id="48" name="矩形 47"/>
          <p:cNvSpPr/>
          <p:nvPr/>
        </p:nvSpPr>
        <p:spPr>
          <a:xfrm>
            <a:off x="6326653" y="2740633"/>
            <a:ext cx="1256142" cy="326064"/>
          </a:xfrm>
          <a:prstGeom prst="rect">
            <a:avLst/>
          </a:prstGeom>
        </p:spPr>
        <p:txBody>
          <a:bodyPr wrap="none" lIns="88597" tIns="44298" rIns="88597" bIns="44298">
            <a:spAutoFit/>
          </a:bodyPr>
          <a:lstStyle/>
          <a:p>
            <a:pPr defTabSz="913765">
              <a:lnSpc>
                <a:spcPct val="120000"/>
              </a:lnSpc>
            </a:pPr>
            <a:r>
              <a:rPr lang="zh-CN" altLang="en-US" sz="1400" b="1" dirty="0">
                <a:solidFill>
                  <a:schemeClr val="tx2"/>
                </a:solidFill>
                <a:latin typeface="微软雅黑" panose="020B0503020204020204" pitchFamily="34" charset="-122"/>
                <a:ea typeface="微软雅黑" panose="020B0503020204020204" pitchFamily="34" charset="-122"/>
              </a:rPr>
              <a:t>添加文本信息</a:t>
            </a:r>
            <a:endParaRPr lang="en-US" altLang="zh-CN" sz="1400" b="1" dirty="0">
              <a:solidFill>
                <a:schemeClr val="tx2"/>
              </a:solidFill>
              <a:latin typeface="微软雅黑" panose="020B0503020204020204" pitchFamily="34" charset="-122"/>
              <a:ea typeface="微软雅黑" panose="020B0503020204020204" pitchFamily="34" charset="-122"/>
            </a:endParaRPr>
          </a:p>
        </p:txBody>
      </p:sp>
      <p:sp>
        <p:nvSpPr>
          <p:cNvPr id="49" name="文本框 7"/>
          <p:cNvSpPr txBox="1">
            <a:spLocks noChangeArrowheads="1"/>
          </p:cNvSpPr>
          <p:nvPr/>
        </p:nvSpPr>
        <p:spPr bwMode="auto">
          <a:xfrm>
            <a:off x="5849746" y="1767441"/>
            <a:ext cx="1763653" cy="724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597" tIns="44298" rIns="88597" bIns="44298"/>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defTabSz="913765">
              <a:lnSpc>
                <a:spcPct val="120000"/>
              </a:lnSpc>
            </a:pPr>
            <a:r>
              <a:rPr lang="zh-CN" altLang="en-US" sz="1200" dirty="0">
                <a:solidFill>
                  <a:schemeClr val="tx2"/>
                </a:solidFill>
                <a:latin typeface="微软雅黑" panose="020B0503020204020204" pitchFamily="34" charset="-122"/>
              </a:rPr>
              <a:t>添加说明文字添加说明文字添加说明文字添加说明文字。</a:t>
            </a:r>
          </a:p>
        </p:txBody>
      </p:sp>
      <p:sp>
        <p:nvSpPr>
          <p:cNvPr id="50" name="矩形 49"/>
          <p:cNvSpPr/>
          <p:nvPr/>
        </p:nvSpPr>
        <p:spPr>
          <a:xfrm>
            <a:off x="5849746" y="1390156"/>
            <a:ext cx="1256142" cy="326064"/>
          </a:xfrm>
          <a:prstGeom prst="rect">
            <a:avLst/>
          </a:prstGeom>
        </p:spPr>
        <p:txBody>
          <a:bodyPr wrap="none" lIns="88597" tIns="44298" rIns="88597" bIns="44298">
            <a:spAutoFit/>
          </a:bodyPr>
          <a:lstStyle/>
          <a:p>
            <a:pPr defTabSz="913765">
              <a:lnSpc>
                <a:spcPct val="120000"/>
              </a:lnSpc>
            </a:pPr>
            <a:r>
              <a:rPr lang="zh-CN" altLang="en-US" sz="1400" b="1" dirty="0">
                <a:solidFill>
                  <a:schemeClr val="tx2"/>
                </a:solidFill>
                <a:latin typeface="微软雅黑" panose="020B0503020204020204" pitchFamily="34" charset="-122"/>
                <a:ea typeface="微软雅黑" panose="020B0503020204020204" pitchFamily="34" charset="-122"/>
              </a:rPr>
              <a:t>添加文本信息</a:t>
            </a:r>
            <a:endParaRPr lang="en-US" altLang="zh-CN" sz="1400" b="1" dirty="0">
              <a:solidFill>
                <a:schemeClr val="tx2"/>
              </a:solidFill>
              <a:latin typeface="微软雅黑" panose="020B0503020204020204" pitchFamily="34" charset="-122"/>
              <a:ea typeface="微软雅黑" panose="020B0503020204020204" pitchFamily="34" charset="-122"/>
            </a:endParaRPr>
          </a:p>
        </p:txBody>
      </p:sp>
      <p:sp>
        <p:nvSpPr>
          <p:cNvPr id="24" name="矩形 23"/>
          <p:cNvSpPr/>
          <p:nvPr/>
        </p:nvSpPr>
        <p:spPr>
          <a:xfrm>
            <a:off x="452443" y="267494"/>
            <a:ext cx="2031325" cy="369332"/>
          </a:xfrm>
          <a:prstGeom prst="rect">
            <a:avLst/>
          </a:prstGeom>
        </p:spPr>
        <p:txBody>
          <a:bodyPr wrap="none">
            <a:spAutoFit/>
          </a:bodyPr>
          <a:lstStyle/>
          <a:p>
            <a:pPr algn="l"/>
            <a:r>
              <a:rPr lang="en-US" altLang="zh-CN" dirty="0">
                <a:solidFill>
                  <a:schemeClr val="tx2"/>
                </a:solidFill>
                <a:latin typeface="黑体" panose="02010609060101010101" charset="-122"/>
                <a:ea typeface="黑体" panose="02010609060101010101" charset="-122"/>
              </a:rPr>
              <a:t>单击此处添加标题</a:t>
            </a:r>
          </a:p>
        </p:txBody>
      </p:sp>
      <p:cxnSp>
        <p:nvCxnSpPr>
          <p:cNvPr id="25" name="直接连接符 24"/>
          <p:cNvCxnSpPr/>
          <p:nvPr/>
        </p:nvCxnSpPr>
        <p:spPr>
          <a:xfrm>
            <a:off x="535481" y="606048"/>
            <a:ext cx="2448856"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527861" y="659388"/>
            <a:ext cx="2448856"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animEffect transition="in" filter="fade">
                                      <p:cBhvr>
                                        <p:cTn id="9" dur="500"/>
                                        <p:tgtEl>
                                          <p:spTgt spid="33"/>
                                        </p:tgtEl>
                                      </p:cBhvr>
                                    </p:animEffect>
                                  </p:childTnLst>
                                </p:cTn>
                              </p:par>
                            </p:childTnLst>
                          </p:cTn>
                        </p:par>
                        <p:par>
                          <p:cTn id="10" fill="hold">
                            <p:stCondLst>
                              <p:cond delay="500"/>
                            </p:stCondLst>
                            <p:childTnLst>
                              <p:par>
                                <p:cTn id="11" presetID="22" presetClass="entr" presetSubtype="4" fill="hold" grpId="0" nodeType="after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wipe(down)">
                                      <p:cBhvr>
                                        <p:cTn id="13" dur="500"/>
                                        <p:tgtEl>
                                          <p:spTgt spid="30"/>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right)">
                                      <p:cBhvr>
                                        <p:cTn id="17" dur="500"/>
                                        <p:tgtEl>
                                          <p:spTgt spid="31"/>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wipe(down)">
                                      <p:cBhvr>
                                        <p:cTn id="25" dur="500"/>
                                        <p:tgtEl>
                                          <p:spTgt spid="40"/>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wipe(down)">
                                      <p:cBhvr>
                                        <p:cTn id="28" dur="500"/>
                                        <p:tgtEl>
                                          <p:spTgt spid="41"/>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wipe(down)">
                                      <p:cBhvr>
                                        <p:cTn id="31" dur="500"/>
                                        <p:tgtEl>
                                          <p:spTgt spid="42"/>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Effect transition="in" filter="wipe(right)">
                                      <p:cBhvr>
                                        <p:cTn id="35" dur="500"/>
                                        <p:tgtEl>
                                          <p:spTgt spid="36"/>
                                        </p:tgtEl>
                                      </p:cBhvr>
                                    </p:animEffect>
                                  </p:childTnLst>
                                </p:cTn>
                              </p:par>
                            </p:childTnLst>
                          </p:cTn>
                        </p:par>
                        <p:par>
                          <p:cTn id="36" fill="hold">
                            <p:stCondLst>
                              <p:cond delay="30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500"/>
                                        <p:tgtEl>
                                          <p:spTgt spid="44"/>
                                        </p:tgtEl>
                                      </p:cBhvr>
                                    </p:animEffect>
                                    <p:anim calcmode="lin" valueType="num">
                                      <p:cBhvr>
                                        <p:cTn id="40" dur="500" fill="hold"/>
                                        <p:tgtEl>
                                          <p:spTgt spid="44"/>
                                        </p:tgtEl>
                                        <p:attrNameLst>
                                          <p:attrName>ppt_x</p:attrName>
                                        </p:attrNameLst>
                                      </p:cBhvr>
                                      <p:tavLst>
                                        <p:tav tm="0">
                                          <p:val>
                                            <p:strVal val="#ppt_x"/>
                                          </p:val>
                                        </p:tav>
                                        <p:tav tm="100000">
                                          <p:val>
                                            <p:strVal val="#ppt_x"/>
                                          </p:val>
                                        </p:tav>
                                      </p:tavLst>
                                    </p:anim>
                                    <p:anim calcmode="lin" valueType="num">
                                      <p:cBhvr>
                                        <p:cTn id="41" dur="5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3"/>
                                        </p:tgtEl>
                                        <p:attrNameLst>
                                          <p:attrName>style.visibility</p:attrName>
                                        </p:attrNameLst>
                                      </p:cBhvr>
                                      <p:to>
                                        <p:strVal val="visible"/>
                                      </p:to>
                                    </p:set>
                                    <p:animEffect transition="in" filter="fade">
                                      <p:cBhvr>
                                        <p:cTn id="44" dur="500"/>
                                        <p:tgtEl>
                                          <p:spTgt spid="43"/>
                                        </p:tgtEl>
                                      </p:cBhvr>
                                    </p:animEffect>
                                    <p:anim calcmode="lin" valueType="num">
                                      <p:cBhvr>
                                        <p:cTn id="45" dur="500" fill="hold"/>
                                        <p:tgtEl>
                                          <p:spTgt spid="43"/>
                                        </p:tgtEl>
                                        <p:attrNameLst>
                                          <p:attrName>ppt_x</p:attrName>
                                        </p:attrNameLst>
                                      </p:cBhvr>
                                      <p:tavLst>
                                        <p:tav tm="0">
                                          <p:val>
                                            <p:strVal val="#ppt_x"/>
                                          </p:val>
                                        </p:tav>
                                        <p:tav tm="100000">
                                          <p:val>
                                            <p:strVal val="#ppt_x"/>
                                          </p:val>
                                        </p:tav>
                                      </p:tavLst>
                                    </p:anim>
                                    <p:anim calcmode="lin" valueType="num">
                                      <p:cBhvr>
                                        <p:cTn id="46" dur="500" fill="hold"/>
                                        <p:tgtEl>
                                          <p:spTgt spid="43"/>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8" fill="hold" grpId="0"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wipe(left)">
                                      <p:cBhvr>
                                        <p:cTn id="50" dur="500"/>
                                        <p:tgtEl>
                                          <p:spTgt spid="37"/>
                                        </p:tgtEl>
                                      </p:cBhvr>
                                    </p:animEffect>
                                  </p:childTnLst>
                                </p:cTn>
                              </p:par>
                            </p:childTnLst>
                          </p:cTn>
                        </p:par>
                        <p:par>
                          <p:cTn id="51" fill="hold">
                            <p:stCondLst>
                              <p:cond delay="4000"/>
                            </p:stCondLst>
                            <p:childTnLst>
                              <p:par>
                                <p:cTn id="52" presetID="47" presetClass="entr" presetSubtype="0" fill="hold" grpId="0" nodeType="afterEffect">
                                  <p:stCondLst>
                                    <p:cond delay="0"/>
                                  </p:stCondLst>
                                  <p:childTnLst>
                                    <p:set>
                                      <p:cBhvr>
                                        <p:cTn id="53" dur="1" fill="hold">
                                          <p:stCondLst>
                                            <p:cond delay="0"/>
                                          </p:stCondLst>
                                        </p:cTn>
                                        <p:tgtEl>
                                          <p:spTgt spid="50"/>
                                        </p:tgtEl>
                                        <p:attrNameLst>
                                          <p:attrName>style.visibility</p:attrName>
                                        </p:attrNameLst>
                                      </p:cBhvr>
                                      <p:to>
                                        <p:strVal val="visible"/>
                                      </p:to>
                                    </p:set>
                                    <p:animEffect transition="in" filter="fade">
                                      <p:cBhvr>
                                        <p:cTn id="54" dur="1000"/>
                                        <p:tgtEl>
                                          <p:spTgt spid="50"/>
                                        </p:tgtEl>
                                      </p:cBhvr>
                                    </p:animEffect>
                                    <p:anim calcmode="lin" valueType="num">
                                      <p:cBhvr>
                                        <p:cTn id="55" dur="1000" fill="hold"/>
                                        <p:tgtEl>
                                          <p:spTgt spid="50"/>
                                        </p:tgtEl>
                                        <p:attrNameLst>
                                          <p:attrName>ppt_x</p:attrName>
                                        </p:attrNameLst>
                                      </p:cBhvr>
                                      <p:tavLst>
                                        <p:tav tm="0">
                                          <p:val>
                                            <p:strVal val="#ppt_x"/>
                                          </p:val>
                                        </p:tav>
                                        <p:tav tm="100000">
                                          <p:val>
                                            <p:strVal val="#ppt_x"/>
                                          </p:val>
                                        </p:tav>
                                      </p:tavLst>
                                    </p:anim>
                                    <p:anim calcmode="lin" valueType="num">
                                      <p:cBhvr>
                                        <p:cTn id="56" dur="1000" fill="hold"/>
                                        <p:tgtEl>
                                          <p:spTgt spid="50"/>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500"/>
                                        <p:tgtEl>
                                          <p:spTgt spid="49"/>
                                        </p:tgtEl>
                                      </p:cBhvr>
                                    </p:animEffect>
                                    <p:anim calcmode="lin" valueType="num">
                                      <p:cBhvr>
                                        <p:cTn id="60" dur="500" fill="hold"/>
                                        <p:tgtEl>
                                          <p:spTgt spid="49"/>
                                        </p:tgtEl>
                                        <p:attrNameLst>
                                          <p:attrName>ppt_x</p:attrName>
                                        </p:attrNameLst>
                                      </p:cBhvr>
                                      <p:tavLst>
                                        <p:tav tm="0">
                                          <p:val>
                                            <p:strVal val="#ppt_x"/>
                                          </p:val>
                                        </p:tav>
                                        <p:tav tm="100000">
                                          <p:val>
                                            <p:strVal val="#ppt_x"/>
                                          </p:val>
                                        </p:tav>
                                      </p:tavLst>
                                    </p:anim>
                                    <p:anim calcmode="lin" valueType="num">
                                      <p:cBhvr>
                                        <p:cTn id="61" dur="500" fill="hold"/>
                                        <p:tgtEl>
                                          <p:spTgt spid="49"/>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2" presetClass="entr" presetSubtype="2"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right)">
                                      <p:cBhvr>
                                        <p:cTn id="65" dur="500"/>
                                        <p:tgtEl>
                                          <p:spTgt spid="39"/>
                                        </p:tgtEl>
                                      </p:cBhvr>
                                    </p:animEffect>
                                  </p:childTnLst>
                                </p:cTn>
                              </p:par>
                            </p:childTnLst>
                          </p:cTn>
                        </p:par>
                        <p:par>
                          <p:cTn id="66" fill="hold">
                            <p:stCondLst>
                              <p:cond delay="5500"/>
                            </p:stCondLst>
                            <p:childTnLst>
                              <p:par>
                                <p:cTn id="67" presetID="47" presetClass="entr" presetSubtype="0" fill="hold" grpId="0"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fade">
                                      <p:cBhvr>
                                        <p:cTn id="69" dur="1000"/>
                                        <p:tgtEl>
                                          <p:spTgt spid="46"/>
                                        </p:tgtEl>
                                      </p:cBhvr>
                                    </p:animEffect>
                                    <p:anim calcmode="lin" valueType="num">
                                      <p:cBhvr>
                                        <p:cTn id="70" dur="1000" fill="hold"/>
                                        <p:tgtEl>
                                          <p:spTgt spid="46"/>
                                        </p:tgtEl>
                                        <p:attrNameLst>
                                          <p:attrName>ppt_x</p:attrName>
                                        </p:attrNameLst>
                                      </p:cBhvr>
                                      <p:tavLst>
                                        <p:tav tm="0">
                                          <p:val>
                                            <p:strVal val="#ppt_x"/>
                                          </p:val>
                                        </p:tav>
                                        <p:tav tm="100000">
                                          <p:val>
                                            <p:strVal val="#ppt_x"/>
                                          </p:val>
                                        </p:tav>
                                      </p:tavLst>
                                    </p:anim>
                                    <p:anim calcmode="lin" valueType="num">
                                      <p:cBhvr>
                                        <p:cTn id="71" dur="1000" fill="hold"/>
                                        <p:tgtEl>
                                          <p:spTgt spid="46"/>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45"/>
                                        </p:tgtEl>
                                        <p:attrNameLst>
                                          <p:attrName>style.visibility</p:attrName>
                                        </p:attrNameLst>
                                      </p:cBhvr>
                                      <p:to>
                                        <p:strVal val="visible"/>
                                      </p:to>
                                    </p:set>
                                    <p:animEffect transition="in" filter="fade">
                                      <p:cBhvr>
                                        <p:cTn id="74" dur="500"/>
                                        <p:tgtEl>
                                          <p:spTgt spid="45"/>
                                        </p:tgtEl>
                                      </p:cBhvr>
                                    </p:animEffect>
                                    <p:anim calcmode="lin" valueType="num">
                                      <p:cBhvr>
                                        <p:cTn id="75" dur="500" fill="hold"/>
                                        <p:tgtEl>
                                          <p:spTgt spid="45"/>
                                        </p:tgtEl>
                                        <p:attrNameLst>
                                          <p:attrName>ppt_x</p:attrName>
                                        </p:attrNameLst>
                                      </p:cBhvr>
                                      <p:tavLst>
                                        <p:tav tm="0">
                                          <p:val>
                                            <p:strVal val="#ppt_x"/>
                                          </p:val>
                                        </p:tav>
                                        <p:tav tm="100000">
                                          <p:val>
                                            <p:strVal val="#ppt_x"/>
                                          </p:val>
                                        </p:tav>
                                      </p:tavLst>
                                    </p:anim>
                                    <p:anim calcmode="lin" valueType="num">
                                      <p:cBhvr>
                                        <p:cTn id="76" dur="500" fill="hold"/>
                                        <p:tgtEl>
                                          <p:spTgt spid="45"/>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500"/>
                                        <p:tgtEl>
                                          <p:spTgt spid="38"/>
                                        </p:tgtEl>
                                      </p:cBhvr>
                                    </p:animEffect>
                                  </p:childTnLst>
                                </p:cTn>
                              </p:par>
                            </p:childTnLst>
                          </p:cTn>
                        </p:par>
                        <p:par>
                          <p:cTn id="81" fill="hold">
                            <p:stCondLst>
                              <p:cond delay="7000"/>
                            </p:stCondLst>
                            <p:childTnLst>
                              <p:par>
                                <p:cTn id="82" presetID="47" presetClass="entr" presetSubtype="0" fill="hold" grpId="0" nodeType="after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fade">
                                      <p:cBhvr>
                                        <p:cTn id="84" dur="1000"/>
                                        <p:tgtEl>
                                          <p:spTgt spid="48"/>
                                        </p:tgtEl>
                                      </p:cBhvr>
                                    </p:animEffect>
                                    <p:anim calcmode="lin" valueType="num">
                                      <p:cBhvr>
                                        <p:cTn id="85" dur="1000" fill="hold"/>
                                        <p:tgtEl>
                                          <p:spTgt spid="48"/>
                                        </p:tgtEl>
                                        <p:attrNameLst>
                                          <p:attrName>ppt_x</p:attrName>
                                        </p:attrNameLst>
                                      </p:cBhvr>
                                      <p:tavLst>
                                        <p:tav tm="0">
                                          <p:val>
                                            <p:strVal val="#ppt_x"/>
                                          </p:val>
                                        </p:tav>
                                        <p:tav tm="100000">
                                          <p:val>
                                            <p:strVal val="#ppt_x"/>
                                          </p:val>
                                        </p:tav>
                                      </p:tavLst>
                                    </p:anim>
                                    <p:anim calcmode="lin" valueType="num">
                                      <p:cBhvr>
                                        <p:cTn id="86" dur="1000" fill="hold"/>
                                        <p:tgtEl>
                                          <p:spTgt spid="48"/>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47"/>
                                        </p:tgtEl>
                                        <p:attrNameLst>
                                          <p:attrName>style.visibility</p:attrName>
                                        </p:attrNameLst>
                                      </p:cBhvr>
                                      <p:to>
                                        <p:strVal val="visible"/>
                                      </p:to>
                                    </p:set>
                                    <p:animEffect transition="in" filter="fade">
                                      <p:cBhvr>
                                        <p:cTn id="89" dur="500"/>
                                        <p:tgtEl>
                                          <p:spTgt spid="47"/>
                                        </p:tgtEl>
                                      </p:cBhvr>
                                    </p:animEffect>
                                    <p:anim calcmode="lin" valueType="num">
                                      <p:cBhvr>
                                        <p:cTn id="90" dur="500" fill="hold"/>
                                        <p:tgtEl>
                                          <p:spTgt spid="47"/>
                                        </p:tgtEl>
                                        <p:attrNameLst>
                                          <p:attrName>ppt_x</p:attrName>
                                        </p:attrNameLst>
                                      </p:cBhvr>
                                      <p:tavLst>
                                        <p:tav tm="0">
                                          <p:val>
                                            <p:strVal val="#ppt_x"/>
                                          </p:val>
                                        </p:tav>
                                        <p:tav tm="100000">
                                          <p:val>
                                            <p:strVal val="#ppt_x"/>
                                          </p:val>
                                        </p:tav>
                                      </p:tavLst>
                                    </p:anim>
                                    <p:anim calcmode="lin" valueType="num">
                                      <p:cBhvr>
                                        <p:cTn id="91" dur="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6" grpId="0" animBg="1"/>
      <p:bldP spid="37" grpId="0" animBg="1"/>
      <p:bldP spid="38" grpId="0" animBg="1"/>
      <p:bldP spid="39" grpId="0" animBg="1"/>
      <p:bldP spid="40" grpId="0"/>
      <p:bldP spid="41" grpId="0"/>
      <p:bldP spid="42" grpId="0"/>
      <p:bldP spid="43" grpId="0"/>
      <p:bldP spid="44" grpId="0"/>
      <p:bldP spid="45" grpId="0"/>
      <p:bldP spid="46" grpId="0"/>
      <p:bldP spid="47" grpId="0"/>
      <p:bldP spid="48" grpId="0"/>
      <p:bldP spid="49" grpId="0"/>
      <p:bldP spid="5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直接连接符 10"/>
          <p:cNvCxnSpPr/>
          <p:nvPr/>
        </p:nvCxnSpPr>
        <p:spPr>
          <a:xfrm flipH="1">
            <a:off x="3401110" y="3929300"/>
            <a:ext cx="1174958"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4576068" y="3929300"/>
            <a:ext cx="1174958"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rot="16200000" flipV="1">
            <a:off x="3988589" y="3341821"/>
            <a:ext cx="1174956"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rot="2700000" flipH="1">
            <a:off x="3573177" y="3513889"/>
            <a:ext cx="1174958"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rot="18900000">
            <a:off x="4404001" y="3513889"/>
            <a:ext cx="1174958"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sp>
        <p:nvSpPr>
          <p:cNvPr id="16" name="椭圆 15"/>
          <p:cNvSpPr/>
          <p:nvPr/>
        </p:nvSpPr>
        <p:spPr>
          <a:xfrm>
            <a:off x="2596621" y="3562949"/>
            <a:ext cx="714227" cy="72548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7492" tIns="48746" rIns="97492" bIns="48746" rtlCol="0" anchor="ctr"/>
          <a:lstStyle/>
          <a:p>
            <a:pPr algn="ctr" defTabSz="685800">
              <a:lnSpc>
                <a:spcPct val="120000"/>
              </a:lnSpc>
              <a:defRPr/>
            </a:pPr>
            <a:endParaRPr lang="zh-CN" altLang="en-US" sz="745">
              <a:solidFill>
                <a:srgbClr val="336699"/>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TextBox 16"/>
          <p:cNvSpPr txBox="1"/>
          <p:nvPr/>
        </p:nvSpPr>
        <p:spPr>
          <a:xfrm>
            <a:off x="2610628" y="3627169"/>
            <a:ext cx="686212" cy="597042"/>
          </a:xfrm>
          <a:prstGeom prst="rect">
            <a:avLst/>
          </a:prstGeom>
          <a:noFill/>
        </p:spPr>
        <p:txBody>
          <a:bodyPr wrap="square" lIns="97492" tIns="48746" rIns="97492" bIns="48746" rtlCol="0">
            <a:spAutoFit/>
          </a:bodyPr>
          <a:lstStyle/>
          <a:p>
            <a:pPr algn="ctr" defTabSz="685800">
              <a:lnSpc>
                <a:spcPct val="120000"/>
              </a:lnSpc>
              <a:defRPr/>
            </a:pPr>
            <a:r>
              <a:rPr lang="zh-CN" altLang="en-US" sz="1350" b="1" dirty="0">
                <a:solidFill>
                  <a:srgbClr val="FFFFFF"/>
                </a:solidFill>
                <a:latin typeface="Arial" panose="020B0604020202020204" pitchFamily="34" charset="0"/>
                <a:ea typeface="微软雅黑" panose="020B0503020204020204" pitchFamily="34" charset="-122"/>
                <a:sym typeface="Arial" panose="020B0604020202020204" pitchFamily="34" charset="0"/>
              </a:rPr>
              <a:t>文字内容</a:t>
            </a:r>
          </a:p>
        </p:txBody>
      </p:sp>
      <p:grpSp>
        <p:nvGrpSpPr>
          <p:cNvPr id="18" name="组合 17"/>
          <p:cNvGrpSpPr/>
          <p:nvPr/>
        </p:nvGrpSpPr>
        <p:grpSpPr>
          <a:xfrm>
            <a:off x="3823383" y="3053410"/>
            <a:ext cx="1497236" cy="1497236"/>
            <a:chOff x="3815003" y="3087488"/>
            <a:chExt cx="2237712" cy="2237713"/>
          </a:xfrm>
        </p:grpSpPr>
        <p:sp>
          <p:nvSpPr>
            <p:cNvPr id="19" name="椭圆 18"/>
            <p:cNvSpPr/>
            <p:nvPr/>
          </p:nvSpPr>
          <p:spPr>
            <a:xfrm>
              <a:off x="3993415" y="3271064"/>
              <a:ext cx="1872208" cy="187220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20000"/>
                </a:lnSpc>
                <a:defRPr/>
              </a:pPr>
              <a:endParaRPr lang="zh-CN" altLang="en-US" sz="745">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椭圆 4"/>
            <p:cNvSpPr/>
            <p:nvPr/>
          </p:nvSpPr>
          <p:spPr>
            <a:xfrm>
              <a:off x="3815003" y="3087488"/>
              <a:ext cx="2237712" cy="2237713"/>
            </a:xfrm>
            <a:custGeom>
              <a:avLst/>
              <a:gdLst/>
              <a:ahLst/>
              <a:cxnLst/>
              <a:rect l="l" t="t" r="r" b="b"/>
              <a:pathLst>
                <a:path w="2473262" h="2473262">
                  <a:moveTo>
                    <a:pt x="1236631" y="235688"/>
                  </a:moveTo>
                  <a:cubicBezTo>
                    <a:pt x="683825" y="235688"/>
                    <a:pt x="235688" y="683825"/>
                    <a:pt x="235688" y="1236631"/>
                  </a:cubicBezTo>
                  <a:cubicBezTo>
                    <a:pt x="235688" y="1789437"/>
                    <a:pt x="683825" y="2237574"/>
                    <a:pt x="1236631" y="2237574"/>
                  </a:cubicBezTo>
                  <a:cubicBezTo>
                    <a:pt x="1789437" y="2237574"/>
                    <a:pt x="2237574" y="1789437"/>
                    <a:pt x="2237574" y="1236631"/>
                  </a:cubicBezTo>
                  <a:cubicBezTo>
                    <a:pt x="2237574" y="683825"/>
                    <a:pt x="1789437" y="235688"/>
                    <a:pt x="1236631" y="235688"/>
                  </a:cubicBezTo>
                  <a:close/>
                  <a:moveTo>
                    <a:pt x="1236631" y="0"/>
                  </a:moveTo>
                  <a:cubicBezTo>
                    <a:pt x="1919603" y="0"/>
                    <a:pt x="2473262" y="553659"/>
                    <a:pt x="2473262" y="1236631"/>
                  </a:cubicBezTo>
                  <a:cubicBezTo>
                    <a:pt x="2473262" y="1919603"/>
                    <a:pt x="1919603" y="2473262"/>
                    <a:pt x="1236631" y="2473262"/>
                  </a:cubicBezTo>
                  <a:cubicBezTo>
                    <a:pt x="553659" y="2473262"/>
                    <a:pt x="0" y="1919603"/>
                    <a:pt x="0" y="1236631"/>
                  </a:cubicBezTo>
                  <a:cubicBezTo>
                    <a:pt x="0" y="553659"/>
                    <a:pt x="553659" y="0"/>
                    <a:pt x="123663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20000"/>
                </a:lnSpc>
                <a:defRPr/>
              </a:pPr>
              <a:endParaRPr lang="zh-CN" altLang="en-US" sz="745">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3" name="Rectangle 11"/>
          <p:cNvSpPr>
            <a:spLocks noChangeArrowheads="1"/>
          </p:cNvSpPr>
          <p:nvPr/>
        </p:nvSpPr>
        <p:spPr bwMode="gray">
          <a:xfrm>
            <a:off x="4082324" y="3294197"/>
            <a:ext cx="979355" cy="1015663"/>
          </a:xfrm>
          <a:prstGeom prst="rect">
            <a:avLst/>
          </a:prstGeom>
          <a:noFill/>
          <a:ln>
            <a:noFill/>
          </a:ln>
        </p:spPr>
        <p:txBody>
          <a:bodyPr wrap="square">
            <a:spAutoFit/>
          </a:bodyPr>
          <a:lstStyle/>
          <a:p>
            <a:pPr algn="ctr">
              <a:lnSpc>
                <a:spcPct val="150000"/>
              </a:lnSpc>
            </a:pPr>
            <a:r>
              <a:rPr lang="zh-CN" altLang="en-US" sz="2000" dirty="0">
                <a:solidFill>
                  <a:schemeClr val="bg2"/>
                </a:solidFill>
                <a:latin typeface="微软雅黑" panose="020B0503020204020204" pitchFamily="34" charset="-122"/>
                <a:ea typeface="微软雅黑" panose="020B0503020204020204" pitchFamily="34" charset="-122"/>
              </a:rPr>
              <a:t>添加</a:t>
            </a:r>
            <a:endParaRPr lang="en-US" altLang="zh-CN" sz="2000" dirty="0">
              <a:solidFill>
                <a:schemeClr val="bg2"/>
              </a:solidFill>
              <a:latin typeface="微软雅黑" panose="020B0503020204020204" pitchFamily="34" charset="-122"/>
              <a:ea typeface="微软雅黑" panose="020B0503020204020204" pitchFamily="34" charset="-122"/>
            </a:endParaRPr>
          </a:p>
          <a:p>
            <a:pPr algn="ctr">
              <a:lnSpc>
                <a:spcPct val="150000"/>
              </a:lnSpc>
            </a:pPr>
            <a:r>
              <a:rPr lang="zh-CN" altLang="en-US" sz="2000" dirty="0">
                <a:solidFill>
                  <a:schemeClr val="bg2"/>
                </a:solidFill>
                <a:latin typeface="微软雅黑" panose="020B0503020204020204" pitchFamily="34" charset="-122"/>
                <a:ea typeface="微软雅黑" panose="020B0503020204020204" pitchFamily="34" charset="-122"/>
              </a:rPr>
              <a:t>标题</a:t>
            </a:r>
            <a:endParaRPr lang="en-US" altLang="zh-CN" sz="2000" dirty="0">
              <a:solidFill>
                <a:schemeClr val="bg2"/>
              </a:solidFill>
              <a:latin typeface="微软雅黑" panose="020B0503020204020204" pitchFamily="34" charset="-122"/>
              <a:ea typeface="微软雅黑" panose="020B0503020204020204" pitchFamily="34" charset="-122"/>
            </a:endParaRPr>
          </a:p>
        </p:txBody>
      </p:sp>
      <p:sp>
        <p:nvSpPr>
          <p:cNvPr id="24" name="椭圆 23"/>
          <p:cNvSpPr/>
          <p:nvPr/>
        </p:nvSpPr>
        <p:spPr>
          <a:xfrm>
            <a:off x="3038714" y="2414081"/>
            <a:ext cx="714227" cy="72548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7492" tIns="48746" rIns="97492" bIns="48746" rtlCol="0" anchor="ctr"/>
          <a:lstStyle/>
          <a:p>
            <a:pPr algn="ctr" defTabSz="685800">
              <a:lnSpc>
                <a:spcPct val="120000"/>
              </a:lnSpc>
              <a:defRPr/>
            </a:pPr>
            <a:endParaRPr lang="zh-CN" altLang="en-US" sz="745">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椭圆 24"/>
          <p:cNvSpPr/>
          <p:nvPr/>
        </p:nvSpPr>
        <p:spPr>
          <a:xfrm>
            <a:off x="4225401" y="1977680"/>
            <a:ext cx="714227" cy="72548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7492" tIns="48746" rIns="97492" bIns="48746" rtlCol="0" anchor="ctr"/>
          <a:lstStyle/>
          <a:p>
            <a:pPr algn="ctr" defTabSz="685800">
              <a:lnSpc>
                <a:spcPct val="120000"/>
              </a:lnSpc>
              <a:defRPr/>
            </a:pPr>
            <a:endParaRPr lang="zh-CN" altLang="en-US" sz="745">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椭圆 34"/>
          <p:cNvSpPr/>
          <p:nvPr/>
        </p:nvSpPr>
        <p:spPr>
          <a:xfrm>
            <a:off x="5294701" y="2414081"/>
            <a:ext cx="714227" cy="72548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7492" tIns="48746" rIns="97492" bIns="48746" rtlCol="0" anchor="ctr"/>
          <a:lstStyle/>
          <a:p>
            <a:pPr algn="ctr" defTabSz="685800">
              <a:lnSpc>
                <a:spcPct val="120000"/>
              </a:lnSpc>
              <a:defRPr/>
            </a:pPr>
            <a:endParaRPr lang="zh-CN" altLang="en-US" sz="745">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椭圆 35"/>
          <p:cNvSpPr/>
          <p:nvPr/>
        </p:nvSpPr>
        <p:spPr>
          <a:xfrm>
            <a:off x="5833155" y="3562949"/>
            <a:ext cx="714227" cy="72548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7492" tIns="48746" rIns="97492" bIns="48746" rtlCol="0" anchor="ctr"/>
          <a:lstStyle/>
          <a:p>
            <a:pPr algn="ctr" defTabSz="685800">
              <a:lnSpc>
                <a:spcPct val="120000"/>
              </a:lnSpc>
              <a:defRPr/>
            </a:pPr>
            <a:endParaRPr lang="zh-CN" altLang="en-US" sz="745">
              <a:solidFill>
                <a:srgbClr val="37988E"/>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TextBox 36"/>
          <p:cNvSpPr txBox="1"/>
          <p:nvPr/>
        </p:nvSpPr>
        <p:spPr>
          <a:xfrm>
            <a:off x="3052721" y="2478301"/>
            <a:ext cx="686212" cy="597042"/>
          </a:xfrm>
          <a:prstGeom prst="rect">
            <a:avLst/>
          </a:prstGeom>
          <a:noFill/>
        </p:spPr>
        <p:txBody>
          <a:bodyPr wrap="square" lIns="97492" tIns="48746" rIns="97492" bIns="48746" rtlCol="0">
            <a:spAutoFit/>
          </a:bodyPr>
          <a:lstStyle/>
          <a:p>
            <a:pPr algn="ctr" defTabSz="685800">
              <a:lnSpc>
                <a:spcPct val="120000"/>
              </a:lnSpc>
              <a:defRPr/>
            </a:pPr>
            <a:r>
              <a:rPr lang="zh-CN" altLang="en-US" sz="1350" b="1" dirty="0">
                <a:solidFill>
                  <a:srgbClr val="FFFFFF"/>
                </a:solidFill>
                <a:latin typeface="Arial" panose="020B0604020202020204" pitchFamily="34" charset="0"/>
                <a:ea typeface="微软雅黑" panose="020B0503020204020204" pitchFamily="34" charset="-122"/>
                <a:sym typeface="Arial" panose="020B0604020202020204" pitchFamily="34" charset="0"/>
              </a:rPr>
              <a:t>文字内容</a:t>
            </a:r>
          </a:p>
        </p:txBody>
      </p:sp>
      <p:sp>
        <p:nvSpPr>
          <p:cNvPr id="38" name="TextBox 37"/>
          <p:cNvSpPr txBox="1"/>
          <p:nvPr/>
        </p:nvSpPr>
        <p:spPr>
          <a:xfrm>
            <a:off x="4239408" y="2041900"/>
            <a:ext cx="686212" cy="597042"/>
          </a:xfrm>
          <a:prstGeom prst="rect">
            <a:avLst/>
          </a:prstGeom>
          <a:noFill/>
        </p:spPr>
        <p:txBody>
          <a:bodyPr wrap="square" lIns="97492" tIns="48746" rIns="97492" bIns="48746" rtlCol="0">
            <a:spAutoFit/>
          </a:bodyPr>
          <a:lstStyle/>
          <a:p>
            <a:pPr algn="ctr" defTabSz="685800">
              <a:lnSpc>
                <a:spcPct val="120000"/>
              </a:lnSpc>
              <a:defRPr/>
            </a:pPr>
            <a:r>
              <a:rPr lang="zh-CN" altLang="en-US" sz="1350" b="1" dirty="0">
                <a:solidFill>
                  <a:srgbClr val="FFFFFF"/>
                </a:solidFill>
                <a:latin typeface="Arial" panose="020B0604020202020204" pitchFamily="34" charset="0"/>
                <a:ea typeface="微软雅黑" panose="020B0503020204020204" pitchFamily="34" charset="-122"/>
                <a:sym typeface="Arial" panose="020B0604020202020204" pitchFamily="34" charset="0"/>
              </a:rPr>
              <a:t>文字内容</a:t>
            </a:r>
          </a:p>
        </p:txBody>
      </p:sp>
      <p:sp>
        <p:nvSpPr>
          <p:cNvPr id="39" name="TextBox 38"/>
          <p:cNvSpPr txBox="1"/>
          <p:nvPr/>
        </p:nvSpPr>
        <p:spPr>
          <a:xfrm>
            <a:off x="5308708" y="2478301"/>
            <a:ext cx="686212" cy="597042"/>
          </a:xfrm>
          <a:prstGeom prst="rect">
            <a:avLst/>
          </a:prstGeom>
          <a:noFill/>
        </p:spPr>
        <p:txBody>
          <a:bodyPr wrap="square" lIns="97492" tIns="48746" rIns="97492" bIns="48746" rtlCol="0">
            <a:spAutoFit/>
          </a:bodyPr>
          <a:lstStyle/>
          <a:p>
            <a:pPr algn="ctr" defTabSz="685800">
              <a:lnSpc>
                <a:spcPct val="120000"/>
              </a:lnSpc>
              <a:defRPr/>
            </a:pPr>
            <a:r>
              <a:rPr lang="zh-CN" altLang="en-US" sz="1350" b="1" dirty="0">
                <a:solidFill>
                  <a:srgbClr val="FFFFFF"/>
                </a:solidFill>
                <a:latin typeface="Arial" panose="020B0604020202020204" pitchFamily="34" charset="0"/>
                <a:ea typeface="微软雅黑" panose="020B0503020204020204" pitchFamily="34" charset="-122"/>
                <a:sym typeface="Arial" panose="020B0604020202020204" pitchFamily="34" charset="0"/>
              </a:rPr>
              <a:t>文字内容</a:t>
            </a:r>
          </a:p>
        </p:txBody>
      </p:sp>
      <p:sp>
        <p:nvSpPr>
          <p:cNvPr id="40" name="TextBox 39"/>
          <p:cNvSpPr txBox="1"/>
          <p:nvPr/>
        </p:nvSpPr>
        <p:spPr>
          <a:xfrm>
            <a:off x="5847162" y="3627169"/>
            <a:ext cx="686212" cy="597042"/>
          </a:xfrm>
          <a:prstGeom prst="rect">
            <a:avLst/>
          </a:prstGeom>
          <a:noFill/>
        </p:spPr>
        <p:txBody>
          <a:bodyPr wrap="square" lIns="97492" tIns="48746" rIns="97492" bIns="48746" rtlCol="0">
            <a:spAutoFit/>
          </a:bodyPr>
          <a:lstStyle/>
          <a:p>
            <a:pPr algn="ctr" defTabSz="685800">
              <a:lnSpc>
                <a:spcPct val="120000"/>
              </a:lnSpc>
              <a:defRPr/>
            </a:pPr>
            <a:r>
              <a:rPr lang="zh-CN" altLang="en-US" sz="1350" b="1" dirty="0">
                <a:solidFill>
                  <a:srgbClr val="FFFFFF"/>
                </a:solidFill>
                <a:latin typeface="Arial" panose="020B0604020202020204" pitchFamily="34" charset="0"/>
                <a:ea typeface="微软雅黑" panose="020B0503020204020204" pitchFamily="34" charset="-122"/>
                <a:sym typeface="Arial" panose="020B0604020202020204" pitchFamily="34" charset="0"/>
              </a:rPr>
              <a:t>文字内容</a:t>
            </a:r>
          </a:p>
        </p:txBody>
      </p:sp>
      <p:sp>
        <p:nvSpPr>
          <p:cNvPr id="22" name="TextBox 23"/>
          <p:cNvSpPr txBox="1"/>
          <p:nvPr/>
        </p:nvSpPr>
        <p:spPr>
          <a:xfrm>
            <a:off x="782242" y="3855548"/>
            <a:ext cx="1852523" cy="581698"/>
          </a:xfrm>
          <a:prstGeom prst="rect">
            <a:avLst/>
          </a:prstGeom>
          <a:noFill/>
        </p:spPr>
        <p:txBody>
          <a:bodyPr wrap="square" lIns="0" tIns="0" rIns="0" bIns="0" rtlCol="0">
            <a:spAutoFit/>
          </a:bodyPr>
          <a:lstStyle/>
          <a:p>
            <a:pPr defTabSz="685800">
              <a:lnSpc>
                <a:spcPct val="120000"/>
              </a:lnSpc>
              <a:defRPr/>
            </a:pPr>
            <a:r>
              <a:rPr lang="zh-CN" altLang="en-US" sz="1050" dirty="0">
                <a:solidFill>
                  <a:schemeClr val="tx2"/>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a:t>
            </a:r>
            <a:endParaRPr lang="en-GB" altLang="zh-CN" sz="1050" dirty="0">
              <a:solidFill>
                <a:schemeClr val="tx2"/>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TextBox 24"/>
          <p:cNvSpPr txBox="1"/>
          <p:nvPr/>
        </p:nvSpPr>
        <p:spPr>
          <a:xfrm>
            <a:off x="782242" y="3592541"/>
            <a:ext cx="2079634" cy="202491"/>
          </a:xfrm>
          <a:prstGeom prst="rect">
            <a:avLst/>
          </a:prstGeom>
          <a:noFill/>
        </p:spPr>
        <p:txBody>
          <a:bodyPr wrap="square" lIns="0" tIns="0" rIns="0" bIns="0" rtlCol="0">
            <a:spAutoFit/>
          </a:bodyPr>
          <a:lstStyle/>
          <a:p>
            <a:pPr defTabSz="685800">
              <a:lnSpc>
                <a:spcPct val="120000"/>
              </a:lnSpc>
              <a:defRPr/>
            </a:pPr>
            <a:r>
              <a:rPr lang="zh-CN" altLang="en-US" sz="1200" dirty="0">
                <a:solidFill>
                  <a:schemeClr val="tx2"/>
                </a:solidFill>
                <a:latin typeface="微软雅黑" panose="020B0503020204020204" pitchFamily="34" charset="-122"/>
                <a:ea typeface="微软雅黑" panose="020B0503020204020204" pitchFamily="34" charset="-122"/>
              </a:rPr>
              <a:t>添加标题</a:t>
            </a:r>
            <a:r>
              <a:rPr lang="zh-CN" altLang="en-US" sz="1200" dirty="0">
                <a:solidFill>
                  <a:schemeClr val="tx2"/>
                </a:solidFill>
                <a:latin typeface="Arial" panose="020B0604020202020204" pitchFamily="34" charset="0"/>
                <a:ea typeface="微软雅黑" panose="020B0503020204020204" pitchFamily="34" charset="-122"/>
                <a:sym typeface="Arial" panose="020B0604020202020204" pitchFamily="34" charset="0"/>
              </a:rPr>
              <a:t>内容</a:t>
            </a:r>
          </a:p>
        </p:txBody>
      </p:sp>
      <p:sp>
        <p:nvSpPr>
          <p:cNvPr id="27" name="TextBox 23"/>
          <p:cNvSpPr txBox="1"/>
          <p:nvPr/>
        </p:nvSpPr>
        <p:spPr>
          <a:xfrm>
            <a:off x="769402" y="2665610"/>
            <a:ext cx="2210032" cy="371127"/>
          </a:xfrm>
          <a:prstGeom prst="rect">
            <a:avLst/>
          </a:prstGeom>
          <a:noFill/>
        </p:spPr>
        <p:txBody>
          <a:bodyPr wrap="square" lIns="0" tIns="0" rIns="0" bIns="0" rtlCol="0">
            <a:spAutoFit/>
          </a:bodyPr>
          <a:lstStyle/>
          <a:p>
            <a:pPr defTabSz="685800">
              <a:lnSpc>
                <a:spcPct val="120000"/>
              </a:lnSpc>
              <a:defRPr/>
            </a:pPr>
            <a:r>
              <a:rPr lang="zh-CN" altLang="en-US" sz="1050" dirty="0">
                <a:solidFill>
                  <a:schemeClr val="tx2"/>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a:t>
            </a:r>
            <a:endParaRPr lang="en-GB" altLang="zh-CN" sz="1050" dirty="0">
              <a:solidFill>
                <a:schemeClr val="tx2"/>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TextBox 24"/>
          <p:cNvSpPr txBox="1"/>
          <p:nvPr/>
        </p:nvSpPr>
        <p:spPr>
          <a:xfrm>
            <a:off x="794353" y="2381535"/>
            <a:ext cx="2079634" cy="202491"/>
          </a:xfrm>
          <a:prstGeom prst="rect">
            <a:avLst/>
          </a:prstGeom>
          <a:noFill/>
        </p:spPr>
        <p:txBody>
          <a:bodyPr wrap="square" lIns="0" tIns="0" rIns="0" bIns="0" rtlCol="0">
            <a:spAutoFit/>
          </a:bodyPr>
          <a:lstStyle/>
          <a:p>
            <a:pPr defTabSz="685800">
              <a:lnSpc>
                <a:spcPct val="120000"/>
              </a:lnSpc>
              <a:defRPr/>
            </a:pPr>
            <a:r>
              <a:rPr lang="zh-CN" altLang="en-US" sz="1200" dirty="0">
                <a:solidFill>
                  <a:schemeClr val="tx2"/>
                </a:solidFill>
                <a:latin typeface="微软雅黑" panose="020B0503020204020204" pitchFamily="34" charset="-122"/>
                <a:ea typeface="微软雅黑" panose="020B0503020204020204" pitchFamily="34" charset="-122"/>
              </a:rPr>
              <a:t>添加标题</a:t>
            </a:r>
            <a:r>
              <a:rPr lang="zh-CN" altLang="en-US" sz="1200" dirty="0">
                <a:solidFill>
                  <a:schemeClr val="tx2"/>
                </a:solidFill>
                <a:latin typeface="Arial" panose="020B0604020202020204" pitchFamily="34" charset="0"/>
                <a:ea typeface="微软雅黑" panose="020B0503020204020204" pitchFamily="34" charset="-122"/>
                <a:sym typeface="Arial" panose="020B0604020202020204" pitchFamily="34" charset="0"/>
              </a:rPr>
              <a:t>内容</a:t>
            </a:r>
          </a:p>
        </p:txBody>
      </p:sp>
      <p:sp>
        <p:nvSpPr>
          <p:cNvPr id="29" name="TextBox 23"/>
          <p:cNvSpPr txBox="1"/>
          <p:nvPr/>
        </p:nvSpPr>
        <p:spPr>
          <a:xfrm>
            <a:off x="3637331" y="1474243"/>
            <a:ext cx="2270486" cy="371127"/>
          </a:xfrm>
          <a:prstGeom prst="rect">
            <a:avLst/>
          </a:prstGeom>
          <a:noFill/>
        </p:spPr>
        <p:txBody>
          <a:bodyPr wrap="square" lIns="0" tIns="0" rIns="0" bIns="0" rtlCol="0">
            <a:spAutoFit/>
          </a:bodyPr>
          <a:lstStyle/>
          <a:p>
            <a:pPr defTabSz="685800">
              <a:lnSpc>
                <a:spcPct val="120000"/>
              </a:lnSpc>
              <a:defRPr/>
            </a:pPr>
            <a:r>
              <a:rPr lang="zh-CN" altLang="en-US" sz="1050" dirty="0">
                <a:solidFill>
                  <a:schemeClr val="tx2"/>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a:t>
            </a:r>
            <a:endParaRPr lang="en-US" altLang="zh-CN" sz="1050" dirty="0">
              <a:solidFill>
                <a:schemeClr val="tx2"/>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TextBox 24"/>
          <p:cNvSpPr txBox="1"/>
          <p:nvPr/>
        </p:nvSpPr>
        <p:spPr>
          <a:xfrm>
            <a:off x="3651303" y="1179334"/>
            <a:ext cx="1077218" cy="236219"/>
          </a:xfrm>
          <a:prstGeom prst="rect">
            <a:avLst/>
          </a:prstGeom>
          <a:noFill/>
        </p:spPr>
        <p:txBody>
          <a:bodyPr wrap="none" lIns="0" tIns="0" rIns="0" bIns="0" rtlCol="0">
            <a:spAutoFit/>
          </a:bodyPr>
          <a:lstStyle/>
          <a:p>
            <a:pPr defTabSz="685800">
              <a:lnSpc>
                <a:spcPct val="120000"/>
              </a:lnSpc>
              <a:defRPr/>
            </a:pPr>
            <a:r>
              <a:rPr lang="zh-CN" altLang="en-US" sz="1400" dirty="0">
                <a:solidFill>
                  <a:schemeClr val="tx2"/>
                </a:solidFill>
                <a:latin typeface="微软雅黑" panose="020B0503020204020204" pitchFamily="34" charset="-122"/>
                <a:ea typeface="微软雅黑" panose="020B0503020204020204" pitchFamily="34" charset="-122"/>
              </a:rPr>
              <a:t>添加标题</a:t>
            </a:r>
            <a:r>
              <a:rPr lang="zh-CN" altLang="en-US" sz="1400" dirty="0">
                <a:solidFill>
                  <a:schemeClr val="tx2"/>
                </a:solidFill>
                <a:latin typeface="Arial" panose="020B0604020202020204" pitchFamily="34" charset="0"/>
                <a:ea typeface="微软雅黑" panose="020B0503020204020204" pitchFamily="34" charset="-122"/>
                <a:sym typeface="Arial" panose="020B0604020202020204" pitchFamily="34" charset="0"/>
              </a:rPr>
              <a:t>内容</a:t>
            </a:r>
            <a:endParaRPr lang="zh-CN" altLang="en-US" sz="1350" dirty="0">
              <a:solidFill>
                <a:schemeClr val="tx2"/>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TextBox 23"/>
          <p:cNvSpPr txBox="1"/>
          <p:nvPr/>
        </p:nvSpPr>
        <p:spPr>
          <a:xfrm>
            <a:off x="6291042" y="2710679"/>
            <a:ext cx="2210032" cy="371127"/>
          </a:xfrm>
          <a:prstGeom prst="rect">
            <a:avLst/>
          </a:prstGeom>
          <a:noFill/>
        </p:spPr>
        <p:txBody>
          <a:bodyPr wrap="square" lIns="0" tIns="0" rIns="0" bIns="0" rtlCol="0">
            <a:spAutoFit/>
          </a:bodyPr>
          <a:lstStyle/>
          <a:p>
            <a:pPr defTabSz="685800">
              <a:lnSpc>
                <a:spcPct val="120000"/>
              </a:lnSpc>
              <a:defRPr/>
            </a:pPr>
            <a:r>
              <a:rPr lang="zh-CN" altLang="en-US" sz="1050" dirty="0">
                <a:solidFill>
                  <a:schemeClr val="tx2"/>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a:t>
            </a:r>
            <a:endParaRPr lang="en-GB" altLang="zh-CN" sz="1050" dirty="0">
              <a:solidFill>
                <a:schemeClr val="tx2"/>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TextBox 24"/>
          <p:cNvSpPr txBox="1"/>
          <p:nvPr/>
        </p:nvSpPr>
        <p:spPr>
          <a:xfrm>
            <a:off x="6291042" y="2388818"/>
            <a:ext cx="2079634" cy="236219"/>
          </a:xfrm>
          <a:prstGeom prst="rect">
            <a:avLst/>
          </a:prstGeom>
          <a:noFill/>
        </p:spPr>
        <p:txBody>
          <a:bodyPr wrap="square" lIns="0" tIns="0" rIns="0" bIns="0" rtlCol="0">
            <a:spAutoFit/>
          </a:bodyPr>
          <a:lstStyle/>
          <a:p>
            <a:pPr defTabSz="685800">
              <a:lnSpc>
                <a:spcPct val="120000"/>
              </a:lnSpc>
              <a:defRPr/>
            </a:pPr>
            <a:r>
              <a:rPr lang="zh-CN" altLang="en-US" sz="1400" dirty="0">
                <a:solidFill>
                  <a:schemeClr val="tx2"/>
                </a:solidFill>
                <a:latin typeface="微软雅黑" panose="020B0503020204020204" pitchFamily="34" charset="-122"/>
                <a:ea typeface="微软雅黑" panose="020B0503020204020204" pitchFamily="34" charset="-122"/>
              </a:rPr>
              <a:t>添加标题</a:t>
            </a:r>
            <a:r>
              <a:rPr lang="zh-CN" altLang="en-US" sz="1400" dirty="0">
                <a:solidFill>
                  <a:schemeClr val="tx2"/>
                </a:solidFill>
                <a:latin typeface="Arial" panose="020B0604020202020204" pitchFamily="34" charset="0"/>
                <a:ea typeface="微软雅黑" panose="020B0503020204020204" pitchFamily="34" charset="-122"/>
                <a:sym typeface="Arial" panose="020B0604020202020204" pitchFamily="34" charset="0"/>
              </a:rPr>
              <a:t>内容</a:t>
            </a:r>
            <a:endParaRPr lang="zh-CN" altLang="en-US" sz="1350" dirty="0">
              <a:solidFill>
                <a:schemeClr val="tx2"/>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TextBox 23"/>
          <p:cNvSpPr txBox="1"/>
          <p:nvPr/>
        </p:nvSpPr>
        <p:spPr>
          <a:xfrm>
            <a:off x="6683920" y="3855548"/>
            <a:ext cx="1817153" cy="581698"/>
          </a:xfrm>
          <a:prstGeom prst="rect">
            <a:avLst/>
          </a:prstGeom>
          <a:noFill/>
        </p:spPr>
        <p:txBody>
          <a:bodyPr wrap="square" lIns="0" tIns="0" rIns="0" bIns="0" rtlCol="0">
            <a:spAutoFit/>
          </a:bodyPr>
          <a:lstStyle/>
          <a:p>
            <a:pPr defTabSz="685800">
              <a:lnSpc>
                <a:spcPct val="120000"/>
              </a:lnSpc>
              <a:defRPr/>
            </a:pPr>
            <a:r>
              <a:rPr lang="zh-CN" altLang="en-US" sz="1050" dirty="0">
                <a:solidFill>
                  <a:schemeClr val="tx2"/>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a:t>
            </a:r>
            <a:endParaRPr lang="en-GB" altLang="zh-CN" sz="1050" dirty="0">
              <a:solidFill>
                <a:schemeClr val="tx2"/>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TextBox 24"/>
          <p:cNvSpPr txBox="1"/>
          <p:nvPr/>
        </p:nvSpPr>
        <p:spPr>
          <a:xfrm>
            <a:off x="6683920" y="3590785"/>
            <a:ext cx="2079634" cy="236219"/>
          </a:xfrm>
          <a:prstGeom prst="rect">
            <a:avLst/>
          </a:prstGeom>
          <a:noFill/>
        </p:spPr>
        <p:txBody>
          <a:bodyPr wrap="square" lIns="0" tIns="0" rIns="0" bIns="0" rtlCol="0">
            <a:spAutoFit/>
          </a:bodyPr>
          <a:lstStyle/>
          <a:p>
            <a:pPr defTabSz="685800">
              <a:lnSpc>
                <a:spcPct val="120000"/>
              </a:lnSpc>
              <a:defRPr/>
            </a:pPr>
            <a:r>
              <a:rPr lang="zh-CN" altLang="en-US" sz="1400" dirty="0">
                <a:solidFill>
                  <a:schemeClr val="tx2"/>
                </a:solidFill>
                <a:latin typeface="微软雅黑" panose="020B0503020204020204" pitchFamily="34" charset="-122"/>
                <a:ea typeface="微软雅黑" panose="020B0503020204020204" pitchFamily="34" charset="-122"/>
              </a:rPr>
              <a:t>添加标题</a:t>
            </a:r>
            <a:r>
              <a:rPr lang="zh-CN" altLang="en-US" sz="1400" dirty="0">
                <a:solidFill>
                  <a:schemeClr val="tx2"/>
                </a:solidFill>
                <a:latin typeface="Arial" panose="020B0604020202020204" pitchFamily="34" charset="0"/>
                <a:ea typeface="微软雅黑" panose="020B0503020204020204" pitchFamily="34" charset="-122"/>
                <a:sym typeface="Arial" panose="020B0604020202020204" pitchFamily="34" charset="0"/>
              </a:rPr>
              <a:t>内容</a:t>
            </a:r>
            <a:endParaRPr lang="zh-CN" altLang="en-US" sz="1350" dirty="0">
              <a:solidFill>
                <a:schemeClr val="tx2"/>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矩形 41"/>
          <p:cNvSpPr/>
          <p:nvPr/>
        </p:nvSpPr>
        <p:spPr>
          <a:xfrm>
            <a:off x="452443" y="267494"/>
            <a:ext cx="2031325" cy="369332"/>
          </a:xfrm>
          <a:prstGeom prst="rect">
            <a:avLst/>
          </a:prstGeom>
        </p:spPr>
        <p:txBody>
          <a:bodyPr wrap="none">
            <a:spAutoFit/>
          </a:bodyPr>
          <a:lstStyle/>
          <a:p>
            <a:pPr algn="l"/>
            <a:r>
              <a:rPr lang="en-US" altLang="zh-CN" dirty="0">
                <a:solidFill>
                  <a:schemeClr val="tx2"/>
                </a:solidFill>
                <a:latin typeface="黑体" panose="02010609060101010101" charset="-122"/>
                <a:ea typeface="黑体" panose="02010609060101010101" charset="-122"/>
              </a:rPr>
              <a:t>单击此处添加标题</a:t>
            </a:r>
          </a:p>
        </p:txBody>
      </p:sp>
      <p:cxnSp>
        <p:nvCxnSpPr>
          <p:cNvPr id="43" name="直接连接符 42"/>
          <p:cNvCxnSpPr/>
          <p:nvPr/>
        </p:nvCxnSpPr>
        <p:spPr>
          <a:xfrm>
            <a:off x="535481" y="606048"/>
            <a:ext cx="2448856"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527861" y="659388"/>
            <a:ext cx="2448856"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p:cTn id="12" dur="500" fill="hold"/>
                                        <p:tgtEl>
                                          <p:spTgt spid="23"/>
                                        </p:tgtEl>
                                        <p:attrNameLst>
                                          <p:attrName>ppt_w</p:attrName>
                                        </p:attrNameLst>
                                      </p:cBhvr>
                                      <p:tavLst>
                                        <p:tav tm="0">
                                          <p:val>
                                            <p:fltVal val="0"/>
                                          </p:val>
                                        </p:tav>
                                        <p:tav tm="100000">
                                          <p:val>
                                            <p:strVal val="#ppt_w"/>
                                          </p:val>
                                        </p:tav>
                                      </p:tavLst>
                                    </p:anim>
                                    <p:anim calcmode="lin" valueType="num">
                                      <p:cBhvr>
                                        <p:cTn id="13" dur="500" fill="hold"/>
                                        <p:tgtEl>
                                          <p:spTgt spid="23"/>
                                        </p:tgtEl>
                                        <p:attrNameLst>
                                          <p:attrName>ppt_h</p:attrName>
                                        </p:attrNameLst>
                                      </p:cBhvr>
                                      <p:tavLst>
                                        <p:tav tm="0">
                                          <p:val>
                                            <p:fltVal val="0"/>
                                          </p:val>
                                        </p:tav>
                                        <p:tav tm="100000">
                                          <p:val>
                                            <p:strVal val="#ppt_h"/>
                                          </p:val>
                                        </p:tav>
                                      </p:tavLst>
                                    </p:anim>
                                    <p:animEffect transition="in" filter="fade">
                                      <p:cBhvr>
                                        <p:cTn id="14" dur="500"/>
                                        <p:tgtEl>
                                          <p:spTgt spid="23"/>
                                        </p:tgtEl>
                                      </p:cBhvr>
                                    </p:animEffect>
                                  </p:childTnLst>
                                </p:cTn>
                              </p:par>
                            </p:childTnLst>
                          </p:cTn>
                        </p:par>
                        <p:par>
                          <p:cTn id="15" fill="hold">
                            <p:stCondLst>
                              <p:cond delay="500"/>
                            </p:stCondLst>
                            <p:childTnLst>
                              <p:par>
                                <p:cTn id="16" presetID="22" presetClass="entr" presetSubtype="4"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500"/>
                                        <p:tgtEl>
                                          <p:spTgt spid="11"/>
                                        </p:tgtEl>
                                      </p:cBhvr>
                                    </p:animEffect>
                                  </p:childTnLst>
                                </p:cTn>
                              </p:par>
                            </p:childTnLst>
                          </p:cTn>
                        </p:par>
                        <p:par>
                          <p:cTn id="19" fill="hold">
                            <p:stCondLst>
                              <p:cond delay="1000"/>
                            </p:stCondLst>
                            <p:childTnLst>
                              <p:par>
                                <p:cTn id="20" presetID="22" presetClass="entr" presetSubtype="4"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childTnLst>
                          </p:cTn>
                        </p:par>
                        <p:par>
                          <p:cTn id="23" fill="hold">
                            <p:stCondLst>
                              <p:cond delay="1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2000"/>
                            </p:stCondLst>
                            <p:childTnLst>
                              <p:par>
                                <p:cTn id="28" presetID="22" presetClass="entr" presetSubtype="4" fill="hold"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down)">
                                      <p:cBhvr>
                                        <p:cTn id="30" dur="500"/>
                                        <p:tgtEl>
                                          <p:spTgt spid="15"/>
                                        </p:tgtEl>
                                      </p:cBhvr>
                                    </p:animEffect>
                                  </p:childTnLst>
                                </p:cTn>
                              </p:par>
                            </p:childTnLst>
                          </p:cTn>
                        </p:par>
                        <p:par>
                          <p:cTn id="31" fill="hold">
                            <p:stCondLst>
                              <p:cond delay="2500"/>
                            </p:stCondLst>
                            <p:childTnLst>
                              <p:par>
                                <p:cTn id="32" presetID="22" presetClass="entr" presetSubtype="4" fill="hold" nodeType="after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down)">
                                      <p:cBhvr>
                                        <p:cTn id="34" dur="500"/>
                                        <p:tgtEl>
                                          <p:spTgt spid="12"/>
                                        </p:tgtEl>
                                      </p:cBhvr>
                                    </p:animEffect>
                                  </p:childTnLst>
                                </p:cTn>
                              </p:par>
                            </p:childTnLst>
                          </p:cTn>
                        </p:par>
                        <p:par>
                          <p:cTn id="35" fill="hold">
                            <p:stCondLst>
                              <p:cond delay="3000"/>
                            </p:stCondLst>
                            <p:childTnLst>
                              <p:par>
                                <p:cTn id="36" presetID="14" presetClass="entr" presetSubtype="1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randombar(horizontal)">
                                      <p:cBhvr>
                                        <p:cTn id="38" dur="500"/>
                                        <p:tgtEl>
                                          <p:spTgt spid="17"/>
                                        </p:tgtEl>
                                      </p:cBhvr>
                                    </p:animEffect>
                                  </p:childTnLst>
                                </p:cTn>
                              </p:par>
                            </p:childTnLst>
                          </p:cTn>
                        </p:par>
                        <p:par>
                          <p:cTn id="39" fill="hold">
                            <p:stCondLst>
                              <p:cond delay="3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500"/>
                                        <p:tgtEl>
                                          <p:spTgt spid="16"/>
                                        </p:tgtEl>
                                      </p:cBhvr>
                                    </p:animEffect>
                                  </p:childTnLst>
                                </p:cTn>
                              </p:par>
                            </p:childTnLst>
                          </p:cTn>
                        </p:par>
                        <p:par>
                          <p:cTn id="43" fill="hold">
                            <p:stCondLst>
                              <p:cond delay="4000"/>
                            </p:stCondLst>
                            <p:childTnLst>
                              <p:par>
                                <p:cTn id="44" presetID="14" presetClass="entr" presetSubtype="1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randombar(horizontal)">
                                      <p:cBhvr>
                                        <p:cTn id="46" dur="500"/>
                                        <p:tgtEl>
                                          <p:spTgt spid="24"/>
                                        </p:tgtEl>
                                      </p:cBhvr>
                                    </p:animEffect>
                                  </p:childTnLst>
                                </p:cTn>
                              </p:par>
                            </p:childTnLst>
                          </p:cTn>
                        </p:par>
                        <p:par>
                          <p:cTn id="47" fill="hold">
                            <p:stCondLst>
                              <p:cond delay="4500"/>
                            </p:stCondLst>
                            <p:childTnLst>
                              <p:par>
                                <p:cTn id="48" presetID="14" presetClass="entr" presetSubtype="10" fill="hold" grpId="0"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randombar(horizontal)">
                                      <p:cBhvr>
                                        <p:cTn id="50" dur="500"/>
                                        <p:tgtEl>
                                          <p:spTgt spid="37"/>
                                        </p:tgtEl>
                                      </p:cBhvr>
                                    </p:animEffect>
                                  </p:childTnLst>
                                </p:cTn>
                              </p:par>
                            </p:childTnLst>
                          </p:cTn>
                        </p:par>
                        <p:par>
                          <p:cTn id="51" fill="hold">
                            <p:stCondLst>
                              <p:cond delay="5000"/>
                            </p:stCondLst>
                            <p:childTnLst>
                              <p:par>
                                <p:cTn id="52" presetID="14" presetClass="entr" presetSubtype="10" fill="hold" grpId="0" nodeType="after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randombar(horizontal)">
                                      <p:cBhvr>
                                        <p:cTn id="54" dur="500"/>
                                        <p:tgtEl>
                                          <p:spTgt spid="25"/>
                                        </p:tgtEl>
                                      </p:cBhvr>
                                    </p:animEffect>
                                  </p:childTnLst>
                                </p:cTn>
                              </p:par>
                            </p:childTnLst>
                          </p:cTn>
                        </p:par>
                        <p:par>
                          <p:cTn id="55" fill="hold">
                            <p:stCondLst>
                              <p:cond delay="5500"/>
                            </p:stCondLst>
                            <p:childTnLst>
                              <p:par>
                                <p:cTn id="56" presetID="14" presetClass="entr" presetSubtype="10" fill="hold" grpId="0"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randombar(horizontal)">
                                      <p:cBhvr>
                                        <p:cTn id="58" dur="500"/>
                                        <p:tgtEl>
                                          <p:spTgt spid="38"/>
                                        </p:tgtEl>
                                      </p:cBhvr>
                                    </p:animEffect>
                                  </p:childTnLst>
                                </p:cTn>
                              </p:par>
                            </p:childTnLst>
                          </p:cTn>
                        </p:par>
                        <p:par>
                          <p:cTn id="59" fill="hold">
                            <p:stCondLst>
                              <p:cond delay="6000"/>
                            </p:stCondLst>
                            <p:childTnLst>
                              <p:par>
                                <p:cTn id="60" presetID="14" presetClass="entr" presetSubtype="10" fill="hold" grpId="0" nodeType="afterEffect">
                                  <p:stCondLst>
                                    <p:cond delay="0"/>
                                  </p:stCondLst>
                                  <p:childTnLst>
                                    <p:set>
                                      <p:cBhvr>
                                        <p:cTn id="61" dur="1" fill="hold">
                                          <p:stCondLst>
                                            <p:cond delay="0"/>
                                          </p:stCondLst>
                                        </p:cTn>
                                        <p:tgtEl>
                                          <p:spTgt spid="35"/>
                                        </p:tgtEl>
                                        <p:attrNameLst>
                                          <p:attrName>style.visibility</p:attrName>
                                        </p:attrNameLst>
                                      </p:cBhvr>
                                      <p:to>
                                        <p:strVal val="visible"/>
                                      </p:to>
                                    </p:set>
                                    <p:animEffect transition="in" filter="randombar(horizontal)">
                                      <p:cBhvr>
                                        <p:cTn id="62" dur="500"/>
                                        <p:tgtEl>
                                          <p:spTgt spid="35"/>
                                        </p:tgtEl>
                                      </p:cBhvr>
                                    </p:animEffect>
                                  </p:childTnLst>
                                </p:cTn>
                              </p:par>
                            </p:childTnLst>
                          </p:cTn>
                        </p:par>
                        <p:par>
                          <p:cTn id="63" fill="hold">
                            <p:stCondLst>
                              <p:cond delay="6500"/>
                            </p:stCondLst>
                            <p:childTnLst>
                              <p:par>
                                <p:cTn id="64" presetID="14" presetClass="entr" presetSubtype="10"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Effect transition="in" filter="randombar(horizontal)">
                                      <p:cBhvr>
                                        <p:cTn id="66" dur="500"/>
                                        <p:tgtEl>
                                          <p:spTgt spid="39"/>
                                        </p:tgtEl>
                                      </p:cBhvr>
                                    </p:animEffect>
                                  </p:childTnLst>
                                </p:cTn>
                              </p:par>
                            </p:childTnLst>
                          </p:cTn>
                        </p:par>
                        <p:par>
                          <p:cTn id="67" fill="hold">
                            <p:stCondLst>
                              <p:cond delay="7000"/>
                            </p:stCondLst>
                            <p:childTnLst>
                              <p:par>
                                <p:cTn id="68" presetID="14" presetClass="entr" presetSubtype="10"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Effect transition="in" filter="randombar(horizontal)">
                                      <p:cBhvr>
                                        <p:cTn id="70" dur="500"/>
                                        <p:tgtEl>
                                          <p:spTgt spid="36"/>
                                        </p:tgtEl>
                                      </p:cBhvr>
                                    </p:animEffect>
                                  </p:childTnLst>
                                </p:cTn>
                              </p:par>
                              <p:par>
                                <p:cTn id="71" presetID="14" presetClass="entr" presetSubtype="10" fill="hold" grpId="0" nodeType="with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randombar(horizontal)">
                                      <p:cBhvr>
                                        <p:cTn id="73" dur="500"/>
                                        <p:tgtEl>
                                          <p:spTgt spid="40"/>
                                        </p:tgtEl>
                                      </p:cBhvr>
                                    </p:animEffect>
                                  </p:childTnLst>
                                </p:cTn>
                              </p:par>
                            </p:childTnLst>
                          </p:cTn>
                        </p:par>
                        <p:par>
                          <p:cTn id="74" fill="hold">
                            <p:stCondLst>
                              <p:cond delay="7500"/>
                            </p:stCondLst>
                            <p:childTnLst>
                              <p:par>
                                <p:cTn id="75" presetID="12" presetClass="entr" presetSubtype="4"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 calcmode="lin" valueType="num">
                                      <p:cBhvr additive="base">
                                        <p:cTn id="77" dur="500"/>
                                        <p:tgtEl>
                                          <p:spTgt spid="22"/>
                                        </p:tgtEl>
                                        <p:attrNameLst>
                                          <p:attrName>ppt_y</p:attrName>
                                        </p:attrNameLst>
                                      </p:cBhvr>
                                      <p:tavLst>
                                        <p:tav tm="0">
                                          <p:val>
                                            <p:strVal val="#ppt_y+#ppt_h*1.125000"/>
                                          </p:val>
                                        </p:tav>
                                        <p:tav tm="100000">
                                          <p:val>
                                            <p:strVal val="#ppt_y"/>
                                          </p:val>
                                        </p:tav>
                                      </p:tavLst>
                                    </p:anim>
                                    <p:animEffect transition="in" filter="wipe(up)">
                                      <p:cBhvr>
                                        <p:cTn id="78" dur="500"/>
                                        <p:tgtEl>
                                          <p:spTgt spid="22"/>
                                        </p:tgtEl>
                                      </p:cBhvr>
                                    </p:animEffect>
                                  </p:childTnLst>
                                </p:cTn>
                              </p:par>
                              <p:par>
                                <p:cTn id="79" presetID="12" presetClass="entr" presetSubtype="1" fill="hold" grpId="0" nodeType="withEffect">
                                  <p:stCondLst>
                                    <p:cond delay="0"/>
                                  </p:stCondLst>
                                  <p:childTnLst>
                                    <p:set>
                                      <p:cBhvr>
                                        <p:cTn id="80" dur="1" fill="hold">
                                          <p:stCondLst>
                                            <p:cond delay="0"/>
                                          </p:stCondLst>
                                        </p:cTn>
                                        <p:tgtEl>
                                          <p:spTgt spid="26"/>
                                        </p:tgtEl>
                                        <p:attrNameLst>
                                          <p:attrName>style.visibility</p:attrName>
                                        </p:attrNameLst>
                                      </p:cBhvr>
                                      <p:to>
                                        <p:strVal val="visible"/>
                                      </p:to>
                                    </p:set>
                                    <p:anim calcmode="lin" valueType="num">
                                      <p:cBhvr additive="base">
                                        <p:cTn id="81" dur="500"/>
                                        <p:tgtEl>
                                          <p:spTgt spid="26"/>
                                        </p:tgtEl>
                                        <p:attrNameLst>
                                          <p:attrName>ppt_y</p:attrName>
                                        </p:attrNameLst>
                                      </p:cBhvr>
                                      <p:tavLst>
                                        <p:tav tm="0">
                                          <p:val>
                                            <p:strVal val="#ppt_y-#ppt_h*1.125000"/>
                                          </p:val>
                                        </p:tav>
                                        <p:tav tm="100000">
                                          <p:val>
                                            <p:strVal val="#ppt_y"/>
                                          </p:val>
                                        </p:tav>
                                      </p:tavLst>
                                    </p:anim>
                                    <p:animEffect transition="in" filter="wipe(down)">
                                      <p:cBhvr>
                                        <p:cTn id="82" dur="500"/>
                                        <p:tgtEl>
                                          <p:spTgt spid="26"/>
                                        </p:tgtEl>
                                      </p:cBhvr>
                                    </p:animEffect>
                                  </p:childTnLst>
                                </p:cTn>
                              </p:par>
                            </p:childTnLst>
                          </p:cTn>
                        </p:par>
                        <p:par>
                          <p:cTn id="83" fill="hold">
                            <p:stCondLst>
                              <p:cond delay="8000"/>
                            </p:stCondLst>
                            <p:childTnLst>
                              <p:par>
                                <p:cTn id="84" presetID="12" presetClass="entr" presetSubtype="4"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500"/>
                                        <p:tgtEl>
                                          <p:spTgt spid="27"/>
                                        </p:tgtEl>
                                        <p:attrNameLst>
                                          <p:attrName>ppt_y</p:attrName>
                                        </p:attrNameLst>
                                      </p:cBhvr>
                                      <p:tavLst>
                                        <p:tav tm="0">
                                          <p:val>
                                            <p:strVal val="#ppt_y+#ppt_h*1.125000"/>
                                          </p:val>
                                        </p:tav>
                                        <p:tav tm="100000">
                                          <p:val>
                                            <p:strVal val="#ppt_y"/>
                                          </p:val>
                                        </p:tav>
                                      </p:tavLst>
                                    </p:anim>
                                    <p:animEffect transition="in" filter="wipe(up)">
                                      <p:cBhvr>
                                        <p:cTn id="87" dur="500"/>
                                        <p:tgtEl>
                                          <p:spTgt spid="27"/>
                                        </p:tgtEl>
                                      </p:cBhvr>
                                    </p:animEffect>
                                  </p:childTnLst>
                                </p:cTn>
                              </p:par>
                              <p:par>
                                <p:cTn id="88" presetID="12" presetClass="entr" presetSubtype="1" fill="hold" grpId="0" nodeType="withEffect">
                                  <p:stCondLst>
                                    <p:cond delay="0"/>
                                  </p:stCondLst>
                                  <p:childTnLst>
                                    <p:set>
                                      <p:cBhvr>
                                        <p:cTn id="89" dur="1" fill="hold">
                                          <p:stCondLst>
                                            <p:cond delay="0"/>
                                          </p:stCondLst>
                                        </p:cTn>
                                        <p:tgtEl>
                                          <p:spTgt spid="28"/>
                                        </p:tgtEl>
                                        <p:attrNameLst>
                                          <p:attrName>style.visibility</p:attrName>
                                        </p:attrNameLst>
                                      </p:cBhvr>
                                      <p:to>
                                        <p:strVal val="visible"/>
                                      </p:to>
                                    </p:set>
                                    <p:anim calcmode="lin" valueType="num">
                                      <p:cBhvr additive="base">
                                        <p:cTn id="90" dur="500"/>
                                        <p:tgtEl>
                                          <p:spTgt spid="28"/>
                                        </p:tgtEl>
                                        <p:attrNameLst>
                                          <p:attrName>ppt_y</p:attrName>
                                        </p:attrNameLst>
                                      </p:cBhvr>
                                      <p:tavLst>
                                        <p:tav tm="0">
                                          <p:val>
                                            <p:strVal val="#ppt_y-#ppt_h*1.125000"/>
                                          </p:val>
                                        </p:tav>
                                        <p:tav tm="100000">
                                          <p:val>
                                            <p:strVal val="#ppt_y"/>
                                          </p:val>
                                        </p:tav>
                                      </p:tavLst>
                                    </p:anim>
                                    <p:animEffect transition="in" filter="wipe(down)">
                                      <p:cBhvr>
                                        <p:cTn id="91" dur="500"/>
                                        <p:tgtEl>
                                          <p:spTgt spid="28"/>
                                        </p:tgtEl>
                                      </p:cBhvr>
                                    </p:animEffect>
                                  </p:childTnLst>
                                </p:cTn>
                              </p:par>
                            </p:childTnLst>
                          </p:cTn>
                        </p:par>
                        <p:par>
                          <p:cTn id="92" fill="hold">
                            <p:stCondLst>
                              <p:cond delay="8500"/>
                            </p:stCondLst>
                            <p:childTnLst>
                              <p:par>
                                <p:cTn id="93" presetID="12" presetClass="entr" presetSubtype="4" fill="hold" grpId="0" nodeType="afterEffect">
                                  <p:stCondLst>
                                    <p:cond delay="0"/>
                                  </p:stCondLst>
                                  <p:childTnLst>
                                    <p:set>
                                      <p:cBhvr>
                                        <p:cTn id="94" dur="1" fill="hold">
                                          <p:stCondLst>
                                            <p:cond delay="0"/>
                                          </p:stCondLst>
                                        </p:cTn>
                                        <p:tgtEl>
                                          <p:spTgt spid="29"/>
                                        </p:tgtEl>
                                        <p:attrNameLst>
                                          <p:attrName>style.visibility</p:attrName>
                                        </p:attrNameLst>
                                      </p:cBhvr>
                                      <p:to>
                                        <p:strVal val="visible"/>
                                      </p:to>
                                    </p:set>
                                    <p:anim calcmode="lin" valueType="num">
                                      <p:cBhvr additive="base">
                                        <p:cTn id="95" dur="500"/>
                                        <p:tgtEl>
                                          <p:spTgt spid="29"/>
                                        </p:tgtEl>
                                        <p:attrNameLst>
                                          <p:attrName>ppt_y</p:attrName>
                                        </p:attrNameLst>
                                      </p:cBhvr>
                                      <p:tavLst>
                                        <p:tav tm="0">
                                          <p:val>
                                            <p:strVal val="#ppt_y+#ppt_h*1.125000"/>
                                          </p:val>
                                        </p:tav>
                                        <p:tav tm="100000">
                                          <p:val>
                                            <p:strVal val="#ppt_y"/>
                                          </p:val>
                                        </p:tav>
                                      </p:tavLst>
                                    </p:anim>
                                    <p:animEffect transition="in" filter="wipe(up)">
                                      <p:cBhvr>
                                        <p:cTn id="96" dur="500"/>
                                        <p:tgtEl>
                                          <p:spTgt spid="29"/>
                                        </p:tgtEl>
                                      </p:cBhvr>
                                    </p:animEffect>
                                  </p:childTnLst>
                                </p:cTn>
                              </p:par>
                              <p:par>
                                <p:cTn id="97" presetID="12" presetClass="entr" presetSubtype="1" fill="hold" grpId="0" nodeType="withEffect">
                                  <p:stCondLst>
                                    <p:cond delay="0"/>
                                  </p:stCondLst>
                                  <p:childTnLst>
                                    <p:set>
                                      <p:cBhvr>
                                        <p:cTn id="98" dur="1" fill="hold">
                                          <p:stCondLst>
                                            <p:cond delay="0"/>
                                          </p:stCondLst>
                                        </p:cTn>
                                        <p:tgtEl>
                                          <p:spTgt spid="30"/>
                                        </p:tgtEl>
                                        <p:attrNameLst>
                                          <p:attrName>style.visibility</p:attrName>
                                        </p:attrNameLst>
                                      </p:cBhvr>
                                      <p:to>
                                        <p:strVal val="visible"/>
                                      </p:to>
                                    </p:set>
                                    <p:anim calcmode="lin" valueType="num">
                                      <p:cBhvr additive="base">
                                        <p:cTn id="99" dur="500"/>
                                        <p:tgtEl>
                                          <p:spTgt spid="30"/>
                                        </p:tgtEl>
                                        <p:attrNameLst>
                                          <p:attrName>ppt_y</p:attrName>
                                        </p:attrNameLst>
                                      </p:cBhvr>
                                      <p:tavLst>
                                        <p:tav tm="0">
                                          <p:val>
                                            <p:strVal val="#ppt_y-#ppt_h*1.125000"/>
                                          </p:val>
                                        </p:tav>
                                        <p:tav tm="100000">
                                          <p:val>
                                            <p:strVal val="#ppt_y"/>
                                          </p:val>
                                        </p:tav>
                                      </p:tavLst>
                                    </p:anim>
                                    <p:animEffect transition="in" filter="wipe(down)">
                                      <p:cBhvr>
                                        <p:cTn id="100" dur="500"/>
                                        <p:tgtEl>
                                          <p:spTgt spid="30"/>
                                        </p:tgtEl>
                                      </p:cBhvr>
                                    </p:animEffect>
                                  </p:childTnLst>
                                </p:cTn>
                              </p:par>
                            </p:childTnLst>
                          </p:cTn>
                        </p:par>
                        <p:par>
                          <p:cTn id="101" fill="hold">
                            <p:stCondLst>
                              <p:cond delay="9000"/>
                            </p:stCondLst>
                            <p:childTnLst>
                              <p:par>
                                <p:cTn id="102" presetID="12" presetClass="entr" presetSubtype="4" fill="hold" grpId="0" nodeType="afterEffect">
                                  <p:stCondLst>
                                    <p:cond delay="0"/>
                                  </p:stCondLst>
                                  <p:childTnLst>
                                    <p:set>
                                      <p:cBhvr>
                                        <p:cTn id="103" dur="1" fill="hold">
                                          <p:stCondLst>
                                            <p:cond delay="0"/>
                                          </p:stCondLst>
                                        </p:cTn>
                                        <p:tgtEl>
                                          <p:spTgt spid="31"/>
                                        </p:tgtEl>
                                        <p:attrNameLst>
                                          <p:attrName>style.visibility</p:attrName>
                                        </p:attrNameLst>
                                      </p:cBhvr>
                                      <p:to>
                                        <p:strVal val="visible"/>
                                      </p:to>
                                    </p:set>
                                    <p:anim calcmode="lin" valueType="num">
                                      <p:cBhvr additive="base">
                                        <p:cTn id="104" dur="500"/>
                                        <p:tgtEl>
                                          <p:spTgt spid="31"/>
                                        </p:tgtEl>
                                        <p:attrNameLst>
                                          <p:attrName>ppt_y</p:attrName>
                                        </p:attrNameLst>
                                      </p:cBhvr>
                                      <p:tavLst>
                                        <p:tav tm="0">
                                          <p:val>
                                            <p:strVal val="#ppt_y+#ppt_h*1.125000"/>
                                          </p:val>
                                        </p:tav>
                                        <p:tav tm="100000">
                                          <p:val>
                                            <p:strVal val="#ppt_y"/>
                                          </p:val>
                                        </p:tav>
                                      </p:tavLst>
                                    </p:anim>
                                    <p:animEffect transition="in" filter="wipe(up)">
                                      <p:cBhvr>
                                        <p:cTn id="105" dur="500"/>
                                        <p:tgtEl>
                                          <p:spTgt spid="31"/>
                                        </p:tgtEl>
                                      </p:cBhvr>
                                    </p:animEffect>
                                  </p:childTnLst>
                                </p:cTn>
                              </p:par>
                              <p:par>
                                <p:cTn id="106" presetID="12" presetClass="entr" presetSubtype="1" fill="hold" grpId="0" nodeType="withEffect">
                                  <p:stCondLst>
                                    <p:cond delay="0"/>
                                  </p:stCondLst>
                                  <p:childTnLst>
                                    <p:set>
                                      <p:cBhvr>
                                        <p:cTn id="107" dur="1" fill="hold">
                                          <p:stCondLst>
                                            <p:cond delay="0"/>
                                          </p:stCondLst>
                                        </p:cTn>
                                        <p:tgtEl>
                                          <p:spTgt spid="32"/>
                                        </p:tgtEl>
                                        <p:attrNameLst>
                                          <p:attrName>style.visibility</p:attrName>
                                        </p:attrNameLst>
                                      </p:cBhvr>
                                      <p:to>
                                        <p:strVal val="visible"/>
                                      </p:to>
                                    </p:set>
                                    <p:anim calcmode="lin" valueType="num">
                                      <p:cBhvr additive="base">
                                        <p:cTn id="108" dur="500"/>
                                        <p:tgtEl>
                                          <p:spTgt spid="32"/>
                                        </p:tgtEl>
                                        <p:attrNameLst>
                                          <p:attrName>ppt_y</p:attrName>
                                        </p:attrNameLst>
                                      </p:cBhvr>
                                      <p:tavLst>
                                        <p:tav tm="0">
                                          <p:val>
                                            <p:strVal val="#ppt_y-#ppt_h*1.125000"/>
                                          </p:val>
                                        </p:tav>
                                        <p:tav tm="100000">
                                          <p:val>
                                            <p:strVal val="#ppt_y"/>
                                          </p:val>
                                        </p:tav>
                                      </p:tavLst>
                                    </p:anim>
                                    <p:animEffect transition="in" filter="wipe(down)">
                                      <p:cBhvr>
                                        <p:cTn id="109" dur="500"/>
                                        <p:tgtEl>
                                          <p:spTgt spid="32"/>
                                        </p:tgtEl>
                                      </p:cBhvr>
                                    </p:animEffect>
                                  </p:childTnLst>
                                </p:cTn>
                              </p:par>
                            </p:childTnLst>
                          </p:cTn>
                        </p:par>
                        <p:par>
                          <p:cTn id="110" fill="hold">
                            <p:stCondLst>
                              <p:cond delay="9500"/>
                            </p:stCondLst>
                            <p:childTnLst>
                              <p:par>
                                <p:cTn id="111" presetID="12" presetClass="entr" presetSubtype="4" fill="hold" grpId="0" nodeType="afterEffect">
                                  <p:stCondLst>
                                    <p:cond delay="0"/>
                                  </p:stCondLst>
                                  <p:childTnLst>
                                    <p:set>
                                      <p:cBhvr>
                                        <p:cTn id="112" dur="1" fill="hold">
                                          <p:stCondLst>
                                            <p:cond delay="0"/>
                                          </p:stCondLst>
                                        </p:cTn>
                                        <p:tgtEl>
                                          <p:spTgt spid="33"/>
                                        </p:tgtEl>
                                        <p:attrNameLst>
                                          <p:attrName>style.visibility</p:attrName>
                                        </p:attrNameLst>
                                      </p:cBhvr>
                                      <p:to>
                                        <p:strVal val="visible"/>
                                      </p:to>
                                    </p:set>
                                    <p:anim calcmode="lin" valueType="num">
                                      <p:cBhvr additive="base">
                                        <p:cTn id="113" dur="500"/>
                                        <p:tgtEl>
                                          <p:spTgt spid="33"/>
                                        </p:tgtEl>
                                        <p:attrNameLst>
                                          <p:attrName>ppt_y</p:attrName>
                                        </p:attrNameLst>
                                      </p:cBhvr>
                                      <p:tavLst>
                                        <p:tav tm="0">
                                          <p:val>
                                            <p:strVal val="#ppt_y+#ppt_h*1.125000"/>
                                          </p:val>
                                        </p:tav>
                                        <p:tav tm="100000">
                                          <p:val>
                                            <p:strVal val="#ppt_y"/>
                                          </p:val>
                                        </p:tav>
                                      </p:tavLst>
                                    </p:anim>
                                    <p:animEffect transition="in" filter="wipe(up)">
                                      <p:cBhvr>
                                        <p:cTn id="114" dur="500"/>
                                        <p:tgtEl>
                                          <p:spTgt spid="33"/>
                                        </p:tgtEl>
                                      </p:cBhvr>
                                    </p:animEffect>
                                  </p:childTnLst>
                                </p:cTn>
                              </p:par>
                              <p:par>
                                <p:cTn id="115" presetID="12" presetClass="entr" presetSubtype="1" fill="hold" grpId="0" nodeType="withEffect">
                                  <p:stCondLst>
                                    <p:cond delay="0"/>
                                  </p:stCondLst>
                                  <p:childTnLst>
                                    <p:set>
                                      <p:cBhvr>
                                        <p:cTn id="116" dur="1" fill="hold">
                                          <p:stCondLst>
                                            <p:cond delay="0"/>
                                          </p:stCondLst>
                                        </p:cTn>
                                        <p:tgtEl>
                                          <p:spTgt spid="34"/>
                                        </p:tgtEl>
                                        <p:attrNameLst>
                                          <p:attrName>style.visibility</p:attrName>
                                        </p:attrNameLst>
                                      </p:cBhvr>
                                      <p:to>
                                        <p:strVal val="visible"/>
                                      </p:to>
                                    </p:set>
                                    <p:anim calcmode="lin" valueType="num">
                                      <p:cBhvr additive="base">
                                        <p:cTn id="117" dur="500"/>
                                        <p:tgtEl>
                                          <p:spTgt spid="34"/>
                                        </p:tgtEl>
                                        <p:attrNameLst>
                                          <p:attrName>ppt_y</p:attrName>
                                        </p:attrNameLst>
                                      </p:cBhvr>
                                      <p:tavLst>
                                        <p:tav tm="0">
                                          <p:val>
                                            <p:strVal val="#ppt_y-#ppt_h*1.125000"/>
                                          </p:val>
                                        </p:tav>
                                        <p:tav tm="100000">
                                          <p:val>
                                            <p:strVal val="#ppt_y"/>
                                          </p:val>
                                        </p:tav>
                                      </p:tavLst>
                                    </p:anim>
                                    <p:animEffect transition="in" filter="wipe(down)">
                                      <p:cBhvr>
                                        <p:cTn id="11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23" grpId="0"/>
      <p:bldP spid="24" grpId="0" animBg="1"/>
      <p:bldP spid="25" grpId="0" animBg="1"/>
      <p:bldP spid="35" grpId="0" animBg="1"/>
      <p:bldP spid="36" grpId="0" animBg="1"/>
      <p:bldP spid="37" grpId="0"/>
      <p:bldP spid="38" grpId="0"/>
      <p:bldP spid="39" grpId="0"/>
      <p:bldP spid="40" grpId="0"/>
      <p:bldP spid="22" grpId="0"/>
      <p:bldP spid="26" grpId="0"/>
      <p:bldP spid="27" grpId="0"/>
      <p:bldP spid="28" grpId="0"/>
      <p:bldP spid="29" grpId="0"/>
      <p:bldP spid="30" grpId="0"/>
      <p:bldP spid="31" grpId="0"/>
      <p:bldP spid="32" grpId="0"/>
      <p:bldP spid="33" grpId="0"/>
      <p:bldP spid="3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组合 31"/>
          <p:cNvGrpSpPr/>
          <p:nvPr/>
        </p:nvGrpSpPr>
        <p:grpSpPr>
          <a:xfrm>
            <a:off x="3903990" y="855560"/>
            <a:ext cx="1358730" cy="918102"/>
            <a:chOff x="3696463" y="1140746"/>
            <a:chExt cx="1811640" cy="1224136"/>
          </a:xfrm>
        </p:grpSpPr>
        <p:sp>
          <p:nvSpPr>
            <p:cNvPr id="33" name="五边形 32"/>
            <p:cNvSpPr/>
            <p:nvPr/>
          </p:nvSpPr>
          <p:spPr>
            <a:xfrm rot="16200000">
              <a:off x="3990215" y="846994"/>
              <a:ext cx="1224136" cy="1811640"/>
            </a:xfrm>
            <a:prstGeom prst="homePlate">
              <a:avLst>
                <a:gd name="adj" fmla="val 3102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bg2"/>
                </a:solidFill>
                <a:latin typeface="微软雅黑" panose="020B0503020204020204" pitchFamily="34" charset="-122"/>
                <a:ea typeface="微软雅黑" panose="020B0503020204020204" pitchFamily="34" charset="-122"/>
              </a:endParaRPr>
            </a:p>
          </p:txBody>
        </p:sp>
        <p:sp>
          <p:nvSpPr>
            <p:cNvPr id="34" name="TextBox 4"/>
            <p:cNvSpPr txBox="1"/>
            <p:nvPr/>
          </p:nvSpPr>
          <p:spPr>
            <a:xfrm>
              <a:off x="4139952" y="1644801"/>
              <a:ext cx="1049837" cy="492443"/>
            </a:xfrm>
            <a:prstGeom prst="rect">
              <a:avLst/>
            </a:prstGeom>
            <a:noFill/>
          </p:spPr>
          <p:txBody>
            <a:bodyPr wrap="square" rtlCol="0">
              <a:spAutoFit/>
            </a:bodyPr>
            <a:lstStyle/>
            <a:p>
              <a:pPr algn="ctr"/>
              <a:r>
                <a:rPr lang="en-US" altLang="zh-CN" dirty="0">
                  <a:solidFill>
                    <a:schemeClr val="bg2"/>
                  </a:solidFill>
                  <a:latin typeface="微软雅黑" panose="020B0503020204020204" pitchFamily="34" charset="-122"/>
                  <a:ea typeface="微软雅黑" panose="020B0503020204020204" pitchFamily="34" charset="-122"/>
                </a:rPr>
                <a:t>20%</a:t>
              </a:r>
              <a:endParaRPr lang="zh-CN" altLang="en-US" dirty="0">
                <a:solidFill>
                  <a:schemeClr val="bg2"/>
                </a:solidFill>
                <a:latin typeface="微软雅黑" panose="020B0503020204020204" pitchFamily="34" charset="-122"/>
                <a:ea typeface="微软雅黑" panose="020B0503020204020204" pitchFamily="34" charset="-122"/>
              </a:endParaRPr>
            </a:p>
          </p:txBody>
        </p:sp>
      </p:grpSp>
      <p:grpSp>
        <p:nvGrpSpPr>
          <p:cNvPr id="35" name="组合 34"/>
          <p:cNvGrpSpPr/>
          <p:nvPr/>
        </p:nvGrpSpPr>
        <p:grpSpPr>
          <a:xfrm>
            <a:off x="3903990" y="1881674"/>
            <a:ext cx="1358730" cy="1770196"/>
            <a:chOff x="3696464" y="2508898"/>
            <a:chExt cx="1811640" cy="2360261"/>
          </a:xfrm>
        </p:grpSpPr>
        <p:sp>
          <p:nvSpPr>
            <p:cNvPr id="36" name="五边形 35"/>
            <p:cNvSpPr/>
            <p:nvPr/>
          </p:nvSpPr>
          <p:spPr>
            <a:xfrm rot="5400000">
              <a:off x="3422153" y="2783209"/>
              <a:ext cx="2360261" cy="1811640"/>
            </a:xfrm>
            <a:prstGeom prst="homePlate">
              <a:avLst>
                <a:gd name="adj" fmla="val 2756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2"/>
                </a:solidFill>
                <a:latin typeface="微软雅黑" panose="020B0503020204020204" pitchFamily="34" charset="-122"/>
                <a:ea typeface="微软雅黑" panose="020B0503020204020204" pitchFamily="34" charset="-122"/>
              </a:endParaRPr>
            </a:p>
          </p:txBody>
        </p:sp>
        <p:sp>
          <p:nvSpPr>
            <p:cNvPr id="37" name="TextBox 5"/>
            <p:cNvSpPr txBox="1"/>
            <p:nvPr/>
          </p:nvSpPr>
          <p:spPr>
            <a:xfrm>
              <a:off x="4077364" y="2767313"/>
              <a:ext cx="1049837" cy="492443"/>
            </a:xfrm>
            <a:prstGeom prst="rect">
              <a:avLst/>
            </a:prstGeom>
            <a:noFill/>
          </p:spPr>
          <p:txBody>
            <a:bodyPr wrap="square" rtlCol="0">
              <a:spAutoFit/>
            </a:bodyPr>
            <a:lstStyle/>
            <a:p>
              <a:pPr algn="ctr"/>
              <a:r>
                <a:rPr lang="en-US" altLang="zh-CN" dirty="0">
                  <a:solidFill>
                    <a:schemeClr val="bg2"/>
                  </a:solidFill>
                  <a:latin typeface="微软雅黑" panose="020B0503020204020204" pitchFamily="34" charset="-122"/>
                  <a:ea typeface="微软雅黑" panose="020B0503020204020204" pitchFamily="34" charset="-122"/>
                </a:rPr>
                <a:t>80%</a:t>
              </a:r>
              <a:endParaRPr lang="zh-CN" altLang="en-US" dirty="0">
                <a:solidFill>
                  <a:schemeClr val="bg2"/>
                </a:solidFill>
                <a:latin typeface="微软雅黑" panose="020B0503020204020204" pitchFamily="34" charset="-122"/>
                <a:ea typeface="微软雅黑" panose="020B0503020204020204" pitchFamily="34" charset="-122"/>
              </a:endParaRPr>
            </a:p>
          </p:txBody>
        </p:sp>
      </p:grpSp>
      <p:sp>
        <p:nvSpPr>
          <p:cNvPr id="38" name="矩形 37"/>
          <p:cNvSpPr/>
          <p:nvPr/>
        </p:nvSpPr>
        <p:spPr>
          <a:xfrm>
            <a:off x="3811625" y="2571750"/>
            <a:ext cx="1520749" cy="461665"/>
          </a:xfrm>
          <a:prstGeom prst="rect">
            <a:avLst/>
          </a:prstGeom>
        </p:spPr>
        <p:txBody>
          <a:bodyPr wrap="square">
            <a:spAutoFit/>
          </a:bodyPr>
          <a:lstStyle/>
          <a:p>
            <a:pPr lvl="0" algn="ctr"/>
            <a:r>
              <a:rPr lang="zh-CN" altLang="en-US" sz="1200" dirty="0">
                <a:solidFill>
                  <a:schemeClr val="bg2"/>
                </a:solidFill>
                <a:latin typeface="微软雅黑" panose="020B0503020204020204" pitchFamily="34" charset="-122"/>
                <a:ea typeface="微软雅黑" panose="020B0503020204020204" pitchFamily="34" charset="-122"/>
              </a:rPr>
              <a:t>单击此处添加文本</a:t>
            </a:r>
            <a:endParaRPr lang="en-US" altLang="zh-CN" sz="1200" dirty="0">
              <a:solidFill>
                <a:schemeClr val="bg2"/>
              </a:solidFill>
              <a:latin typeface="微软雅黑" panose="020B0503020204020204" pitchFamily="34" charset="-122"/>
              <a:ea typeface="微软雅黑" panose="020B0503020204020204" pitchFamily="34" charset="-122"/>
            </a:endParaRPr>
          </a:p>
          <a:p>
            <a:pPr lvl="0" algn="ctr"/>
            <a:r>
              <a:rPr lang="zh-CN" altLang="en-US" sz="1200" dirty="0">
                <a:solidFill>
                  <a:schemeClr val="bg2"/>
                </a:solidFill>
                <a:latin typeface="微软雅黑" panose="020B0503020204020204" pitchFamily="34" charset="-122"/>
                <a:ea typeface="微软雅黑" panose="020B0503020204020204" pitchFamily="34" charset="-122"/>
              </a:rPr>
              <a:t>单击此处添加文本</a:t>
            </a:r>
            <a:endParaRPr lang="en-US" altLang="zh-CN" sz="1200" dirty="0">
              <a:solidFill>
                <a:schemeClr val="bg2"/>
              </a:solidFill>
              <a:latin typeface="微软雅黑" panose="020B0503020204020204" pitchFamily="34" charset="-122"/>
              <a:ea typeface="微软雅黑" panose="020B0503020204020204" pitchFamily="34" charset="-122"/>
            </a:endParaRPr>
          </a:p>
        </p:txBody>
      </p:sp>
      <p:grpSp>
        <p:nvGrpSpPr>
          <p:cNvPr id="39" name="组合 38"/>
          <p:cNvGrpSpPr/>
          <p:nvPr/>
        </p:nvGrpSpPr>
        <p:grpSpPr>
          <a:xfrm>
            <a:off x="1839144" y="1143085"/>
            <a:ext cx="1689713" cy="307526"/>
            <a:chOff x="928192" y="1524112"/>
            <a:chExt cx="2252950" cy="410035"/>
          </a:xfrm>
        </p:grpSpPr>
        <p:sp>
          <p:nvSpPr>
            <p:cNvPr id="40" name="矩形 3"/>
            <p:cNvSpPr/>
            <p:nvPr/>
          </p:nvSpPr>
          <p:spPr>
            <a:xfrm rot="5400000" flipH="1" flipV="1">
              <a:off x="1849649" y="602655"/>
              <a:ext cx="410035" cy="2252950"/>
            </a:xfrm>
            <a:custGeom>
              <a:avLst/>
              <a:gdLst/>
              <a:ahLst/>
              <a:cxnLst/>
              <a:rect l="l" t="t" r="r" b="b"/>
              <a:pathLst>
                <a:path w="280750" h="1542591">
                  <a:moveTo>
                    <a:pt x="280750" y="1391049"/>
                  </a:moveTo>
                  <a:lnTo>
                    <a:pt x="280750" y="151543"/>
                  </a:lnTo>
                  <a:lnTo>
                    <a:pt x="280733" y="151543"/>
                  </a:lnTo>
                  <a:cubicBezTo>
                    <a:pt x="280668" y="100709"/>
                    <a:pt x="280191" y="44276"/>
                    <a:pt x="280591" y="0"/>
                  </a:cubicBezTo>
                  <a:lnTo>
                    <a:pt x="140374" y="102981"/>
                  </a:lnTo>
                  <a:lnTo>
                    <a:pt x="158" y="0"/>
                  </a:lnTo>
                  <a:lnTo>
                    <a:pt x="158" y="151543"/>
                  </a:lnTo>
                  <a:lnTo>
                    <a:pt x="0" y="151543"/>
                  </a:lnTo>
                  <a:lnTo>
                    <a:pt x="0" y="1391049"/>
                  </a:lnTo>
                  <a:lnTo>
                    <a:pt x="158" y="1391049"/>
                  </a:lnTo>
                  <a:lnTo>
                    <a:pt x="158" y="1436588"/>
                  </a:lnTo>
                  <a:lnTo>
                    <a:pt x="138730" y="1542591"/>
                  </a:lnTo>
                  <a:lnTo>
                    <a:pt x="280591" y="1444187"/>
                  </a:lnTo>
                  <a:cubicBezTo>
                    <a:pt x="280728" y="1429030"/>
                    <a:pt x="280763" y="1412448"/>
                    <a:pt x="280745" y="1395154"/>
                  </a:cubicBezTo>
                  <a:lnTo>
                    <a:pt x="280733" y="139104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2"/>
                </a:solidFill>
                <a:latin typeface="微软雅黑" panose="020B0503020204020204" pitchFamily="34" charset="-122"/>
                <a:ea typeface="微软雅黑" panose="020B0503020204020204" pitchFamily="34" charset="-122"/>
              </a:endParaRPr>
            </a:p>
          </p:txBody>
        </p:sp>
        <p:sp>
          <p:nvSpPr>
            <p:cNvPr id="41" name="TextBox 7"/>
            <p:cNvSpPr txBox="1"/>
            <p:nvPr/>
          </p:nvSpPr>
          <p:spPr>
            <a:xfrm>
              <a:off x="1000201" y="1529076"/>
              <a:ext cx="2108931" cy="400110"/>
            </a:xfrm>
            <a:prstGeom prst="rect">
              <a:avLst/>
            </a:prstGeom>
            <a:noFill/>
          </p:spPr>
          <p:txBody>
            <a:bodyPr wrap="square" rtlCol="0">
              <a:spAutoFit/>
            </a:bodyPr>
            <a:lstStyle/>
            <a:p>
              <a:pPr algn="ctr"/>
              <a:r>
                <a:rPr lang="zh-CN" altLang="en-US" sz="1350" b="1" dirty="0">
                  <a:solidFill>
                    <a:schemeClr val="bg2"/>
                  </a:solidFill>
                  <a:latin typeface="微软雅黑" panose="020B0503020204020204" pitchFamily="34" charset="-122"/>
                  <a:ea typeface="微软雅黑" panose="020B0503020204020204" pitchFamily="34" charset="-122"/>
                </a:rPr>
                <a:t>单击添加标题</a:t>
              </a:r>
            </a:p>
          </p:txBody>
        </p:sp>
      </p:grpSp>
      <p:sp>
        <p:nvSpPr>
          <p:cNvPr id="42" name="矩形 41"/>
          <p:cNvSpPr/>
          <p:nvPr/>
        </p:nvSpPr>
        <p:spPr>
          <a:xfrm>
            <a:off x="1817694" y="1554586"/>
            <a:ext cx="1689711" cy="1754326"/>
          </a:xfrm>
          <a:prstGeom prst="rect">
            <a:avLst/>
          </a:prstGeom>
        </p:spPr>
        <p:txBody>
          <a:bodyPr wrap="square">
            <a:spAutoFit/>
          </a:bodyPr>
          <a:lstStyle/>
          <a:p>
            <a:pPr lvl="0" algn="ctr"/>
            <a:r>
              <a:rPr lang="zh-CN" altLang="en-US" sz="1200" dirty="0">
                <a:solidFill>
                  <a:schemeClr val="tx2"/>
                </a:solidFill>
                <a:latin typeface="微软雅黑" panose="020B0503020204020204" pitchFamily="34" charset="-122"/>
                <a:ea typeface="微软雅黑" panose="020B0503020204020204" pitchFamily="34" charset="-122"/>
              </a:rPr>
              <a:t>单击此处添加文本</a:t>
            </a:r>
            <a:endParaRPr lang="en-US" altLang="zh-CN" sz="1200" dirty="0">
              <a:solidFill>
                <a:schemeClr val="tx2"/>
              </a:solidFill>
              <a:latin typeface="微软雅黑" panose="020B0503020204020204" pitchFamily="34" charset="-122"/>
              <a:ea typeface="微软雅黑" panose="020B0503020204020204" pitchFamily="34" charset="-122"/>
            </a:endParaRPr>
          </a:p>
          <a:p>
            <a:pPr lvl="0" algn="ctr"/>
            <a:r>
              <a:rPr lang="zh-CN" altLang="en-US" sz="1200" dirty="0">
                <a:solidFill>
                  <a:schemeClr val="tx2"/>
                </a:solidFill>
                <a:latin typeface="微软雅黑" panose="020B0503020204020204" pitchFamily="34" charset="-122"/>
                <a:ea typeface="微软雅黑" panose="020B0503020204020204" pitchFamily="34" charset="-122"/>
              </a:rPr>
              <a:t>单击此处添加文本</a:t>
            </a:r>
            <a:endParaRPr lang="en-US" altLang="zh-CN" sz="1200" dirty="0">
              <a:solidFill>
                <a:schemeClr val="tx2"/>
              </a:solidFill>
              <a:latin typeface="微软雅黑" panose="020B0503020204020204" pitchFamily="34" charset="-122"/>
              <a:ea typeface="微软雅黑" panose="020B0503020204020204" pitchFamily="34" charset="-122"/>
            </a:endParaRPr>
          </a:p>
          <a:p>
            <a:pPr lvl="0" algn="ctr"/>
            <a:r>
              <a:rPr lang="zh-CN" altLang="en-US" sz="1200" dirty="0">
                <a:solidFill>
                  <a:schemeClr val="tx2"/>
                </a:solidFill>
                <a:latin typeface="微软雅黑" panose="020B0503020204020204" pitchFamily="34" charset="-122"/>
                <a:ea typeface="微软雅黑" panose="020B0503020204020204" pitchFamily="34" charset="-122"/>
              </a:rPr>
              <a:t>单击此处添加文本</a:t>
            </a:r>
            <a:endParaRPr lang="en-US" altLang="zh-CN" sz="1200" dirty="0">
              <a:solidFill>
                <a:schemeClr val="tx2"/>
              </a:solidFill>
              <a:latin typeface="微软雅黑" panose="020B0503020204020204" pitchFamily="34" charset="-122"/>
              <a:ea typeface="微软雅黑" panose="020B0503020204020204" pitchFamily="34" charset="-122"/>
            </a:endParaRPr>
          </a:p>
          <a:p>
            <a:pPr lvl="0" algn="ctr"/>
            <a:r>
              <a:rPr lang="zh-CN" altLang="en-US" sz="1200" dirty="0">
                <a:solidFill>
                  <a:schemeClr val="tx2"/>
                </a:solidFill>
                <a:latin typeface="微软雅黑" panose="020B0503020204020204" pitchFamily="34" charset="-122"/>
                <a:ea typeface="微软雅黑" panose="020B0503020204020204" pitchFamily="34" charset="-122"/>
              </a:rPr>
              <a:t>单击此处添加文本</a:t>
            </a:r>
            <a:endParaRPr lang="en-US" altLang="zh-CN" sz="1200" dirty="0">
              <a:solidFill>
                <a:schemeClr val="tx2"/>
              </a:solidFill>
              <a:latin typeface="微软雅黑" panose="020B0503020204020204" pitchFamily="34" charset="-122"/>
              <a:ea typeface="微软雅黑" panose="020B0503020204020204" pitchFamily="34" charset="-122"/>
            </a:endParaRPr>
          </a:p>
          <a:p>
            <a:pPr lvl="0" algn="ctr"/>
            <a:endParaRPr lang="en-US" altLang="zh-CN" sz="1200" dirty="0">
              <a:solidFill>
                <a:schemeClr val="tx2"/>
              </a:solidFill>
              <a:latin typeface="微软雅黑" panose="020B0503020204020204" pitchFamily="34" charset="-122"/>
              <a:ea typeface="微软雅黑" panose="020B0503020204020204" pitchFamily="34" charset="-122"/>
            </a:endParaRPr>
          </a:p>
          <a:p>
            <a:pPr lvl="0" algn="ctr"/>
            <a:r>
              <a:rPr lang="zh-CN" altLang="en-US" sz="1200" dirty="0">
                <a:solidFill>
                  <a:schemeClr val="tx2"/>
                </a:solidFill>
                <a:latin typeface="微软雅黑" panose="020B0503020204020204" pitchFamily="34" charset="-122"/>
                <a:ea typeface="微软雅黑" panose="020B0503020204020204" pitchFamily="34" charset="-122"/>
              </a:rPr>
              <a:t>单击此处添加文本</a:t>
            </a:r>
            <a:endParaRPr lang="en-US" altLang="zh-CN" sz="1200" dirty="0">
              <a:solidFill>
                <a:schemeClr val="tx2"/>
              </a:solidFill>
              <a:latin typeface="微软雅黑" panose="020B0503020204020204" pitchFamily="34" charset="-122"/>
              <a:ea typeface="微软雅黑" panose="020B0503020204020204" pitchFamily="34" charset="-122"/>
            </a:endParaRPr>
          </a:p>
          <a:p>
            <a:pPr lvl="0" algn="ctr"/>
            <a:r>
              <a:rPr lang="zh-CN" altLang="en-US" sz="1200" dirty="0">
                <a:solidFill>
                  <a:schemeClr val="tx2"/>
                </a:solidFill>
                <a:latin typeface="微软雅黑" panose="020B0503020204020204" pitchFamily="34" charset="-122"/>
                <a:ea typeface="微软雅黑" panose="020B0503020204020204" pitchFamily="34" charset="-122"/>
              </a:rPr>
              <a:t>单击此处添加文本</a:t>
            </a:r>
            <a:endParaRPr lang="en-US" altLang="zh-CN" sz="1200" dirty="0">
              <a:solidFill>
                <a:schemeClr val="tx2"/>
              </a:solidFill>
              <a:latin typeface="微软雅黑" panose="020B0503020204020204" pitchFamily="34" charset="-122"/>
              <a:ea typeface="微软雅黑" panose="020B0503020204020204" pitchFamily="34" charset="-122"/>
            </a:endParaRPr>
          </a:p>
          <a:p>
            <a:pPr lvl="0" algn="ctr"/>
            <a:r>
              <a:rPr lang="zh-CN" altLang="en-US" sz="1200" dirty="0">
                <a:solidFill>
                  <a:schemeClr val="tx2"/>
                </a:solidFill>
                <a:latin typeface="微软雅黑" panose="020B0503020204020204" pitchFamily="34" charset="-122"/>
                <a:ea typeface="微软雅黑" panose="020B0503020204020204" pitchFamily="34" charset="-122"/>
              </a:rPr>
              <a:t>单击此处添加文本</a:t>
            </a:r>
            <a:endParaRPr lang="en-US" altLang="zh-CN" sz="1200" dirty="0">
              <a:solidFill>
                <a:schemeClr val="tx2"/>
              </a:solidFill>
              <a:latin typeface="微软雅黑" panose="020B0503020204020204" pitchFamily="34" charset="-122"/>
              <a:ea typeface="微软雅黑" panose="020B0503020204020204" pitchFamily="34" charset="-122"/>
            </a:endParaRPr>
          </a:p>
          <a:p>
            <a:pPr lvl="0" algn="ctr"/>
            <a:r>
              <a:rPr lang="zh-CN" altLang="en-US" sz="1200" dirty="0">
                <a:solidFill>
                  <a:schemeClr val="tx2"/>
                </a:solidFill>
                <a:latin typeface="微软雅黑" panose="020B0503020204020204" pitchFamily="34" charset="-122"/>
                <a:ea typeface="微软雅黑" panose="020B0503020204020204" pitchFamily="34" charset="-122"/>
              </a:rPr>
              <a:t>单击此处添加文本</a:t>
            </a:r>
          </a:p>
        </p:txBody>
      </p:sp>
      <p:sp>
        <p:nvSpPr>
          <p:cNvPr id="43" name="矩形 42"/>
          <p:cNvSpPr/>
          <p:nvPr/>
        </p:nvSpPr>
        <p:spPr>
          <a:xfrm>
            <a:off x="5536844" y="1113588"/>
            <a:ext cx="1689711" cy="1754326"/>
          </a:xfrm>
          <a:prstGeom prst="rect">
            <a:avLst/>
          </a:prstGeom>
        </p:spPr>
        <p:txBody>
          <a:bodyPr wrap="square">
            <a:spAutoFit/>
          </a:bodyPr>
          <a:lstStyle/>
          <a:p>
            <a:pPr lvl="0" algn="ctr"/>
            <a:r>
              <a:rPr lang="zh-CN" altLang="en-US" sz="1200" dirty="0">
                <a:solidFill>
                  <a:schemeClr val="tx2"/>
                </a:solidFill>
                <a:latin typeface="微软雅黑" panose="020B0503020204020204" pitchFamily="34" charset="-122"/>
                <a:ea typeface="微软雅黑" panose="020B0503020204020204" pitchFamily="34" charset="-122"/>
              </a:rPr>
              <a:t>单击此处添加文本</a:t>
            </a:r>
            <a:endParaRPr lang="en-US" altLang="zh-CN" sz="1200" dirty="0">
              <a:solidFill>
                <a:schemeClr val="tx2"/>
              </a:solidFill>
              <a:latin typeface="微软雅黑" panose="020B0503020204020204" pitchFamily="34" charset="-122"/>
              <a:ea typeface="微软雅黑" panose="020B0503020204020204" pitchFamily="34" charset="-122"/>
            </a:endParaRPr>
          </a:p>
          <a:p>
            <a:pPr lvl="0" algn="ctr"/>
            <a:r>
              <a:rPr lang="zh-CN" altLang="en-US" sz="1200" dirty="0">
                <a:solidFill>
                  <a:schemeClr val="tx2"/>
                </a:solidFill>
                <a:latin typeface="微软雅黑" panose="020B0503020204020204" pitchFamily="34" charset="-122"/>
                <a:ea typeface="微软雅黑" panose="020B0503020204020204" pitchFamily="34" charset="-122"/>
              </a:rPr>
              <a:t>单击此处添加文本</a:t>
            </a:r>
            <a:endParaRPr lang="en-US" altLang="zh-CN" sz="1200" dirty="0">
              <a:solidFill>
                <a:schemeClr val="tx2"/>
              </a:solidFill>
              <a:latin typeface="微软雅黑" panose="020B0503020204020204" pitchFamily="34" charset="-122"/>
              <a:ea typeface="微软雅黑" panose="020B0503020204020204" pitchFamily="34" charset="-122"/>
            </a:endParaRPr>
          </a:p>
          <a:p>
            <a:pPr lvl="0" algn="ctr"/>
            <a:r>
              <a:rPr lang="zh-CN" altLang="en-US" sz="1200" dirty="0">
                <a:solidFill>
                  <a:schemeClr val="tx2"/>
                </a:solidFill>
                <a:latin typeface="微软雅黑" panose="020B0503020204020204" pitchFamily="34" charset="-122"/>
                <a:ea typeface="微软雅黑" panose="020B0503020204020204" pitchFamily="34" charset="-122"/>
              </a:rPr>
              <a:t>单击此处添加文本</a:t>
            </a:r>
            <a:endParaRPr lang="en-US" altLang="zh-CN" sz="1200" dirty="0">
              <a:solidFill>
                <a:schemeClr val="tx2"/>
              </a:solidFill>
              <a:latin typeface="微软雅黑" panose="020B0503020204020204" pitchFamily="34" charset="-122"/>
              <a:ea typeface="微软雅黑" panose="020B0503020204020204" pitchFamily="34" charset="-122"/>
            </a:endParaRPr>
          </a:p>
          <a:p>
            <a:pPr lvl="0" algn="ctr"/>
            <a:r>
              <a:rPr lang="zh-CN" altLang="en-US" sz="1200" dirty="0">
                <a:solidFill>
                  <a:schemeClr val="tx2"/>
                </a:solidFill>
                <a:latin typeface="微软雅黑" panose="020B0503020204020204" pitchFamily="34" charset="-122"/>
                <a:ea typeface="微软雅黑" panose="020B0503020204020204" pitchFamily="34" charset="-122"/>
              </a:rPr>
              <a:t>单击此处添加文本</a:t>
            </a:r>
            <a:endParaRPr lang="en-US" altLang="zh-CN" sz="1200" dirty="0">
              <a:solidFill>
                <a:schemeClr val="tx2"/>
              </a:solidFill>
              <a:latin typeface="微软雅黑" panose="020B0503020204020204" pitchFamily="34" charset="-122"/>
              <a:ea typeface="微软雅黑" panose="020B0503020204020204" pitchFamily="34" charset="-122"/>
            </a:endParaRPr>
          </a:p>
          <a:p>
            <a:pPr lvl="0" algn="ctr"/>
            <a:endParaRPr lang="en-US" altLang="zh-CN" sz="1200" dirty="0">
              <a:solidFill>
                <a:schemeClr val="tx2"/>
              </a:solidFill>
              <a:latin typeface="微软雅黑" panose="020B0503020204020204" pitchFamily="34" charset="-122"/>
              <a:ea typeface="微软雅黑" panose="020B0503020204020204" pitchFamily="34" charset="-122"/>
            </a:endParaRPr>
          </a:p>
          <a:p>
            <a:pPr lvl="0" algn="ctr"/>
            <a:r>
              <a:rPr lang="zh-CN" altLang="en-US" sz="1200" dirty="0">
                <a:solidFill>
                  <a:schemeClr val="tx2"/>
                </a:solidFill>
                <a:latin typeface="微软雅黑" panose="020B0503020204020204" pitchFamily="34" charset="-122"/>
                <a:ea typeface="微软雅黑" panose="020B0503020204020204" pitchFamily="34" charset="-122"/>
              </a:rPr>
              <a:t>单击此处添加文本</a:t>
            </a:r>
            <a:endParaRPr lang="en-US" altLang="zh-CN" sz="1200" dirty="0">
              <a:solidFill>
                <a:schemeClr val="tx2"/>
              </a:solidFill>
              <a:latin typeface="微软雅黑" panose="020B0503020204020204" pitchFamily="34" charset="-122"/>
              <a:ea typeface="微软雅黑" panose="020B0503020204020204" pitchFamily="34" charset="-122"/>
            </a:endParaRPr>
          </a:p>
          <a:p>
            <a:pPr lvl="0" algn="ctr"/>
            <a:r>
              <a:rPr lang="zh-CN" altLang="en-US" sz="1200" dirty="0">
                <a:solidFill>
                  <a:schemeClr val="tx2"/>
                </a:solidFill>
                <a:latin typeface="微软雅黑" panose="020B0503020204020204" pitchFamily="34" charset="-122"/>
                <a:ea typeface="微软雅黑" panose="020B0503020204020204" pitchFamily="34" charset="-122"/>
              </a:rPr>
              <a:t>单击此处添加文本</a:t>
            </a:r>
            <a:endParaRPr lang="en-US" altLang="zh-CN" sz="1200" dirty="0">
              <a:solidFill>
                <a:schemeClr val="tx2"/>
              </a:solidFill>
              <a:latin typeface="微软雅黑" panose="020B0503020204020204" pitchFamily="34" charset="-122"/>
              <a:ea typeface="微软雅黑" panose="020B0503020204020204" pitchFamily="34" charset="-122"/>
            </a:endParaRPr>
          </a:p>
          <a:p>
            <a:pPr lvl="0" algn="ctr"/>
            <a:r>
              <a:rPr lang="zh-CN" altLang="en-US" sz="1200" dirty="0">
                <a:solidFill>
                  <a:schemeClr val="tx2"/>
                </a:solidFill>
                <a:latin typeface="微软雅黑" panose="020B0503020204020204" pitchFamily="34" charset="-122"/>
                <a:ea typeface="微软雅黑" panose="020B0503020204020204" pitchFamily="34" charset="-122"/>
              </a:rPr>
              <a:t>单击此处添加文本</a:t>
            </a:r>
            <a:endParaRPr lang="en-US" altLang="zh-CN" sz="1200" dirty="0">
              <a:solidFill>
                <a:schemeClr val="tx2"/>
              </a:solidFill>
              <a:latin typeface="微软雅黑" panose="020B0503020204020204" pitchFamily="34" charset="-122"/>
              <a:ea typeface="微软雅黑" panose="020B0503020204020204" pitchFamily="34" charset="-122"/>
            </a:endParaRPr>
          </a:p>
          <a:p>
            <a:pPr lvl="0" algn="ctr"/>
            <a:r>
              <a:rPr lang="zh-CN" altLang="en-US" sz="1200" dirty="0">
                <a:solidFill>
                  <a:schemeClr val="tx2"/>
                </a:solidFill>
                <a:latin typeface="微软雅黑" panose="020B0503020204020204" pitchFamily="34" charset="-122"/>
                <a:ea typeface="微软雅黑" panose="020B0503020204020204" pitchFamily="34" charset="-122"/>
              </a:rPr>
              <a:t>单击此处添加文本</a:t>
            </a:r>
          </a:p>
        </p:txBody>
      </p:sp>
      <p:cxnSp>
        <p:nvCxnSpPr>
          <p:cNvPr id="44" name="直接连接符 43"/>
          <p:cNvCxnSpPr/>
          <p:nvPr/>
        </p:nvCxnSpPr>
        <p:spPr>
          <a:xfrm>
            <a:off x="1451647" y="3759882"/>
            <a:ext cx="6252701"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45" name="椭圆 44"/>
          <p:cNvSpPr/>
          <p:nvPr/>
        </p:nvSpPr>
        <p:spPr>
          <a:xfrm>
            <a:off x="2141730" y="3973765"/>
            <a:ext cx="437794" cy="43779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accent1"/>
              </a:solidFill>
              <a:latin typeface="微软雅黑" panose="020B0503020204020204" pitchFamily="34" charset="-122"/>
              <a:ea typeface="微软雅黑" panose="020B0503020204020204" pitchFamily="34" charset="-122"/>
            </a:endParaRPr>
          </a:p>
        </p:txBody>
      </p:sp>
      <p:sp>
        <p:nvSpPr>
          <p:cNvPr id="46" name="Freeform 14"/>
          <p:cNvSpPr>
            <a:spLocks noEditPoints="1"/>
          </p:cNvSpPr>
          <p:nvPr/>
        </p:nvSpPr>
        <p:spPr bwMode="auto">
          <a:xfrm>
            <a:off x="2257873" y="4083918"/>
            <a:ext cx="205508" cy="217487"/>
          </a:xfrm>
          <a:custGeom>
            <a:avLst/>
            <a:gdLst>
              <a:gd name="T0" fmla="*/ 0 w 383"/>
              <a:gd name="T1" fmla="*/ 378 h 405"/>
              <a:gd name="T2" fmla="*/ 0 w 383"/>
              <a:gd name="T3" fmla="*/ 163 h 405"/>
              <a:gd name="T4" fmla="*/ 39 w 383"/>
              <a:gd name="T5" fmla="*/ 163 h 405"/>
              <a:gd name="T6" fmla="*/ 39 w 383"/>
              <a:gd name="T7" fmla="*/ 378 h 405"/>
              <a:gd name="T8" fmla="*/ 0 w 383"/>
              <a:gd name="T9" fmla="*/ 378 h 405"/>
              <a:gd name="T10" fmla="*/ 357 w 383"/>
              <a:gd name="T11" fmla="*/ 158 h 405"/>
              <a:gd name="T12" fmla="*/ 263 w 383"/>
              <a:gd name="T13" fmla="*/ 156 h 405"/>
              <a:gd name="T14" fmla="*/ 286 w 383"/>
              <a:gd name="T15" fmla="*/ 97 h 405"/>
              <a:gd name="T16" fmla="*/ 260 w 383"/>
              <a:gd name="T17" fmla="*/ 0 h 405"/>
              <a:gd name="T18" fmla="*/ 233 w 383"/>
              <a:gd name="T19" fmla="*/ 26 h 405"/>
              <a:gd name="T20" fmla="*/ 131 w 383"/>
              <a:gd name="T21" fmla="*/ 145 h 405"/>
              <a:gd name="T22" fmla="*/ 59 w 383"/>
              <a:gd name="T23" fmla="*/ 185 h 405"/>
              <a:gd name="T24" fmla="*/ 59 w 383"/>
              <a:gd name="T25" fmla="*/ 364 h 405"/>
              <a:gd name="T26" fmla="*/ 162 w 383"/>
              <a:gd name="T27" fmla="*/ 405 h 405"/>
              <a:gd name="T28" fmla="*/ 276 w 383"/>
              <a:gd name="T29" fmla="*/ 403 h 405"/>
              <a:gd name="T30" fmla="*/ 305 w 383"/>
              <a:gd name="T31" fmla="*/ 377 h 405"/>
              <a:gd name="T32" fmla="*/ 291 w 383"/>
              <a:gd name="T33" fmla="*/ 351 h 405"/>
              <a:gd name="T34" fmla="*/ 291 w 383"/>
              <a:gd name="T35" fmla="*/ 351 h 405"/>
              <a:gd name="T36" fmla="*/ 290 w 383"/>
              <a:gd name="T37" fmla="*/ 351 h 405"/>
              <a:gd name="T38" fmla="*/ 286 w 383"/>
              <a:gd name="T39" fmla="*/ 346 h 405"/>
              <a:gd name="T40" fmla="*/ 291 w 383"/>
              <a:gd name="T41" fmla="*/ 340 h 405"/>
              <a:gd name="T42" fmla="*/ 302 w 383"/>
              <a:gd name="T43" fmla="*/ 340 h 405"/>
              <a:gd name="T44" fmla="*/ 331 w 383"/>
              <a:gd name="T45" fmla="*/ 314 h 405"/>
              <a:gd name="T46" fmla="*/ 317 w 383"/>
              <a:gd name="T47" fmla="*/ 288 h 405"/>
              <a:gd name="T48" fmla="*/ 317 w 383"/>
              <a:gd name="T49" fmla="*/ 288 h 405"/>
              <a:gd name="T50" fmla="*/ 316 w 383"/>
              <a:gd name="T51" fmla="*/ 287 h 405"/>
              <a:gd name="T52" fmla="*/ 312 w 383"/>
              <a:gd name="T53" fmla="*/ 282 h 405"/>
              <a:gd name="T54" fmla="*/ 317 w 383"/>
              <a:gd name="T55" fmla="*/ 277 h 405"/>
              <a:gd name="T56" fmla="*/ 328 w 383"/>
              <a:gd name="T57" fmla="*/ 276 h 405"/>
              <a:gd name="T58" fmla="*/ 357 w 383"/>
              <a:gd name="T59" fmla="*/ 250 h 405"/>
              <a:gd name="T60" fmla="*/ 343 w 383"/>
              <a:gd name="T61" fmla="*/ 225 h 405"/>
              <a:gd name="T62" fmla="*/ 343 w 383"/>
              <a:gd name="T63" fmla="*/ 225 h 405"/>
              <a:gd name="T64" fmla="*/ 342 w 383"/>
              <a:gd name="T65" fmla="*/ 224 h 405"/>
              <a:gd name="T66" fmla="*/ 338 w 383"/>
              <a:gd name="T67" fmla="*/ 219 h 405"/>
              <a:gd name="T68" fmla="*/ 343 w 383"/>
              <a:gd name="T69" fmla="*/ 213 h 405"/>
              <a:gd name="T70" fmla="*/ 354 w 383"/>
              <a:gd name="T71" fmla="*/ 213 h 405"/>
              <a:gd name="T72" fmla="*/ 383 w 383"/>
              <a:gd name="T73" fmla="*/ 187 h 405"/>
              <a:gd name="T74" fmla="*/ 357 w 383"/>
              <a:gd name="T75" fmla="*/ 158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83" h="405">
                <a:moveTo>
                  <a:pt x="0" y="378"/>
                </a:moveTo>
                <a:cubicBezTo>
                  <a:pt x="0" y="163"/>
                  <a:pt x="0" y="163"/>
                  <a:pt x="0" y="163"/>
                </a:cubicBezTo>
                <a:cubicBezTo>
                  <a:pt x="39" y="163"/>
                  <a:pt x="39" y="163"/>
                  <a:pt x="39" y="163"/>
                </a:cubicBezTo>
                <a:cubicBezTo>
                  <a:pt x="39" y="378"/>
                  <a:pt x="39" y="378"/>
                  <a:pt x="39" y="378"/>
                </a:cubicBezTo>
                <a:cubicBezTo>
                  <a:pt x="0" y="378"/>
                  <a:pt x="0" y="378"/>
                  <a:pt x="0" y="378"/>
                </a:cubicBezTo>
                <a:close/>
                <a:moveTo>
                  <a:pt x="357" y="158"/>
                </a:moveTo>
                <a:cubicBezTo>
                  <a:pt x="357" y="158"/>
                  <a:pt x="309" y="157"/>
                  <a:pt x="263" y="156"/>
                </a:cubicBezTo>
                <a:cubicBezTo>
                  <a:pt x="271" y="137"/>
                  <a:pt x="281" y="113"/>
                  <a:pt x="286" y="97"/>
                </a:cubicBezTo>
                <a:cubicBezTo>
                  <a:pt x="295" y="65"/>
                  <a:pt x="299" y="1"/>
                  <a:pt x="260" y="0"/>
                </a:cubicBezTo>
                <a:cubicBezTo>
                  <a:pt x="245" y="0"/>
                  <a:pt x="233" y="11"/>
                  <a:pt x="233" y="26"/>
                </a:cubicBezTo>
                <a:cubicBezTo>
                  <a:pt x="233" y="83"/>
                  <a:pt x="197" y="131"/>
                  <a:pt x="131" y="145"/>
                </a:cubicBezTo>
                <a:cubicBezTo>
                  <a:pt x="100" y="152"/>
                  <a:pt x="69" y="169"/>
                  <a:pt x="59" y="185"/>
                </a:cubicBezTo>
                <a:cubicBezTo>
                  <a:pt x="59" y="223"/>
                  <a:pt x="59" y="364"/>
                  <a:pt x="59" y="364"/>
                </a:cubicBezTo>
                <a:cubicBezTo>
                  <a:pt x="59" y="364"/>
                  <a:pt x="127" y="405"/>
                  <a:pt x="162" y="405"/>
                </a:cubicBezTo>
                <a:cubicBezTo>
                  <a:pt x="163" y="405"/>
                  <a:pt x="276" y="403"/>
                  <a:pt x="276" y="403"/>
                </a:cubicBezTo>
                <a:cubicBezTo>
                  <a:pt x="291" y="404"/>
                  <a:pt x="304" y="392"/>
                  <a:pt x="305" y="377"/>
                </a:cubicBezTo>
                <a:cubicBezTo>
                  <a:pt x="305" y="366"/>
                  <a:pt x="300" y="356"/>
                  <a:pt x="291" y="351"/>
                </a:cubicBezTo>
                <a:cubicBezTo>
                  <a:pt x="291" y="351"/>
                  <a:pt x="291" y="351"/>
                  <a:pt x="291" y="351"/>
                </a:cubicBezTo>
                <a:cubicBezTo>
                  <a:pt x="290" y="351"/>
                  <a:pt x="290" y="351"/>
                  <a:pt x="290" y="351"/>
                </a:cubicBezTo>
                <a:cubicBezTo>
                  <a:pt x="287" y="350"/>
                  <a:pt x="286" y="348"/>
                  <a:pt x="286" y="346"/>
                </a:cubicBezTo>
                <a:cubicBezTo>
                  <a:pt x="286" y="342"/>
                  <a:pt x="288" y="340"/>
                  <a:pt x="291" y="340"/>
                </a:cubicBezTo>
                <a:cubicBezTo>
                  <a:pt x="302" y="340"/>
                  <a:pt x="302" y="340"/>
                  <a:pt x="302" y="340"/>
                </a:cubicBezTo>
                <a:cubicBezTo>
                  <a:pt x="317" y="340"/>
                  <a:pt x="330" y="329"/>
                  <a:pt x="331" y="314"/>
                </a:cubicBezTo>
                <a:cubicBezTo>
                  <a:pt x="331" y="303"/>
                  <a:pt x="326" y="293"/>
                  <a:pt x="317" y="288"/>
                </a:cubicBezTo>
                <a:cubicBezTo>
                  <a:pt x="317" y="288"/>
                  <a:pt x="317" y="288"/>
                  <a:pt x="317" y="288"/>
                </a:cubicBezTo>
                <a:cubicBezTo>
                  <a:pt x="316" y="288"/>
                  <a:pt x="316" y="288"/>
                  <a:pt x="316" y="287"/>
                </a:cubicBezTo>
                <a:cubicBezTo>
                  <a:pt x="313" y="287"/>
                  <a:pt x="312" y="285"/>
                  <a:pt x="312" y="282"/>
                </a:cubicBezTo>
                <a:cubicBezTo>
                  <a:pt x="312" y="279"/>
                  <a:pt x="314" y="277"/>
                  <a:pt x="317" y="277"/>
                </a:cubicBezTo>
                <a:cubicBezTo>
                  <a:pt x="328" y="276"/>
                  <a:pt x="328" y="276"/>
                  <a:pt x="328" y="276"/>
                </a:cubicBezTo>
                <a:cubicBezTo>
                  <a:pt x="343" y="277"/>
                  <a:pt x="356" y="265"/>
                  <a:pt x="357" y="250"/>
                </a:cubicBezTo>
                <a:cubicBezTo>
                  <a:pt x="357" y="239"/>
                  <a:pt x="352" y="229"/>
                  <a:pt x="343" y="225"/>
                </a:cubicBezTo>
                <a:cubicBezTo>
                  <a:pt x="343" y="225"/>
                  <a:pt x="343" y="225"/>
                  <a:pt x="343" y="225"/>
                </a:cubicBezTo>
                <a:cubicBezTo>
                  <a:pt x="342" y="224"/>
                  <a:pt x="342" y="224"/>
                  <a:pt x="342" y="224"/>
                </a:cubicBezTo>
                <a:cubicBezTo>
                  <a:pt x="339" y="223"/>
                  <a:pt x="338" y="221"/>
                  <a:pt x="338" y="219"/>
                </a:cubicBezTo>
                <a:cubicBezTo>
                  <a:pt x="338" y="216"/>
                  <a:pt x="340" y="213"/>
                  <a:pt x="343" y="213"/>
                </a:cubicBezTo>
                <a:cubicBezTo>
                  <a:pt x="354" y="213"/>
                  <a:pt x="354" y="213"/>
                  <a:pt x="354" y="213"/>
                </a:cubicBezTo>
                <a:cubicBezTo>
                  <a:pt x="369" y="214"/>
                  <a:pt x="382" y="202"/>
                  <a:pt x="383" y="187"/>
                </a:cubicBezTo>
                <a:cubicBezTo>
                  <a:pt x="383" y="172"/>
                  <a:pt x="374" y="159"/>
                  <a:pt x="357" y="158"/>
                </a:cubicBezTo>
                <a:close/>
              </a:path>
            </a:pathLst>
          </a:custGeom>
          <a:solidFill>
            <a:srgbClr val="FFFFFF"/>
          </a:solidFill>
          <a:ln w="38100" cap="flat" cmpd="sng" algn="ctr">
            <a:noFill/>
            <a:prstDash val="solid"/>
            <a:headEnd type="none" w="med" len="med"/>
            <a:tailEnd type="none" w="med" len="med"/>
          </a:ln>
          <a:effectLst/>
        </p:spPr>
        <p:txBody>
          <a:bodyPr vert="horz" wrap="square" lIns="51437" tIns="25719" rIns="51437" bIns="25719" numCol="1" rtlCol="0" anchor="ctr" anchorCtr="0" compatLnSpc="1"/>
          <a:lstStyle/>
          <a:p>
            <a:pPr defTabSz="462915">
              <a:defRPr/>
            </a:pPr>
            <a:endParaRPr lang="en-US" sz="1275" kern="0" spc="-76" dirty="0">
              <a:solidFill>
                <a:schemeClr val="accent1"/>
              </a:solidFill>
              <a:latin typeface="微软雅黑" panose="020B0503020204020204" pitchFamily="34" charset="-122"/>
              <a:ea typeface="微软雅黑" panose="020B0503020204020204" pitchFamily="34" charset="-122"/>
            </a:endParaRPr>
          </a:p>
        </p:txBody>
      </p:sp>
      <p:sp>
        <p:nvSpPr>
          <p:cNvPr id="47" name="Rectangle 12"/>
          <p:cNvSpPr>
            <a:spLocks noChangeArrowheads="1"/>
          </p:cNvSpPr>
          <p:nvPr/>
        </p:nvSpPr>
        <p:spPr bwMode="auto">
          <a:xfrm>
            <a:off x="2693268" y="3897340"/>
            <a:ext cx="4957074" cy="646331"/>
          </a:xfrm>
          <a:prstGeom prst="rect">
            <a:avLst/>
          </a:prstGeom>
          <a:noFill/>
          <a:ln w="9525" algn="ctr">
            <a:noFill/>
            <a:miter lim="800000"/>
          </a:ln>
        </p:spPr>
        <p:txBody>
          <a:bodyPr wrap="square">
            <a:spAutoFit/>
          </a:bodyPr>
          <a:lstStyle/>
          <a:p>
            <a:pPr indent="-90805" algn="ctr" fontAlgn="base">
              <a:lnSpc>
                <a:spcPct val="150000"/>
              </a:lnSpc>
              <a:spcAft>
                <a:spcPct val="0"/>
              </a:spcAft>
              <a:buClr>
                <a:srgbClr val="1F3F5F"/>
              </a:buClr>
            </a:pPr>
            <a:r>
              <a:rPr lang="zh-CN" altLang="en-US" sz="1200" dirty="0">
                <a:solidFill>
                  <a:schemeClr val="tx2"/>
                </a:solidFill>
                <a:latin typeface="微软雅黑" panose="020B0503020204020204" pitchFamily="34" charset="-122"/>
                <a:ea typeface="微软雅黑" panose="020B0503020204020204" pitchFamily="34" charset="-122"/>
              </a:rPr>
              <a:t>单击此处添加文本，单击此处添加文本，单击此处添加文本。</a:t>
            </a:r>
            <a:endParaRPr lang="en-US" altLang="zh-CN" sz="1200" dirty="0">
              <a:solidFill>
                <a:schemeClr val="tx2"/>
              </a:solidFill>
              <a:latin typeface="微软雅黑" panose="020B0503020204020204" pitchFamily="34" charset="-122"/>
              <a:ea typeface="微软雅黑" panose="020B0503020204020204" pitchFamily="34" charset="-122"/>
            </a:endParaRPr>
          </a:p>
          <a:p>
            <a:pPr indent="-90805" algn="ctr" fontAlgn="base">
              <a:lnSpc>
                <a:spcPct val="150000"/>
              </a:lnSpc>
              <a:spcAft>
                <a:spcPct val="0"/>
              </a:spcAft>
              <a:buClr>
                <a:srgbClr val="1F3F5F"/>
              </a:buClr>
            </a:pPr>
            <a:r>
              <a:rPr lang="zh-CN" altLang="en-US" sz="1200" dirty="0">
                <a:solidFill>
                  <a:schemeClr val="tx2"/>
                </a:solidFill>
                <a:latin typeface="微软雅黑" panose="020B0503020204020204" pitchFamily="34" charset="-122"/>
                <a:ea typeface="微软雅黑" panose="020B0503020204020204" pitchFamily="34" charset="-122"/>
              </a:rPr>
              <a:t>单击此处添加文本，单击此处添加文本，单击此处添加文本。</a:t>
            </a:r>
          </a:p>
        </p:txBody>
      </p:sp>
      <p:grpSp>
        <p:nvGrpSpPr>
          <p:cNvPr id="48" name="组合 47"/>
          <p:cNvGrpSpPr/>
          <p:nvPr/>
        </p:nvGrpSpPr>
        <p:grpSpPr>
          <a:xfrm>
            <a:off x="5536845" y="2940018"/>
            <a:ext cx="1689713" cy="307526"/>
            <a:chOff x="5858459" y="3920033"/>
            <a:chExt cx="2252950" cy="410036"/>
          </a:xfrm>
        </p:grpSpPr>
        <p:sp>
          <p:nvSpPr>
            <p:cNvPr id="49" name="矩形 3"/>
            <p:cNvSpPr/>
            <p:nvPr/>
          </p:nvSpPr>
          <p:spPr>
            <a:xfrm rot="16200000" flipV="1">
              <a:off x="6779916" y="2998576"/>
              <a:ext cx="410036" cy="2252950"/>
            </a:xfrm>
            <a:custGeom>
              <a:avLst/>
              <a:gdLst/>
              <a:ahLst/>
              <a:cxnLst/>
              <a:rect l="l" t="t" r="r" b="b"/>
              <a:pathLst>
                <a:path w="280750" h="1542591">
                  <a:moveTo>
                    <a:pt x="280750" y="1391049"/>
                  </a:moveTo>
                  <a:lnTo>
                    <a:pt x="280750" y="151543"/>
                  </a:lnTo>
                  <a:lnTo>
                    <a:pt x="280733" y="151543"/>
                  </a:lnTo>
                  <a:cubicBezTo>
                    <a:pt x="280668" y="100709"/>
                    <a:pt x="280191" y="44276"/>
                    <a:pt x="280591" y="0"/>
                  </a:cubicBezTo>
                  <a:lnTo>
                    <a:pt x="140374" y="102981"/>
                  </a:lnTo>
                  <a:lnTo>
                    <a:pt x="158" y="0"/>
                  </a:lnTo>
                  <a:lnTo>
                    <a:pt x="158" y="151543"/>
                  </a:lnTo>
                  <a:lnTo>
                    <a:pt x="0" y="151543"/>
                  </a:lnTo>
                  <a:lnTo>
                    <a:pt x="0" y="1391049"/>
                  </a:lnTo>
                  <a:lnTo>
                    <a:pt x="158" y="1391049"/>
                  </a:lnTo>
                  <a:lnTo>
                    <a:pt x="158" y="1436588"/>
                  </a:lnTo>
                  <a:lnTo>
                    <a:pt x="138730" y="1542591"/>
                  </a:lnTo>
                  <a:lnTo>
                    <a:pt x="280591" y="1444187"/>
                  </a:lnTo>
                  <a:cubicBezTo>
                    <a:pt x="280728" y="1429030"/>
                    <a:pt x="280763" y="1412448"/>
                    <a:pt x="280745" y="1395154"/>
                  </a:cubicBezTo>
                  <a:lnTo>
                    <a:pt x="280733" y="139104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2"/>
                </a:solidFill>
                <a:latin typeface="微软雅黑" panose="020B0503020204020204" pitchFamily="34" charset="-122"/>
                <a:ea typeface="微软雅黑" panose="020B0503020204020204" pitchFamily="34" charset="-122"/>
              </a:endParaRPr>
            </a:p>
          </p:txBody>
        </p:sp>
        <p:sp>
          <p:nvSpPr>
            <p:cNvPr id="50" name="TextBox 9"/>
            <p:cNvSpPr txBox="1"/>
            <p:nvPr/>
          </p:nvSpPr>
          <p:spPr>
            <a:xfrm>
              <a:off x="5930468" y="3924993"/>
              <a:ext cx="2108931" cy="400111"/>
            </a:xfrm>
            <a:prstGeom prst="rect">
              <a:avLst/>
            </a:prstGeom>
            <a:noFill/>
          </p:spPr>
          <p:txBody>
            <a:bodyPr wrap="square" rtlCol="0">
              <a:spAutoFit/>
            </a:bodyPr>
            <a:lstStyle/>
            <a:p>
              <a:pPr algn="ctr"/>
              <a:r>
                <a:rPr lang="zh-CN" altLang="en-US" sz="1350" b="1" dirty="0">
                  <a:solidFill>
                    <a:schemeClr val="bg2"/>
                  </a:solidFill>
                  <a:latin typeface="微软雅黑" panose="020B0503020204020204" pitchFamily="34" charset="-122"/>
                  <a:ea typeface="微软雅黑" panose="020B0503020204020204" pitchFamily="34" charset="-122"/>
                </a:rPr>
                <a:t>单击添加标题</a:t>
              </a:r>
            </a:p>
          </p:txBody>
        </p:sp>
      </p:grpSp>
      <p:sp>
        <p:nvSpPr>
          <p:cNvPr id="22" name="矩形 21"/>
          <p:cNvSpPr/>
          <p:nvPr/>
        </p:nvSpPr>
        <p:spPr>
          <a:xfrm>
            <a:off x="452443" y="267494"/>
            <a:ext cx="2031325" cy="369332"/>
          </a:xfrm>
          <a:prstGeom prst="rect">
            <a:avLst/>
          </a:prstGeom>
        </p:spPr>
        <p:txBody>
          <a:bodyPr wrap="none">
            <a:spAutoFit/>
          </a:bodyPr>
          <a:lstStyle/>
          <a:p>
            <a:pPr algn="l"/>
            <a:r>
              <a:rPr lang="en-US" altLang="zh-CN" dirty="0">
                <a:solidFill>
                  <a:schemeClr val="tx2"/>
                </a:solidFill>
                <a:latin typeface="黑体" panose="02010609060101010101" charset="-122"/>
                <a:ea typeface="黑体" panose="02010609060101010101" charset="-122"/>
              </a:rPr>
              <a:t>单击此处添加标题</a:t>
            </a:r>
          </a:p>
        </p:txBody>
      </p:sp>
      <p:cxnSp>
        <p:nvCxnSpPr>
          <p:cNvPr id="23" name="直接连接符 22"/>
          <p:cNvCxnSpPr/>
          <p:nvPr/>
        </p:nvCxnSpPr>
        <p:spPr>
          <a:xfrm>
            <a:off x="535481" y="606048"/>
            <a:ext cx="2448856"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527861" y="659388"/>
            <a:ext cx="2448856"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ppt_x"/>
                                          </p:val>
                                        </p:tav>
                                        <p:tav tm="100000">
                                          <p:val>
                                            <p:strVal val="#ppt_x"/>
                                          </p:val>
                                        </p:tav>
                                      </p:tavLst>
                                    </p:anim>
                                    <p:anim calcmode="lin" valueType="num">
                                      <p:cBhvr additive="base">
                                        <p:cTn id="8" dur="500" fill="hold"/>
                                        <p:tgtEl>
                                          <p:spTgt spid="3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32"/>
                                        </p:tgtEl>
                                        <p:attrNameLst>
                                          <p:attrName>style.visibility</p:attrName>
                                        </p:attrNameLst>
                                      </p:cBhvr>
                                      <p:to>
                                        <p:strVal val="visible"/>
                                      </p:to>
                                    </p:set>
                                    <p:anim calcmode="lin" valueType="num">
                                      <p:cBhvr additive="base">
                                        <p:cTn id="12" dur="500" fill="hold"/>
                                        <p:tgtEl>
                                          <p:spTgt spid="32"/>
                                        </p:tgtEl>
                                        <p:attrNameLst>
                                          <p:attrName>ppt_x</p:attrName>
                                        </p:attrNameLst>
                                      </p:cBhvr>
                                      <p:tavLst>
                                        <p:tav tm="0">
                                          <p:val>
                                            <p:strVal val="#ppt_x"/>
                                          </p:val>
                                        </p:tav>
                                        <p:tav tm="100000">
                                          <p:val>
                                            <p:strVal val="#ppt_x"/>
                                          </p:val>
                                        </p:tav>
                                      </p:tavLst>
                                    </p:anim>
                                    <p:anim calcmode="lin" valueType="num">
                                      <p:cBhvr additive="base">
                                        <p:cTn id="13" dur="500" fill="hold"/>
                                        <p:tgtEl>
                                          <p:spTgt spid="32"/>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additive="base">
                                        <p:cTn id="17" dur="500" fill="hold"/>
                                        <p:tgtEl>
                                          <p:spTgt spid="48"/>
                                        </p:tgtEl>
                                        <p:attrNameLst>
                                          <p:attrName>ppt_x</p:attrName>
                                        </p:attrNameLst>
                                      </p:cBhvr>
                                      <p:tavLst>
                                        <p:tav tm="0">
                                          <p:val>
                                            <p:strVal val="1+#ppt_w/2"/>
                                          </p:val>
                                        </p:tav>
                                        <p:tav tm="100000">
                                          <p:val>
                                            <p:strVal val="#ppt_x"/>
                                          </p:val>
                                        </p:tav>
                                      </p:tavLst>
                                    </p:anim>
                                    <p:anim calcmode="lin" valueType="num">
                                      <p:cBhvr additive="base">
                                        <p:cTn id="18" dur="500" fill="hold"/>
                                        <p:tgtEl>
                                          <p:spTgt spid="4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additive="base">
                                        <p:cTn id="22" dur="500" fill="hold"/>
                                        <p:tgtEl>
                                          <p:spTgt spid="39"/>
                                        </p:tgtEl>
                                        <p:attrNameLst>
                                          <p:attrName>ppt_x</p:attrName>
                                        </p:attrNameLst>
                                      </p:cBhvr>
                                      <p:tavLst>
                                        <p:tav tm="0">
                                          <p:val>
                                            <p:strVal val="0-#ppt_w/2"/>
                                          </p:val>
                                        </p:tav>
                                        <p:tav tm="100000">
                                          <p:val>
                                            <p:strVal val="#ppt_x"/>
                                          </p:val>
                                        </p:tav>
                                      </p:tavLst>
                                    </p:anim>
                                    <p:anim calcmode="lin" valueType="num">
                                      <p:cBhvr additive="base">
                                        <p:cTn id="23" dur="500" fill="hold"/>
                                        <p:tgtEl>
                                          <p:spTgt spid="39"/>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2500"/>
                            </p:stCondLst>
                            <p:childTnLst>
                              <p:par>
                                <p:cTn id="29" presetID="22" presetClass="entr" presetSubtype="4"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down)">
                                      <p:cBhvr>
                                        <p:cTn id="31" dur="500"/>
                                        <p:tgtEl>
                                          <p:spTgt spid="43"/>
                                        </p:tgtEl>
                                      </p:cBhvr>
                                    </p:animEffect>
                                  </p:childTnLst>
                                </p:cTn>
                              </p:par>
                            </p:childTnLst>
                          </p:cTn>
                        </p:par>
                        <p:par>
                          <p:cTn id="32" fill="hold">
                            <p:stCondLst>
                              <p:cond delay="3000"/>
                            </p:stCondLst>
                            <p:childTnLst>
                              <p:par>
                                <p:cTn id="33" presetID="22" presetClass="entr" presetSubtype="8" fill="hold"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left)">
                                      <p:cBhvr>
                                        <p:cTn id="35" dur="500"/>
                                        <p:tgtEl>
                                          <p:spTgt spid="44"/>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45"/>
                                        </p:tgtEl>
                                        <p:attrNameLst>
                                          <p:attrName>style.visibility</p:attrName>
                                        </p:attrNameLst>
                                      </p:cBhvr>
                                      <p:to>
                                        <p:strVal val="visible"/>
                                      </p:to>
                                    </p:set>
                                    <p:animEffect transition="in" filter="fade">
                                      <p:cBhvr>
                                        <p:cTn id="39" dur="500"/>
                                        <p:tgtEl>
                                          <p:spTgt spid="45"/>
                                        </p:tgtEl>
                                      </p:cBhvr>
                                    </p:animEffect>
                                  </p:childTnLst>
                                </p:cTn>
                              </p:par>
                            </p:childTnLst>
                          </p:cTn>
                        </p:par>
                        <p:par>
                          <p:cTn id="40" fill="hold">
                            <p:stCondLst>
                              <p:cond delay="4000"/>
                            </p:stCondLst>
                            <p:childTnLst>
                              <p:par>
                                <p:cTn id="41" presetID="10" presetClass="entr" presetSubtype="0"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500"/>
                                        <p:tgtEl>
                                          <p:spTgt spid="46"/>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7"/>
                                        </p:tgtEl>
                                        <p:attrNameLst>
                                          <p:attrName>style.visibility</p:attrName>
                                        </p:attrNameLst>
                                      </p:cBhvr>
                                      <p:to>
                                        <p:strVal val="visible"/>
                                      </p:to>
                                    </p:set>
                                    <p:animEffect transition="in" filter="wipe(up)">
                                      <p:cBhvr>
                                        <p:cTn id="47"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45" grpId="0" animBg="1"/>
      <p:bldP spid="46" grpId="0" animBg="1"/>
      <p:bldP spid="4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Freeform 10"/>
          <p:cNvSpPr/>
          <p:nvPr/>
        </p:nvSpPr>
        <p:spPr bwMode="auto">
          <a:xfrm>
            <a:off x="4246713" y="1340819"/>
            <a:ext cx="2866702" cy="397677"/>
          </a:xfrm>
          <a:custGeom>
            <a:avLst/>
            <a:gdLst>
              <a:gd name="T0" fmla="*/ 97 w 8676"/>
              <a:gd name="T1" fmla="*/ 0 h 884"/>
              <a:gd name="T2" fmla="*/ 8475 w 8676"/>
              <a:gd name="T3" fmla="*/ 0 h 884"/>
              <a:gd name="T4" fmla="*/ 8676 w 8676"/>
              <a:gd name="T5" fmla="*/ 202 h 884"/>
              <a:gd name="T6" fmla="*/ 8676 w 8676"/>
              <a:gd name="T7" fmla="*/ 788 h 884"/>
              <a:gd name="T8" fmla="*/ 8579 w 8676"/>
              <a:gd name="T9" fmla="*/ 884 h 884"/>
              <a:gd name="T10" fmla="*/ 97 w 8676"/>
              <a:gd name="T11" fmla="*/ 884 h 884"/>
              <a:gd name="T12" fmla="*/ 0 w 8676"/>
              <a:gd name="T13" fmla="*/ 788 h 884"/>
              <a:gd name="T14" fmla="*/ 0 w 8676"/>
              <a:gd name="T15" fmla="*/ 96 h 884"/>
              <a:gd name="T16" fmla="*/ 97 w 8676"/>
              <a:gd name="T17" fmla="*/ 0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76" h="884">
                <a:moveTo>
                  <a:pt x="97" y="0"/>
                </a:moveTo>
                <a:lnTo>
                  <a:pt x="8475" y="0"/>
                </a:lnTo>
                <a:lnTo>
                  <a:pt x="8676" y="202"/>
                </a:lnTo>
                <a:lnTo>
                  <a:pt x="8676" y="788"/>
                </a:lnTo>
                <a:cubicBezTo>
                  <a:pt x="8676" y="841"/>
                  <a:pt x="8632" y="884"/>
                  <a:pt x="8579" y="884"/>
                </a:cubicBezTo>
                <a:lnTo>
                  <a:pt x="97" y="884"/>
                </a:lnTo>
                <a:cubicBezTo>
                  <a:pt x="44" y="884"/>
                  <a:pt x="0" y="841"/>
                  <a:pt x="0" y="788"/>
                </a:cubicBezTo>
                <a:lnTo>
                  <a:pt x="0" y="96"/>
                </a:lnTo>
                <a:cubicBezTo>
                  <a:pt x="0" y="43"/>
                  <a:pt x="44" y="0"/>
                  <a:pt x="97" y="0"/>
                </a:cubicBezTo>
                <a:close/>
              </a:path>
            </a:pathLst>
          </a:custGeom>
          <a:noFill/>
          <a:ln w="10" cap="flat" cmpd="sng">
            <a:solidFill>
              <a:schemeClr val="accent1"/>
            </a:solidFill>
            <a:round/>
          </a:ln>
        </p:spPr>
        <p:txBody>
          <a:bodyPr lIns="51410" tIns="25705" rIns="51410" bIns="25705"/>
          <a:lstStyle/>
          <a:p>
            <a:endParaRPr lang="zh-CN" altLang="en-US" sz="1050"/>
          </a:p>
        </p:txBody>
      </p:sp>
      <p:sp>
        <p:nvSpPr>
          <p:cNvPr id="31" name="Freeform 10"/>
          <p:cNvSpPr/>
          <p:nvPr/>
        </p:nvSpPr>
        <p:spPr bwMode="auto">
          <a:xfrm>
            <a:off x="4246713" y="2002613"/>
            <a:ext cx="2866702" cy="397677"/>
          </a:xfrm>
          <a:custGeom>
            <a:avLst/>
            <a:gdLst>
              <a:gd name="T0" fmla="*/ 97 w 8676"/>
              <a:gd name="T1" fmla="*/ 0 h 884"/>
              <a:gd name="T2" fmla="*/ 8475 w 8676"/>
              <a:gd name="T3" fmla="*/ 0 h 884"/>
              <a:gd name="T4" fmla="*/ 8676 w 8676"/>
              <a:gd name="T5" fmla="*/ 202 h 884"/>
              <a:gd name="T6" fmla="*/ 8676 w 8676"/>
              <a:gd name="T7" fmla="*/ 788 h 884"/>
              <a:gd name="T8" fmla="*/ 8579 w 8676"/>
              <a:gd name="T9" fmla="*/ 884 h 884"/>
              <a:gd name="T10" fmla="*/ 97 w 8676"/>
              <a:gd name="T11" fmla="*/ 884 h 884"/>
              <a:gd name="T12" fmla="*/ 0 w 8676"/>
              <a:gd name="T13" fmla="*/ 788 h 884"/>
              <a:gd name="T14" fmla="*/ 0 w 8676"/>
              <a:gd name="T15" fmla="*/ 96 h 884"/>
              <a:gd name="T16" fmla="*/ 97 w 8676"/>
              <a:gd name="T17" fmla="*/ 0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76" h="884">
                <a:moveTo>
                  <a:pt x="97" y="0"/>
                </a:moveTo>
                <a:lnTo>
                  <a:pt x="8475" y="0"/>
                </a:lnTo>
                <a:lnTo>
                  <a:pt x="8676" y="202"/>
                </a:lnTo>
                <a:lnTo>
                  <a:pt x="8676" y="788"/>
                </a:lnTo>
                <a:cubicBezTo>
                  <a:pt x="8676" y="841"/>
                  <a:pt x="8632" y="884"/>
                  <a:pt x="8579" y="884"/>
                </a:cubicBezTo>
                <a:lnTo>
                  <a:pt x="97" y="884"/>
                </a:lnTo>
                <a:cubicBezTo>
                  <a:pt x="44" y="884"/>
                  <a:pt x="0" y="841"/>
                  <a:pt x="0" y="788"/>
                </a:cubicBezTo>
                <a:lnTo>
                  <a:pt x="0" y="96"/>
                </a:lnTo>
                <a:cubicBezTo>
                  <a:pt x="0" y="43"/>
                  <a:pt x="44" y="0"/>
                  <a:pt x="97" y="0"/>
                </a:cubicBezTo>
                <a:close/>
              </a:path>
            </a:pathLst>
          </a:custGeom>
          <a:noFill/>
          <a:ln w="10" cap="flat" cmpd="sng">
            <a:solidFill>
              <a:schemeClr val="accent1"/>
            </a:solidFill>
            <a:round/>
          </a:ln>
        </p:spPr>
        <p:txBody>
          <a:bodyPr lIns="51410" tIns="25705" rIns="51410" bIns="25705"/>
          <a:lstStyle/>
          <a:p>
            <a:endParaRPr lang="zh-CN" altLang="en-US" sz="1050"/>
          </a:p>
        </p:txBody>
      </p:sp>
      <p:sp>
        <p:nvSpPr>
          <p:cNvPr id="34" name="Freeform 10"/>
          <p:cNvSpPr/>
          <p:nvPr/>
        </p:nvSpPr>
        <p:spPr bwMode="auto">
          <a:xfrm>
            <a:off x="4246713" y="2664407"/>
            <a:ext cx="2866702" cy="397677"/>
          </a:xfrm>
          <a:custGeom>
            <a:avLst/>
            <a:gdLst>
              <a:gd name="T0" fmla="*/ 97 w 8676"/>
              <a:gd name="T1" fmla="*/ 0 h 884"/>
              <a:gd name="T2" fmla="*/ 8475 w 8676"/>
              <a:gd name="T3" fmla="*/ 0 h 884"/>
              <a:gd name="T4" fmla="*/ 8676 w 8676"/>
              <a:gd name="T5" fmla="*/ 202 h 884"/>
              <a:gd name="T6" fmla="*/ 8676 w 8676"/>
              <a:gd name="T7" fmla="*/ 788 h 884"/>
              <a:gd name="T8" fmla="*/ 8579 w 8676"/>
              <a:gd name="T9" fmla="*/ 884 h 884"/>
              <a:gd name="T10" fmla="*/ 97 w 8676"/>
              <a:gd name="T11" fmla="*/ 884 h 884"/>
              <a:gd name="T12" fmla="*/ 0 w 8676"/>
              <a:gd name="T13" fmla="*/ 788 h 884"/>
              <a:gd name="T14" fmla="*/ 0 w 8676"/>
              <a:gd name="T15" fmla="*/ 96 h 884"/>
              <a:gd name="T16" fmla="*/ 97 w 8676"/>
              <a:gd name="T17" fmla="*/ 0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76" h="884">
                <a:moveTo>
                  <a:pt x="97" y="0"/>
                </a:moveTo>
                <a:lnTo>
                  <a:pt x="8475" y="0"/>
                </a:lnTo>
                <a:lnTo>
                  <a:pt x="8676" y="202"/>
                </a:lnTo>
                <a:lnTo>
                  <a:pt x="8676" y="788"/>
                </a:lnTo>
                <a:cubicBezTo>
                  <a:pt x="8676" y="841"/>
                  <a:pt x="8632" y="884"/>
                  <a:pt x="8579" y="884"/>
                </a:cubicBezTo>
                <a:lnTo>
                  <a:pt x="97" y="884"/>
                </a:lnTo>
                <a:cubicBezTo>
                  <a:pt x="44" y="884"/>
                  <a:pt x="0" y="841"/>
                  <a:pt x="0" y="788"/>
                </a:cubicBezTo>
                <a:lnTo>
                  <a:pt x="0" y="96"/>
                </a:lnTo>
                <a:cubicBezTo>
                  <a:pt x="0" y="43"/>
                  <a:pt x="44" y="0"/>
                  <a:pt x="97" y="0"/>
                </a:cubicBezTo>
                <a:close/>
              </a:path>
            </a:pathLst>
          </a:custGeom>
          <a:noFill/>
          <a:ln w="10" cap="flat" cmpd="sng">
            <a:solidFill>
              <a:schemeClr val="accent1"/>
            </a:solidFill>
            <a:round/>
          </a:ln>
        </p:spPr>
        <p:txBody>
          <a:bodyPr lIns="51410" tIns="25705" rIns="51410" bIns="25705"/>
          <a:lstStyle/>
          <a:p>
            <a:endParaRPr lang="zh-CN" altLang="en-US" sz="1050"/>
          </a:p>
        </p:txBody>
      </p:sp>
      <p:sp>
        <p:nvSpPr>
          <p:cNvPr id="45" name="Freeform 10"/>
          <p:cNvSpPr/>
          <p:nvPr/>
        </p:nvSpPr>
        <p:spPr bwMode="auto">
          <a:xfrm>
            <a:off x="4246713" y="3326201"/>
            <a:ext cx="2866702" cy="397677"/>
          </a:xfrm>
          <a:custGeom>
            <a:avLst/>
            <a:gdLst>
              <a:gd name="T0" fmla="*/ 97 w 8676"/>
              <a:gd name="T1" fmla="*/ 0 h 884"/>
              <a:gd name="T2" fmla="*/ 8475 w 8676"/>
              <a:gd name="T3" fmla="*/ 0 h 884"/>
              <a:gd name="T4" fmla="*/ 8676 w 8676"/>
              <a:gd name="T5" fmla="*/ 202 h 884"/>
              <a:gd name="T6" fmla="*/ 8676 w 8676"/>
              <a:gd name="T7" fmla="*/ 788 h 884"/>
              <a:gd name="T8" fmla="*/ 8579 w 8676"/>
              <a:gd name="T9" fmla="*/ 884 h 884"/>
              <a:gd name="T10" fmla="*/ 97 w 8676"/>
              <a:gd name="T11" fmla="*/ 884 h 884"/>
              <a:gd name="T12" fmla="*/ 0 w 8676"/>
              <a:gd name="T13" fmla="*/ 788 h 884"/>
              <a:gd name="T14" fmla="*/ 0 w 8676"/>
              <a:gd name="T15" fmla="*/ 96 h 884"/>
              <a:gd name="T16" fmla="*/ 97 w 8676"/>
              <a:gd name="T17" fmla="*/ 0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76" h="884">
                <a:moveTo>
                  <a:pt x="97" y="0"/>
                </a:moveTo>
                <a:lnTo>
                  <a:pt x="8475" y="0"/>
                </a:lnTo>
                <a:lnTo>
                  <a:pt x="8676" y="202"/>
                </a:lnTo>
                <a:lnTo>
                  <a:pt x="8676" y="788"/>
                </a:lnTo>
                <a:cubicBezTo>
                  <a:pt x="8676" y="841"/>
                  <a:pt x="8632" y="884"/>
                  <a:pt x="8579" y="884"/>
                </a:cubicBezTo>
                <a:lnTo>
                  <a:pt x="97" y="884"/>
                </a:lnTo>
                <a:cubicBezTo>
                  <a:pt x="44" y="884"/>
                  <a:pt x="0" y="841"/>
                  <a:pt x="0" y="788"/>
                </a:cubicBezTo>
                <a:lnTo>
                  <a:pt x="0" y="96"/>
                </a:lnTo>
                <a:cubicBezTo>
                  <a:pt x="0" y="43"/>
                  <a:pt x="44" y="0"/>
                  <a:pt x="97" y="0"/>
                </a:cubicBezTo>
                <a:close/>
              </a:path>
            </a:pathLst>
          </a:custGeom>
          <a:noFill/>
          <a:ln w="10" cap="flat" cmpd="sng">
            <a:solidFill>
              <a:schemeClr val="accent1"/>
            </a:solidFill>
            <a:round/>
          </a:ln>
        </p:spPr>
        <p:txBody>
          <a:bodyPr lIns="51410" tIns="25705" rIns="51410" bIns="25705"/>
          <a:lstStyle/>
          <a:p>
            <a:endParaRPr lang="zh-CN" altLang="en-US" sz="1050"/>
          </a:p>
        </p:txBody>
      </p:sp>
      <p:sp>
        <p:nvSpPr>
          <p:cNvPr id="49" name="TextBox 105"/>
          <p:cNvSpPr txBox="1">
            <a:spLocks noChangeArrowheads="1"/>
          </p:cNvSpPr>
          <p:nvPr/>
        </p:nvSpPr>
        <p:spPr bwMode="auto">
          <a:xfrm>
            <a:off x="5146951" y="1409827"/>
            <a:ext cx="1577563" cy="259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10" tIns="25705" rIns="51410" bIns="25705">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350" dirty="0">
                <a:solidFill>
                  <a:schemeClr val="accent1"/>
                </a:solidFill>
                <a:latin typeface="微软雅黑" panose="020B0503020204020204" pitchFamily="34" charset="-122"/>
                <a:ea typeface="微软雅黑" panose="020B0503020204020204" pitchFamily="34" charset="-122"/>
              </a:rPr>
              <a:t>添加标题内容</a:t>
            </a:r>
          </a:p>
        </p:txBody>
      </p:sp>
      <p:grpSp>
        <p:nvGrpSpPr>
          <p:cNvPr id="5" name="组合 4"/>
          <p:cNvGrpSpPr/>
          <p:nvPr/>
        </p:nvGrpSpPr>
        <p:grpSpPr>
          <a:xfrm>
            <a:off x="4537834" y="1281371"/>
            <a:ext cx="505446" cy="434739"/>
            <a:chOff x="2446820" y="3582761"/>
            <a:chExt cx="674084" cy="579786"/>
          </a:xfrm>
          <a:solidFill>
            <a:srgbClr val="E7795E"/>
          </a:solidFill>
        </p:grpSpPr>
        <p:sp>
          <p:nvSpPr>
            <p:cNvPr id="27" name="Freeform 11"/>
            <p:cNvSpPr/>
            <p:nvPr/>
          </p:nvSpPr>
          <p:spPr bwMode="auto">
            <a:xfrm>
              <a:off x="2446820" y="3582761"/>
              <a:ext cx="674084" cy="85194"/>
            </a:xfrm>
            <a:custGeom>
              <a:avLst/>
              <a:gdLst>
                <a:gd name="T0" fmla="*/ 111 w 1156"/>
                <a:gd name="T1" fmla="*/ 0 h 142"/>
                <a:gd name="T2" fmla="*/ 1045 w 1156"/>
                <a:gd name="T3" fmla="*/ 0 h 142"/>
                <a:gd name="T4" fmla="*/ 1156 w 1156"/>
                <a:gd name="T5" fmla="*/ 142 h 142"/>
                <a:gd name="T6" fmla="*/ 0 w 1156"/>
                <a:gd name="T7" fmla="*/ 142 h 142"/>
                <a:gd name="T8" fmla="*/ 111 w 1156"/>
                <a:gd name="T9" fmla="*/ 0 h 142"/>
              </a:gdLst>
              <a:ahLst/>
              <a:cxnLst>
                <a:cxn ang="0">
                  <a:pos x="T0" y="T1"/>
                </a:cxn>
                <a:cxn ang="0">
                  <a:pos x="T2" y="T3"/>
                </a:cxn>
                <a:cxn ang="0">
                  <a:pos x="T4" y="T5"/>
                </a:cxn>
                <a:cxn ang="0">
                  <a:pos x="T6" y="T7"/>
                </a:cxn>
                <a:cxn ang="0">
                  <a:pos x="T8" y="T9"/>
                </a:cxn>
              </a:cxnLst>
              <a:rect l="0" t="0" r="r" b="b"/>
              <a:pathLst>
                <a:path w="1156" h="142">
                  <a:moveTo>
                    <a:pt x="111" y="0"/>
                  </a:moveTo>
                  <a:lnTo>
                    <a:pt x="1045" y="0"/>
                  </a:lnTo>
                  <a:lnTo>
                    <a:pt x="1156" y="142"/>
                  </a:lnTo>
                  <a:lnTo>
                    <a:pt x="0" y="142"/>
                  </a:lnTo>
                  <a:lnTo>
                    <a:pt x="111" y="0"/>
                  </a:lnTo>
                  <a:close/>
                </a:path>
              </a:pathLst>
            </a:custGeom>
            <a:solidFill>
              <a:schemeClr val="accent1"/>
            </a:solidFill>
            <a:ln>
              <a:noFill/>
            </a:ln>
          </p:spPr>
          <p:txBody>
            <a:bodyPr lIns="51410" tIns="25705" rIns="51410" bIns="25705"/>
            <a:lstStyle/>
            <a:p>
              <a:endParaRPr lang="zh-CN" altLang="en-US" sz="1050"/>
            </a:p>
          </p:txBody>
        </p:sp>
        <p:sp>
          <p:nvSpPr>
            <p:cNvPr id="29" name="Rectangle 12"/>
            <p:cNvSpPr>
              <a:spLocks noChangeArrowheads="1"/>
            </p:cNvSpPr>
            <p:nvPr/>
          </p:nvSpPr>
          <p:spPr bwMode="auto">
            <a:xfrm>
              <a:off x="2511588" y="3604589"/>
              <a:ext cx="544548" cy="557958"/>
            </a:xfrm>
            <a:prstGeom prst="rect">
              <a:avLst/>
            </a:prstGeom>
            <a:solidFill>
              <a:schemeClr val="accent1"/>
            </a:solidFill>
            <a:ln>
              <a:noFill/>
            </a:ln>
          </p:spPr>
          <p:txBody>
            <a:bodyPr lIns="51410" tIns="25705" rIns="51410" bIns="25705"/>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050"/>
            </a:p>
          </p:txBody>
        </p:sp>
        <p:sp>
          <p:nvSpPr>
            <p:cNvPr id="50" name="TextBox 106"/>
            <p:cNvSpPr txBox="1">
              <a:spLocks noChangeArrowheads="1"/>
            </p:cNvSpPr>
            <p:nvPr/>
          </p:nvSpPr>
          <p:spPr bwMode="auto">
            <a:xfrm>
              <a:off x="2593479" y="3636401"/>
              <a:ext cx="377825" cy="438649"/>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51410" tIns="25705" rIns="51410" bIns="25705">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b="1">
                  <a:solidFill>
                    <a:srgbClr val="FFFFFF"/>
                  </a:solidFill>
                  <a:latin typeface="微软雅黑" panose="020B0503020204020204" pitchFamily="34" charset="-122"/>
                  <a:ea typeface="微软雅黑" panose="020B0503020204020204" pitchFamily="34" charset="-122"/>
                </a:rPr>
                <a:t>1</a:t>
              </a:r>
              <a:endParaRPr lang="zh-CN" altLang="en-US" b="1">
                <a:solidFill>
                  <a:srgbClr val="FFFFFF"/>
                </a:solidFill>
                <a:latin typeface="微软雅黑" panose="020B0503020204020204" pitchFamily="34" charset="-122"/>
                <a:ea typeface="微软雅黑" panose="020B0503020204020204" pitchFamily="34" charset="-122"/>
              </a:endParaRPr>
            </a:p>
          </p:txBody>
        </p:sp>
      </p:grpSp>
      <p:sp>
        <p:nvSpPr>
          <p:cNvPr id="51" name="TextBox 108"/>
          <p:cNvSpPr txBox="1">
            <a:spLocks noChangeArrowheads="1"/>
          </p:cNvSpPr>
          <p:nvPr/>
        </p:nvSpPr>
        <p:spPr bwMode="auto">
          <a:xfrm>
            <a:off x="5146951" y="2071621"/>
            <a:ext cx="1842398" cy="259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10" tIns="25705" rIns="51410" bIns="25705">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350" dirty="0">
                <a:solidFill>
                  <a:schemeClr val="accent1"/>
                </a:solidFill>
                <a:latin typeface="微软雅黑" panose="020B0503020204020204" pitchFamily="34" charset="-122"/>
                <a:ea typeface="微软雅黑" panose="020B0503020204020204" pitchFamily="34" charset="-122"/>
              </a:rPr>
              <a:t>添加标题内容</a:t>
            </a:r>
          </a:p>
        </p:txBody>
      </p:sp>
      <p:grpSp>
        <p:nvGrpSpPr>
          <p:cNvPr id="8" name="组合 7"/>
          <p:cNvGrpSpPr/>
          <p:nvPr/>
        </p:nvGrpSpPr>
        <p:grpSpPr>
          <a:xfrm>
            <a:off x="4537834" y="1943410"/>
            <a:ext cx="505446" cy="434738"/>
            <a:chOff x="2446820" y="4468698"/>
            <a:chExt cx="674084" cy="579785"/>
          </a:xfrm>
          <a:solidFill>
            <a:srgbClr val="E7795E"/>
          </a:solidFill>
        </p:grpSpPr>
        <p:sp>
          <p:nvSpPr>
            <p:cNvPr id="30" name="Freeform 11"/>
            <p:cNvSpPr/>
            <p:nvPr/>
          </p:nvSpPr>
          <p:spPr bwMode="auto">
            <a:xfrm>
              <a:off x="2446820" y="4468698"/>
              <a:ext cx="674084" cy="85194"/>
            </a:xfrm>
            <a:custGeom>
              <a:avLst/>
              <a:gdLst>
                <a:gd name="T0" fmla="*/ 111 w 1156"/>
                <a:gd name="T1" fmla="*/ 0 h 142"/>
                <a:gd name="T2" fmla="*/ 1045 w 1156"/>
                <a:gd name="T3" fmla="*/ 0 h 142"/>
                <a:gd name="T4" fmla="*/ 1156 w 1156"/>
                <a:gd name="T5" fmla="*/ 142 h 142"/>
                <a:gd name="T6" fmla="*/ 0 w 1156"/>
                <a:gd name="T7" fmla="*/ 142 h 142"/>
                <a:gd name="T8" fmla="*/ 111 w 1156"/>
                <a:gd name="T9" fmla="*/ 0 h 142"/>
              </a:gdLst>
              <a:ahLst/>
              <a:cxnLst>
                <a:cxn ang="0">
                  <a:pos x="T0" y="T1"/>
                </a:cxn>
                <a:cxn ang="0">
                  <a:pos x="T2" y="T3"/>
                </a:cxn>
                <a:cxn ang="0">
                  <a:pos x="T4" y="T5"/>
                </a:cxn>
                <a:cxn ang="0">
                  <a:pos x="T6" y="T7"/>
                </a:cxn>
                <a:cxn ang="0">
                  <a:pos x="T8" y="T9"/>
                </a:cxn>
              </a:cxnLst>
              <a:rect l="0" t="0" r="r" b="b"/>
              <a:pathLst>
                <a:path w="1156" h="142">
                  <a:moveTo>
                    <a:pt x="111" y="0"/>
                  </a:moveTo>
                  <a:lnTo>
                    <a:pt x="1045" y="0"/>
                  </a:lnTo>
                  <a:lnTo>
                    <a:pt x="1156" y="142"/>
                  </a:lnTo>
                  <a:lnTo>
                    <a:pt x="0" y="142"/>
                  </a:lnTo>
                  <a:lnTo>
                    <a:pt x="111" y="0"/>
                  </a:lnTo>
                  <a:close/>
                </a:path>
              </a:pathLst>
            </a:custGeom>
            <a:solidFill>
              <a:schemeClr val="accent1"/>
            </a:solidFill>
            <a:ln>
              <a:noFill/>
            </a:ln>
          </p:spPr>
          <p:txBody>
            <a:bodyPr lIns="51410" tIns="25705" rIns="51410" bIns="25705"/>
            <a:lstStyle/>
            <a:p>
              <a:endParaRPr lang="zh-CN" altLang="en-US" sz="1050"/>
            </a:p>
          </p:txBody>
        </p:sp>
        <p:sp>
          <p:nvSpPr>
            <p:cNvPr id="32" name="Rectangle 12"/>
            <p:cNvSpPr>
              <a:spLocks noChangeArrowheads="1"/>
            </p:cNvSpPr>
            <p:nvPr/>
          </p:nvSpPr>
          <p:spPr bwMode="auto">
            <a:xfrm>
              <a:off x="2511588" y="4490525"/>
              <a:ext cx="544548" cy="557958"/>
            </a:xfrm>
            <a:prstGeom prst="rect">
              <a:avLst/>
            </a:prstGeom>
            <a:solidFill>
              <a:schemeClr val="accent1"/>
            </a:solidFill>
            <a:ln>
              <a:noFill/>
            </a:ln>
          </p:spPr>
          <p:txBody>
            <a:bodyPr lIns="51410" tIns="25705" rIns="51410" bIns="25705"/>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050"/>
            </a:p>
          </p:txBody>
        </p:sp>
        <p:sp>
          <p:nvSpPr>
            <p:cNvPr id="52" name="TextBox 109"/>
            <p:cNvSpPr txBox="1">
              <a:spLocks noChangeArrowheads="1"/>
            </p:cNvSpPr>
            <p:nvPr/>
          </p:nvSpPr>
          <p:spPr bwMode="auto">
            <a:xfrm>
              <a:off x="2593479" y="4508602"/>
              <a:ext cx="377825" cy="43865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51410" tIns="25705" rIns="51410" bIns="25705">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b="1" dirty="0">
                  <a:solidFill>
                    <a:srgbClr val="FFFFFF"/>
                  </a:solidFill>
                  <a:latin typeface="微软雅黑" panose="020B0503020204020204" pitchFamily="34" charset="-122"/>
                  <a:ea typeface="微软雅黑" panose="020B0503020204020204" pitchFamily="34" charset="-122"/>
                </a:rPr>
                <a:t>3</a:t>
              </a:r>
              <a:endParaRPr lang="zh-CN" altLang="en-US" b="1" dirty="0">
                <a:solidFill>
                  <a:srgbClr val="FFFFFF"/>
                </a:solidFill>
                <a:latin typeface="微软雅黑" panose="020B0503020204020204" pitchFamily="34" charset="-122"/>
                <a:ea typeface="微软雅黑" panose="020B0503020204020204" pitchFamily="34" charset="-122"/>
              </a:endParaRPr>
            </a:p>
          </p:txBody>
        </p:sp>
      </p:grpSp>
      <p:sp>
        <p:nvSpPr>
          <p:cNvPr id="53" name="TextBox 115"/>
          <p:cNvSpPr txBox="1">
            <a:spLocks noChangeArrowheads="1"/>
          </p:cNvSpPr>
          <p:nvPr/>
        </p:nvSpPr>
        <p:spPr bwMode="auto">
          <a:xfrm>
            <a:off x="5146951" y="2733415"/>
            <a:ext cx="1596440" cy="259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10" tIns="25705" rIns="51410" bIns="25705">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350" dirty="0">
                <a:solidFill>
                  <a:schemeClr val="accent1"/>
                </a:solidFill>
                <a:latin typeface="微软雅黑" panose="020B0503020204020204" pitchFamily="34" charset="-122"/>
                <a:ea typeface="微软雅黑" panose="020B0503020204020204" pitchFamily="34" charset="-122"/>
              </a:rPr>
              <a:t>添加标题内容</a:t>
            </a:r>
          </a:p>
        </p:txBody>
      </p:sp>
      <p:grpSp>
        <p:nvGrpSpPr>
          <p:cNvPr id="7" name="组合 6"/>
          <p:cNvGrpSpPr/>
          <p:nvPr/>
        </p:nvGrpSpPr>
        <p:grpSpPr>
          <a:xfrm>
            <a:off x="4537834" y="2605448"/>
            <a:ext cx="505446" cy="434739"/>
            <a:chOff x="6757212" y="3596733"/>
            <a:chExt cx="674084" cy="579786"/>
          </a:xfrm>
          <a:solidFill>
            <a:srgbClr val="E7795E"/>
          </a:solidFill>
        </p:grpSpPr>
        <p:sp>
          <p:nvSpPr>
            <p:cNvPr id="33" name="Freeform 11"/>
            <p:cNvSpPr/>
            <p:nvPr/>
          </p:nvSpPr>
          <p:spPr bwMode="auto">
            <a:xfrm>
              <a:off x="6757212" y="3596733"/>
              <a:ext cx="674084" cy="85194"/>
            </a:xfrm>
            <a:custGeom>
              <a:avLst/>
              <a:gdLst>
                <a:gd name="T0" fmla="*/ 111 w 1156"/>
                <a:gd name="T1" fmla="*/ 0 h 142"/>
                <a:gd name="T2" fmla="*/ 1045 w 1156"/>
                <a:gd name="T3" fmla="*/ 0 h 142"/>
                <a:gd name="T4" fmla="*/ 1156 w 1156"/>
                <a:gd name="T5" fmla="*/ 142 h 142"/>
                <a:gd name="T6" fmla="*/ 0 w 1156"/>
                <a:gd name="T7" fmla="*/ 142 h 142"/>
                <a:gd name="T8" fmla="*/ 111 w 1156"/>
                <a:gd name="T9" fmla="*/ 0 h 142"/>
              </a:gdLst>
              <a:ahLst/>
              <a:cxnLst>
                <a:cxn ang="0">
                  <a:pos x="T0" y="T1"/>
                </a:cxn>
                <a:cxn ang="0">
                  <a:pos x="T2" y="T3"/>
                </a:cxn>
                <a:cxn ang="0">
                  <a:pos x="T4" y="T5"/>
                </a:cxn>
                <a:cxn ang="0">
                  <a:pos x="T6" y="T7"/>
                </a:cxn>
                <a:cxn ang="0">
                  <a:pos x="T8" y="T9"/>
                </a:cxn>
              </a:cxnLst>
              <a:rect l="0" t="0" r="r" b="b"/>
              <a:pathLst>
                <a:path w="1156" h="142">
                  <a:moveTo>
                    <a:pt x="111" y="0"/>
                  </a:moveTo>
                  <a:lnTo>
                    <a:pt x="1045" y="0"/>
                  </a:lnTo>
                  <a:lnTo>
                    <a:pt x="1156" y="142"/>
                  </a:lnTo>
                  <a:lnTo>
                    <a:pt x="0" y="142"/>
                  </a:lnTo>
                  <a:lnTo>
                    <a:pt x="111" y="0"/>
                  </a:lnTo>
                  <a:close/>
                </a:path>
              </a:pathLst>
            </a:custGeom>
            <a:solidFill>
              <a:schemeClr val="accent1"/>
            </a:solidFill>
            <a:ln>
              <a:noFill/>
            </a:ln>
          </p:spPr>
          <p:txBody>
            <a:bodyPr lIns="51410" tIns="25705" rIns="51410" bIns="25705"/>
            <a:lstStyle/>
            <a:p>
              <a:endParaRPr lang="zh-CN" altLang="en-US" sz="1050"/>
            </a:p>
          </p:txBody>
        </p:sp>
        <p:sp>
          <p:nvSpPr>
            <p:cNvPr id="35" name="Rectangle 12"/>
            <p:cNvSpPr>
              <a:spLocks noChangeArrowheads="1"/>
            </p:cNvSpPr>
            <p:nvPr/>
          </p:nvSpPr>
          <p:spPr bwMode="auto">
            <a:xfrm>
              <a:off x="6821980" y="3618561"/>
              <a:ext cx="544548" cy="557958"/>
            </a:xfrm>
            <a:prstGeom prst="rect">
              <a:avLst/>
            </a:prstGeom>
            <a:solidFill>
              <a:schemeClr val="accent1"/>
            </a:solidFill>
            <a:ln>
              <a:noFill/>
            </a:ln>
          </p:spPr>
          <p:txBody>
            <a:bodyPr lIns="51410" tIns="25705" rIns="51410" bIns="25705"/>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050"/>
            </a:p>
          </p:txBody>
        </p:sp>
        <p:sp>
          <p:nvSpPr>
            <p:cNvPr id="54" name="TextBox 116"/>
            <p:cNvSpPr txBox="1">
              <a:spLocks noChangeArrowheads="1"/>
            </p:cNvSpPr>
            <p:nvPr/>
          </p:nvSpPr>
          <p:spPr bwMode="auto">
            <a:xfrm>
              <a:off x="6903871" y="3635657"/>
              <a:ext cx="377825" cy="438649"/>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51410" tIns="25705" rIns="51410" bIns="25705">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b="1" dirty="0">
                  <a:solidFill>
                    <a:srgbClr val="FFFFFF"/>
                  </a:solidFill>
                  <a:latin typeface="微软雅黑" panose="020B0503020204020204" pitchFamily="34" charset="-122"/>
                  <a:ea typeface="微软雅黑" panose="020B0503020204020204" pitchFamily="34" charset="-122"/>
                </a:rPr>
                <a:t>2</a:t>
              </a:r>
              <a:endParaRPr lang="zh-CN" altLang="en-US" b="1" dirty="0">
                <a:solidFill>
                  <a:srgbClr val="FFFFFF"/>
                </a:solidFill>
                <a:latin typeface="微软雅黑" panose="020B0503020204020204" pitchFamily="34" charset="-122"/>
                <a:ea typeface="微软雅黑" panose="020B0503020204020204" pitchFamily="34" charset="-122"/>
              </a:endParaRPr>
            </a:p>
          </p:txBody>
        </p:sp>
      </p:grpSp>
      <p:sp>
        <p:nvSpPr>
          <p:cNvPr id="55" name="TextBox 117"/>
          <p:cNvSpPr txBox="1">
            <a:spLocks noChangeArrowheads="1"/>
          </p:cNvSpPr>
          <p:nvPr/>
        </p:nvSpPr>
        <p:spPr bwMode="auto">
          <a:xfrm>
            <a:off x="5146951" y="3395209"/>
            <a:ext cx="1596440" cy="259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10" tIns="25705" rIns="51410" bIns="25705">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350" dirty="0">
                <a:solidFill>
                  <a:schemeClr val="accent1"/>
                </a:solidFill>
                <a:latin typeface="微软雅黑" panose="020B0503020204020204" pitchFamily="34" charset="-122"/>
                <a:ea typeface="微软雅黑" panose="020B0503020204020204" pitchFamily="34" charset="-122"/>
              </a:rPr>
              <a:t>添加标题内容</a:t>
            </a:r>
          </a:p>
        </p:txBody>
      </p:sp>
      <p:grpSp>
        <p:nvGrpSpPr>
          <p:cNvPr id="6" name="组合 5"/>
          <p:cNvGrpSpPr/>
          <p:nvPr/>
        </p:nvGrpSpPr>
        <p:grpSpPr>
          <a:xfrm>
            <a:off x="4537834" y="3267488"/>
            <a:ext cx="505446" cy="434739"/>
            <a:chOff x="6757212" y="4475801"/>
            <a:chExt cx="674084" cy="579786"/>
          </a:xfrm>
          <a:solidFill>
            <a:srgbClr val="E7795E"/>
          </a:solidFill>
        </p:grpSpPr>
        <p:sp>
          <p:nvSpPr>
            <p:cNvPr id="41" name="Freeform 11"/>
            <p:cNvSpPr/>
            <p:nvPr/>
          </p:nvSpPr>
          <p:spPr bwMode="auto">
            <a:xfrm>
              <a:off x="6757212" y="4475801"/>
              <a:ext cx="674084" cy="85194"/>
            </a:xfrm>
            <a:custGeom>
              <a:avLst/>
              <a:gdLst>
                <a:gd name="T0" fmla="*/ 111 w 1156"/>
                <a:gd name="T1" fmla="*/ 0 h 142"/>
                <a:gd name="T2" fmla="*/ 1045 w 1156"/>
                <a:gd name="T3" fmla="*/ 0 h 142"/>
                <a:gd name="T4" fmla="*/ 1156 w 1156"/>
                <a:gd name="T5" fmla="*/ 142 h 142"/>
                <a:gd name="T6" fmla="*/ 0 w 1156"/>
                <a:gd name="T7" fmla="*/ 142 h 142"/>
                <a:gd name="T8" fmla="*/ 111 w 1156"/>
                <a:gd name="T9" fmla="*/ 0 h 142"/>
              </a:gdLst>
              <a:ahLst/>
              <a:cxnLst>
                <a:cxn ang="0">
                  <a:pos x="T0" y="T1"/>
                </a:cxn>
                <a:cxn ang="0">
                  <a:pos x="T2" y="T3"/>
                </a:cxn>
                <a:cxn ang="0">
                  <a:pos x="T4" y="T5"/>
                </a:cxn>
                <a:cxn ang="0">
                  <a:pos x="T6" y="T7"/>
                </a:cxn>
                <a:cxn ang="0">
                  <a:pos x="T8" y="T9"/>
                </a:cxn>
              </a:cxnLst>
              <a:rect l="0" t="0" r="r" b="b"/>
              <a:pathLst>
                <a:path w="1156" h="142">
                  <a:moveTo>
                    <a:pt x="111" y="0"/>
                  </a:moveTo>
                  <a:lnTo>
                    <a:pt x="1045" y="0"/>
                  </a:lnTo>
                  <a:lnTo>
                    <a:pt x="1156" y="142"/>
                  </a:lnTo>
                  <a:lnTo>
                    <a:pt x="0" y="142"/>
                  </a:lnTo>
                  <a:lnTo>
                    <a:pt x="111" y="0"/>
                  </a:lnTo>
                  <a:close/>
                </a:path>
              </a:pathLst>
            </a:custGeom>
            <a:solidFill>
              <a:schemeClr val="accent1"/>
            </a:solidFill>
            <a:ln w="9525">
              <a:noFill/>
              <a:round/>
            </a:ln>
          </p:spPr>
          <p:txBody>
            <a:bodyPr lIns="51410" tIns="25705" rIns="51410" bIns="25705"/>
            <a:lstStyle/>
            <a:p>
              <a:endParaRPr lang="zh-CN" altLang="en-US" sz="1050"/>
            </a:p>
          </p:txBody>
        </p:sp>
        <p:sp>
          <p:nvSpPr>
            <p:cNvPr id="48" name="Rectangle 12"/>
            <p:cNvSpPr>
              <a:spLocks noChangeArrowheads="1"/>
            </p:cNvSpPr>
            <p:nvPr/>
          </p:nvSpPr>
          <p:spPr bwMode="auto">
            <a:xfrm>
              <a:off x="6821980" y="4497629"/>
              <a:ext cx="544548" cy="557958"/>
            </a:xfrm>
            <a:prstGeom prst="rect">
              <a:avLst/>
            </a:prstGeom>
            <a:solidFill>
              <a:schemeClr val="accent1"/>
            </a:solidFill>
            <a:ln w="9525">
              <a:noFill/>
              <a:miter lim="800000"/>
            </a:ln>
          </p:spPr>
          <p:txBody>
            <a:bodyPr lIns="51410" tIns="25705" rIns="51410" bIns="25705"/>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050"/>
            </a:p>
          </p:txBody>
        </p:sp>
        <p:sp>
          <p:nvSpPr>
            <p:cNvPr id="56" name="TextBox 118"/>
            <p:cNvSpPr txBox="1">
              <a:spLocks noChangeArrowheads="1"/>
            </p:cNvSpPr>
            <p:nvPr/>
          </p:nvSpPr>
          <p:spPr bwMode="auto">
            <a:xfrm>
              <a:off x="6903871" y="4521592"/>
              <a:ext cx="377825" cy="438649"/>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51410" tIns="25705" rIns="51410" bIns="25705">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b="1" dirty="0">
                  <a:solidFill>
                    <a:srgbClr val="FFFFFF"/>
                  </a:solidFill>
                  <a:latin typeface="微软雅黑" panose="020B0503020204020204" pitchFamily="34" charset="-122"/>
                  <a:ea typeface="微软雅黑" panose="020B0503020204020204" pitchFamily="34" charset="-122"/>
                </a:rPr>
                <a:t>4</a:t>
              </a:r>
              <a:endParaRPr lang="zh-CN" altLang="en-US" b="1" dirty="0">
                <a:solidFill>
                  <a:srgbClr val="FFFFFF"/>
                </a:solidFill>
                <a:latin typeface="微软雅黑" panose="020B0503020204020204" pitchFamily="34" charset="-122"/>
                <a:ea typeface="微软雅黑" panose="020B0503020204020204" pitchFamily="34" charset="-122"/>
              </a:endParaRPr>
            </a:p>
          </p:txBody>
        </p:sp>
      </p:grpSp>
      <p:sp>
        <p:nvSpPr>
          <p:cNvPr id="37" name="矩形 36"/>
          <p:cNvSpPr/>
          <p:nvPr/>
        </p:nvSpPr>
        <p:spPr>
          <a:xfrm>
            <a:off x="1546027" y="2162136"/>
            <a:ext cx="2134298" cy="11072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altLang="zh-CN" sz="2400" dirty="0">
                <a:solidFill>
                  <a:schemeClr val="accent2"/>
                </a:solidFill>
                <a:latin typeface="张海山锐线体简" panose="02000000000000000000" pitchFamily="2" charset="-122"/>
                <a:ea typeface="张海山锐线体简" panose="02000000000000000000" pitchFamily="2" charset="-122"/>
              </a:rPr>
              <a:t>DIRECTORY</a:t>
            </a:r>
            <a:endParaRPr lang="zh-CN" altLang="en-US" sz="3300" dirty="0">
              <a:solidFill>
                <a:schemeClr val="accent2"/>
              </a:solidFill>
              <a:latin typeface="张海山锐线体简" panose="02000000000000000000" pitchFamily="2" charset="-122"/>
              <a:ea typeface="张海山锐线体简" panose="02000000000000000000" pitchFamily="2" charset="-122"/>
            </a:endParaRPr>
          </a:p>
        </p:txBody>
      </p:sp>
      <p:sp>
        <p:nvSpPr>
          <p:cNvPr id="38" name="矩形 37"/>
          <p:cNvSpPr/>
          <p:nvPr/>
        </p:nvSpPr>
        <p:spPr>
          <a:xfrm>
            <a:off x="1546027" y="1707654"/>
            <a:ext cx="2134298" cy="11072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zh-CN" altLang="en-US" sz="3600" b="1" dirty="0">
                <a:solidFill>
                  <a:schemeClr val="accent2"/>
                </a:solidFill>
                <a:latin typeface="张海山锐线体简" panose="02000000000000000000" pitchFamily="2" charset="-122"/>
                <a:ea typeface="张海山锐线体简" panose="02000000000000000000" pitchFamily="2" charset="-122"/>
              </a:rPr>
              <a:t>目录</a:t>
            </a:r>
            <a:endParaRPr lang="en-US" altLang="zh-CN" sz="3600" b="1" dirty="0">
              <a:solidFill>
                <a:schemeClr val="accent2"/>
              </a:solidFill>
              <a:latin typeface="张海山锐线体简" panose="02000000000000000000" pitchFamily="2" charset="-122"/>
              <a:ea typeface="张海山锐线体简" panose="02000000000000000000" pitchFamily="2"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iterate type="lt">
                                    <p:tmPct val="10000"/>
                                  </p:iterate>
                                  <p:childTnLst>
                                    <p:set>
                                      <p:cBhvr>
                                        <p:cTn id="6" dur="1" fill="hold">
                                          <p:stCondLst>
                                            <p:cond delay="0"/>
                                          </p:stCondLst>
                                        </p:cTn>
                                        <p:tgtEl>
                                          <p:spTgt spid="38"/>
                                        </p:tgtEl>
                                        <p:attrNameLst>
                                          <p:attrName>style.visibility</p:attrName>
                                        </p:attrNameLst>
                                      </p:cBhvr>
                                      <p:to>
                                        <p:strVal val="visible"/>
                                      </p:to>
                                    </p:set>
                                    <p:anim calcmode="lin" valueType="num">
                                      <p:cBhvr>
                                        <p:cTn id="7" dur="500" fill="hold"/>
                                        <p:tgtEl>
                                          <p:spTgt spid="38"/>
                                        </p:tgtEl>
                                        <p:attrNameLst>
                                          <p:attrName>ppt_w</p:attrName>
                                        </p:attrNameLst>
                                      </p:cBhvr>
                                      <p:tavLst>
                                        <p:tav tm="0">
                                          <p:val>
                                            <p:fltVal val="0"/>
                                          </p:val>
                                        </p:tav>
                                        <p:tav tm="100000">
                                          <p:val>
                                            <p:strVal val="#ppt_w"/>
                                          </p:val>
                                        </p:tav>
                                      </p:tavLst>
                                    </p:anim>
                                    <p:anim calcmode="lin" valueType="num">
                                      <p:cBhvr>
                                        <p:cTn id="8" dur="500" fill="hold"/>
                                        <p:tgtEl>
                                          <p:spTgt spid="38"/>
                                        </p:tgtEl>
                                        <p:attrNameLst>
                                          <p:attrName>ppt_h</p:attrName>
                                        </p:attrNameLst>
                                      </p:cBhvr>
                                      <p:tavLst>
                                        <p:tav tm="0">
                                          <p:val>
                                            <p:fltVal val="0"/>
                                          </p:val>
                                        </p:tav>
                                        <p:tav tm="100000">
                                          <p:val>
                                            <p:strVal val="#ppt_h"/>
                                          </p:val>
                                        </p:tav>
                                      </p:tavLst>
                                    </p:anim>
                                    <p:animEffect transition="in" filter="fade">
                                      <p:cBhvr>
                                        <p:cTn id="9" dur="500"/>
                                        <p:tgtEl>
                                          <p:spTgt spid="38"/>
                                        </p:tgtEl>
                                      </p:cBhvr>
                                    </p:animEffect>
                                  </p:childTnLst>
                                </p:cTn>
                              </p:par>
                            </p:childTnLst>
                          </p:cTn>
                        </p:par>
                        <p:par>
                          <p:cTn id="10" fill="hold">
                            <p:stCondLst>
                              <p:cond delay="0"/>
                            </p:stCondLst>
                            <p:childTnLst>
                              <p:par>
                                <p:cTn id="11" presetID="12" presetClass="entr" presetSubtype="1" fill="hold" grpId="0" nodeType="afterEffect">
                                  <p:stCondLst>
                                    <p:cond delay="0"/>
                                  </p:stCondLst>
                                  <p:childTnLst>
                                    <p:set>
                                      <p:cBhvr>
                                        <p:cTn id="12" dur="1" fill="hold">
                                          <p:stCondLst>
                                            <p:cond delay="0"/>
                                          </p:stCondLst>
                                        </p:cTn>
                                        <p:tgtEl>
                                          <p:spTgt spid="37"/>
                                        </p:tgtEl>
                                        <p:attrNameLst>
                                          <p:attrName>style.visibility</p:attrName>
                                        </p:attrNameLst>
                                      </p:cBhvr>
                                      <p:to>
                                        <p:strVal val="visible"/>
                                      </p:to>
                                    </p:set>
                                    <p:anim calcmode="lin" valueType="num">
                                      <p:cBhvr additive="base">
                                        <p:cTn id="13" dur="500"/>
                                        <p:tgtEl>
                                          <p:spTgt spid="37"/>
                                        </p:tgtEl>
                                        <p:attrNameLst>
                                          <p:attrName>ppt_y</p:attrName>
                                        </p:attrNameLst>
                                      </p:cBhvr>
                                      <p:tavLst>
                                        <p:tav tm="0">
                                          <p:val>
                                            <p:strVal val="#ppt_y-#ppt_h*1.125000"/>
                                          </p:val>
                                        </p:tav>
                                        <p:tav tm="100000">
                                          <p:val>
                                            <p:strVal val="#ppt_y"/>
                                          </p:val>
                                        </p:tav>
                                      </p:tavLst>
                                    </p:anim>
                                    <p:animEffect transition="in" filter="wipe(down)">
                                      <p:cBhvr>
                                        <p:cTn id="14" dur="500"/>
                                        <p:tgtEl>
                                          <p:spTgt spid="37"/>
                                        </p:tgtEl>
                                      </p:cBhvr>
                                    </p:animEffect>
                                  </p:childTnLst>
                                </p:cTn>
                              </p:par>
                            </p:childTnLst>
                          </p:cTn>
                        </p:par>
                        <p:par>
                          <p:cTn id="15" fill="hold">
                            <p:stCondLst>
                              <p:cond delay="500"/>
                            </p:stCondLst>
                            <p:childTnLst>
                              <p:par>
                                <p:cTn id="16" presetID="2" presetClass="entr" presetSubtype="4"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 calcmode="lin" valueType="num">
                                      <p:cBhvr additive="base">
                                        <p:cTn id="18" dur="250" fill="hold"/>
                                        <p:tgtEl>
                                          <p:spTgt spid="28"/>
                                        </p:tgtEl>
                                        <p:attrNameLst>
                                          <p:attrName>ppt_x</p:attrName>
                                        </p:attrNameLst>
                                      </p:cBhvr>
                                      <p:tavLst>
                                        <p:tav tm="0">
                                          <p:val>
                                            <p:strVal val="#ppt_x"/>
                                          </p:val>
                                        </p:tav>
                                        <p:tav tm="100000">
                                          <p:val>
                                            <p:strVal val="#ppt_x"/>
                                          </p:val>
                                        </p:tav>
                                      </p:tavLst>
                                    </p:anim>
                                    <p:anim calcmode="lin" valueType="num">
                                      <p:cBhvr additive="base">
                                        <p:cTn id="19" dur="250" fill="hold"/>
                                        <p:tgtEl>
                                          <p:spTgt spid="28"/>
                                        </p:tgtEl>
                                        <p:attrNameLst>
                                          <p:attrName>ppt_y</p:attrName>
                                        </p:attrNameLst>
                                      </p:cBhvr>
                                      <p:tavLst>
                                        <p:tav tm="0">
                                          <p:val>
                                            <p:strVal val="1+#ppt_h/2"/>
                                          </p:val>
                                        </p:tav>
                                        <p:tav tm="100000">
                                          <p:val>
                                            <p:strVal val="#ppt_y"/>
                                          </p:val>
                                        </p:tav>
                                      </p:tavLst>
                                    </p:anim>
                                  </p:childTnLst>
                                </p:cTn>
                              </p:par>
                            </p:childTnLst>
                          </p:cTn>
                        </p:par>
                        <p:par>
                          <p:cTn id="20" fill="hold">
                            <p:stCondLst>
                              <p:cond delay="1000"/>
                            </p:stCondLst>
                            <p:childTnLst>
                              <p:par>
                                <p:cTn id="21" presetID="2" presetClass="entr" presetSubtype="4" fill="hold" grpId="0" nodeType="afterEffect">
                                  <p:stCondLst>
                                    <p:cond delay="0"/>
                                  </p:stCondLst>
                                  <p:childTnLst>
                                    <p:set>
                                      <p:cBhvr>
                                        <p:cTn id="22" dur="1" fill="hold">
                                          <p:stCondLst>
                                            <p:cond delay="0"/>
                                          </p:stCondLst>
                                        </p:cTn>
                                        <p:tgtEl>
                                          <p:spTgt spid="31"/>
                                        </p:tgtEl>
                                        <p:attrNameLst>
                                          <p:attrName>style.visibility</p:attrName>
                                        </p:attrNameLst>
                                      </p:cBhvr>
                                      <p:to>
                                        <p:strVal val="visible"/>
                                      </p:to>
                                    </p:set>
                                    <p:anim calcmode="lin" valueType="num">
                                      <p:cBhvr additive="base">
                                        <p:cTn id="23" dur="250" fill="hold"/>
                                        <p:tgtEl>
                                          <p:spTgt spid="31"/>
                                        </p:tgtEl>
                                        <p:attrNameLst>
                                          <p:attrName>ppt_x</p:attrName>
                                        </p:attrNameLst>
                                      </p:cBhvr>
                                      <p:tavLst>
                                        <p:tav tm="0">
                                          <p:val>
                                            <p:strVal val="#ppt_x"/>
                                          </p:val>
                                        </p:tav>
                                        <p:tav tm="100000">
                                          <p:val>
                                            <p:strVal val="#ppt_x"/>
                                          </p:val>
                                        </p:tav>
                                      </p:tavLst>
                                    </p:anim>
                                    <p:anim calcmode="lin" valueType="num">
                                      <p:cBhvr additive="base">
                                        <p:cTn id="24" dur="250" fill="hold"/>
                                        <p:tgtEl>
                                          <p:spTgt spid="31"/>
                                        </p:tgtEl>
                                        <p:attrNameLst>
                                          <p:attrName>ppt_y</p:attrName>
                                        </p:attrNameLst>
                                      </p:cBhvr>
                                      <p:tavLst>
                                        <p:tav tm="0">
                                          <p:val>
                                            <p:strVal val="1+#ppt_h/2"/>
                                          </p:val>
                                        </p:tav>
                                        <p:tav tm="100000">
                                          <p:val>
                                            <p:strVal val="#ppt_y"/>
                                          </p:val>
                                        </p:tav>
                                      </p:tavLst>
                                    </p:anim>
                                  </p:childTnLst>
                                </p:cTn>
                              </p:par>
                            </p:childTnLst>
                          </p:cTn>
                        </p:par>
                        <p:par>
                          <p:cTn id="25" fill="hold">
                            <p:stCondLst>
                              <p:cond delay="15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250" fill="hold"/>
                                        <p:tgtEl>
                                          <p:spTgt spid="34"/>
                                        </p:tgtEl>
                                        <p:attrNameLst>
                                          <p:attrName>ppt_x</p:attrName>
                                        </p:attrNameLst>
                                      </p:cBhvr>
                                      <p:tavLst>
                                        <p:tav tm="0">
                                          <p:val>
                                            <p:strVal val="#ppt_x"/>
                                          </p:val>
                                        </p:tav>
                                        <p:tav tm="100000">
                                          <p:val>
                                            <p:strVal val="#ppt_x"/>
                                          </p:val>
                                        </p:tav>
                                      </p:tavLst>
                                    </p:anim>
                                    <p:anim calcmode="lin" valueType="num">
                                      <p:cBhvr additive="base">
                                        <p:cTn id="29" dur="25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2000"/>
                            </p:stCondLst>
                            <p:childTnLst>
                              <p:par>
                                <p:cTn id="31" presetID="2" presetClass="entr" presetSubtype="4"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 calcmode="lin" valueType="num">
                                      <p:cBhvr additive="base">
                                        <p:cTn id="33" dur="250" fill="hold"/>
                                        <p:tgtEl>
                                          <p:spTgt spid="45"/>
                                        </p:tgtEl>
                                        <p:attrNameLst>
                                          <p:attrName>ppt_x</p:attrName>
                                        </p:attrNameLst>
                                      </p:cBhvr>
                                      <p:tavLst>
                                        <p:tav tm="0">
                                          <p:val>
                                            <p:strVal val="#ppt_x"/>
                                          </p:val>
                                        </p:tav>
                                        <p:tav tm="100000">
                                          <p:val>
                                            <p:strVal val="#ppt_x"/>
                                          </p:val>
                                        </p:tav>
                                      </p:tavLst>
                                    </p:anim>
                                    <p:anim calcmode="lin" valueType="num">
                                      <p:cBhvr additive="base">
                                        <p:cTn id="34" dur="250" fill="hold"/>
                                        <p:tgtEl>
                                          <p:spTgt spid="45"/>
                                        </p:tgtEl>
                                        <p:attrNameLst>
                                          <p:attrName>ppt_y</p:attrName>
                                        </p:attrNameLst>
                                      </p:cBhvr>
                                      <p:tavLst>
                                        <p:tav tm="0">
                                          <p:val>
                                            <p:strVal val="1+#ppt_h/2"/>
                                          </p:val>
                                        </p:tav>
                                        <p:tav tm="100000">
                                          <p:val>
                                            <p:strVal val="#ppt_y"/>
                                          </p:val>
                                        </p:tav>
                                      </p:tavLst>
                                    </p:anim>
                                  </p:childTnLst>
                                </p:cTn>
                              </p:par>
                            </p:childTnLst>
                          </p:cTn>
                        </p:par>
                        <p:par>
                          <p:cTn id="35" fill="hold">
                            <p:stCondLst>
                              <p:cond delay="2500"/>
                            </p:stCondLst>
                            <p:childTnLst>
                              <p:par>
                                <p:cTn id="36" presetID="2" presetClass="entr" presetSubtype="4" fill="hold" nodeType="afterEffect">
                                  <p:stCondLst>
                                    <p:cond delay="0"/>
                                  </p:stCondLst>
                                  <p:childTnLst>
                                    <p:set>
                                      <p:cBhvr>
                                        <p:cTn id="37" dur="1" fill="hold">
                                          <p:stCondLst>
                                            <p:cond delay="0"/>
                                          </p:stCondLst>
                                        </p:cTn>
                                        <p:tgtEl>
                                          <p:spTgt spid="5"/>
                                        </p:tgtEl>
                                        <p:attrNameLst>
                                          <p:attrName>style.visibility</p:attrName>
                                        </p:attrNameLst>
                                      </p:cBhvr>
                                      <p:to>
                                        <p:strVal val="visible"/>
                                      </p:to>
                                    </p:set>
                                    <p:anim calcmode="lin" valueType="num">
                                      <p:cBhvr additive="base">
                                        <p:cTn id="38" dur="250" fill="hold"/>
                                        <p:tgtEl>
                                          <p:spTgt spid="5"/>
                                        </p:tgtEl>
                                        <p:attrNameLst>
                                          <p:attrName>ppt_x</p:attrName>
                                        </p:attrNameLst>
                                      </p:cBhvr>
                                      <p:tavLst>
                                        <p:tav tm="0">
                                          <p:val>
                                            <p:strVal val="#ppt_x"/>
                                          </p:val>
                                        </p:tav>
                                        <p:tav tm="100000">
                                          <p:val>
                                            <p:strVal val="#ppt_x"/>
                                          </p:val>
                                        </p:tav>
                                      </p:tavLst>
                                    </p:anim>
                                    <p:anim calcmode="lin" valueType="num">
                                      <p:cBhvr additive="base">
                                        <p:cTn id="39" dur="250" fill="hold"/>
                                        <p:tgtEl>
                                          <p:spTgt spid="5"/>
                                        </p:tgtEl>
                                        <p:attrNameLst>
                                          <p:attrName>ppt_y</p:attrName>
                                        </p:attrNameLst>
                                      </p:cBhvr>
                                      <p:tavLst>
                                        <p:tav tm="0">
                                          <p:val>
                                            <p:strVal val="1+#ppt_h/2"/>
                                          </p:val>
                                        </p:tav>
                                        <p:tav tm="100000">
                                          <p:val>
                                            <p:strVal val="#ppt_y"/>
                                          </p:val>
                                        </p:tav>
                                      </p:tavLst>
                                    </p:anim>
                                  </p:childTnLst>
                                </p:cTn>
                              </p:par>
                            </p:childTnLst>
                          </p:cTn>
                        </p:par>
                        <p:par>
                          <p:cTn id="40" fill="hold">
                            <p:stCondLst>
                              <p:cond delay="300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49"/>
                                        </p:tgtEl>
                                        <p:attrNameLst>
                                          <p:attrName>style.visibility</p:attrName>
                                        </p:attrNameLst>
                                      </p:cBhvr>
                                      <p:to>
                                        <p:strVal val="visible"/>
                                      </p:to>
                                    </p:set>
                                    <p:anim calcmode="lin" valueType="num">
                                      <p:cBhvr>
                                        <p:cTn id="43" dur="500" fill="hold"/>
                                        <p:tgtEl>
                                          <p:spTgt spid="49"/>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49"/>
                                        </p:tgtEl>
                                        <p:attrNameLst>
                                          <p:attrName>ppt_y</p:attrName>
                                        </p:attrNameLst>
                                      </p:cBhvr>
                                      <p:tavLst>
                                        <p:tav tm="0">
                                          <p:val>
                                            <p:strVal val="#ppt_y"/>
                                          </p:val>
                                        </p:tav>
                                        <p:tav tm="100000">
                                          <p:val>
                                            <p:strVal val="#ppt_y"/>
                                          </p:val>
                                        </p:tav>
                                      </p:tavLst>
                                    </p:anim>
                                    <p:anim calcmode="lin" valueType="num">
                                      <p:cBhvr>
                                        <p:cTn id="45" dur="500" fill="hold"/>
                                        <p:tgtEl>
                                          <p:spTgt spid="49"/>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49"/>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49"/>
                                        </p:tgtEl>
                                      </p:cBhvr>
                                    </p:animEffect>
                                  </p:childTnLst>
                                </p:cTn>
                              </p:par>
                            </p:childTnLst>
                          </p:cTn>
                        </p:par>
                        <p:par>
                          <p:cTn id="48" fill="hold">
                            <p:stCondLst>
                              <p:cond delay="2500"/>
                            </p:stCondLst>
                            <p:childTnLst>
                              <p:par>
                                <p:cTn id="49" presetID="2" presetClass="entr" presetSubtype="4" fill="hold"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250" fill="hold"/>
                                        <p:tgtEl>
                                          <p:spTgt spid="8"/>
                                        </p:tgtEl>
                                        <p:attrNameLst>
                                          <p:attrName>ppt_x</p:attrName>
                                        </p:attrNameLst>
                                      </p:cBhvr>
                                      <p:tavLst>
                                        <p:tav tm="0">
                                          <p:val>
                                            <p:strVal val="#ppt_x"/>
                                          </p:val>
                                        </p:tav>
                                        <p:tav tm="100000">
                                          <p:val>
                                            <p:strVal val="#ppt_x"/>
                                          </p:val>
                                        </p:tav>
                                      </p:tavLst>
                                    </p:anim>
                                    <p:anim calcmode="lin" valueType="num">
                                      <p:cBhvr additive="base">
                                        <p:cTn id="52" dur="250" fill="hold"/>
                                        <p:tgtEl>
                                          <p:spTgt spid="8"/>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41" presetClass="entr" presetSubtype="0" fill="hold" grpId="0" nodeType="afterEffect">
                                  <p:stCondLst>
                                    <p:cond delay="0"/>
                                  </p:stCondLst>
                                  <p:iterate type="lt">
                                    <p:tmPct val="10000"/>
                                  </p:iterate>
                                  <p:childTnLst>
                                    <p:set>
                                      <p:cBhvr>
                                        <p:cTn id="55" dur="1" fill="hold">
                                          <p:stCondLst>
                                            <p:cond delay="0"/>
                                          </p:stCondLst>
                                        </p:cTn>
                                        <p:tgtEl>
                                          <p:spTgt spid="51"/>
                                        </p:tgtEl>
                                        <p:attrNameLst>
                                          <p:attrName>style.visibility</p:attrName>
                                        </p:attrNameLst>
                                      </p:cBhvr>
                                      <p:to>
                                        <p:strVal val="visible"/>
                                      </p:to>
                                    </p:set>
                                    <p:anim calcmode="lin" valueType="num">
                                      <p:cBhvr>
                                        <p:cTn id="56" dur="500" fill="hold"/>
                                        <p:tgtEl>
                                          <p:spTgt spid="51"/>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51"/>
                                        </p:tgtEl>
                                        <p:attrNameLst>
                                          <p:attrName>ppt_y</p:attrName>
                                        </p:attrNameLst>
                                      </p:cBhvr>
                                      <p:tavLst>
                                        <p:tav tm="0">
                                          <p:val>
                                            <p:strVal val="#ppt_y"/>
                                          </p:val>
                                        </p:tav>
                                        <p:tav tm="100000">
                                          <p:val>
                                            <p:strVal val="#ppt_y"/>
                                          </p:val>
                                        </p:tav>
                                      </p:tavLst>
                                    </p:anim>
                                    <p:anim calcmode="lin" valueType="num">
                                      <p:cBhvr>
                                        <p:cTn id="58" dur="500" fill="hold"/>
                                        <p:tgtEl>
                                          <p:spTgt spid="51"/>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51"/>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51"/>
                                        </p:tgtEl>
                                      </p:cBhvr>
                                    </p:animEffect>
                                  </p:childTnLst>
                                </p:cTn>
                              </p:par>
                            </p:childTnLst>
                          </p:cTn>
                        </p:par>
                        <p:par>
                          <p:cTn id="61" fill="hold">
                            <p:stCondLst>
                              <p:cond delay="3500"/>
                            </p:stCondLst>
                            <p:childTnLst>
                              <p:par>
                                <p:cTn id="62" presetID="2" presetClass="entr" presetSubtype="4" fill="hold" nodeType="afterEffect">
                                  <p:stCondLst>
                                    <p:cond delay="0"/>
                                  </p:stCondLst>
                                  <p:childTnLst>
                                    <p:set>
                                      <p:cBhvr>
                                        <p:cTn id="63" dur="1" fill="hold">
                                          <p:stCondLst>
                                            <p:cond delay="0"/>
                                          </p:stCondLst>
                                        </p:cTn>
                                        <p:tgtEl>
                                          <p:spTgt spid="7"/>
                                        </p:tgtEl>
                                        <p:attrNameLst>
                                          <p:attrName>style.visibility</p:attrName>
                                        </p:attrNameLst>
                                      </p:cBhvr>
                                      <p:to>
                                        <p:strVal val="visible"/>
                                      </p:to>
                                    </p:set>
                                    <p:anim calcmode="lin" valueType="num">
                                      <p:cBhvr additive="base">
                                        <p:cTn id="64" dur="250" fill="hold"/>
                                        <p:tgtEl>
                                          <p:spTgt spid="7"/>
                                        </p:tgtEl>
                                        <p:attrNameLst>
                                          <p:attrName>ppt_x</p:attrName>
                                        </p:attrNameLst>
                                      </p:cBhvr>
                                      <p:tavLst>
                                        <p:tav tm="0">
                                          <p:val>
                                            <p:strVal val="#ppt_x"/>
                                          </p:val>
                                        </p:tav>
                                        <p:tav tm="100000">
                                          <p:val>
                                            <p:strVal val="#ppt_x"/>
                                          </p:val>
                                        </p:tav>
                                      </p:tavLst>
                                    </p:anim>
                                    <p:anim calcmode="lin" valueType="num">
                                      <p:cBhvr additive="base">
                                        <p:cTn id="65" dur="250" fill="hold"/>
                                        <p:tgtEl>
                                          <p:spTgt spid="7"/>
                                        </p:tgtEl>
                                        <p:attrNameLst>
                                          <p:attrName>ppt_y</p:attrName>
                                        </p:attrNameLst>
                                      </p:cBhvr>
                                      <p:tavLst>
                                        <p:tav tm="0">
                                          <p:val>
                                            <p:strVal val="1+#ppt_h/2"/>
                                          </p:val>
                                        </p:tav>
                                        <p:tav tm="100000">
                                          <p:val>
                                            <p:strVal val="#ppt_y"/>
                                          </p:val>
                                        </p:tav>
                                      </p:tavLst>
                                    </p:anim>
                                  </p:childTnLst>
                                </p:cTn>
                              </p:par>
                            </p:childTnLst>
                          </p:cTn>
                        </p:par>
                        <p:par>
                          <p:cTn id="66" fill="hold">
                            <p:stCondLst>
                              <p:cond delay="4000"/>
                            </p:stCondLst>
                            <p:childTnLst>
                              <p:par>
                                <p:cTn id="67" presetID="41" presetClass="entr" presetSubtype="0" fill="hold" grpId="0" nodeType="afterEffect">
                                  <p:stCondLst>
                                    <p:cond delay="0"/>
                                  </p:stCondLst>
                                  <p:iterate type="lt">
                                    <p:tmPct val="10000"/>
                                  </p:iterate>
                                  <p:childTnLst>
                                    <p:set>
                                      <p:cBhvr>
                                        <p:cTn id="68" dur="1" fill="hold">
                                          <p:stCondLst>
                                            <p:cond delay="0"/>
                                          </p:stCondLst>
                                        </p:cTn>
                                        <p:tgtEl>
                                          <p:spTgt spid="53"/>
                                        </p:tgtEl>
                                        <p:attrNameLst>
                                          <p:attrName>style.visibility</p:attrName>
                                        </p:attrNameLst>
                                      </p:cBhvr>
                                      <p:to>
                                        <p:strVal val="visible"/>
                                      </p:to>
                                    </p:set>
                                    <p:anim calcmode="lin" valueType="num">
                                      <p:cBhvr>
                                        <p:cTn id="69" dur="500" fill="hold"/>
                                        <p:tgtEl>
                                          <p:spTgt spid="53"/>
                                        </p:tgtEl>
                                        <p:attrNameLst>
                                          <p:attrName>ppt_x</p:attrName>
                                        </p:attrNameLst>
                                      </p:cBhvr>
                                      <p:tavLst>
                                        <p:tav tm="0">
                                          <p:val>
                                            <p:strVal val="#ppt_x"/>
                                          </p:val>
                                        </p:tav>
                                        <p:tav tm="50000">
                                          <p:val>
                                            <p:strVal val="#ppt_x+.1"/>
                                          </p:val>
                                        </p:tav>
                                        <p:tav tm="100000">
                                          <p:val>
                                            <p:strVal val="#ppt_x"/>
                                          </p:val>
                                        </p:tav>
                                      </p:tavLst>
                                    </p:anim>
                                    <p:anim calcmode="lin" valueType="num">
                                      <p:cBhvr>
                                        <p:cTn id="70" dur="500" fill="hold"/>
                                        <p:tgtEl>
                                          <p:spTgt spid="53"/>
                                        </p:tgtEl>
                                        <p:attrNameLst>
                                          <p:attrName>ppt_y</p:attrName>
                                        </p:attrNameLst>
                                      </p:cBhvr>
                                      <p:tavLst>
                                        <p:tav tm="0">
                                          <p:val>
                                            <p:strVal val="#ppt_y"/>
                                          </p:val>
                                        </p:tav>
                                        <p:tav tm="100000">
                                          <p:val>
                                            <p:strVal val="#ppt_y"/>
                                          </p:val>
                                        </p:tav>
                                      </p:tavLst>
                                    </p:anim>
                                    <p:anim calcmode="lin" valueType="num">
                                      <p:cBhvr>
                                        <p:cTn id="71" dur="500" fill="hold"/>
                                        <p:tgtEl>
                                          <p:spTgt spid="53"/>
                                        </p:tgtEl>
                                        <p:attrNameLst>
                                          <p:attrName>ppt_h</p:attrName>
                                        </p:attrNameLst>
                                      </p:cBhvr>
                                      <p:tavLst>
                                        <p:tav tm="0">
                                          <p:val>
                                            <p:strVal val="#ppt_h/10"/>
                                          </p:val>
                                        </p:tav>
                                        <p:tav tm="50000">
                                          <p:val>
                                            <p:strVal val="#ppt_h+.01"/>
                                          </p:val>
                                        </p:tav>
                                        <p:tav tm="100000">
                                          <p:val>
                                            <p:strVal val="#ppt_h"/>
                                          </p:val>
                                        </p:tav>
                                      </p:tavLst>
                                    </p:anim>
                                    <p:anim calcmode="lin" valueType="num">
                                      <p:cBhvr>
                                        <p:cTn id="72" dur="500" fill="hold"/>
                                        <p:tgtEl>
                                          <p:spTgt spid="53"/>
                                        </p:tgtEl>
                                        <p:attrNameLst>
                                          <p:attrName>ppt_w</p:attrName>
                                        </p:attrNameLst>
                                      </p:cBhvr>
                                      <p:tavLst>
                                        <p:tav tm="0">
                                          <p:val>
                                            <p:strVal val="#ppt_w/10"/>
                                          </p:val>
                                        </p:tav>
                                        <p:tav tm="50000">
                                          <p:val>
                                            <p:strVal val="#ppt_w+.01"/>
                                          </p:val>
                                        </p:tav>
                                        <p:tav tm="100000">
                                          <p:val>
                                            <p:strVal val="#ppt_w"/>
                                          </p:val>
                                        </p:tav>
                                      </p:tavLst>
                                    </p:anim>
                                    <p:animEffect transition="in" filter="fade">
                                      <p:cBhvr>
                                        <p:cTn id="73" dur="500" tmFilter="0,0; .5, 1; 1, 1"/>
                                        <p:tgtEl>
                                          <p:spTgt spid="53"/>
                                        </p:tgtEl>
                                      </p:cBhvr>
                                    </p:animEffect>
                                  </p:childTnLst>
                                </p:cTn>
                              </p:par>
                            </p:childTnLst>
                          </p:cTn>
                        </p:par>
                        <p:par>
                          <p:cTn id="74" fill="hold">
                            <p:stCondLst>
                              <p:cond delay="4500"/>
                            </p:stCondLst>
                            <p:childTnLst>
                              <p:par>
                                <p:cTn id="75" presetID="2" presetClass="entr" presetSubtype="4" fill="hold" nodeType="afterEffect">
                                  <p:stCondLst>
                                    <p:cond delay="0"/>
                                  </p:stCondLst>
                                  <p:childTnLst>
                                    <p:set>
                                      <p:cBhvr>
                                        <p:cTn id="76" dur="1" fill="hold">
                                          <p:stCondLst>
                                            <p:cond delay="0"/>
                                          </p:stCondLst>
                                        </p:cTn>
                                        <p:tgtEl>
                                          <p:spTgt spid="6"/>
                                        </p:tgtEl>
                                        <p:attrNameLst>
                                          <p:attrName>style.visibility</p:attrName>
                                        </p:attrNameLst>
                                      </p:cBhvr>
                                      <p:to>
                                        <p:strVal val="visible"/>
                                      </p:to>
                                    </p:set>
                                    <p:anim calcmode="lin" valueType="num">
                                      <p:cBhvr additive="base">
                                        <p:cTn id="77" dur="250" fill="hold"/>
                                        <p:tgtEl>
                                          <p:spTgt spid="6"/>
                                        </p:tgtEl>
                                        <p:attrNameLst>
                                          <p:attrName>ppt_x</p:attrName>
                                        </p:attrNameLst>
                                      </p:cBhvr>
                                      <p:tavLst>
                                        <p:tav tm="0">
                                          <p:val>
                                            <p:strVal val="#ppt_x"/>
                                          </p:val>
                                        </p:tav>
                                        <p:tav tm="100000">
                                          <p:val>
                                            <p:strVal val="#ppt_x"/>
                                          </p:val>
                                        </p:tav>
                                      </p:tavLst>
                                    </p:anim>
                                    <p:anim calcmode="lin" valueType="num">
                                      <p:cBhvr additive="base">
                                        <p:cTn id="78" dur="250" fill="hold"/>
                                        <p:tgtEl>
                                          <p:spTgt spid="6"/>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41" presetClass="entr" presetSubtype="0" fill="hold" grpId="0" nodeType="afterEffect">
                                  <p:stCondLst>
                                    <p:cond delay="0"/>
                                  </p:stCondLst>
                                  <p:iterate type="lt">
                                    <p:tmPct val="10000"/>
                                  </p:iterate>
                                  <p:childTnLst>
                                    <p:set>
                                      <p:cBhvr>
                                        <p:cTn id="81" dur="1" fill="hold">
                                          <p:stCondLst>
                                            <p:cond delay="0"/>
                                          </p:stCondLst>
                                        </p:cTn>
                                        <p:tgtEl>
                                          <p:spTgt spid="55"/>
                                        </p:tgtEl>
                                        <p:attrNameLst>
                                          <p:attrName>style.visibility</p:attrName>
                                        </p:attrNameLst>
                                      </p:cBhvr>
                                      <p:to>
                                        <p:strVal val="visible"/>
                                      </p:to>
                                    </p:set>
                                    <p:anim calcmode="lin" valueType="num">
                                      <p:cBhvr>
                                        <p:cTn id="82" dur="500" fill="hold"/>
                                        <p:tgtEl>
                                          <p:spTgt spid="55"/>
                                        </p:tgtEl>
                                        <p:attrNameLst>
                                          <p:attrName>ppt_x</p:attrName>
                                        </p:attrNameLst>
                                      </p:cBhvr>
                                      <p:tavLst>
                                        <p:tav tm="0">
                                          <p:val>
                                            <p:strVal val="#ppt_x"/>
                                          </p:val>
                                        </p:tav>
                                        <p:tav tm="50000">
                                          <p:val>
                                            <p:strVal val="#ppt_x+.1"/>
                                          </p:val>
                                        </p:tav>
                                        <p:tav tm="100000">
                                          <p:val>
                                            <p:strVal val="#ppt_x"/>
                                          </p:val>
                                        </p:tav>
                                      </p:tavLst>
                                    </p:anim>
                                    <p:anim calcmode="lin" valueType="num">
                                      <p:cBhvr>
                                        <p:cTn id="83" dur="500" fill="hold"/>
                                        <p:tgtEl>
                                          <p:spTgt spid="55"/>
                                        </p:tgtEl>
                                        <p:attrNameLst>
                                          <p:attrName>ppt_y</p:attrName>
                                        </p:attrNameLst>
                                      </p:cBhvr>
                                      <p:tavLst>
                                        <p:tav tm="0">
                                          <p:val>
                                            <p:strVal val="#ppt_y"/>
                                          </p:val>
                                        </p:tav>
                                        <p:tav tm="100000">
                                          <p:val>
                                            <p:strVal val="#ppt_y"/>
                                          </p:val>
                                        </p:tav>
                                      </p:tavLst>
                                    </p:anim>
                                    <p:anim calcmode="lin" valueType="num">
                                      <p:cBhvr>
                                        <p:cTn id="84" dur="500" fill="hold"/>
                                        <p:tgtEl>
                                          <p:spTgt spid="55"/>
                                        </p:tgtEl>
                                        <p:attrNameLst>
                                          <p:attrName>ppt_h</p:attrName>
                                        </p:attrNameLst>
                                      </p:cBhvr>
                                      <p:tavLst>
                                        <p:tav tm="0">
                                          <p:val>
                                            <p:strVal val="#ppt_h/10"/>
                                          </p:val>
                                        </p:tav>
                                        <p:tav tm="50000">
                                          <p:val>
                                            <p:strVal val="#ppt_h+.01"/>
                                          </p:val>
                                        </p:tav>
                                        <p:tav tm="100000">
                                          <p:val>
                                            <p:strVal val="#ppt_h"/>
                                          </p:val>
                                        </p:tav>
                                      </p:tavLst>
                                    </p:anim>
                                    <p:anim calcmode="lin" valueType="num">
                                      <p:cBhvr>
                                        <p:cTn id="85" dur="500" fill="hold"/>
                                        <p:tgtEl>
                                          <p:spTgt spid="55"/>
                                        </p:tgtEl>
                                        <p:attrNameLst>
                                          <p:attrName>ppt_w</p:attrName>
                                        </p:attrNameLst>
                                      </p:cBhvr>
                                      <p:tavLst>
                                        <p:tav tm="0">
                                          <p:val>
                                            <p:strVal val="#ppt_w/10"/>
                                          </p:val>
                                        </p:tav>
                                        <p:tav tm="50000">
                                          <p:val>
                                            <p:strVal val="#ppt_w+.01"/>
                                          </p:val>
                                        </p:tav>
                                        <p:tav tm="100000">
                                          <p:val>
                                            <p:strVal val="#ppt_w"/>
                                          </p:val>
                                        </p:tav>
                                      </p:tavLst>
                                    </p:anim>
                                    <p:animEffect transition="in" filter="fade">
                                      <p:cBhvr>
                                        <p:cTn id="86" dur="500" tmFilter="0,0; .5, 1; 1, 1"/>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4" grpId="0" animBg="1"/>
      <p:bldP spid="45" grpId="0" animBg="1"/>
      <p:bldP spid="49" grpId="0"/>
      <p:bldP spid="51" grpId="0"/>
      <p:bldP spid="53" grpId="0"/>
      <p:bldP spid="55" grpId="0"/>
      <p:bldP spid="37" grpId="0"/>
      <p:bldP spid="3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2855358" y="2845277"/>
            <a:ext cx="3434046" cy="729984"/>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1" name="文本框 5"/>
          <p:cNvSpPr txBox="1"/>
          <p:nvPr/>
        </p:nvSpPr>
        <p:spPr>
          <a:xfrm>
            <a:off x="2984828" y="2955430"/>
            <a:ext cx="3176017" cy="507703"/>
          </a:xfrm>
          <a:prstGeom prst="rect">
            <a:avLst/>
          </a:prstGeom>
          <a:noFill/>
        </p:spPr>
        <p:txBody>
          <a:bodyPr wrap="square" rtlCol="0">
            <a:spAutoFit/>
          </a:bodyPr>
          <a:lstStyle>
            <a:defPPr>
              <a:defRPr lang="zh-CN"/>
            </a:defPPr>
            <a:lvl1pPr>
              <a:defRPr sz="4000">
                <a:solidFill>
                  <a:schemeClr val="accent1">
                    <a:lumMod val="50000"/>
                  </a:schemeClr>
                </a:solidFill>
                <a:latin typeface="微软雅黑" panose="020B0503020204020204" pitchFamily="34" charset="-122"/>
                <a:ea typeface="微软雅黑" panose="020B0503020204020204" pitchFamily="34" charset="-122"/>
              </a:defRPr>
            </a:lvl1pPr>
          </a:lstStyle>
          <a:p>
            <a:pPr algn="ctr"/>
            <a:r>
              <a:rPr lang="zh-CN" altLang="en-US" sz="2700" dirty="0">
                <a:solidFill>
                  <a:schemeClr val="accent1"/>
                </a:solidFill>
                <a:latin typeface="张海山锐线体简" panose="02000000000000000000" pitchFamily="2" charset="-122"/>
                <a:ea typeface="张海山锐线体简" panose="02000000000000000000" pitchFamily="2" charset="-122"/>
              </a:rPr>
              <a:t>加入你的标题描述</a:t>
            </a:r>
          </a:p>
        </p:txBody>
      </p:sp>
      <p:grpSp>
        <p:nvGrpSpPr>
          <p:cNvPr id="22" name="组合 21"/>
          <p:cNvGrpSpPr/>
          <p:nvPr/>
        </p:nvGrpSpPr>
        <p:grpSpPr>
          <a:xfrm>
            <a:off x="1976348" y="2856397"/>
            <a:ext cx="799156" cy="729984"/>
            <a:chOff x="0" y="532828"/>
            <a:chExt cx="759125" cy="568897"/>
          </a:xfrm>
          <a:solidFill>
            <a:schemeClr val="accent1"/>
          </a:solidFill>
        </p:grpSpPr>
        <p:sp>
          <p:nvSpPr>
            <p:cNvPr id="23" name="矩形 22"/>
            <p:cNvSpPr/>
            <p:nvPr/>
          </p:nvSpPr>
          <p:spPr>
            <a:xfrm>
              <a:off x="0" y="532828"/>
              <a:ext cx="238791"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4" name="矩形 23"/>
            <p:cNvSpPr/>
            <p:nvPr/>
          </p:nvSpPr>
          <p:spPr>
            <a:xfrm>
              <a:off x="341410" y="532828"/>
              <a:ext cx="107228"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5" name="矩形 24"/>
            <p:cNvSpPr/>
            <p:nvPr/>
          </p:nvSpPr>
          <p:spPr>
            <a:xfrm>
              <a:off x="551257" y="532828"/>
              <a:ext cx="67464"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6" name="矩形 25"/>
            <p:cNvSpPr/>
            <p:nvPr/>
          </p:nvSpPr>
          <p:spPr>
            <a:xfrm>
              <a:off x="721341" y="532828"/>
              <a:ext cx="37784"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nvGrpSpPr>
          <p:cNvPr id="33" name="组合 32"/>
          <p:cNvGrpSpPr/>
          <p:nvPr/>
        </p:nvGrpSpPr>
        <p:grpSpPr>
          <a:xfrm flipH="1">
            <a:off x="6379972" y="2845277"/>
            <a:ext cx="799156" cy="729984"/>
            <a:chOff x="0" y="532828"/>
            <a:chExt cx="759125" cy="568897"/>
          </a:xfrm>
          <a:solidFill>
            <a:schemeClr val="accent1"/>
          </a:solidFill>
        </p:grpSpPr>
        <p:sp>
          <p:nvSpPr>
            <p:cNvPr id="34" name="矩形 33"/>
            <p:cNvSpPr/>
            <p:nvPr/>
          </p:nvSpPr>
          <p:spPr>
            <a:xfrm>
              <a:off x="0" y="532828"/>
              <a:ext cx="238791"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5" name="矩形 34"/>
            <p:cNvSpPr/>
            <p:nvPr/>
          </p:nvSpPr>
          <p:spPr>
            <a:xfrm>
              <a:off x="341410" y="532828"/>
              <a:ext cx="107228"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sp>
          <p:nvSpPr>
            <p:cNvPr id="36" name="矩形 35"/>
            <p:cNvSpPr/>
            <p:nvPr/>
          </p:nvSpPr>
          <p:spPr>
            <a:xfrm>
              <a:off x="551257" y="532828"/>
              <a:ext cx="67464"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7" name="矩形 36"/>
            <p:cNvSpPr/>
            <p:nvPr/>
          </p:nvSpPr>
          <p:spPr>
            <a:xfrm>
              <a:off x="721341" y="532828"/>
              <a:ext cx="37784"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
        <p:nvSpPr>
          <p:cNvPr id="28" name="矩形 27"/>
          <p:cNvSpPr/>
          <p:nvPr/>
        </p:nvSpPr>
        <p:spPr>
          <a:xfrm>
            <a:off x="3131852" y="1203598"/>
            <a:ext cx="2877325" cy="11072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zh-CN" altLang="en-US" sz="3600" dirty="0">
                <a:solidFill>
                  <a:schemeClr val="accent2"/>
                </a:solidFill>
                <a:latin typeface="张海山锐线体简" panose="02000000000000000000" pitchFamily="2" charset="-122"/>
                <a:ea typeface="张海山锐线体简" panose="02000000000000000000" pitchFamily="2" charset="-122"/>
              </a:rPr>
              <a:t>第四章</a:t>
            </a:r>
            <a:endParaRPr lang="en-US" altLang="zh-CN" sz="3600" dirty="0">
              <a:solidFill>
                <a:schemeClr val="accent2"/>
              </a:solidFill>
              <a:latin typeface="张海山锐线体简" panose="02000000000000000000" pitchFamily="2" charset="-122"/>
              <a:ea typeface="张海山锐线体简" panose="02000000000000000000" pitchFamily="2" charset="-122"/>
            </a:endParaRPr>
          </a:p>
        </p:txBody>
      </p:sp>
      <p:sp>
        <p:nvSpPr>
          <p:cNvPr id="18" name="矩形 17"/>
          <p:cNvSpPr/>
          <p:nvPr/>
        </p:nvSpPr>
        <p:spPr>
          <a:xfrm>
            <a:off x="3133337" y="1635646"/>
            <a:ext cx="2877325" cy="11072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altLang="zh-CN" sz="2400" dirty="0">
                <a:solidFill>
                  <a:schemeClr val="accent2"/>
                </a:solidFill>
                <a:latin typeface="张海山锐线体简" panose="02000000000000000000" pitchFamily="2" charset="-122"/>
                <a:ea typeface="张海山锐线体简" panose="02000000000000000000" pitchFamily="2" charset="-122"/>
              </a:rPr>
              <a:t>The first chapter</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750"/>
                                        <p:tgtEl>
                                          <p:spTgt spid="28"/>
                                        </p:tgtEl>
                                      </p:cBhvr>
                                    </p:animEffect>
                                    <p:anim calcmode="lin" valueType="num">
                                      <p:cBhvr>
                                        <p:cTn id="8" dur="750" fill="hold"/>
                                        <p:tgtEl>
                                          <p:spTgt spid="28"/>
                                        </p:tgtEl>
                                        <p:attrNameLst>
                                          <p:attrName>ppt_x</p:attrName>
                                        </p:attrNameLst>
                                      </p:cBhvr>
                                      <p:tavLst>
                                        <p:tav tm="0">
                                          <p:val>
                                            <p:strVal val="#ppt_x"/>
                                          </p:val>
                                        </p:tav>
                                        <p:tav tm="100000">
                                          <p:val>
                                            <p:strVal val="#ppt_x"/>
                                          </p:val>
                                        </p:tav>
                                      </p:tavLst>
                                    </p:anim>
                                    <p:anim calcmode="lin" valueType="num">
                                      <p:cBhvr>
                                        <p:cTn id="9" dur="750" fill="hold"/>
                                        <p:tgtEl>
                                          <p:spTgt spid="2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18"/>
                                        </p:tgtEl>
                                        <p:attrNameLst>
                                          <p:attrName>ppt_y</p:attrName>
                                        </p:attrNameLst>
                                      </p:cBhvr>
                                      <p:tavLst>
                                        <p:tav tm="0">
                                          <p:val>
                                            <p:strVal val="#ppt_y"/>
                                          </p:val>
                                        </p:tav>
                                        <p:tav tm="100000">
                                          <p:val>
                                            <p:strVal val="#ppt_y"/>
                                          </p:val>
                                        </p:tav>
                                      </p:tavLst>
                                    </p:anim>
                                    <p:anim calcmode="lin" valueType="num">
                                      <p:cBhvr>
                                        <p:cTn id="15"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18"/>
                                        </p:tgtEl>
                                      </p:cBhvr>
                                    </p:animEffect>
                                  </p:childTnLst>
                                </p:cTn>
                              </p:par>
                            </p:childTnLst>
                          </p:cTn>
                        </p:par>
                        <p:par>
                          <p:cTn id="18" fill="hold">
                            <p:stCondLst>
                              <p:cond delay="2049"/>
                            </p:stCondLst>
                            <p:childTnLst>
                              <p:par>
                                <p:cTn id="19" presetID="53" presetClass="entr" presetSubtype="16"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500" fill="hold"/>
                                        <p:tgtEl>
                                          <p:spTgt spid="17"/>
                                        </p:tgtEl>
                                        <p:attrNameLst>
                                          <p:attrName>ppt_w</p:attrName>
                                        </p:attrNameLst>
                                      </p:cBhvr>
                                      <p:tavLst>
                                        <p:tav tm="0">
                                          <p:val>
                                            <p:fltVal val="0"/>
                                          </p:val>
                                        </p:tav>
                                        <p:tav tm="100000">
                                          <p:val>
                                            <p:strVal val="#ppt_w"/>
                                          </p:val>
                                        </p:tav>
                                      </p:tavLst>
                                    </p:anim>
                                    <p:anim calcmode="lin" valueType="num">
                                      <p:cBhvr>
                                        <p:cTn id="22" dur="500" fill="hold"/>
                                        <p:tgtEl>
                                          <p:spTgt spid="17"/>
                                        </p:tgtEl>
                                        <p:attrNameLst>
                                          <p:attrName>ppt_h</p:attrName>
                                        </p:attrNameLst>
                                      </p:cBhvr>
                                      <p:tavLst>
                                        <p:tav tm="0">
                                          <p:val>
                                            <p:fltVal val="0"/>
                                          </p:val>
                                        </p:tav>
                                        <p:tav tm="100000">
                                          <p:val>
                                            <p:strVal val="#ppt_h"/>
                                          </p:val>
                                        </p:tav>
                                      </p:tavLst>
                                    </p:anim>
                                    <p:animEffect transition="in" filter="fade">
                                      <p:cBhvr>
                                        <p:cTn id="23" dur="500"/>
                                        <p:tgtEl>
                                          <p:spTgt spid="17"/>
                                        </p:tgtEl>
                                      </p:cBhvr>
                                    </p:animEffect>
                                  </p:childTnLst>
                                </p:cTn>
                              </p:par>
                            </p:childTnLst>
                          </p:cTn>
                        </p:par>
                        <p:par>
                          <p:cTn id="24" fill="hold">
                            <p:stCondLst>
                              <p:cond delay="2549"/>
                            </p:stCondLst>
                            <p:childTnLst>
                              <p:par>
                                <p:cTn id="25" presetID="10" presetClass="entr" presetSubtype="0"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par>
                                <p:cTn id="28" presetID="10" presetClass="entr" presetSubtype="0"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fade">
                                      <p:cBhvr>
                                        <p:cTn id="30" dur="500"/>
                                        <p:tgtEl>
                                          <p:spTgt spid="33"/>
                                        </p:tgtEl>
                                      </p:cBhvr>
                                    </p:animEffect>
                                  </p:childTnLst>
                                </p:cTn>
                              </p:par>
                            </p:childTnLst>
                          </p:cTn>
                        </p:par>
                        <p:par>
                          <p:cTn id="31" fill="hold">
                            <p:stCondLst>
                              <p:cond delay="3049"/>
                            </p:stCondLst>
                            <p:childTnLst>
                              <p:par>
                                <p:cTn id="32" presetID="53" presetClass="entr" presetSubtype="16" fill="hold" grpId="0" nodeType="afterEffect">
                                  <p:stCondLst>
                                    <p:cond delay="0"/>
                                  </p:stCondLst>
                                  <p:iterate type="lt">
                                    <p:tmPct val="10000"/>
                                  </p:iterate>
                                  <p:childTnLst>
                                    <p:set>
                                      <p:cBhvr>
                                        <p:cTn id="33" dur="1" fill="hold">
                                          <p:stCondLst>
                                            <p:cond delay="0"/>
                                          </p:stCondLst>
                                        </p:cTn>
                                        <p:tgtEl>
                                          <p:spTgt spid="21"/>
                                        </p:tgtEl>
                                        <p:attrNameLst>
                                          <p:attrName>style.visibility</p:attrName>
                                        </p:attrNameLst>
                                      </p:cBhvr>
                                      <p:to>
                                        <p:strVal val="visible"/>
                                      </p:to>
                                    </p:set>
                                    <p:anim calcmode="lin" valueType="num">
                                      <p:cBhvr>
                                        <p:cTn id="34" dur="500" fill="hold"/>
                                        <p:tgtEl>
                                          <p:spTgt spid="21"/>
                                        </p:tgtEl>
                                        <p:attrNameLst>
                                          <p:attrName>ppt_w</p:attrName>
                                        </p:attrNameLst>
                                      </p:cBhvr>
                                      <p:tavLst>
                                        <p:tav tm="0">
                                          <p:val>
                                            <p:fltVal val="0"/>
                                          </p:val>
                                        </p:tav>
                                        <p:tav tm="100000">
                                          <p:val>
                                            <p:strVal val="#ppt_w"/>
                                          </p:val>
                                        </p:tav>
                                      </p:tavLst>
                                    </p:anim>
                                    <p:anim calcmode="lin" valueType="num">
                                      <p:cBhvr>
                                        <p:cTn id="35" dur="500" fill="hold"/>
                                        <p:tgtEl>
                                          <p:spTgt spid="21"/>
                                        </p:tgtEl>
                                        <p:attrNameLst>
                                          <p:attrName>ppt_h</p:attrName>
                                        </p:attrNameLst>
                                      </p:cBhvr>
                                      <p:tavLst>
                                        <p:tav tm="0">
                                          <p:val>
                                            <p:fltVal val="0"/>
                                          </p:val>
                                        </p:tav>
                                        <p:tav tm="100000">
                                          <p:val>
                                            <p:strVal val="#ppt_h"/>
                                          </p:val>
                                        </p:tav>
                                      </p:tavLst>
                                    </p:anim>
                                    <p:animEffect transition="in" filter="fade">
                                      <p:cBhvr>
                                        <p:cTn id="3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1" grpId="0"/>
      <p:bldP spid="28"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5518596" y="1430392"/>
            <a:ext cx="3033728" cy="3159529"/>
          </a:xfrm>
          <a:prstGeom prst="rect">
            <a:avLst/>
          </a:prstGeom>
          <a:blipFill dpi="0" rotWithShape="1">
            <a:blip r:embed="rId7"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6" name="品 2"/>
          <p:cNvSpPr>
            <a:spLocks noChangeArrowheads="1"/>
          </p:cNvSpPr>
          <p:nvPr/>
        </p:nvSpPr>
        <p:spPr bwMode="auto">
          <a:xfrm>
            <a:off x="617059" y="1430391"/>
            <a:ext cx="4766159" cy="1803573"/>
          </a:xfrm>
          <a:prstGeom prst="rect">
            <a:avLst/>
          </a:prstGeom>
          <a:solidFill>
            <a:schemeClr val="accent2"/>
          </a:solidFill>
          <a:ln w="12700">
            <a:noFill/>
            <a:beve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9pPr>
          </a:lstStyle>
          <a:p>
            <a:pPr algn="ctr" eaLnBrk="1" hangingPunct="1">
              <a:lnSpc>
                <a:spcPct val="100000"/>
              </a:lnSpc>
              <a:spcBef>
                <a:spcPct val="0"/>
              </a:spcBef>
              <a:buFont typeface="Arial" panose="020B0604020202020204" pitchFamily="34" charset="0"/>
              <a:buNone/>
            </a:pPr>
            <a:endParaRPr lang="zh-CN" altLang="zh-CN" sz="1350">
              <a:solidFill>
                <a:schemeClr val="bg1"/>
              </a:solidFill>
              <a:latin typeface="宋体" panose="02010600030101010101" pitchFamily="2" charset="-122"/>
              <a:sym typeface="宋体" panose="02010600030101010101" pitchFamily="2" charset="-122"/>
            </a:endParaRPr>
          </a:p>
        </p:txBody>
      </p:sp>
      <p:sp>
        <p:nvSpPr>
          <p:cNvPr id="18" name="15"/>
          <p:cNvSpPr>
            <a:spLocks noChangeArrowheads="1"/>
          </p:cNvSpPr>
          <p:nvPr>
            <p:custDataLst>
              <p:tags r:id="rId1"/>
            </p:custDataLst>
          </p:nvPr>
        </p:nvSpPr>
        <p:spPr bwMode="auto">
          <a:xfrm>
            <a:off x="784899" y="2082164"/>
            <a:ext cx="4376915"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9pPr>
          </a:lstStyle>
          <a:p>
            <a:pPr eaLnBrk="1" hangingPunct="1">
              <a:lnSpc>
                <a:spcPct val="150000"/>
              </a:lnSpc>
              <a:spcBef>
                <a:spcPct val="0"/>
              </a:spcBef>
              <a:buFont typeface="Arial" panose="020B0604020202020204" pitchFamily="34" charset="0"/>
              <a:buNone/>
            </a:pPr>
            <a:r>
              <a:rPr lang="zh-CN" altLang="en-US" sz="105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这里输入简单字概述这里输入简单简单的文字概述这里输入简单的文字概述简单的文字概述这里输入简单的文字概述这里输入简单的文字概述这里输入简单的文字概述这里输入简单的文字概述这里输入这里输入简单的文字概述这里输入简单字概述</a:t>
            </a:r>
          </a:p>
        </p:txBody>
      </p:sp>
      <p:sp>
        <p:nvSpPr>
          <p:cNvPr id="20" name="9"/>
          <p:cNvSpPr>
            <a:spLocks noChangeArrowheads="1"/>
          </p:cNvSpPr>
          <p:nvPr/>
        </p:nvSpPr>
        <p:spPr bwMode="auto">
          <a:xfrm>
            <a:off x="617059" y="3355523"/>
            <a:ext cx="4766159" cy="1232601"/>
          </a:xfrm>
          <a:prstGeom prst="rect">
            <a:avLst/>
          </a:prstGeom>
          <a:solidFill>
            <a:schemeClr val="accent1"/>
          </a:solidFill>
          <a:ln w="12700">
            <a:noFill/>
            <a:beve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9pPr>
          </a:lstStyle>
          <a:p>
            <a:pPr algn="ctr" eaLnBrk="1" hangingPunct="1">
              <a:lnSpc>
                <a:spcPct val="100000"/>
              </a:lnSpc>
              <a:spcBef>
                <a:spcPct val="0"/>
              </a:spcBef>
              <a:buFont typeface="Arial" panose="020B0604020202020204" pitchFamily="34" charset="0"/>
              <a:buNone/>
            </a:pPr>
            <a:endParaRPr lang="zh-CN" altLang="zh-CN" sz="1350">
              <a:solidFill>
                <a:srgbClr val="FFFFFF"/>
              </a:solidFill>
              <a:latin typeface="宋体" panose="02010600030101010101" pitchFamily="2" charset="-122"/>
              <a:sym typeface="宋体" panose="02010600030101010101" pitchFamily="2" charset="-122"/>
            </a:endParaRPr>
          </a:p>
        </p:txBody>
      </p:sp>
      <p:sp>
        <p:nvSpPr>
          <p:cNvPr id="22" name="15"/>
          <p:cNvSpPr>
            <a:spLocks noChangeArrowheads="1"/>
          </p:cNvSpPr>
          <p:nvPr>
            <p:custDataLst>
              <p:tags r:id="rId2"/>
            </p:custDataLst>
          </p:nvPr>
        </p:nvSpPr>
        <p:spPr bwMode="auto">
          <a:xfrm>
            <a:off x="784899" y="3895482"/>
            <a:ext cx="4435173" cy="548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9pPr>
          </a:lstStyle>
          <a:p>
            <a:pPr eaLnBrk="1" hangingPunct="1">
              <a:lnSpc>
                <a:spcPct val="150000"/>
              </a:lnSpc>
              <a:spcBef>
                <a:spcPct val="0"/>
              </a:spcBef>
              <a:buFont typeface="Arial" panose="020B0604020202020204" pitchFamily="34" charset="0"/>
              <a:buNone/>
            </a:pPr>
            <a:r>
              <a:rPr lang="zh-CN" altLang="en-US" sz="105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这里输入简单的文字概述这里输入简单字概述这里输入简单简单的文字概述这里输入简单的文字概述简单的文字概述这里输入简单的文字概述</a:t>
            </a:r>
          </a:p>
        </p:txBody>
      </p:sp>
      <p:sp>
        <p:nvSpPr>
          <p:cNvPr id="23" name="12"/>
          <p:cNvSpPr>
            <a:spLocks noChangeArrowheads="1"/>
          </p:cNvSpPr>
          <p:nvPr>
            <p:custDataLst>
              <p:tags r:id="rId3"/>
            </p:custDataLst>
          </p:nvPr>
        </p:nvSpPr>
        <p:spPr bwMode="auto">
          <a:xfrm>
            <a:off x="785768" y="1563861"/>
            <a:ext cx="3570208" cy="46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9pPr>
          </a:lstStyle>
          <a:p>
            <a:pPr eaLnBrk="1" hangingPunct="1">
              <a:lnSpc>
                <a:spcPct val="100000"/>
              </a:lnSpc>
              <a:spcBef>
                <a:spcPct val="0"/>
              </a:spcBef>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zh-CN" altLang="en-US" sz="2400" b="1" dirty="0">
              <a:solidFill>
                <a:schemeClr val="bg1"/>
              </a:solidFill>
              <a:sym typeface="宋体" panose="02010600030101010101" pitchFamily="2" charset="-122"/>
            </a:endParaRPr>
          </a:p>
        </p:txBody>
      </p:sp>
      <p:sp>
        <p:nvSpPr>
          <p:cNvPr id="24" name="13"/>
          <p:cNvSpPr>
            <a:spLocks noChangeArrowheads="1"/>
          </p:cNvSpPr>
          <p:nvPr>
            <p:custDataLst>
              <p:tags r:id="rId4"/>
            </p:custDataLst>
          </p:nvPr>
        </p:nvSpPr>
        <p:spPr bwMode="auto">
          <a:xfrm>
            <a:off x="785768" y="3545921"/>
            <a:ext cx="35420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9pPr>
          </a:lstStyle>
          <a:p>
            <a:pPr eaLnBrk="1" hangingPunct="1">
              <a:lnSpc>
                <a:spcPct val="100000"/>
              </a:lnSpc>
              <a:spcBef>
                <a:spcPct val="0"/>
              </a:spcBef>
              <a:buFont typeface="Arial" panose="020B0604020202020204" pitchFamily="34" charset="0"/>
              <a:buNone/>
            </a:pPr>
            <a:r>
              <a:rPr lang="zh-CN" altLang="en-US" sz="1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zh-CN" altLang="en-US" sz="1800" b="1" dirty="0">
              <a:solidFill>
                <a:schemeClr val="bg1"/>
              </a:solidFill>
              <a:sym typeface="宋体" panose="02010600030101010101" pitchFamily="2" charset="-122"/>
            </a:endParaRPr>
          </a:p>
        </p:txBody>
      </p:sp>
      <p:sp>
        <p:nvSpPr>
          <p:cNvPr id="10" name="矩形 9"/>
          <p:cNvSpPr/>
          <p:nvPr/>
        </p:nvSpPr>
        <p:spPr>
          <a:xfrm>
            <a:off x="452443" y="267494"/>
            <a:ext cx="2031325" cy="369332"/>
          </a:xfrm>
          <a:prstGeom prst="rect">
            <a:avLst/>
          </a:prstGeom>
        </p:spPr>
        <p:txBody>
          <a:bodyPr wrap="none">
            <a:spAutoFit/>
          </a:bodyPr>
          <a:lstStyle/>
          <a:p>
            <a:pPr algn="l"/>
            <a:r>
              <a:rPr lang="en-US" altLang="zh-CN" dirty="0">
                <a:solidFill>
                  <a:schemeClr val="tx2"/>
                </a:solidFill>
                <a:latin typeface="黑体" panose="02010609060101010101" charset="-122"/>
                <a:ea typeface="黑体" panose="02010609060101010101" charset="-122"/>
              </a:rPr>
              <a:t>单击此处添加标题</a:t>
            </a:r>
          </a:p>
        </p:txBody>
      </p:sp>
      <p:cxnSp>
        <p:nvCxnSpPr>
          <p:cNvPr id="11" name="直接连接符 10"/>
          <p:cNvCxnSpPr/>
          <p:nvPr/>
        </p:nvCxnSpPr>
        <p:spPr>
          <a:xfrm>
            <a:off x="535481" y="606048"/>
            <a:ext cx="2448856"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527861" y="659388"/>
            <a:ext cx="2448856"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40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par>
                                <p:cTn id="13" presetID="10" presetClass="entr" presetSubtype="0" fill="hold" grpId="0" nodeType="withEffect">
                                  <p:stCondLst>
                                    <p:cond delay="100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par>
                                <p:cTn id="16" presetID="10" presetClass="entr" presetSubtype="0" fill="hold" grpId="0" nodeType="withEffect">
                                  <p:stCondLst>
                                    <p:cond delay="120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childTnLst>
                                </p:cTn>
                              </p:par>
                              <p:par>
                                <p:cTn id="19" presetID="10" presetClass="entr" presetSubtype="0" fill="hold" grpId="0" nodeType="withEffect">
                                  <p:stCondLst>
                                    <p:cond delay="140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8" grpId="0"/>
      <p:bldP spid="22" grpId="0"/>
      <p:bldP spid="23" grpId="0"/>
      <p:bldP spid="2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307103" y="2400344"/>
            <a:ext cx="8532654" cy="26425"/>
            <a:chOff x="407988" y="3200400"/>
            <a:chExt cx="11379835" cy="35242"/>
          </a:xfrm>
        </p:grpSpPr>
        <p:cxnSp>
          <p:nvCxnSpPr>
            <p:cNvPr id="12" name="直接连接符 11"/>
            <p:cNvCxnSpPr/>
            <p:nvPr/>
          </p:nvCxnSpPr>
          <p:spPr>
            <a:xfrm>
              <a:off x="9136063" y="3200400"/>
              <a:ext cx="2651760" cy="0"/>
            </a:xfrm>
            <a:prstGeom prst="line">
              <a:avLst/>
            </a:prstGeom>
            <a:ln w="79375"/>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407988" y="3235642"/>
              <a:ext cx="9120822" cy="0"/>
            </a:xfrm>
            <a:prstGeom prst="line">
              <a:avLst/>
            </a:prstGeom>
            <a:ln w="3175"/>
          </p:spPr>
          <p:style>
            <a:lnRef idx="1">
              <a:schemeClr val="accent1"/>
            </a:lnRef>
            <a:fillRef idx="0">
              <a:schemeClr val="accent1"/>
            </a:fillRef>
            <a:effectRef idx="0">
              <a:schemeClr val="accent1"/>
            </a:effectRef>
            <a:fontRef idx="minor">
              <a:schemeClr val="tx1"/>
            </a:fontRef>
          </p:style>
        </p:cxnSp>
      </p:grpSp>
      <p:sp>
        <p:nvSpPr>
          <p:cNvPr id="57" name="文本框 56"/>
          <p:cNvSpPr txBox="1"/>
          <p:nvPr/>
        </p:nvSpPr>
        <p:spPr>
          <a:xfrm>
            <a:off x="7285090" y="1452404"/>
            <a:ext cx="1616330" cy="369332"/>
          </a:xfrm>
          <a:prstGeom prst="rect">
            <a:avLst/>
          </a:prstGeom>
          <a:noFill/>
        </p:spPr>
        <p:txBody>
          <a:bodyPr wrap="square" rtlCol="0">
            <a:spAutoFit/>
          </a:bodyPr>
          <a:lstStyle/>
          <a:p>
            <a:pPr algn="r"/>
            <a:r>
              <a:rPr lang="zh-CN" altLang="en-US" dirty="0">
                <a:solidFill>
                  <a:schemeClr val="tx2"/>
                </a:solidFill>
                <a:latin typeface="微软雅黑" panose="020B0503020204020204" pitchFamily="34" charset="-122"/>
                <a:ea typeface="微软雅黑" panose="020B0503020204020204" pitchFamily="34" charset="-122"/>
              </a:rPr>
              <a:t>点击添加标题</a:t>
            </a:r>
          </a:p>
        </p:txBody>
      </p:sp>
      <p:sp>
        <p:nvSpPr>
          <p:cNvPr id="58" name="文本框 57"/>
          <p:cNvSpPr txBox="1"/>
          <p:nvPr/>
        </p:nvSpPr>
        <p:spPr>
          <a:xfrm>
            <a:off x="307102" y="1780741"/>
            <a:ext cx="8594319" cy="572464"/>
          </a:xfrm>
          <a:prstGeom prst="rect">
            <a:avLst/>
          </a:prstGeom>
          <a:noFill/>
        </p:spPr>
        <p:txBody>
          <a:bodyPr wrap="square" rtlCol="0">
            <a:spAutoFit/>
          </a:bodyPr>
          <a:lstStyle/>
          <a:p>
            <a:pPr algn="r">
              <a:lnSpc>
                <a:spcPct val="130000"/>
              </a:lnSpc>
            </a:pPr>
            <a:r>
              <a:rPr lang="zh-CN" altLang="en-US" sz="1200" dirty="0">
                <a:solidFill>
                  <a:schemeClr val="tx2"/>
                </a:solidFill>
                <a:ea typeface="微软雅黑" panose="020B0503020204020204" pitchFamily="34" charset="-122"/>
              </a:rPr>
              <a:t>点击添加文字说明点击添加文字说明点击添加文字点击添加文字说明点击添加文字说明点击添加文字点击添加文字说明点击添加文字说明点击添加文字点击添加文字说明点击添加文字说明点击添加</a:t>
            </a:r>
          </a:p>
        </p:txBody>
      </p:sp>
      <p:sp>
        <p:nvSpPr>
          <p:cNvPr id="61" name="文本框 60"/>
          <p:cNvSpPr txBox="1"/>
          <p:nvPr/>
        </p:nvSpPr>
        <p:spPr>
          <a:xfrm>
            <a:off x="1035172" y="3513783"/>
            <a:ext cx="828599" cy="369332"/>
          </a:xfrm>
          <a:prstGeom prst="rect">
            <a:avLst/>
          </a:prstGeom>
          <a:noFill/>
        </p:spPr>
        <p:txBody>
          <a:bodyPr wrap="square" rtlCol="0">
            <a:spAutoFit/>
          </a:bodyPr>
          <a:lstStyle/>
          <a:p>
            <a:pPr algn="ctr"/>
            <a:r>
              <a:rPr lang="en-US" altLang="zh-CN" dirty="0">
                <a:solidFill>
                  <a:schemeClr val="accent2"/>
                </a:solidFill>
                <a:latin typeface="+mj-lt"/>
                <a:ea typeface="微软雅黑" panose="020B0503020204020204" pitchFamily="34" charset="-122"/>
              </a:rPr>
              <a:t>4524</a:t>
            </a:r>
            <a:endParaRPr lang="zh-CN" altLang="en-US" dirty="0">
              <a:solidFill>
                <a:schemeClr val="accent2"/>
              </a:solidFill>
              <a:latin typeface="+mj-lt"/>
              <a:ea typeface="微软雅黑" panose="020B0503020204020204" pitchFamily="34" charset="-122"/>
            </a:endParaRPr>
          </a:p>
        </p:txBody>
      </p:sp>
      <p:sp>
        <p:nvSpPr>
          <p:cNvPr id="62" name="文本框 61"/>
          <p:cNvSpPr txBox="1"/>
          <p:nvPr/>
        </p:nvSpPr>
        <p:spPr>
          <a:xfrm>
            <a:off x="584964" y="3830752"/>
            <a:ext cx="1680547" cy="572464"/>
          </a:xfrm>
          <a:prstGeom prst="rect">
            <a:avLst/>
          </a:prstGeom>
          <a:noFill/>
        </p:spPr>
        <p:txBody>
          <a:bodyPr wrap="square" rtlCol="0">
            <a:spAutoFit/>
          </a:bodyPr>
          <a:lstStyle>
            <a:defPPr>
              <a:defRPr lang="zh-CN"/>
            </a:defPPr>
            <a:lvl1pPr algn="r">
              <a:lnSpc>
                <a:spcPct val="130000"/>
              </a:lnSpc>
              <a:defRPr sz="1600">
                <a:solidFill>
                  <a:schemeClr val="tx1">
                    <a:lumMod val="75000"/>
                    <a:lumOff val="25000"/>
                  </a:schemeClr>
                </a:solidFill>
              </a:defRPr>
            </a:lvl1pPr>
          </a:lstStyle>
          <a:p>
            <a:pPr algn="ctr"/>
            <a:r>
              <a:rPr lang="zh-CN" altLang="en-US" sz="1200" dirty="0">
                <a:solidFill>
                  <a:schemeClr val="tx2"/>
                </a:solidFill>
                <a:ea typeface="微软雅黑" panose="020B0503020204020204" pitchFamily="34" charset="-122"/>
              </a:rPr>
              <a:t>说明点击添加文字点击添加文字说明点</a:t>
            </a:r>
          </a:p>
        </p:txBody>
      </p:sp>
      <p:grpSp>
        <p:nvGrpSpPr>
          <p:cNvPr id="88" name="组合 87"/>
          <p:cNvGrpSpPr/>
          <p:nvPr/>
        </p:nvGrpSpPr>
        <p:grpSpPr>
          <a:xfrm>
            <a:off x="3301582" y="2929924"/>
            <a:ext cx="499501" cy="499501"/>
            <a:chOff x="4302224" y="3906689"/>
            <a:chExt cx="666175" cy="666175"/>
          </a:xfrm>
        </p:grpSpPr>
        <p:sp>
          <p:nvSpPr>
            <p:cNvPr id="75" name="椭圆 74"/>
            <p:cNvSpPr/>
            <p:nvPr/>
          </p:nvSpPr>
          <p:spPr>
            <a:xfrm>
              <a:off x="4302224" y="3906689"/>
              <a:ext cx="666175" cy="6661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ea typeface="微软雅黑" panose="020B0503020204020204" pitchFamily="34" charset="-122"/>
              </a:endParaRPr>
            </a:p>
          </p:txBody>
        </p:sp>
        <p:grpSp>
          <p:nvGrpSpPr>
            <p:cNvPr id="63" name="组合 62"/>
            <p:cNvGrpSpPr/>
            <p:nvPr/>
          </p:nvGrpSpPr>
          <p:grpSpPr>
            <a:xfrm>
              <a:off x="4528790" y="4052429"/>
              <a:ext cx="243522" cy="359454"/>
              <a:chOff x="2601913" y="2778126"/>
              <a:chExt cx="2254250" cy="3327400"/>
            </a:xfrm>
            <a:solidFill>
              <a:schemeClr val="bg1"/>
            </a:solidFill>
          </p:grpSpPr>
          <p:sp>
            <p:nvSpPr>
              <p:cNvPr id="64" name="Freeform 118"/>
              <p:cNvSpPr/>
              <p:nvPr/>
            </p:nvSpPr>
            <p:spPr bwMode="auto">
              <a:xfrm>
                <a:off x="2874963" y="2778126"/>
                <a:ext cx="1981200" cy="3327400"/>
              </a:xfrm>
              <a:custGeom>
                <a:avLst/>
                <a:gdLst>
                  <a:gd name="T0" fmla="*/ 511 w 728"/>
                  <a:gd name="T1" fmla="*/ 613 h 1228"/>
                  <a:gd name="T2" fmla="*/ 359 w 728"/>
                  <a:gd name="T3" fmla="*/ 426 h 1228"/>
                  <a:gd name="T4" fmla="*/ 360 w 728"/>
                  <a:gd name="T5" fmla="*/ 410 h 1228"/>
                  <a:gd name="T6" fmla="*/ 411 w 728"/>
                  <a:gd name="T7" fmla="*/ 336 h 1228"/>
                  <a:gd name="T8" fmla="*/ 438 w 728"/>
                  <a:gd name="T9" fmla="*/ 265 h 1228"/>
                  <a:gd name="T10" fmla="*/ 431 w 728"/>
                  <a:gd name="T11" fmla="*/ 250 h 1228"/>
                  <a:gd name="T12" fmla="*/ 197 w 728"/>
                  <a:gd name="T13" fmla="*/ 249 h 1228"/>
                  <a:gd name="T14" fmla="*/ 190 w 728"/>
                  <a:gd name="T15" fmla="*/ 268 h 1228"/>
                  <a:gd name="T16" fmla="*/ 221 w 728"/>
                  <a:gd name="T17" fmla="*/ 342 h 1228"/>
                  <a:gd name="T18" fmla="*/ 403 w 728"/>
                  <a:gd name="T19" fmla="*/ 578 h 1228"/>
                  <a:gd name="T20" fmla="*/ 715 w 728"/>
                  <a:gd name="T21" fmla="*/ 939 h 1228"/>
                  <a:gd name="T22" fmla="*/ 722 w 728"/>
                  <a:gd name="T23" fmla="*/ 979 h 1228"/>
                  <a:gd name="T24" fmla="*/ 641 w 728"/>
                  <a:gd name="T25" fmla="*/ 1203 h 1228"/>
                  <a:gd name="T26" fmla="*/ 602 w 728"/>
                  <a:gd name="T27" fmla="*/ 1211 h 1228"/>
                  <a:gd name="T28" fmla="*/ 156 w 728"/>
                  <a:gd name="T29" fmla="*/ 668 h 1228"/>
                  <a:gd name="T30" fmla="*/ 42 w 728"/>
                  <a:gd name="T31" fmla="*/ 482 h 1228"/>
                  <a:gd name="T32" fmla="*/ 28 w 728"/>
                  <a:gd name="T33" fmla="*/ 262 h 1228"/>
                  <a:gd name="T34" fmla="*/ 147 w 728"/>
                  <a:gd name="T35" fmla="*/ 84 h 1228"/>
                  <a:gd name="T36" fmla="*/ 485 w 728"/>
                  <a:gd name="T37" fmla="*/ 88 h 1228"/>
                  <a:gd name="T38" fmla="*/ 617 w 728"/>
                  <a:gd name="T39" fmla="*/ 340 h 1228"/>
                  <a:gd name="T40" fmla="*/ 613 w 728"/>
                  <a:gd name="T41" fmla="*/ 407 h 1228"/>
                  <a:gd name="T42" fmla="*/ 511 w 728"/>
                  <a:gd name="T43" fmla="*/ 613 h 1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8" h="1228">
                    <a:moveTo>
                      <a:pt x="511" y="613"/>
                    </a:moveTo>
                    <a:cubicBezTo>
                      <a:pt x="459" y="549"/>
                      <a:pt x="409" y="487"/>
                      <a:pt x="359" y="426"/>
                    </a:cubicBezTo>
                    <a:cubicBezTo>
                      <a:pt x="353" y="420"/>
                      <a:pt x="356" y="415"/>
                      <a:pt x="360" y="410"/>
                    </a:cubicBezTo>
                    <a:cubicBezTo>
                      <a:pt x="377" y="385"/>
                      <a:pt x="397" y="362"/>
                      <a:pt x="411" y="336"/>
                    </a:cubicBezTo>
                    <a:cubicBezTo>
                      <a:pt x="423" y="314"/>
                      <a:pt x="430" y="289"/>
                      <a:pt x="438" y="265"/>
                    </a:cubicBezTo>
                    <a:cubicBezTo>
                      <a:pt x="439" y="261"/>
                      <a:pt x="435" y="252"/>
                      <a:pt x="431" y="250"/>
                    </a:cubicBezTo>
                    <a:cubicBezTo>
                      <a:pt x="353" y="209"/>
                      <a:pt x="275" y="209"/>
                      <a:pt x="197" y="249"/>
                    </a:cubicBezTo>
                    <a:cubicBezTo>
                      <a:pt x="187" y="254"/>
                      <a:pt x="188" y="261"/>
                      <a:pt x="190" y="268"/>
                    </a:cubicBezTo>
                    <a:cubicBezTo>
                      <a:pt x="200" y="293"/>
                      <a:pt x="206" y="321"/>
                      <a:pt x="221" y="342"/>
                    </a:cubicBezTo>
                    <a:cubicBezTo>
                      <a:pt x="280" y="422"/>
                      <a:pt x="339" y="502"/>
                      <a:pt x="403" y="578"/>
                    </a:cubicBezTo>
                    <a:cubicBezTo>
                      <a:pt x="505" y="700"/>
                      <a:pt x="610" y="819"/>
                      <a:pt x="715" y="939"/>
                    </a:cubicBezTo>
                    <a:cubicBezTo>
                      <a:pt x="726" y="952"/>
                      <a:pt x="728" y="963"/>
                      <a:pt x="722" y="979"/>
                    </a:cubicBezTo>
                    <a:cubicBezTo>
                      <a:pt x="695" y="1054"/>
                      <a:pt x="669" y="1129"/>
                      <a:pt x="641" y="1203"/>
                    </a:cubicBezTo>
                    <a:cubicBezTo>
                      <a:pt x="634" y="1225"/>
                      <a:pt x="618" y="1228"/>
                      <a:pt x="602" y="1211"/>
                    </a:cubicBezTo>
                    <a:cubicBezTo>
                      <a:pt x="445" y="1037"/>
                      <a:pt x="291" y="860"/>
                      <a:pt x="156" y="668"/>
                    </a:cubicBezTo>
                    <a:cubicBezTo>
                      <a:pt x="114" y="609"/>
                      <a:pt x="78" y="545"/>
                      <a:pt x="42" y="482"/>
                    </a:cubicBezTo>
                    <a:cubicBezTo>
                      <a:pt x="2" y="412"/>
                      <a:pt x="0" y="338"/>
                      <a:pt x="28" y="262"/>
                    </a:cubicBezTo>
                    <a:cubicBezTo>
                      <a:pt x="54" y="194"/>
                      <a:pt x="92" y="133"/>
                      <a:pt x="147" y="84"/>
                    </a:cubicBezTo>
                    <a:cubicBezTo>
                      <a:pt x="241" y="0"/>
                      <a:pt x="393" y="1"/>
                      <a:pt x="485" y="88"/>
                    </a:cubicBezTo>
                    <a:cubicBezTo>
                      <a:pt x="558" y="156"/>
                      <a:pt x="604" y="240"/>
                      <a:pt x="617" y="340"/>
                    </a:cubicBezTo>
                    <a:cubicBezTo>
                      <a:pt x="620" y="362"/>
                      <a:pt x="618" y="386"/>
                      <a:pt x="613" y="407"/>
                    </a:cubicBezTo>
                    <a:cubicBezTo>
                      <a:pt x="595" y="482"/>
                      <a:pt x="553" y="545"/>
                      <a:pt x="511" y="6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ea typeface="微软雅黑" panose="020B0503020204020204" pitchFamily="34" charset="-122"/>
                </a:endParaRPr>
              </a:p>
            </p:txBody>
          </p:sp>
          <p:sp>
            <p:nvSpPr>
              <p:cNvPr id="65" name="Freeform 119"/>
              <p:cNvSpPr/>
              <p:nvPr/>
            </p:nvSpPr>
            <p:spPr bwMode="auto">
              <a:xfrm>
                <a:off x="2601913" y="4716463"/>
                <a:ext cx="1017588" cy="1389063"/>
              </a:xfrm>
              <a:custGeom>
                <a:avLst/>
                <a:gdLst>
                  <a:gd name="T0" fmla="*/ 211 w 374"/>
                  <a:gd name="T1" fmla="*/ 0 h 513"/>
                  <a:gd name="T2" fmla="*/ 374 w 374"/>
                  <a:gd name="T3" fmla="*/ 212 h 513"/>
                  <a:gd name="T4" fmla="*/ 191 w 374"/>
                  <a:gd name="T5" fmla="*/ 424 h 513"/>
                  <a:gd name="T6" fmla="*/ 125 w 374"/>
                  <a:gd name="T7" fmla="*/ 496 h 513"/>
                  <a:gd name="T8" fmla="*/ 86 w 374"/>
                  <a:gd name="T9" fmla="*/ 488 h 513"/>
                  <a:gd name="T10" fmla="*/ 3 w 374"/>
                  <a:gd name="T11" fmla="*/ 259 h 513"/>
                  <a:gd name="T12" fmla="*/ 7 w 374"/>
                  <a:gd name="T13" fmla="*/ 231 h 513"/>
                  <a:gd name="T14" fmla="*/ 208 w 374"/>
                  <a:gd name="T15" fmla="*/ 2 h 513"/>
                  <a:gd name="T16" fmla="*/ 211 w 374"/>
                  <a:gd name="T17" fmla="*/ 0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4" h="513">
                    <a:moveTo>
                      <a:pt x="211" y="0"/>
                    </a:moveTo>
                    <a:cubicBezTo>
                      <a:pt x="265" y="71"/>
                      <a:pt x="319" y="141"/>
                      <a:pt x="374" y="212"/>
                    </a:cubicBezTo>
                    <a:cubicBezTo>
                      <a:pt x="313" y="283"/>
                      <a:pt x="252" y="353"/>
                      <a:pt x="191" y="424"/>
                    </a:cubicBezTo>
                    <a:cubicBezTo>
                      <a:pt x="169" y="448"/>
                      <a:pt x="147" y="472"/>
                      <a:pt x="125" y="496"/>
                    </a:cubicBezTo>
                    <a:cubicBezTo>
                      <a:pt x="110" y="513"/>
                      <a:pt x="94" y="510"/>
                      <a:pt x="86" y="488"/>
                    </a:cubicBezTo>
                    <a:cubicBezTo>
                      <a:pt x="59" y="411"/>
                      <a:pt x="31" y="335"/>
                      <a:pt x="3" y="259"/>
                    </a:cubicBezTo>
                    <a:cubicBezTo>
                      <a:pt x="0" y="248"/>
                      <a:pt x="0" y="240"/>
                      <a:pt x="7" y="231"/>
                    </a:cubicBezTo>
                    <a:cubicBezTo>
                      <a:pt x="74" y="155"/>
                      <a:pt x="141" y="79"/>
                      <a:pt x="208" y="2"/>
                    </a:cubicBezTo>
                    <a:cubicBezTo>
                      <a:pt x="208" y="2"/>
                      <a:pt x="209" y="1"/>
                      <a:pt x="21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ea typeface="微软雅黑" panose="020B0503020204020204" pitchFamily="34" charset="-122"/>
                </a:endParaRPr>
              </a:p>
            </p:txBody>
          </p:sp>
        </p:grpSp>
      </p:grpSp>
      <p:grpSp>
        <p:nvGrpSpPr>
          <p:cNvPr id="16" name="组合 15"/>
          <p:cNvGrpSpPr/>
          <p:nvPr/>
        </p:nvGrpSpPr>
        <p:grpSpPr>
          <a:xfrm>
            <a:off x="1206916" y="2921796"/>
            <a:ext cx="499501" cy="499501"/>
            <a:chOff x="1608051" y="3895848"/>
            <a:chExt cx="666175" cy="666175"/>
          </a:xfrm>
        </p:grpSpPr>
        <p:sp>
          <p:nvSpPr>
            <p:cNvPr id="74" name="椭圆 73"/>
            <p:cNvSpPr/>
            <p:nvPr/>
          </p:nvSpPr>
          <p:spPr>
            <a:xfrm>
              <a:off x="1608051" y="3895848"/>
              <a:ext cx="666175" cy="6661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ea typeface="微软雅黑" panose="020B0503020204020204" pitchFamily="34" charset="-122"/>
              </a:endParaRPr>
            </a:p>
          </p:txBody>
        </p:sp>
        <p:grpSp>
          <p:nvGrpSpPr>
            <p:cNvPr id="66" name="组合 65"/>
            <p:cNvGrpSpPr/>
            <p:nvPr/>
          </p:nvGrpSpPr>
          <p:grpSpPr>
            <a:xfrm>
              <a:off x="1799770" y="4098656"/>
              <a:ext cx="282736" cy="281996"/>
              <a:chOff x="4673600" y="4648200"/>
              <a:chExt cx="1819275" cy="1814513"/>
            </a:xfrm>
            <a:solidFill>
              <a:schemeClr val="bg1"/>
            </a:solidFill>
          </p:grpSpPr>
          <p:sp>
            <p:nvSpPr>
              <p:cNvPr id="67" name="Freeform 290"/>
              <p:cNvSpPr/>
              <p:nvPr/>
            </p:nvSpPr>
            <p:spPr bwMode="auto">
              <a:xfrm>
                <a:off x="5468938" y="4648200"/>
                <a:ext cx="1023937" cy="1022350"/>
              </a:xfrm>
              <a:custGeom>
                <a:avLst/>
                <a:gdLst>
                  <a:gd name="T0" fmla="*/ 20 w 376"/>
                  <a:gd name="T1" fmla="*/ 265 h 377"/>
                  <a:gd name="T2" fmla="*/ 42 w 376"/>
                  <a:gd name="T3" fmla="*/ 137 h 377"/>
                  <a:gd name="T4" fmla="*/ 130 w 376"/>
                  <a:gd name="T5" fmla="*/ 49 h 377"/>
                  <a:gd name="T6" fmla="*/ 297 w 376"/>
                  <a:gd name="T7" fmla="*/ 48 h 377"/>
                  <a:gd name="T8" fmla="*/ 333 w 376"/>
                  <a:gd name="T9" fmla="*/ 85 h 377"/>
                  <a:gd name="T10" fmla="*/ 334 w 376"/>
                  <a:gd name="T11" fmla="*/ 241 h 377"/>
                  <a:gd name="T12" fmla="*/ 237 w 376"/>
                  <a:gd name="T13" fmla="*/ 337 h 377"/>
                  <a:gd name="T14" fmla="*/ 111 w 376"/>
                  <a:gd name="T15" fmla="*/ 355 h 377"/>
                  <a:gd name="T16" fmla="*/ 157 w 376"/>
                  <a:gd name="T17" fmla="*/ 311 h 377"/>
                  <a:gd name="T18" fmla="*/ 261 w 376"/>
                  <a:gd name="T19" fmla="*/ 208 h 377"/>
                  <a:gd name="T20" fmla="*/ 261 w 376"/>
                  <a:gd name="T21" fmla="*/ 120 h 377"/>
                  <a:gd name="T22" fmla="*/ 227 w 376"/>
                  <a:gd name="T23" fmla="*/ 96 h 377"/>
                  <a:gd name="T24" fmla="*/ 169 w 376"/>
                  <a:gd name="T25" fmla="*/ 116 h 377"/>
                  <a:gd name="T26" fmla="*/ 32 w 376"/>
                  <a:gd name="T27" fmla="*/ 254 h 377"/>
                  <a:gd name="T28" fmla="*/ 20 w 376"/>
                  <a:gd name="T29" fmla="*/ 265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76" h="377">
                    <a:moveTo>
                      <a:pt x="20" y="265"/>
                    </a:moveTo>
                    <a:cubicBezTo>
                      <a:pt x="0" y="220"/>
                      <a:pt x="9" y="170"/>
                      <a:pt x="42" y="137"/>
                    </a:cubicBezTo>
                    <a:cubicBezTo>
                      <a:pt x="71" y="107"/>
                      <a:pt x="101" y="78"/>
                      <a:pt x="130" y="49"/>
                    </a:cubicBezTo>
                    <a:cubicBezTo>
                      <a:pt x="180" y="0"/>
                      <a:pt x="248" y="0"/>
                      <a:pt x="297" y="48"/>
                    </a:cubicBezTo>
                    <a:cubicBezTo>
                      <a:pt x="310" y="60"/>
                      <a:pt x="322" y="72"/>
                      <a:pt x="333" y="85"/>
                    </a:cubicBezTo>
                    <a:cubicBezTo>
                      <a:pt x="375" y="130"/>
                      <a:pt x="376" y="196"/>
                      <a:pt x="334" y="241"/>
                    </a:cubicBezTo>
                    <a:cubicBezTo>
                      <a:pt x="302" y="274"/>
                      <a:pt x="270" y="306"/>
                      <a:pt x="237" y="337"/>
                    </a:cubicBezTo>
                    <a:cubicBezTo>
                      <a:pt x="204" y="370"/>
                      <a:pt x="151" y="377"/>
                      <a:pt x="111" y="355"/>
                    </a:cubicBezTo>
                    <a:cubicBezTo>
                      <a:pt x="127" y="340"/>
                      <a:pt x="142" y="326"/>
                      <a:pt x="157" y="311"/>
                    </a:cubicBezTo>
                    <a:cubicBezTo>
                      <a:pt x="192" y="277"/>
                      <a:pt x="226" y="242"/>
                      <a:pt x="261" y="208"/>
                    </a:cubicBezTo>
                    <a:cubicBezTo>
                      <a:pt x="292" y="177"/>
                      <a:pt x="292" y="150"/>
                      <a:pt x="261" y="120"/>
                    </a:cubicBezTo>
                    <a:cubicBezTo>
                      <a:pt x="251" y="110"/>
                      <a:pt x="239" y="100"/>
                      <a:pt x="227" y="96"/>
                    </a:cubicBezTo>
                    <a:cubicBezTo>
                      <a:pt x="204" y="88"/>
                      <a:pt x="185" y="99"/>
                      <a:pt x="169" y="116"/>
                    </a:cubicBezTo>
                    <a:cubicBezTo>
                      <a:pt x="124" y="162"/>
                      <a:pt x="78" y="208"/>
                      <a:pt x="32" y="254"/>
                    </a:cubicBezTo>
                    <a:cubicBezTo>
                      <a:pt x="28" y="257"/>
                      <a:pt x="24" y="260"/>
                      <a:pt x="20" y="2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ea typeface="微软雅黑" panose="020B0503020204020204" pitchFamily="34" charset="-122"/>
                </a:endParaRPr>
              </a:p>
            </p:txBody>
          </p:sp>
          <p:sp>
            <p:nvSpPr>
              <p:cNvPr id="68" name="Freeform 291"/>
              <p:cNvSpPr/>
              <p:nvPr/>
            </p:nvSpPr>
            <p:spPr bwMode="auto">
              <a:xfrm>
                <a:off x="4673600" y="5440363"/>
                <a:ext cx="1022350" cy="1022350"/>
              </a:xfrm>
              <a:custGeom>
                <a:avLst/>
                <a:gdLst>
                  <a:gd name="T0" fmla="*/ 266 w 375"/>
                  <a:gd name="T1" fmla="*/ 22 h 377"/>
                  <a:gd name="T2" fmla="*/ 210 w 375"/>
                  <a:gd name="T3" fmla="*/ 76 h 377"/>
                  <a:gd name="T4" fmla="*/ 111 w 375"/>
                  <a:gd name="T5" fmla="*/ 174 h 377"/>
                  <a:gd name="T6" fmla="*/ 111 w 375"/>
                  <a:gd name="T7" fmla="*/ 256 h 377"/>
                  <a:gd name="T8" fmla="*/ 123 w 375"/>
                  <a:gd name="T9" fmla="*/ 267 h 377"/>
                  <a:gd name="T10" fmla="*/ 201 w 375"/>
                  <a:gd name="T11" fmla="*/ 267 h 377"/>
                  <a:gd name="T12" fmla="*/ 340 w 375"/>
                  <a:gd name="T13" fmla="*/ 128 h 377"/>
                  <a:gd name="T14" fmla="*/ 353 w 375"/>
                  <a:gd name="T15" fmla="*/ 110 h 377"/>
                  <a:gd name="T16" fmla="*/ 341 w 375"/>
                  <a:gd name="T17" fmla="*/ 232 h 377"/>
                  <a:gd name="T18" fmla="*/ 236 w 375"/>
                  <a:gd name="T19" fmla="*/ 338 h 377"/>
                  <a:gd name="T20" fmla="*/ 85 w 375"/>
                  <a:gd name="T21" fmla="*/ 336 h 377"/>
                  <a:gd name="T22" fmla="*/ 46 w 375"/>
                  <a:gd name="T23" fmla="*/ 297 h 377"/>
                  <a:gd name="T24" fmla="*/ 46 w 375"/>
                  <a:gd name="T25" fmla="*/ 133 h 377"/>
                  <a:gd name="T26" fmla="*/ 132 w 375"/>
                  <a:gd name="T27" fmla="*/ 47 h 377"/>
                  <a:gd name="T28" fmla="*/ 266 w 375"/>
                  <a:gd name="T29" fmla="*/ 22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75" h="377">
                    <a:moveTo>
                      <a:pt x="266" y="22"/>
                    </a:moveTo>
                    <a:cubicBezTo>
                      <a:pt x="247" y="41"/>
                      <a:pt x="228" y="58"/>
                      <a:pt x="210" y="76"/>
                    </a:cubicBezTo>
                    <a:cubicBezTo>
                      <a:pt x="177" y="108"/>
                      <a:pt x="144" y="141"/>
                      <a:pt x="111" y="174"/>
                    </a:cubicBezTo>
                    <a:cubicBezTo>
                      <a:pt x="85" y="200"/>
                      <a:pt x="85" y="230"/>
                      <a:pt x="111" y="256"/>
                    </a:cubicBezTo>
                    <a:cubicBezTo>
                      <a:pt x="115" y="260"/>
                      <a:pt x="119" y="264"/>
                      <a:pt x="123" y="267"/>
                    </a:cubicBezTo>
                    <a:cubicBezTo>
                      <a:pt x="147" y="291"/>
                      <a:pt x="177" y="291"/>
                      <a:pt x="201" y="267"/>
                    </a:cubicBezTo>
                    <a:cubicBezTo>
                      <a:pt x="248" y="221"/>
                      <a:pt x="294" y="175"/>
                      <a:pt x="340" y="128"/>
                    </a:cubicBezTo>
                    <a:cubicBezTo>
                      <a:pt x="345" y="123"/>
                      <a:pt x="348" y="117"/>
                      <a:pt x="353" y="110"/>
                    </a:cubicBezTo>
                    <a:cubicBezTo>
                      <a:pt x="375" y="149"/>
                      <a:pt x="370" y="201"/>
                      <a:pt x="341" y="232"/>
                    </a:cubicBezTo>
                    <a:cubicBezTo>
                      <a:pt x="308" y="269"/>
                      <a:pt x="272" y="305"/>
                      <a:pt x="236" y="338"/>
                    </a:cubicBezTo>
                    <a:cubicBezTo>
                      <a:pt x="193" y="377"/>
                      <a:pt x="127" y="374"/>
                      <a:pt x="85" y="336"/>
                    </a:cubicBezTo>
                    <a:cubicBezTo>
                      <a:pt x="72" y="323"/>
                      <a:pt x="59" y="310"/>
                      <a:pt x="46" y="297"/>
                    </a:cubicBezTo>
                    <a:cubicBezTo>
                      <a:pt x="0" y="249"/>
                      <a:pt x="0" y="180"/>
                      <a:pt x="46" y="133"/>
                    </a:cubicBezTo>
                    <a:cubicBezTo>
                      <a:pt x="75" y="104"/>
                      <a:pt x="103" y="75"/>
                      <a:pt x="132" y="47"/>
                    </a:cubicBezTo>
                    <a:cubicBezTo>
                      <a:pt x="170" y="10"/>
                      <a:pt x="220" y="0"/>
                      <a:pt x="266"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ea typeface="微软雅黑" panose="020B0503020204020204" pitchFamily="34" charset="-122"/>
                </a:endParaRPr>
              </a:p>
            </p:txBody>
          </p:sp>
          <p:sp>
            <p:nvSpPr>
              <p:cNvPr id="69" name="Freeform 292"/>
              <p:cNvSpPr/>
              <p:nvPr/>
            </p:nvSpPr>
            <p:spPr bwMode="auto">
              <a:xfrm>
                <a:off x="5183188" y="5148263"/>
                <a:ext cx="809625" cy="815975"/>
              </a:xfrm>
              <a:custGeom>
                <a:avLst/>
                <a:gdLst>
                  <a:gd name="T0" fmla="*/ 0 w 297"/>
                  <a:gd name="T1" fmla="*/ 254 h 301"/>
                  <a:gd name="T2" fmla="*/ 12 w 297"/>
                  <a:gd name="T3" fmla="*/ 232 h 301"/>
                  <a:gd name="T4" fmla="*/ 229 w 297"/>
                  <a:gd name="T5" fmla="*/ 15 h 301"/>
                  <a:gd name="T6" fmla="*/ 282 w 297"/>
                  <a:gd name="T7" fmla="*/ 16 h 301"/>
                  <a:gd name="T8" fmla="*/ 280 w 297"/>
                  <a:gd name="T9" fmla="*/ 71 h 301"/>
                  <a:gd name="T10" fmla="*/ 167 w 297"/>
                  <a:gd name="T11" fmla="*/ 184 h 301"/>
                  <a:gd name="T12" fmla="*/ 65 w 297"/>
                  <a:gd name="T13" fmla="*/ 286 h 301"/>
                  <a:gd name="T14" fmla="*/ 22 w 297"/>
                  <a:gd name="T15" fmla="*/ 294 h 301"/>
                  <a:gd name="T16" fmla="*/ 0 w 297"/>
                  <a:gd name="T17" fmla="*/ 254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7" h="301">
                    <a:moveTo>
                      <a:pt x="0" y="254"/>
                    </a:moveTo>
                    <a:cubicBezTo>
                      <a:pt x="3" y="249"/>
                      <a:pt x="6" y="239"/>
                      <a:pt x="12" y="232"/>
                    </a:cubicBezTo>
                    <a:cubicBezTo>
                      <a:pt x="84" y="160"/>
                      <a:pt x="157" y="87"/>
                      <a:pt x="229" y="15"/>
                    </a:cubicBezTo>
                    <a:cubicBezTo>
                      <a:pt x="245" y="0"/>
                      <a:pt x="267" y="1"/>
                      <a:pt x="282" y="16"/>
                    </a:cubicBezTo>
                    <a:cubicBezTo>
                      <a:pt x="297" y="31"/>
                      <a:pt x="297" y="53"/>
                      <a:pt x="280" y="71"/>
                    </a:cubicBezTo>
                    <a:cubicBezTo>
                      <a:pt x="243" y="109"/>
                      <a:pt x="205" y="146"/>
                      <a:pt x="167" y="184"/>
                    </a:cubicBezTo>
                    <a:cubicBezTo>
                      <a:pt x="133" y="218"/>
                      <a:pt x="99" y="252"/>
                      <a:pt x="65" y="286"/>
                    </a:cubicBezTo>
                    <a:cubicBezTo>
                      <a:pt x="52" y="298"/>
                      <a:pt x="36" y="301"/>
                      <a:pt x="22" y="294"/>
                    </a:cubicBezTo>
                    <a:cubicBezTo>
                      <a:pt x="8" y="287"/>
                      <a:pt x="1" y="275"/>
                      <a:pt x="0" y="2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ea typeface="微软雅黑" panose="020B0503020204020204" pitchFamily="34" charset="-122"/>
                </a:endParaRPr>
              </a:p>
            </p:txBody>
          </p:sp>
        </p:grpSp>
      </p:grpSp>
      <p:grpSp>
        <p:nvGrpSpPr>
          <p:cNvPr id="90" name="组合 89"/>
          <p:cNvGrpSpPr/>
          <p:nvPr/>
        </p:nvGrpSpPr>
        <p:grpSpPr>
          <a:xfrm>
            <a:off x="7494363" y="2943244"/>
            <a:ext cx="499501" cy="499501"/>
            <a:chOff x="10360574" y="3889087"/>
            <a:chExt cx="666175" cy="666175"/>
          </a:xfrm>
        </p:grpSpPr>
        <p:sp>
          <p:nvSpPr>
            <p:cNvPr id="77" name="椭圆 76"/>
            <p:cNvSpPr/>
            <p:nvPr/>
          </p:nvSpPr>
          <p:spPr>
            <a:xfrm>
              <a:off x="10360574" y="3889087"/>
              <a:ext cx="666175" cy="6661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ea typeface="微软雅黑" panose="020B0503020204020204" pitchFamily="34" charset="-122"/>
              </a:endParaRPr>
            </a:p>
          </p:txBody>
        </p:sp>
        <p:grpSp>
          <p:nvGrpSpPr>
            <p:cNvPr id="70" name="组合 69"/>
            <p:cNvGrpSpPr/>
            <p:nvPr/>
          </p:nvGrpSpPr>
          <p:grpSpPr>
            <a:xfrm>
              <a:off x="10543439" y="4076756"/>
              <a:ext cx="300444" cy="279806"/>
              <a:chOff x="1303338" y="4240213"/>
              <a:chExt cx="1409700" cy="1312863"/>
            </a:xfrm>
            <a:solidFill>
              <a:schemeClr val="bg1"/>
            </a:solidFill>
          </p:grpSpPr>
          <p:sp>
            <p:nvSpPr>
              <p:cNvPr id="71" name="Freeform 403"/>
              <p:cNvSpPr/>
              <p:nvPr/>
            </p:nvSpPr>
            <p:spPr bwMode="auto">
              <a:xfrm>
                <a:off x="1303338" y="4240213"/>
                <a:ext cx="1319213" cy="1312863"/>
              </a:xfrm>
              <a:custGeom>
                <a:avLst/>
                <a:gdLst>
                  <a:gd name="T0" fmla="*/ 1220 w 1442"/>
                  <a:gd name="T1" fmla="*/ 38 h 1442"/>
                  <a:gd name="T2" fmla="*/ 1140 w 1442"/>
                  <a:gd name="T3" fmla="*/ 90 h 1442"/>
                  <a:gd name="T4" fmla="*/ 1030 w 1442"/>
                  <a:gd name="T5" fmla="*/ 172 h 1442"/>
                  <a:gd name="T6" fmla="*/ 1005 w 1442"/>
                  <a:gd name="T7" fmla="*/ 193 h 1442"/>
                  <a:gd name="T8" fmla="*/ 996 w 1442"/>
                  <a:gd name="T9" fmla="*/ 195 h 1442"/>
                  <a:gd name="T10" fmla="*/ 719 w 1442"/>
                  <a:gd name="T11" fmla="*/ 194 h 1442"/>
                  <a:gd name="T12" fmla="*/ 479 w 1442"/>
                  <a:gd name="T13" fmla="*/ 194 h 1442"/>
                  <a:gd name="T14" fmla="*/ 249 w 1442"/>
                  <a:gd name="T15" fmla="*/ 312 h 1442"/>
                  <a:gd name="T16" fmla="*/ 193 w 1442"/>
                  <a:gd name="T17" fmla="*/ 481 h 1442"/>
                  <a:gd name="T18" fmla="*/ 194 w 1442"/>
                  <a:gd name="T19" fmla="*/ 979 h 1442"/>
                  <a:gd name="T20" fmla="*/ 251 w 1442"/>
                  <a:gd name="T21" fmla="*/ 1135 h 1442"/>
                  <a:gd name="T22" fmla="*/ 384 w 1442"/>
                  <a:gd name="T23" fmla="*/ 1233 h 1442"/>
                  <a:gd name="T24" fmla="*/ 473 w 1442"/>
                  <a:gd name="T25" fmla="*/ 1249 h 1442"/>
                  <a:gd name="T26" fmla="*/ 963 w 1442"/>
                  <a:gd name="T27" fmla="*/ 1249 h 1442"/>
                  <a:gd name="T28" fmla="*/ 1166 w 1442"/>
                  <a:gd name="T29" fmla="*/ 1163 h 1442"/>
                  <a:gd name="T30" fmla="*/ 1249 w 1442"/>
                  <a:gd name="T31" fmla="*/ 956 h 1442"/>
                  <a:gd name="T32" fmla="*/ 1249 w 1442"/>
                  <a:gd name="T33" fmla="*/ 488 h 1442"/>
                  <a:gd name="T34" fmla="*/ 1261 w 1442"/>
                  <a:gd name="T35" fmla="*/ 462 h 1442"/>
                  <a:gd name="T36" fmla="*/ 1431 w 1442"/>
                  <a:gd name="T37" fmla="*/ 346 h 1442"/>
                  <a:gd name="T38" fmla="*/ 1439 w 1442"/>
                  <a:gd name="T39" fmla="*/ 343 h 1442"/>
                  <a:gd name="T40" fmla="*/ 1441 w 1442"/>
                  <a:gd name="T41" fmla="*/ 381 h 1442"/>
                  <a:gd name="T42" fmla="*/ 1440 w 1442"/>
                  <a:gd name="T43" fmla="*/ 1072 h 1442"/>
                  <a:gd name="T44" fmla="*/ 1381 w 1442"/>
                  <a:gd name="T45" fmla="*/ 1262 h 1442"/>
                  <a:gd name="T46" fmla="*/ 1202 w 1442"/>
                  <a:gd name="T47" fmla="*/ 1413 h 1442"/>
                  <a:gd name="T48" fmla="*/ 1059 w 1442"/>
                  <a:gd name="T49" fmla="*/ 1441 h 1442"/>
                  <a:gd name="T50" fmla="*/ 383 w 1442"/>
                  <a:gd name="T51" fmla="*/ 1441 h 1442"/>
                  <a:gd name="T52" fmla="*/ 191 w 1442"/>
                  <a:gd name="T53" fmla="*/ 1388 h 1442"/>
                  <a:gd name="T54" fmla="*/ 35 w 1442"/>
                  <a:gd name="T55" fmla="*/ 1215 h 1442"/>
                  <a:gd name="T56" fmla="*/ 1 w 1442"/>
                  <a:gd name="T57" fmla="*/ 1013 h 1442"/>
                  <a:gd name="T58" fmla="*/ 1 w 1442"/>
                  <a:gd name="T59" fmla="*/ 383 h 1442"/>
                  <a:gd name="T60" fmla="*/ 84 w 1442"/>
                  <a:gd name="T61" fmla="*/ 147 h 1442"/>
                  <a:gd name="T62" fmla="*/ 285 w 1442"/>
                  <a:gd name="T63" fmla="*/ 15 h 1442"/>
                  <a:gd name="T64" fmla="*/ 444 w 1442"/>
                  <a:gd name="T65" fmla="*/ 1 h 1442"/>
                  <a:gd name="T66" fmla="*/ 1071 w 1442"/>
                  <a:gd name="T67" fmla="*/ 2 h 1442"/>
                  <a:gd name="T68" fmla="*/ 1220 w 1442"/>
                  <a:gd name="T69" fmla="*/ 38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42" h="1442">
                    <a:moveTo>
                      <a:pt x="1220" y="38"/>
                    </a:moveTo>
                    <a:cubicBezTo>
                      <a:pt x="1192" y="56"/>
                      <a:pt x="1165" y="72"/>
                      <a:pt x="1140" y="90"/>
                    </a:cubicBezTo>
                    <a:cubicBezTo>
                      <a:pt x="1103" y="116"/>
                      <a:pt x="1067" y="144"/>
                      <a:pt x="1030" y="172"/>
                    </a:cubicBezTo>
                    <a:cubicBezTo>
                      <a:pt x="1021" y="179"/>
                      <a:pt x="1013" y="186"/>
                      <a:pt x="1005" y="193"/>
                    </a:cubicBezTo>
                    <a:cubicBezTo>
                      <a:pt x="1003" y="195"/>
                      <a:pt x="999" y="195"/>
                      <a:pt x="996" y="195"/>
                    </a:cubicBezTo>
                    <a:cubicBezTo>
                      <a:pt x="903" y="195"/>
                      <a:pt x="811" y="194"/>
                      <a:pt x="719" y="194"/>
                    </a:cubicBezTo>
                    <a:cubicBezTo>
                      <a:pt x="639" y="193"/>
                      <a:pt x="559" y="193"/>
                      <a:pt x="479" y="194"/>
                    </a:cubicBezTo>
                    <a:cubicBezTo>
                      <a:pt x="383" y="195"/>
                      <a:pt x="306" y="235"/>
                      <a:pt x="249" y="312"/>
                    </a:cubicBezTo>
                    <a:cubicBezTo>
                      <a:pt x="212" y="362"/>
                      <a:pt x="193" y="418"/>
                      <a:pt x="193" y="481"/>
                    </a:cubicBezTo>
                    <a:cubicBezTo>
                      <a:pt x="193" y="647"/>
                      <a:pt x="192" y="813"/>
                      <a:pt x="194" y="979"/>
                    </a:cubicBezTo>
                    <a:cubicBezTo>
                      <a:pt x="194" y="1036"/>
                      <a:pt x="216" y="1088"/>
                      <a:pt x="251" y="1135"/>
                    </a:cubicBezTo>
                    <a:cubicBezTo>
                      <a:pt x="286" y="1181"/>
                      <a:pt x="330" y="1214"/>
                      <a:pt x="384" y="1233"/>
                    </a:cubicBezTo>
                    <a:cubicBezTo>
                      <a:pt x="412" y="1243"/>
                      <a:pt x="443" y="1248"/>
                      <a:pt x="473" y="1249"/>
                    </a:cubicBezTo>
                    <a:cubicBezTo>
                      <a:pt x="636" y="1250"/>
                      <a:pt x="800" y="1250"/>
                      <a:pt x="963" y="1249"/>
                    </a:cubicBezTo>
                    <a:cubicBezTo>
                      <a:pt x="1043" y="1249"/>
                      <a:pt x="1111" y="1219"/>
                      <a:pt x="1166" y="1163"/>
                    </a:cubicBezTo>
                    <a:cubicBezTo>
                      <a:pt x="1222" y="1105"/>
                      <a:pt x="1249" y="1036"/>
                      <a:pt x="1249" y="956"/>
                    </a:cubicBezTo>
                    <a:cubicBezTo>
                      <a:pt x="1249" y="800"/>
                      <a:pt x="1249" y="644"/>
                      <a:pt x="1249" y="488"/>
                    </a:cubicBezTo>
                    <a:cubicBezTo>
                      <a:pt x="1248" y="476"/>
                      <a:pt x="1252" y="469"/>
                      <a:pt x="1261" y="462"/>
                    </a:cubicBezTo>
                    <a:cubicBezTo>
                      <a:pt x="1313" y="417"/>
                      <a:pt x="1370" y="378"/>
                      <a:pt x="1431" y="346"/>
                    </a:cubicBezTo>
                    <a:cubicBezTo>
                      <a:pt x="1433" y="345"/>
                      <a:pt x="1435" y="345"/>
                      <a:pt x="1439" y="343"/>
                    </a:cubicBezTo>
                    <a:cubicBezTo>
                      <a:pt x="1440" y="356"/>
                      <a:pt x="1441" y="369"/>
                      <a:pt x="1441" y="381"/>
                    </a:cubicBezTo>
                    <a:cubicBezTo>
                      <a:pt x="1441" y="611"/>
                      <a:pt x="1442" y="841"/>
                      <a:pt x="1440" y="1072"/>
                    </a:cubicBezTo>
                    <a:cubicBezTo>
                      <a:pt x="1440" y="1140"/>
                      <a:pt x="1418" y="1204"/>
                      <a:pt x="1381" y="1262"/>
                    </a:cubicBezTo>
                    <a:cubicBezTo>
                      <a:pt x="1338" y="1331"/>
                      <a:pt x="1278" y="1381"/>
                      <a:pt x="1202" y="1413"/>
                    </a:cubicBezTo>
                    <a:cubicBezTo>
                      <a:pt x="1157" y="1432"/>
                      <a:pt x="1109" y="1441"/>
                      <a:pt x="1059" y="1441"/>
                    </a:cubicBezTo>
                    <a:cubicBezTo>
                      <a:pt x="834" y="1441"/>
                      <a:pt x="608" y="1442"/>
                      <a:pt x="383" y="1441"/>
                    </a:cubicBezTo>
                    <a:cubicBezTo>
                      <a:pt x="315" y="1441"/>
                      <a:pt x="250" y="1423"/>
                      <a:pt x="191" y="1388"/>
                    </a:cubicBezTo>
                    <a:cubicBezTo>
                      <a:pt x="121" y="1346"/>
                      <a:pt x="69" y="1289"/>
                      <a:pt x="35" y="1215"/>
                    </a:cubicBezTo>
                    <a:cubicBezTo>
                      <a:pt x="5" y="1150"/>
                      <a:pt x="0" y="1082"/>
                      <a:pt x="1" y="1013"/>
                    </a:cubicBezTo>
                    <a:cubicBezTo>
                      <a:pt x="1" y="803"/>
                      <a:pt x="0" y="593"/>
                      <a:pt x="1" y="383"/>
                    </a:cubicBezTo>
                    <a:cubicBezTo>
                      <a:pt x="2" y="295"/>
                      <a:pt x="30" y="216"/>
                      <a:pt x="84" y="147"/>
                    </a:cubicBezTo>
                    <a:cubicBezTo>
                      <a:pt x="136" y="81"/>
                      <a:pt x="204" y="38"/>
                      <a:pt x="285" y="15"/>
                    </a:cubicBezTo>
                    <a:cubicBezTo>
                      <a:pt x="337" y="0"/>
                      <a:pt x="391" y="1"/>
                      <a:pt x="444" y="1"/>
                    </a:cubicBezTo>
                    <a:cubicBezTo>
                      <a:pt x="653" y="2"/>
                      <a:pt x="862" y="1"/>
                      <a:pt x="1071" y="2"/>
                    </a:cubicBezTo>
                    <a:cubicBezTo>
                      <a:pt x="1122" y="2"/>
                      <a:pt x="1172" y="15"/>
                      <a:pt x="1220"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ea typeface="微软雅黑" panose="020B0503020204020204" pitchFamily="34" charset="-122"/>
                </a:endParaRPr>
              </a:p>
            </p:txBody>
          </p:sp>
          <p:sp>
            <p:nvSpPr>
              <p:cNvPr id="72" name="Freeform 404"/>
              <p:cNvSpPr/>
              <p:nvPr/>
            </p:nvSpPr>
            <p:spPr bwMode="auto">
              <a:xfrm>
                <a:off x="1595438" y="4273551"/>
                <a:ext cx="1117600" cy="957263"/>
              </a:xfrm>
              <a:custGeom>
                <a:avLst/>
                <a:gdLst>
                  <a:gd name="T0" fmla="*/ 401 w 1222"/>
                  <a:gd name="T1" fmla="*/ 735 h 1050"/>
                  <a:gd name="T2" fmla="*/ 435 w 1222"/>
                  <a:gd name="T3" fmla="*/ 653 h 1050"/>
                  <a:gd name="T4" fmla="*/ 581 w 1222"/>
                  <a:gd name="T5" fmla="*/ 409 h 1050"/>
                  <a:gd name="T6" fmla="*/ 715 w 1222"/>
                  <a:gd name="T7" fmla="*/ 260 h 1050"/>
                  <a:gd name="T8" fmla="*/ 924 w 1222"/>
                  <a:gd name="T9" fmla="*/ 101 h 1050"/>
                  <a:gd name="T10" fmla="*/ 1095 w 1222"/>
                  <a:gd name="T11" fmla="*/ 16 h 1050"/>
                  <a:gd name="T12" fmla="*/ 1128 w 1222"/>
                  <a:gd name="T13" fmla="*/ 7 h 1050"/>
                  <a:gd name="T14" fmla="*/ 1217 w 1222"/>
                  <a:gd name="T15" fmla="*/ 87 h 1050"/>
                  <a:gd name="T16" fmla="*/ 1155 w 1222"/>
                  <a:gd name="T17" fmla="*/ 186 h 1050"/>
                  <a:gd name="T18" fmla="*/ 929 w 1222"/>
                  <a:gd name="T19" fmla="*/ 310 h 1050"/>
                  <a:gd name="T20" fmla="*/ 744 w 1222"/>
                  <a:gd name="T21" fmla="*/ 492 h 1050"/>
                  <a:gd name="T22" fmla="*/ 589 w 1222"/>
                  <a:gd name="T23" fmla="*/ 753 h 1050"/>
                  <a:gd name="T24" fmla="*/ 525 w 1222"/>
                  <a:gd name="T25" fmla="*/ 972 h 1050"/>
                  <a:gd name="T26" fmla="*/ 468 w 1222"/>
                  <a:gd name="T27" fmla="*/ 1040 h 1050"/>
                  <a:gd name="T28" fmla="*/ 373 w 1222"/>
                  <a:gd name="T29" fmla="*/ 1020 h 1050"/>
                  <a:gd name="T30" fmla="*/ 354 w 1222"/>
                  <a:gd name="T31" fmla="*/ 992 h 1050"/>
                  <a:gd name="T32" fmla="*/ 214 w 1222"/>
                  <a:gd name="T33" fmla="*/ 798 h 1050"/>
                  <a:gd name="T34" fmla="*/ 63 w 1222"/>
                  <a:gd name="T35" fmla="*/ 691 h 1050"/>
                  <a:gd name="T36" fmla="*/ 17 w 1222"/>
                  <a:gd name="T37" fmla="*/ 651 h 1050"/>
                  <a:gd name="T38" fmla="*/ 33 w 1222"/>
                  <a:gd name="T39" fmla="*/ 554 h 1050"/>
                  <a:gd name="T40" fmla="*/ 159 w 1222"/>
                  <a:gd name="T41" fmla="*/ 537 h 1050"/>
                  <a:gd name="T42" fmla="*/ 354 w 1222"/>
                  <a:gd name="T43" fmla="*/ 683 h 1050"/>
                  <a:gd name="T44" fmla="*/ 401 w 1222"/>
                  <a:gd name="T45" fmla="*/ 735 h 10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22" h="1050">
                    <a:moveTo>
                      <a:pt x="401" y="735"/>
                    </a:moveTo>
                    <a:cubicBezTo>
                      <a:pt x="412" y="707"/>
                      <a:pt x="423" y="680"/>
                      <a:pt x="435" y="653"/>
                    </a:cubicBezTo>
                    <a:cubicBezTo>
                      <a:pt x="475" y="566"/>
                      <a:pt x="523" y="485"/>
                      <a:pt x="581" y="409"/>
                    </a:cubicBezTo>
                    <a:cubicBezTo>
                      <a:pt x="622" y="356"/>
                      <a:pt x="666" y="306"/>
                      <a:pt x="715" y="260"/>
                    </a:cubicBezTo>
                    <a:cubicBezTo>
                      <a:pt x="779" y="199"/>
                      <a:pt x="848" y="146"/>
                      <a:pt x="924" y="101"/>
                    </a:cubicBezTo>
                    <a:cubicBezTo>
                      <a:pt x="979" y="68"/>
                      <a:pt x="1036" y="40"/>
                      <a:pt x="1095" y="16"/>
                    </a:cubicBezTo>
                    <a:cubicBezTo>
                      <a:pt x="1106" y="12"/>
                      <a:pt x="1117" y="8"/>
                      <a:pt x="1128" y="7"/>
                    </a:cubicBezTo>
                    <a:cubicBezTo>
                      <a:pt x="1181" y="0"/>
                      <a:pt x="1213" y="40"/>
                      <a:pt x="1217" y="87"/>
                    </a:cubicBezTo>
                    <a:cubicBezTo>
                      <a:pt x="1222" y="133"/>
                      <a:pt x="1199" y="170"/>
                      <a:pt x="1155" y="186"/>
                    </a:cubicBezTo>
                    <a:cubicBezTo>
                      <a:pt x="1073" y="215"/>
                      <a:pt x="998" y="258"/>
                      <a:pt x="929" y="310"/>
                    </a:cubicBezTo>
                    <a:cubicBezTo>
                      <a:pt x="859" y="363"/>
                      <a:pt x="798" y="424"/>
                      <a:pt x="744" y="492"/>
                    </a:cubicBezTo>
                    <a:cubicBezTo>
                      <a:pt x="680" y="572"/>
                      <a:pt x="629" y="659"/>
                      <a:pt x="589" y="753"/>
                    </a:cubicBezTo>
                    <a:cubicBezTo>
                      <a:pt x="559" y="824"/>
                      <a:pt x="537" y="896"/>
                      <a:pt x="525" y="972"/>
                    </a:cubicBezTo>
                    <a:cubicBezTo>
                      <a:pt x="519" y="1006"/>
                      <a:pt x="501" y="1030"/>
                      <a:pt x="468" y="1040"/>
                    </a:cubicBezTo>
                    <a:cubicBezTo>
                      <a:pt x="433" y="1050"/>
                      <a:pt x="400" y="1045"/>
                      <a:pt x="373" y="1020"/>
                    </a:cubicBezTo>
                    <a:cubicBezTo>
                      <a:pt x="365" y="1012"/>
                      <a:pt x="359" y="1002"/>
                      <a:pt x="354" y="992"/>
                    </a:cubicBezTo>
                    <a:cubicBezTo>
                      <a:pt x="317" y="920"/>
                      <a:pt x="272" y="854"/>
                      <a:pt x="214" y="798"/>
                    </a:cubicBezTo>
                    <a:cubicBezTo>
                      <a:pt x="169" y="755"/>
                      <a:pt x="118" y="720"/>
                      <a:pt x="63" y="691"/>
                    </a:cubicBezTo>
                    <a:cubicBezTo>
                      <a:pt x="45" y="681"/>
                      <a:pt x="27" y="670"/>
                      <a:pt x="17" y="651"/>
                    </a:cubicBezTo>
                    <a:cubicBezTo>
                      <a:pt x="0" y="617"/>
                      <a:pt x="10" y="581"/>
                      <a:pt x="33" y="554"/>
                    </a:cubicBezTo>
                    <a:cubicBezTo>
                      <a:pt x="65" y="517"/>
                      <a:pt x="107" y="508"/>
                      <a:pt x="159" y="537"/>
                    </a:cubicBezTo>
                    <a:cubicBezTo>
                      <a:pt x="231" y="577"/>
                      <a:pt x="296" y="625"/>
                      <a:pt x="354" y="683"/>
                    </a:cubicBezTo>
                    <a:cubicBezTo>
                      <a:pt x="370" y="699"/>
                      <a:pt x="385" y="717"/>
                      <a:pt x="401" y="7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350">
                  <a:ea typeface="微软雅黑" panose="020B0503020204020204" pitchFamily="34" charset="-122"/>
                </a:endParaRPr>
              </a:p>
            </p:txBody>
          </p:sp>
        </p:grpSp>
      </p:grpSp>
      <p:grpSp>
        <p:nvGrpSpPr>
          <p:cNvPr id="89" name="组合 88"/>
          <p:cNvGrpSpPr/>
          <p:nvPr/>
        </p:nvGrpSpPr>
        <p:grpSpPr>
          <a:xfrm>
            <a:off x="5412306" y="2923326"/>
            <a:ext cx="499501" cy="499501"/>
            <a:chOff x="7322960" y="3897888"/>
            <a:chExt cx="666175" cy="666175"/>
          </a:xfrm>
        </p:grpSpPr>
        <p:sp>
          <p:nvSpPr>
            <p:cNvPr id="76" name="椭圆 75"/>
            <p:cNvSpPr/>
            <p:nvPr/>
          </p:nvSpPr>
          <p:spPr>
            <a:xfrm>
              <a:off x="7322960" y="3897888"/>
              <a:ext cx="666175" cy="6661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ea typeface="微软雅黑" panose="020B0503020204020204" pitchFamily="34" charset="-122"/>
              </a:endParaRPr>
            </a:p>
          </p:txBody>
        </p:sp>
        <p:sp>
          <p:nvSpPr>
            <p:cNvPr id="73" name="Freeform 9"/>
            <p:cNvSpPr>
              <a:spLocks noEditPoints="1"/>
            </p:cNvSpPr>
            <p:nvPr/>
          </p:nvSpPr>
          <p:spPr bwMode="auto">
            <a:xfrm>
              <a:off x="7532749" y="4112927"/>
              <a:ext cx="254690" cy="253696"/>
            </a:xfrm>
            <a:custGeom>
              <a:avLst/>
              <a:gdLst>
                <a:gd name="T0" fmla="*/ 1728 w 2048"/>
                <a:gd name="T1" fmla="*/ 0 h 2048"/>
                <a:gd name="T2" fmla="*/ 2048 w 2048"/>
                <a:gd name="T3" fmla="*/ 320 h 2048"/>
                <a:gd name="T4" fmla="*/ 1984 w 2048"/>
                <a:gd name="T5" fmla="*/ 512 h 2048"/>
                <a:gd name="T6" fmla="*/ 1856 w 2048"/>
                <a:gd name="T7" fmla="*/ 640 h 2048"/>
                <a:gd name="T8" fmla="*/ 1408 w 2048"/>
                <a:gd name="T9" fmla="*/ 192 h 2048"/>
                <a:gd name="T10" fmla="*/ 1536 w 2048"/>
                <a:gd name="T11" fmla="*/ 64 h 2048"/>
                <a:gd name="T12" fmla="*/ 1728 w 2048"/>
                <a:gd name="T13" fmla="*/ 0 h 2048"/>
                <a:gd name="T14" fmla="*/ 128 w 2048"/>
                <a:gd name="T15" fmla="*/ 1472 h 2048"/>
                <a:gd name="T16" fmla="*/ 0 w 2048"/>
                <a:gd name="T17" fmla="*/ 2048 h 2048"/>
                <a:gd name="T18" fmla="*/ 576 w 2048"/>
                <a:gd name="T19" fmla="*/ 1920 h 2048"/>
                <a:gd name="T20" fmla="*/ 1760 w 2048"/>
                <a:gd name="T21" fmla="*/ 736 h 2048"/>
                <a:gd name="T22" fmla="*/ 1312 w 2048"/>
                <a:gd name="T23" fmla="*/ 288 h 2048"/>
                <a:gd name="T24" fmla="*/ 128 w 2048"/>
                <a:gd name="T25" fmla="*/ 1472 h 2048"/>
                <a:gd name="T26" fmla="*/ 1431 w 2048"/>
                <a:gd name="T27" fmla="*/ 727 h 2048"/>
                <a:gd name="T28" fmla="*/ 535 w 2048"/>
                <a:gd name="T29" fmla="*/ 1623 h 2048"/>
                <a:gd name="T30" fmla="*/ 425 w 2048"/>
                <a:gd name="T31" fmla="*/ 1513 h 2048"/>
                <a:gd name="T32" fmla="*/ 1321 w 2048"/>
                <a:gd name="T33" fmla="*/ 617 h 2048"/>
                <a:gd name="T34" fmla="*/ 1431 w 2048"/>
                <a:gd name="T35" fmla="*/ 727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48" h="2048">
                  <a:moveTo>
                    <a:pt x="1728" y="0"/>
                  </a:moveTo>
                  <a:cubicBezTo>
                    <a:pt x="1905" y="0"/>
                    <a:pt x="2048" y="143"/>
                    <a:pt x="2048" y="320"/>
                  </a:cubicBezTo>
                  <a:cubicBezTo>
                    <a:pt x="2048" y="392"/>
                    <a:pt x="2024" y="459"/>
                    <a:pt x="1984" y="512"/>
                  </a:cubicBezTo>
                  <a:cubicBezTo>
                    <a:pt x="1856" y="640"/>
                    <a:pt x="1856" y="640"/>
                    <a:pt x="1856" y="640"/>
                  </a:cubicBezTo>
                  <a:cubicBezTo>
                    <a:pt x="1408" y="192"/>
                    <a:pt x="1408" y="192"/>
                    <a:pt x="1408" y="192"/>
                  </a:cubicBezTo>
                  <a:cubicBezTo>
                    <a:pt x="1536" y="64"/>
                    <a:pt x="1536" y="64"/>
                    <a:pt x="1536" y="64"/>
                  </a:cubicBezTo>
                  <a:cubicBezTo>
                    <a:pt x="1589" y="24"/>
                    <a:pt x="1656" y="0"/>
                    <a:pt x="1728" y="0"/>
                  </a:cubicBezTo>
                  <a:close/>
                  <a:moveTo>
                    <a:pt x="128" y="1472"/>
                  </a:moveTo>
                  <a:cubicBezTo>
                    <a:pt x="0" y="2048"/>
                    <a:pt x="0" y="2048"/>
                    <a:pt x="0" y="2048"/>
                  </a:cubicBezTo>
                  <a:cubicBezTo>
                    <a:pt x="576" y="1920"/>
                    <a:pt x="576" y="1920"/>
                    <a:pt x="576" y="1920"/>
                  </a:cubicBezTo>
                  <a:cubicBezTo>
                    <a:pt x="1760" y="736"/>
                    <a:pt x="1760" y="736"/>
                    <a:pt x="1760" y="736"/>
                  </a:cubicBezTo>
                  <a:cubicBezTo>
                    <a:pt x="1312" y="288"/>
                    <a:pt x="1312" y="288"/>
                    <a:pt x="1312" y="288"/>
                  </a:cubicBezTo>
                  <a:lnTo>
                    <a:pt x="128" y="1472"/>
                  </a:lnTo>
                  <a:close/>
                  <a:moveTo>
                    <a:pt x="1431" y="727"/>
                  </a:moveTo>
                  <a:cubicBezTo>
                    <a:pt x="535" y="1623"/>
                    <a:pt x="535" y="1623"/>
                    <a:pt x="535" y="1623"/>
                  </a:cubicBezTo>
                  <a:cubicBezTo>
                    <a:pt x="425" y="1513"/>
                    <a:pt x="425" y="1513"/>
                    <a:pt x="425" y="1513"/>
                  </a:cubicBezTo>
                  <a:cubicBezTo>
                    <a:pt x="1321" y="617"/>
                    <a:pt x="1321" y="617"/>
                    <a:pt x="1321" y="617"/>
                  </a:cubicBezTo>
                  <a:lnTo>
                    <a:pt x="1431" y="727"/>
                  </a:lnTo>
                  <a:close/>
                </a:path>
              </a:pathLst>
            </a:custGeom>
            <a:solidFill>
              <a:schemeClr val="bg1"/>
            </a:solidFill>
            <a:ln>
              <a:noFill/>
            </a:ln>
          </p:spPr>
          <p:txBody>
            <a:bodyPr vert="horz" wrap="square" lIns="68562" tIns="34281" rIns="68562" bIns="34281" numCol="1" anchor="t" anchorCtr="0" compatLnSpc="1"/>
            <a:lstStyle/>
            <a:p>
              <a:endParaRPr lang="zh-CN" altLang="en-US" sz="1350">
                <a:ea typeface="微软雅黑" panose="020B0503020204020204" pitchFamily="34" charset="-122"/>
              </a:endParaRPr>
            </a:p>
          </p:txBody>
        </p:sp>
      </p:grpSp>
      <p:sp>
        <p:nvSpPr>
          <p:cNvPr id="80" name="文本框 79"/>
          <p:cNvSpPr txBox="1"/>
          <p:nvPr/>
        </p:nvSpPr>
        <p:spPr>
          <a:xfrm>
            <a:off x="3141464" y="3513783"/>
            <a:ext cx="828599" cy="369332"/>
          </a:xfrm>
          <a:prstGeom prst="rect">
            <a:avLst/>
          </a:prstGeom>
          <a:noFill/>
        </p:spPr>
        <p:txBody>
          <a:bodyPr wrap="square" rtlCol="0">
            <a:spAutoFit/>
          </a:bodyPr>
          <a:lstStyle/>
          <a:p>
            <a:pPr algn="ctr"/>
            <a:r>
              <a:rPr lang="en-US" altLang="zh-CN" dirty="0">
                <a:solidFill>
                  <a:schemeClr val="accent2"/>
                </a:solidFill>
                <a:latin typeface="+mj-lt"/>
                <a:ea typeface="微软雅黑" panose="020B0503020204020204" pitchFamily="34" charset="-122"/>
              </a:rPr>
              <a:t>3424</a:t>
            </a:r>
            <a:endParaRPr lang="zh-CN" altLang="en-US" dirty="0">
              <a:solidFill>
                <a:schemeClr val="accent2"/>
              </a:solidFill>
              <a:latin typeface="+mj-lt"/>
              <a:ea typeface="微软雅黑" panose="020B0503020204020204" pitchFamily="34" charset="-122"/>
            </a:endParaRPr>
          </a:p>
        </p:txBody>
      </p:sp>
      <p:sp>
        <p:nvSpPr>
          <p:cNvPr id="81" name="文本框 80"/>
          <p:cNvSpPr txBox="1"/>
          <p:nvPr/>
        </p:nvSpPr>
        <p:spPr>
          <a:xfrm>
            <a:off x="2691256" y="3830752"/>
            <a:ext cx="1680547" cy="572464"/>
          </a:xfrm>
          <a:prstGeom prst="rect">
            <a:avLst/>
          </a:prstGeom>
          <a:noFill/>
        </p:spPr>
        <p:txBody>
          <a:bodyPr wrap="square" rtlCol="0">
            <a:spAutoFit/>
          </a:bodyPr>
          <a:lstStyle>
            <a:defPPr>
              <a:defRPr lang="zh-CN"/>
            </a:defPPr>
            <a:lvl1pPr algn="r">
              <a:lnSpc>
                <a:spcPct val="130000"/>
              </a:lnSpc>
              <a:defRPr sz="1600">
                <a:solidFill>
                  <a:schemeClr val="tx1">
                    <a:lumMod val="75000"/>
                    <a:lumOff val="25000"/>
                  </a:schemeClr>
                </a:solidFill>
              </a:defRPr>
            </a:lvl1pPr>
          </a:lstStyle>
          <a:p>
            <a:pPr algn="ctr"/>
            <a:r>
              <a:rPr lang="zh-CN" altLang="en-US" sz="1200" dirty="0">
                <a:solidFill>
                  <a:schemeClr val="tx2"/>
                </a:solidFill>
                <a:ea typeface="微软雅黑" panose="020B0503020204020204" pitchFamily="34" charset="-122"/>
              </a:rPr>
              <a:t>说明点击添加文字点击添加文字说明点</a:t>
            </a:r>
          </a:p>
        </p:txBody>
      </p:sp>
      <p:sp>
        <p:nvSpPr>
          <p:cNvPr id="83" name="文本框 82"/>
          <p:cNvSpPr txBox="1"/>
          <p:nvPr/>
        </p:nvSpPr>
        <p:spPr>
          <a:xfrm>
            <a:off x="5247756" y="3513783"/>
            <a:ext cx="828599" cy="369332"/>
          </a:xfrm>
          <a:prstGeom prst="rect">
            <a:avLst/>
          </a:prstGeom>
          <a:noFill/>
        </p:spPr>
        <p:txBody>
          <a:bodyPr wrap="square" rtlCol="0">
            <a:spAutoFit/>
          </a:bodyPr>
          <a:lstStyle/>
          <a:p>
            <a:pPr algn="ctr"/>
            <a:r>
              <a:rPr lang="en-US" altLang="zh-CN" dirty="0">
                <a:solidFill>
                  <a:schemeClr val="accent2"/>
                </a:solidFill>
                <a:latin typeface="+mj-lt"/>
                <a:ea typeface="微软雅黑" panose="020B0503020204020204" pitchFamily="34" charset="-122"/>
              </a:rPr>
              <a:t>2675</a:t>
            </a:r>
            <a:endParaRPr lang="zh-CN" altLang="en-US" dirty="0">
              <a:solidFill>
                <a:schemeClr val="accent2"/>
              </a:solidFill>
              <a:latin typeface="+mj-lt"/>
              <a:ea typeface="微软雅黑" panose="020B0503020204020204" pitchFamily="34" charset="-122"/>
            </a:endParaRPr>
          </a:p>
        </p:txBody>
      </p:sp>
      <p:sp>
        <p:nvSpPr>
          <p:cNvPr id="84" name="文本框 83"/>
          <p:cNvSpPr txBox="1"/>
          <p:nvPr/>
        </p:nvSpPr>
        <p:spPr>
          <a:xfrm>
            <a:off x="4797548" y="3830752"/>
            <a:ext cx="1680547" cy="572464"/>
          </a:xfrm>
          <a:prstGeom prst="rect">
            <a:avLst/>
          </a:prstGeom>
          <a:noFill/>
        </p:spPr>
        <p:txBody>
          <a:bodyPr wrap="square" rtlCol="0">
            <a:spAutoFit/>
          </a:bodyPr>
          <a:lstStyle>
            <a:defPPr>
              <a:defRPr lang="zh-CN"/>
            </a:defPPr>
            <a:lvl1pPr algn="r">
              <a:lnSpc>
                <a:spcPct val="130000"/>
              </a:lnSpc>
              <a:defRPr sz="1600">
                <a:solidFill>
                  <a:schemeClr val="tx1">
                    <a:lumMod val="75000"/>
                    <a:lumOff val="25000"/>
                  </a:schemeClr>
                </a:solidFill>
              </a:defRPr>
            </a:lvl1pPr>
          </a:lstStyle>
          <a:p>
            <a:pPr algn="ctr"/>
            <a:r>
              <a:rPr lang="zh-CN" altLang="en-US" sz="1200" dirty="0">
                <a:solidFill>
                  <a:schemeClr val="tx2"/>
                </a:solidFill>
                <a:ea typeface="微软雅黑" panose="020B0503020204020204" pitchFamily="34" charset="-122"/>
              </a:rPr>
              <a:t>说明点击添加文字点击添加文字说明点</a:t>
            </a:r>
          </a:p>
        </p:txBody>
      </p:sp>
      <p:sp>
        <p:nvSpPr>
          <p:cNvPr id="86" name="文本框 85"/>
          <p:cNvSpPr txBox="1"/>
          <p:nvPr/>
        </p:nvSpPr>
        <p:spPr>
          <a:xfrm>
            <a:off x="7354048" y="3513783"/>
            <a:ext cx="828599" cy="369332"/>
          </a:xfrm>
          <a:prstGeom prst="rect">
            <a:avLst/>
          </a:prstGeom>
          <a:noFill/>
        </p:spPr>
        <p:txBody>
          <a:bodyPr wrap="square" rtlCol="0">
            <a:spAutoFit/>
          </a:bodyPr>
          <a:lstStyle/>
          <a:p>
            <a:pPr algn="ctr"/>
            <a:r>
              <a:rPr lang="en-US" altLang="zh-CN" dirty="0">
                <a:solidFill>
                  <a:schemeClr val="accent2"/>
                </a:solidFill>
                <a:latin typeface="+mj-lt"/>
                <a:ea typeface="微软雅黑" panose="020B0503020204020204" pitchFamily="34" charset="-122"/>
              </a:rPr>
              <a:t>3426</a:t>
            </a:r>
            <a:endParaRPr lang="zh-CN" altLang="en-US" dirty="0">
              <a:solidFill>
                <a:schemeClr val="accent2"/>
              </a:solidFill>
              <a:latin typeface="+mj-lt"/>
              <a:ea typeface="微软雅黑" panose="020B0503020204020204" pitchFamily="34" charset="-122"/>
            </a:endParaRPr>
          </a:p>
        </p:txBody>
      </p:sp>
      <p:sp>
        <p:nvSpPr>
          <p:cNvPr id="87" name="文本框 86"/>
          <p:cNvSpPr txBox="1"/>
          <p:nvPr/>
        </p:nvSpPr>
        <p:spPr>
          <a:xfrm>
            <a:off x="6903841" y="3830752"/>
            <a:ext cx="1680547" cy="572464"/>
          </a:xfrm>
          <a:prstGeom prst="rect">
            <a:avLst/>
          </a:prstGeom>
          <a:noFill/>
        </p:spPr>
        <p:txBody>
          <a:bodyPr wrap="square" rtlCol="0">
            <a:spAutoFit/>
          </a:bodyPr>
          <a:lstStyle>
            <a:defPPr>
              <a:defRPr lang="zh-CN"/>
            </a:defPPr>
            <a:lvl1pPr algn="r">
              <a:lnSpc>
                <a:spcPct val="130000"/>
              </a:lnSpc>
              <a:defRPr sz="1600">
                <a:solidFill>
                  <a:schemeClr val="tx1">
                    <a:lumMod val="75000"/>
                    <a:lumOff val="25000"/>
                  </a:schemeClr>
                </a:solidFill>
              </a:defRPr>
            </a:lvl1pPr>
          </a:lstStyle>
          <a:p>
            <a:pPr algn="ctr"/>
            <a:r>
              <a:rPr lang="zh-CN" altLang="en-US" sz="1200" dirty="0">
                <a:solidFill>
                  <a:schemeClr val="tx2"/>
                </a:solidFill>
                <a:ea typeface="微软雅黑" panose="020B0503020204020204" pitchFamily="34" charset="-122"/>
              </a:rPr>
              <a:t>说明点击添加文字点击添加文字说明点</a:t>
            </a:r>
          </a:p>
        </p:txBody>
      </p:sp>
      <p:sp>
        <p:nvSpPr>
          <p:cNvPr id="35" name="矩形 34"/>
          <p:cNvSpPr/>
          <p:nvPr/>
        </p:nvSpPr>
        <p:spPr>
          <a:xfrm>
            <a:off x="452443" y="267494"/>
            <a:ext cx="2031325" cy="369332"/>
          </a:xfrm>
          <a:prstGeom prst="rect">
            <a:avLst/>
          </a:prstGeom>
        </p:spPr>
        <p:txBody>
          <a:bodyPr wrap="none">
            <a:spAutoFit/>
          </a:bodyPr>
          <a:lstStyle/>
          <a:p>
            <a:pPr algn="l"/>
            <a:r>
              <a:rPr lang="en-US" altLang="zh-CN" dirty="0">
                <a:solidFill>
                  <a:schemeClr val="tx2"/>
                </a:solidFill>
                <a:latin typeface="黑体" panose="02010609060101010101" charset="-122"/>
                <a:ea typeface="黑体" panose="02010609060101010101" charset="-122"/>
              </a:rPr>
              <a:t>单击此处添加标题</a:t>
            </a:r>
          </a:p>
        </p:txBody>
      </p:sp>
      <p:cxnSp>
        <p:nvCxnSpPr>
          <p:cNvPr id="36" name="直接连接符 35"/>
          <p:cNvCxnSpPr/>
          <p:nvPr/>
        </p:nvCxnSpPr>
        <p:spPr>
          <a:xfrm>
            <a:off x="535481" y="606048"/>
            <a:ext cx="2448856"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527861" y="659388"/>
            <a:ext cx="2448856"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250"/>
                                        <p:tgtEl>
                                          <p:spTgt spid="57"/>
                                        </p:tgtEl>
                                      </p:cBhvr>
                                    </p:animEffect>
                                    <p:anim calcmode="lin" valueType="num">
                                      <p:cBhvr>
                                        <p:cTn id="8" dur="250" fill="hold"/>
                                        <p:tgtEl>
                                          <p:spTgt spid="57"/>
                                        </p:tgtEl>
                                        <p:attrNameLst>
                                          <p:attrName>ppt_x</p:attrName>
                                        </p:attrNameLst>
                                      </p:cBhvr>
                                      <p:tavLst>
                                        <p:tav tm="0">
                                          <p:val>
                                            <p:strVal val="#ppt_x"/>
                                          </p:val>
                                        </p:tav>
                                        <p:tav tm="100000">
                                          <p:val>
                                            <p:strVal val="#ppt_x"/>
                                          </p:val>
                                        </p:tav>
                                      </p:tavLst>
                                    </p:anim>
                                    <p:anim calcmode="lin" valueType="num">
                                      <p:cBhvr>
                                        <p:cTn id="9" dur="250" fill="hold"/>
                                        <p:tgtEl>
                                          <p:spTgt spid="57"/>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iterate type="wd">
                                    <p:tmPct val="10000"/>
                                  </p:iterate>
                                  <p:childTnLst>
                                    <p:set>
                                      <p:cBhvr>
                                        <p:cTn id="12" dur="1" fill="hold">
                                          <p:stCondLst>
                                            <p:cond delay="0"/>
                                          </p:stCondLst>
                                        </p:cTn>
                                        <p:tgtEl>
                                          <p:spTgt spid="58"/>
                                        </p:tgtEl>
                                        <p:attrNameLst>
                                          <p:attrName>style.visibility</p:attrName>
                                        </p:attrNameLst>
                                      </p:cBhvr>
                                      <p:to>
                                        <p:strVal val="visible"/>
                                      </p:to>
                                    </p:set>
                                    <p:animEffect transition="in" filter="fade">
                                      <p:cBhvr>
                                        <p:cTn id="13" dur="500"/>
                                        <p:tgtEl>
                                          <p:spTgt spid="58"/>
                                        </p:tgtEl>
                                      </p:cBhvr>
                                    </p:animEffect>
                                  </p:childTnLst>
                                </p:cTn>
                              </p:par>
                            </p:childTnLst>
                          </p:cTn>
                        </p:par>
                        <p:par>
                          <p:cTn id="14" fill="hold">
                            <p:stCondLst>
                              <p:cond delay="5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25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250"/>
                                        <p:tgtEl>
                                          <p:spTgt spid="16"/>
                                        </p:tgtEl>
                                      </p:cBhvr>
                                    </p:animEffect>
                                    <p:anim calcmode="lin" valueType="num">
                                      <p:cBhvr>
                                        <p:cTn id="23" dur="250" fill="hold"/>
                                        <p:tgtEl>
                                          <p:spTgt spid="16"/>
                                        </p:tgtEl>
                                        <p:attrNameLst>
                                          <p:attrName>ppt_x</p:attrName>
                                        </p:attrNameLst>
                                      </p:cBhvr>
                                      <p:tavLst>
                                        <p:tav tm="0">
                                          <p:val>
                                            <p:strVal val="#ppt_x"/>
                                          </p:val>
                                        </p:tav>
                                        <p:tav tm="100000">
                                          <p:val>
                                            <p:strVal val="#ppt_x"/>
                                          </p:val>
                                        </p:tav>
                                      </p:tavLst>
                                    </p:anim>
                                    <p:anim calcmode="lin" valueType="num">
                                      <p:cBhvr>
                                        <p:cTn id="24" dur="250" fill="hold"/>
                                        <p:tgtEl>
                                          <p:spTgt spid="16"/>
                                        </p:tgtEl>
                                        <p:attrNameLst>
                                          <p:attrName>ppt_y</p:attrName>
                                        </p:attrNameLst>
                                      </p:cBhvr>
                                      <p:tavLst>
                                        <p:tav tm="0">
                                          <p:val>
                                            <p:strVal val="#ppt_y+.1"/>
                                          </p:val>
                                        </p:tav>
                                        <p:tav tm="100000">
                                          <p:val>
                                            <p:strVal val="#ppt_y"/>
                                          </p:val>
                                        </p:tav>
                                      </p:tavLst>
                                    </p:anim>
                                  </p:childTnLst>
                                </p:cTn>
                              </p:par>
                            </p:childTnLst>
                          </p:cTn>
                        </p:par>
                        <p:par>
                          <p:cTn id="25" fill="hold">
                            <p:stCondLst>
                              <p:cond delay="500"/>
                            </p:stCondLst>
                            <p:childTnLst>
                              <p:par>
                                <p:cTn id="26" presetID="42" presetClass="entr" presetSubtype="0" fill="hold" grpId="0" nodeType="afterEffect">
                                  <p:stCondLst>
                                    <p:cond delay="0"/>
                                  </p:stCondLst>
                                  <p:childTnLst>
                                    <p:set>
                                      <p:cBhvr>
                                        <p:cTn id="27" dur="1" fill="hold">
                                          <p:stCondLst>
                                            <p:cond delay="0"/>
                                          </p:stCondLst>
                                        </p:cTn>
                                        <p:tgtEl>
                                          <p:spTgt spid="61"/>
                                        </p:tgtEl>
                                        <p:attrNameLst>
                                          <p:attrName>style.visibility</p:attrName>
                                        </p:attrNameLst>
                                      </p:cBhvr>
                                      <p:to>
                                        <p:strVal val="visible"/>
                                      </p:to>
                                    </p:set>
                                    <p:animEffect transition="in" filter="fade">
                                      <p:cBhvr>
                                        <p:cTn id="28" dur="250"/>
                                        <p:tgtEl>
                                          <p:spTgt spid="61"/>
                                        </p:tgtEl>
                                      </p:cBhvr>
                                    </p:animEffect>
                                    <p:anim calcmode="lin" valueType="num">
                                      <p:cBhvr>
                                        <p:cTn id="29" dur="250" fill="hold"/>
                                        <p:tgtEl>
                                          <p:spTgt spid="61"/>
                                        </p:tgtEl>
                                        <p:attrNameLst>
                                          <p:attrName>ppt_x</p:attrName>
                                        </p:attrNameLst>
                                      </p:cBhvr>
                                      <p:tavLst>
                                        <p:tav tm="0">
                                          <p:val>
                                            <p:strVal val="#ppt_x"/>
                                          </p:val>
                                        </p:tav>
                                        <p:tav tm="100000">
                                          <p:val>
                                            <p:strVal val="#ppt_x"/>
                                          </p:val>
                                        </p:tav>
                                      </p:tavLst>
                                    </p:anim>
                                    <p:anim calcmode="lin" valueType="num">
                                      <p:cBhvr>
                                        <p:cTn id="30" dur="250" fill="hold"/>
                                        <p:tgtEl>
                                          <p:spTgt spid="61"/>
                                        </p:tgtEl>
                                        <p:attrNameLst>
                                          <p:attrName>ppt_y</p:attrName>
                                        </p:attrNameLst>
                                      </p:cBhvr>
                                      <p:tavLst>
                                        <p:tav tm="0">
                                          <p:val>
                                            <p:strVal val="#ppt_y+.1"/>
                                          </p:val>
                                        </p:tav>
                                        <p:tav tm="100000">
                                          <p:val>
                                            <p:strVal val="#ppt_y"/>
                                          </p:val>
                                        </p:tav>
                                      </p:tavLst>
                                    </p:anim>
                                  </p:childTnLst>
                                </p:cTn>
                              </p:par>
                              <p:par>
                                <p:cTn id="31" presetID="10" presetClass="entr" presetSubtype="0" fill="hold" grpId="0" nodeType="withEffect">
                                  <p:stCondLst>
                                    <p:cond delay="0"/>
                                  </p:stCondLst>
                                  <p:iterate type="wd">
                                    <p:tmPct val="10000"/>
                                  </p:iterate>
                                  <p:childTnLst>
                                    <p:set>
                                      <p:cBhvr>
                                        <p:cTn id="32" dur="1" fill="hold">
                                          <p:stCondLst>
                                            <p:cond delay="0"/>
                                          </p:stCondLst>
                                        </p:cTn>
                                        <p:tgtEl>
                                          <p:spTgt spid="62"/>
                                        </p:tgtEl>
                                        <p:attrNameLst>
                                          <p:attrName>style.visibility</p:attrName>
                                        </p:attrNameLst>
                                      </p:cBhvr>
                                      <p:to>
                                        <p:strVal val="visible"/>
                                      </p:to>
                                    </p:set>
                                    <p:animEffect transition="in" filter="fade">
                                      <p:cBhvr>
                                        <p:cTn id="33" dur="500"/>
                                        <p:tgtEl>
                                          <p:spTgt spid="62"/>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88"/>
                                        </p:tgtEl>
                                        <p:attrNameLst>
                                          <p:attrName>style.visibility</p:attrName>
                                        </p:attrNameLst>
                                      </p:cBhvr>
                                      <p:to>
                                        <p:strVal val="visible"/>
                                      </p:to>
                                    </p:set>
                                    <p:animEffect transition="in" filter="fade">
                                      <p:cBhvr>
                                        <p:cTn id="38" dur="250"/>
                                        <p:tgtEl>
                                          <p:spTgt spid="88"/>
                                        </p:tgtEl>
                                      </p:cBhvr>
                                    </p:animEffect>
                                    <p:anim calcmode="lin" valueType="num">
                                      <p:cBhvr>
                                        <p:cTn id="39" dur="250" fill="hold"/>
                                        <p:tgtEl>
                                          <p:spTgt spid="88"/>
                                        </p:tgtEl>
                                        <p:attrNameLst>
                                          <p:attrName>ppt_x</p:attrName>
                                        </p:attrNameLst>
                                      </p:cBhvr>
                                      <p:tavLst>
                                        <p:tav tm="0">
                                          <p:val>
                                            <p:strVal val="#ppt_x"/>
                                          </p:val>
                                        </p:tav>
                                        <p:tav tm="100000">
                                          <p:val>
                                            <p:strVal val="#ppt_x"/>
                                          </p:val>
                                        </p:tav>
                                      </p:tavLst>
                                    </p:anim>
                                    <p:anim calcmode="lin" valueType="num">
                                      <p:cBhvr>
                                        <p:cTn id="40" dur="250" fill="hold"/>
                                        <p:tgtEl>
                                          <p:spTgt spid="88"/>
                                        </p:tgtEl>
                                        <p:attrNameLst>
                                          <p:attrName>ppt_y</p:attrName>
                                        </p:attrNameLst>
                                      </p:cBhvr>
                                      <p:tavLst>
                                        <p:tav tm="0">
                                          <p:val>
                                            <p:strVal val="#ppt_y+.1"/>
                                          </p:val>
                                        </p:tav>
                                        <p:tav tm="100000">
                                          <p:val>
                                            <p:strVal val="#ppt_y"/>
                                          </p:val>
                                        </p:tav>
                                      </p:tavLst>
                                    </p:anim>
                                  </p:childTnLst>
                                </p:cTn>
                              </p:par>
                            </p:childTnLst>
                          </p:cTn>
                        </p:par>
                        <p:par>
                          <p:cTn id="41" fill="hold">
                            <p:stCondLst>
                              <p:cond delay="500"/>
                            </p:stCondLst>
                            <p:childTnLst>
                              <p:par>
                                <p:cTn id="42" presetID="42" presetClass="entr" presetSubtype="0" fill="hold" grpId="0" nodeType="afterEffect">
                                  <p:stCondLst>
                                    <p:cond delay="0"/>
                                  </p:stCondLst>
                                  <p:childTnLst>
                                    <p:set>
                                      <p:cBhvr>
                                        <p:cTn id="43" dur="1" fill="hold">
                                          <p:stCondLst>
                                            <p:cond delay="0"/>
                                          </p:stCondLst>
                                        </p:cTn>
                                        <p:tgtEl>
                                          <p:spTgt spid="80"/>
                                        </p:tgtEl>
                                        <p:attrNameLst>
                                          <p:attrName>style.visibility</p:attrName>
                                        </p:attrNameLst>
                                      </p:cBhvr>
                                      <p:to>
                                        <p:strVal val="visible"/>
                                      </p:to>
                                    </p:set>
                                    <p:animEffect transition="in" filter="fade">
                                      <p:cBhvr>
                                        <p:cTn id="44" dur="250"/>
                                        <p:tgtEl>
                                          <p:spTgt spid="80"/>
                                        </p:tgtEl>
                                      </p:cBhvr>
                                    </p:animEffect>
                                    <p:anim calcmode="lin" valueType="num">
                                      <p:cBhvr>
                                        <p:cTn id="45" dur="250" fill="hold"/>
                                        <p:tgtEl>
                                          <p:spTgt spid="80"/>
                                        </p:tgtEl>
                                        <p:attrNameLst>
                                          <p:attrName>ppt_x</p:attrName>
                                        </p:attrNameLst>
                                      </p:cBhvr>
                                      <p:tavLst>
                                        <p:tav tm="0">
                                          <p:val>
                                            <p:strVal val="#ppt_x"/>
                                          </p:val>
                                        </p:tav>
                                        <p:tav tm="100000">
                                          <p:val>
                                            <p:strVal val="#ppt_x"/>
                                          </p:val>
                                        </p:tav>
                                      </p:tavLst>
                                    </p:anim>
                                    <p:anim calcmode="lin" valueType="num">
                                      <p:cBhvr>
                                        <p:cTn id="46" dur="250" fill="hold"/>
                                        <p:tgtEl>
                                          <p:spTgt spid="80"/>
                                        </p:tgtEl>
                                        <p:attrNameLst>
                                          <p:attrName>ppt_y</p:attrName>
                                        </p:attrNameLst>
                                      </p:cBhvr>
                                      <p:tavLst>
                                        <p:tav tm="0">
                                          <p:val>
                                            <p:strVal val="#ppt_y+.1"/>
                                          </p:val>
                                        </p:tav>
                                        <p:tav tm="100000">
                                          <p:val>
                                            <p:strVal val="#ppt_y"/>
                                          </p:val>
                                        </p:tav>
                                      </p:tavLst>
                                    </p:anim>
                                  </p:childTnLst>
                                </p:cTn>
                              </p:par>
                              <p:par>
                                <p:cTn id="47" presetID="10" presetClass="entr" presetSubtype="0" fill="hold" grpId="0" nodeType="withEffect">
                                  <p:stCondLst>
                                    <p:cond delay="0"/>
                                  </p:stCondLst>
                                  <p:iterate type="wd">
                                    <p:tmPct val="10000"/>
                                  </p:iterate>
                                  <p:childTnLst>
                                    <p:set>
                                      <p:cBhvr>
                                        <p:cTn id="48" dur="1" fill="hold">
                                          <p:stCondLst>
                                            <p:cond delay="0"/>
                                          </p:stCondLst>
                                        </p:cTn>
                                        <p:tgtEl>
                                          <p:spTgt spid="81"/>
                                        </p:tgtEl>
                                        <p:attrNameLst>
                                          <p:attrName>style.visibility</p:attrName>
                                        </p:attrNameLst>
                                      </p:cBhvr>
                                      <p:to>
                                        <p:strVal val="visible"/>
                                      </p:to>
                                    </p:set>
                                    <p:animEffect transition="in" filter="fade">
                                      <p:cBhvr>
                                        <p:cTn id="49" dur="500"/>
                                        <p:tgtEl>
                                          <p:spTgt spid="81"/>
                                        </p:tgtEl>
                                      </p:cBhvr>
                                    </p:animEffect>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89"/>
                                        </p:tgtEl>
                                        <p:attrNameLst>
                                          <p:attrName>style.visibility</p:attrName>
                                        </p:attrNameLst>
                                      </p:cBhvr>
                                      <p:to>
                                        <p:strVal val="visible"/>
                                      </p:to>
                                    </p:set>
                                    <p:animEffect transition="in" filter="fade">
                                      <p:cBhvr>
                                        <p:cTn id="54" dur="250"/>
                                        <p:tgtEl>
                                          <p:spTgt spid="89"/>
                                        </p:tgtEl>
                                      </p:cBhvr>
                                    </p:animEffect>
                                    <p:anim calcmode="lin" valueType="num">
                                      <p:cBhvr>
                                        <p:cTn id="55" dur="250" fill="hold"/>
                                        <p:tgtEl>
                                          <p:spTgt spid="89"/>
                                        </p:tgtEl>
                                        <p:attrNameLst>
                                          <p:attrName>ppt_x</p:attrName>
                                        </p:attrNameLst>
                                      </p:cBhvr>
                                      <p:tavLst>
                                        <p:tav tm="0">
                                          <p:val>
                                            <p:strVal val="#ppt_x"/>
                                          </p:val>
                                        </p:tav>
                                        <p:tav tm="100000">
                                          <p:val>
                                            <p:strVal val="#ppt_x"/>
                                          </p:val>
                                        </p:tav>
                                      </p:tavLst>
                                    </p:anim>
                                    <p:anim calcmode="lin" valueType="num">
                                      <p:cBhvr>
                                        <p:cTn id="56" dur="250" fill="hold"/>
                                        <p:tgtEl>
                                          <p:spTgt spid="89"/>
                                        </p:tgtEl>
                                        <p:attrNameLst>
                                          <p:attrName>ppt_y</p:attrName>
                                        </p:attrNameLst>
                                      </p:cBhvr>
                                      <p:tavLst>
                                        <p:tav tm="0">
                                          <p:val>
                                            <p:strVal val="#ppt_y+.1"/>
                                          </p:val>
                                        </p:tav>
                                        <p:tav tm="100000">
                                          <p:val>
                                            <p:strVal val="#ppt_y"/>
                                          </p:val>
                                        </p:tav>
                                      </p:tavLst>
                                    </p:anim>
                                  </p:childTnLst>
                                </p:cTn>
                              </p:par>
                            </p:childTnLst>
                          </p:cTn>
                        </p:par>
                        <p:par>
                          <p:cTn id="57" fill="hold">
                            <p:stCondLst>
                              <p:cond delay="500"/>
                            </p:stCondLst>
                            <p:childTnLst>
                              <p:par>
                                <p:cTn id="58" presetID="42" presetClass="entr" presetSubtype="0" fill="hold" grpId="0"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250"/>
                                        <p:tgtEl>
                                          <p:spTgt spid="83"/>
                                        </p:tgtEl>
                                      </p:cBhvr>
                                    </p:animEffect>
                                    <p:anim calcmode="lin" valueType="num">
                                      <p:cBhvr>
                                        <p:cTn id="61" dur="250" fill="hold"/>
                                        <p:tgtEl>
                                          <p:spTgt spid="83"/>
                                        </p:tgtEl>
                                        <p:attrNameLst>
                                          <p:attrName>ppt_x</p:attrName>
                                        </p:attrNameLst>
                                      </p:cBhvr>
                                      <p:tavLst>
                                        <p:tav tm="0">
                                          <p:val>
                                            <p:strVal val="#ppt_x"/>
                                          </p:val>
                                        </p:tav>
                                        <p:tav tm="100000">
                                          <p:val>
                                            <p:strVal val="#ppt_x"/>
                                          </p:val>
                                        </p:tav>
                                      </p:tavLst>
                                    </p:anim>
                                    <p:anim calcmode="lin" valueType="num">
                                      <p:cBhvr>
                                        <p:cTn id="62" dur="250" fill="hold"/>
                                        <p:tgtEl>
                                          <p:spTgt spid="83"/>
                                        </p:tgtEl>
                                        <p:attrNameLst>
                                          <p:attrName>ppt_y</p:attrName>
                                        </p:attrNameLst>
                                      </p:cBhvr>
                                      <p:tavLst>
                                        <p:tav tm="0">
                                          <p:val>
                                            <p:strVal val="#ppt_y+.1"/>
                                          </p:val>
                                        </p:tav>
                                        <p:tav tm="100000">
                                          <p:val>
                                            <p:strVal val="#ppt_y"/>
                                          </p:val>
                                        </p:tav>
                                      </p:tavLst>
                                    </p:anim>
                                  </p:childTnLst>
                                </p:cTn>
                              </p:par>
                              <p:par>
                                <p:cTn id="63" presetID="10" presetClass="entr" presetSubtype="0" fill="hold" grpId="0" nodeType="withEffect">
                                  <p:stCondLst>
                                    <p:cond delay="0"/>
                                  </p:stCondLst>
                                  <p:iterate type="wd">
                                    <p:tmPct val="10000"/>
                                  </p:iterate>
                                  <p:childTnLst>
                                    <p:set>
                                      <p:cBhvr>
                                        <p:cTn id="64" dur="1" fill="hold">
                                          <p:stCondLst>
                                            <p:cond delay="0"/>
                                          </p:stCondLst>
                                        </p:cTn>
                                        <p:tgtEl>
                                          <p:spTgt spid="84"/>
                                        </p:tgtEl>
                                        <p:attrNameLst>
                                          <p:attrName>style.visibility</p:attrName>
                                        </p:attrNameLst>
                                      </p:cBhvr>
                                      <p:to>
                                        <p:strVal val="visible"/>
                                      </p:to>
                                    </p:set>
                                    <p:animEffect transition="in" filter="fade">
                                      <p:cBhvr>
                                        <p:cTn id="65" dur="500"/>
                                        <p:tgtEl>
                                          <p:spTgt spid="84"/>
                                        </p:tgtEl>
                                      </p:cBhvr>
                                    </p:animEffect>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90"/>
                                        </p:tgtEl>
                                        <p:attrNameLst>
                                          <p:attrName>style.visibility</p:attrName>
                                        </p:attrNameLst>
                                      </p:cBhvr>
                                      <p:to>
                                        <p:strVal val="visible"/>
                                      </p:to>
                                    </p:set>
                                    <p:animEffect transition="in" filter="fade">
                                      <p:cBhvr>
                                        <p:cTn id="70" dur="250"/>
                                        <p:tgtEl>
                                          <p:spTgt spid="90"/>
                                        </p:tgtEl>
                                      </p:cBhvr>
                                    </p:animEffect>
                                    <p:anim calcmode="lin" valueType="num">
                                      <p:cBhvr>
                                        <p:cTn id="71" dur="250" fill="hold"/>
                                        <p:tgtEl>
                                          <p:spTgt spid="90"/>
                                        </p:tgtEl>
                                        <p:attrNameLst>
                                          <p:attrName>ppt_x</p:attrName>
                                        </p:attrNameLst>
                                      </p:cBhvr>
                                      <p:tavLst>
                                        <p:tav tm="0">
                                          <p:val>
                                            <p:strVal val="#ppt_x"/>
                                          </p:val>
                                        </p:tav>
                                        <p:tav tm="100000">
                                          <p:val>
                                            <p:strVal val="#ppt_x"/>
                                          </p:val>
                                        </p:tav>
                                      </p:tavLst>
                                    </p:anim>
                                    <p:anim calcmode="lin" valueType="num">
                                      <p:cBhvr>
                                        <p:cTn id="72" dur="250" fill="hold"/>
                                        <p:tgtEl>
                                          <p:spTgt spid="90"/>
                                        </p:tgtEl>
                                        <p:attrNameLst>
                                          <p:attrName>ppt_y</p:attrName>
                                        </p:attrNameLst>
                                      </p:cBhvr>
                                      <p:tavLst>
                                        <p:tav tm="0">
                                          <p:val>
                                            <p:strVal val="#ppt_y+.1"/>
                                          </p:val>
                                        </p:tav>
                                        <p:tav tm="100000">
                                          <p:val>
                                            <p:strVal val="#ppt_y"/>
                                          </p:val>
                                        </p:tav>
                                      </p:tavLst>
                                    </p:anim>
                                  </p:childTnLst>
                                </p:cTn>
                              </p:par>
                            </p:childTnLst>
                          </p:cTn>
                        </p:par>
                        <p:par>
                          <p:cTn id="73" fill="hold">
                            <p:stCondLst>
                              <p:cond delay="500"/>
                            </p:stCondLst>
                            <p:childTnLst>
                              <p:par>
                                <p:cTn id="74" presetID="42" presetClass="entr" presetSubtype="0" fill="hold" grpId="0" nodeType="afterEffect">
                                  <p:stCondLst>
                                    <p:cond delay="0"/>
                                  </p:stCondLst>
                                  <p:childTnLst>
                                    <p:set>
                                      <p:cBhvr>
                                        <p:cTn id="75" dur="1" fill="hold">
                                          <p:stCondLst>
                                            <p:cond delay="0"/>
                                          </p:stCondLst>
                                        </p:cTn>
                                        <p:tgtEl>
                                          <p:spTgt spid="86"/>
                                        </p:tgtEl>
                                        <p:attrNameLst>
                                          <p:attrName>style.visibility</p:attrName>
                                        </p:attrNameLst>
                                      </p:cBhvr>
                                      <p:to>
                                        <p:strVal val="visible"/>
                                      </p:to>
                                    </p:set>
                                    <p:animEffect transition="in" filter="fade">
                                      <p:cBhvr>
                                        <p:cTn id="76" dur="250"/>
                                        <p:tgtEl>
                                          <p:spTgt spid="86"/>
                                        </p:tgtEl>
                                      </p:cBhvr>
                                    </p:animEffect>
                                    <p:anim calcmode="lin" valueType="num">
                                      <p:cBhvr>
                                        <p:cTn id="77" dur="250" fill="hold"/>
                                        <p:tgtEl>
                                          <p:spTgt spid="86"/>
                                        </p:tgtEl>
                                        <p:attrNameLst>
                                          <p:attrName>ppt_x</p:attrName>
                                        </p:attrNameLst>
                                      </p:cBhvr>
                                      <p:tavLst>
                                        <p:tav tm="0">
                                          <p:val>
                                            <p:strVal val="#ppt_x"/>
                                          </p:val>
                                        </p:tav>
                                        <p:tav tm="100000">
                                          <p:val>
                                            <p:strVal val="#ppt_x"/>
                                          </p:val>
                                        </p:tav>
                                      </p:tavLst>
                                    </p:anim>
                                    <p:anim calcmode="lin" valueType="num">
                                      <p:cBhvr>
                                        <p:cTn id="78" dur="250" fill="hold"/>
                                        <p:tgtEl>
                                          <p:spTgt spid="86"/>
                                        </p:tgtEl>
                                        <p:attrNameLst>
                                          <p:attrName>ppt_y</p:attrName>
                                        </p:attrNameLst>
                                      </p:cBhvr>
                                      <p:tavLst>
                                        <p:tav tm="0">
                                          <p:val>
                                            <p:strVal val="#ppt_y+.1"/>
                                          </p:val>
                                        </p:tav>
                                        <p:tav tm="100000">
                                          <p:val>
                                            <p:strVal val="#ppt_y"/>
                                          </p:val>
                                        </p:tav>
                                      </p:tavLst>
                                    </p:anim>
                                  </p:childTnLst>
                                </p:cTn>
                              </p:par>
                              <p:par>
                                <p:cTn id="79" presetID="10" presetClass="entr" presetSubtype="0" fill="hold" grpId="0" nodeType="withEffect">
                                  <p:stCondLst>
                                    <p:cond delay="0"/>
                                  </p:stCondLst>
                                  <p:iterate type="wd">
                                    <p:tmPct val="10000"/>
                                  </p:iterate>
                                  <p:childTnLst>
                                    <p:set>
                                      <p:cBhvr>
                                        <p:cTn id="80" dur="1" fill="hold">
                                          <p:stCondLst>
                                            <p:cond delay="0"/>
                                          </p:stCondLst>
                                        </p:cTn>
                                        <p:tgtEl>
                                          <p:spTgt spid="87"/>
                                        </p:tgtEl>
                                        <p:attrNameLst>
                                          <p:attrName>style.visibility</p:attrName>
                                        </p:attrNameLst>
                                      </p:cBhvr>
                                      <p:to>
                                        <p:strVal val="visible"/>
                                      </p:to>
                                    </p:set>
                                    <p:animEffect transition="in" filter="fade">
                                      <p:cBhvr>
                                        <p:cTn id="8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58" grpId="0"/>
      <p:bldP spid="61" grpId="0"/>
      <p:bldP spid="62" grpId="0"/>
      <p:bldP spid="80" grpId="0"/>
      <p:bldP spid="81" grpId="0"/>
      <p:bldP spid="83" grpId="0"/>
      <p:bldP spid="84" grpId="0"/>
      <p:bldP spid="86" grpId="0"/>
      <p:bldP spid="8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Placeholder 3"/>
          <p:cNvSpPr/>
          <p:nvPr/>
        </p:nvSpPr>
        <p:spPr>
          <a:xfrm>
            <a:off x="1294577" y="1542693"/>
            <a:ext cx="1635540" cy="1635540"/>
          </a:xfrm>
          <a:prstGeom prst="ellipse">
            <a:avLst/>
          </a:prstGeom>
          <a:solidFill>
            <a:schemeClr val="accent2"/>
          </a:solidFill>
          <a:ln w="9525">
            <a:noFill/>
          </a:ln>
        </p:spPr>
        <p:txBody>
          <a:bodyPr/>
          <a:lstStyle/>
          <a:p>
            <a:pPr marL="171450" indent="-171450"/>
            <a:endParaRPr lang="zh-CN" altLang="zh-CN" sz="1575" dirty="0">
              <a:latin typeface="微软雅黑" panose="020B0503020204020204" pitchFamily="34" charset="-122"/>
              <a:ea typeface="微软雅黑" panose="020B0503020204020204" pitchFamily="34" charset="-122"/>
              <a:sym typeface="Calibri" panose="020F0502020204030204" charset="0"/>
            </a:endParaRPr>
          </a:p>
        </p:txBody>
      </p:sp>
      <p:sp>
        <p:nvSpPr>
          <p:cNvPr id="24" name="Text Placeholder 4"/>
          <p:cNvSpPr/>
          <p:nvPr/>
        </p:nvSpPr>
        <p:spPr>
          <a:xfrm>
            <a:off x="3753244" y="1551025"/>
            <a:ext cx="1636730" cy="1635540"/>
          </a:xfrm>
          <a:prstGeom prst="ellipse">
            <a:avLst/>
          </a:prstGeom>
          <a:solidFill>
            <a:schemeClr val="accent1"/>
          </a:solidFill>
          <a:ln w="9525">
            <a:noFill/>
          </a:ln>
        </p:spPr>
        <p:txBody>
          <a:bodyPr/>
          <a:lstStyle/>
          <a:p>
            <a:pPr marL="171450" indent="-171450" algn="ctr"/>
            <a:endParaRPr lang="zh-CN" altLang="zh-CN" sz="1575" dirty="0">
              <a:latin typeface="微软雅黑" panose="020B0503020204020204" pitchFamily="34" charset="-122"/>
              <a:ea typeface="微软雅黑" panose="020B0503020204020204" pitchFamily="34" charset="-122"/>
              <a:sym typeface="Calibri" panose="020F0502020204030204" charset="0"/>
            </a:endParaRPr>
          </a:p>
        </p:txBody>
      </p:sp>
      <p:sp>
        <p:nvSpPr>
          <p:cNvPr id="25" name="Text Placeholder 5"/>
          <p:cNvSpPr/>
          <p:nvPr/>
        </p:nvSpPr>
        <p:spPr>
          <a:xfrm>
            <a:off x="6211911" y="1551025"/>
            <a:ext cx="1636730" cy="1635540"/>
          </a:xfrm>
          <a:prstGeom prst="ellipse">
            <a:avLst/>
          </a:prstGeom>
          <a:solidFill>
            <a:schemeClr val="accent2"/>
          </a:solidFill>
          <a:ln w="9525">
            <a:noFill/>
          </a:ln>
        </p:spPr>
        <p:txBody>
          <a:bodyPr/>
          <a:lstStyle/>
          <a:p>
            <a:pPr marL="171450" indent="-171450" algn="ctr"/>
            <a:endParaRPr lang="zh-CN" altLang="zh-CN" sz="1575" dirty="0">
              <a:latin typeface="微软雅黑" panose="020B0503020204020204" pitchFamily="34" charset="-122"/>
              <a:ea typeface="微软雅黑" panose="020B0503020204020204" pitchFamily="34" charset="-122"/>
              <a:sym typeface="Calibri" panose="020F0502020204030204" charset="0"/>
            </a:endParaRPr>
          </a:p>
        </p:txBody>
      </p:sp>
      <p:grpSp>
        <p:nvGrpSpPr>
          <p:cNvPr id="26" name="组合 75"/>
          <p:cNvGrpSpPr/>
          <p:nvPr/>
        </p:nvGrpSpPr>
        <p:grpSpPr>
          <a:xfrm>
            <a:off x="1113644" y="3492486"/>
            <a:ext cx="1997406" cy="1153448"/>
            <a:chOff x="0" y="0"/>
            <a:chExt cx="2343898" cy="992595"/>
          </a:xfrm>
        </p:grpSpPr>
        <p:sp>
          <p:nvSpPr>
            <p:cNvPr id="27" name="文本框 76"/>
            <p:cNvSpPr/>
            <p:nvPr/>
          </p:nvSpPr>
          <p:spPr>
            <a:xfrm>
              <a:off x="0" y="287439"/>
              <a:ext cx="2343898" cy="705156"/>
            </a:xfrm>
            <a:prstGeom prst="rect">
              <a:avLst/>
            </a:prstGeom>
            <a:noFill/>
            <a:ln w="9525">
              <a:noFill/>
              <a:miter/>
            </a:ln>
          </p:spPr>
          <p:txBody>
            <a:bodyPr lIns="91334" tIns="45667" rIns="91334" bIns="45667"/>
            <a:lstStyle/>
            <a:p>
              <a:pPr lvl="0" algn="ctr" eaLnBrk="1" hangingPunct="1">
                <a:lnSpc>
                  <a:spcPct val="120000"/>
                </a:lnSpc>
                <a:buNone/>
              </a:pPr>
              <a:r>
                <a:rPr lang="zh-CN" altLang="en-US" sz="1050"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a:t>
              </a:r>
              <a:endParaRPr lang="zh-CN" altLang="en-US" sz="1350" dirty="0">
                <a:solidFill>
                  <a:schemeClr val="tx2"/>
                </a:solidFill>
                <a:latin typeface="Arial" panose="020B0604020202020204" pitchFamily="34" charset="0"/>
                <a:ea typeface="宋体" panose="02010600030101010101" pitchFamily="2" charset="-122"/>
              </a:endParaRPr>
            </a:p>
          </p:txBody>
        </p:sp>
        <p:sp>
          <p:nvSpPr>
            <p:cNvPr id="28" name="文本框 77"/>
            <p:cNvSpPr/>
            <p:nvPr/>
          </p:nvSpPr>
          <p:spPr>
            <a:xfrm>
              <a:off x="589566" y="0"/>
              <a:ext cx="1164764" cy="288031"/>
            </a:xfrm>
            <a:prstGeom prst="rect">
              <a:avLst/>
            </a:prstGeom>
            <a:noFill/>
            <a:ln w="9525">
              <a:noFill/>
              <a:miter/>
            </a:ln>
          </p:spPr>
          <p:txBody>
            <a:bodyPr wrap="none">
              <a:spAutoFit/>
            </a:bodyPr>
            <a:lstStyle/>
            <a:p>
              <a:pPr lvl="0" algn="ctr" eaLnBrk="1" hangingPunct="1">
                <a:buNone/>
              </a:pPr>
              <a:r>
                <a:rPr lang="zh-CN" altLang="en-US" sz="1575" b="1"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添加内容</a:t>
              </a:r>
              <a:endParaRPr lang="zh-CN" altLang="en-US" sz="1350" dirty="0">
                <a:solidFill>
                  <a:schemeClr val="tx2"/>
                </a:solidFill>
                <a:latin typeface="Arial" panose="020B0604020202020204" pitchFamily="34" charset="0"/>
                <a:ea typeface="宋体" panose="02010600030101010101" pitchFamily="2" charset="-122"/>
              </a:endParaRPr>
            </a:p>
          </p:txBody>
        </p:sp>
      </p:grpSp>
      <p:sp>
        <p:nvSpPr>
          <p:cNvPr id="29" name="文本框 79"/>
          <p:cNvSpPr/>
          <p:nvPr/>
        </p:nvSpPr>
        <p:spPr>
          <a:xfrm>
            <a:off x="1596331" y="2187339"/>
            <a:ext cx="1032033" cy="346249"/>
          </a:xfrm>
          <a:prstGeom prst="rect">
            <a:avLst/>
          </a:prstGeom>
          <a:noFill/>
          <a:ln w="9525">
            <a:noFill/>
            <a:miter/>
          </a:ln>
        </p:spPr>
        <p:txBody>
          <a:bodyPr>
            <a:spAutoFit/>
          </a:bodyPr>
          <a:lstStyle/>
          <a:p>
            <a:pPr lvl="0" algn="ctr" eaLnBrk="1" hangingPunct="1">
              <a:buNone/>
            </a:pPr>
            <a:r>
              <a:rPr lang="zh-CN" altLang="en-US" sz="1650" b="1" dirty="0">
                <a:solidFill>
                  <a:srgbClr val="F2F2F2"/>
                </a:solidFill>
                <a:latin typeface="微软雅黑" panose="020B0503020204020204" pitchFamily="34" charset="-122"/>
                <a:ea typeface="微软雅黑" panose="020B0503020204020204" pitchFamily="34" charset="-122"/>
                <a:sym typeface="微软雅黑" panose="020B0503020204020204" pitchFamily="34" charset="-122"/>
              </a:rPr>
              <a:t>添加内容</a:t>
            </a:r>
            <a:endParaRPr lang="zh-CN" altLang="en-US" sz="1350" dirty="0">
              <a:latin typeface="Arial" panose="020B0604020202020204" pitchFamily="34" charset="0"/>
              <a:ea typeface="宋体" panose="02010600030101010101" pitchFamily="2" charset="-122"/>
            </a:endParaRPr>
          </a:p>
        </p:txBody>
      </p:sp>
      <p:sp>
        <p:nvSpPr>
          <p:cNvPr id="30" name="文本框 80"/>
          <p:cNvSpPr/>
          <p:nvPr/>
        </p:nvSpPr>
        <p:spPr>
          <a:xfrm>
            <a:off x="4056188" y="2187339"/>
            <a:ext cx="1030843" cy="346249"/>
          </a:xfrm>
          <a:prstGeom prst="rect">
            <a:avLst/>
          </a:prstGeom>
          <a:noFill/>
          <a:ln w="9525">
            <a:noFill/>
            <a:miter/>
          </a:ln>
        </p:spPr>
        <p:txBody>
          <a:bodyPr>
            <a:spAutoFit/>
          </a:bodyPr>
          <a:lstStyle/>
          <a:p>
            <a:pPr lvl="0" algn="ctr" eaLnBrk="1" hangingPunct="1">
              <a:buNone/>
            </a:pPr>
            <a:r>
              <a:rPr lang="zh-CN" altLang="en-US" sz="1650" b="1" dirty="0">
                <a:solidFill>
                  <a:srgbClr val="F2F2F2"/>
                </a:solidFill>
                <a:latin typeface="微软雅黑" panose="020B0503020204020204" pitchFamily="34" charset="-122"/>
                <a:ea typeface="微软雅黑" panose="020B0503020204020204" pitchFamily="34" charset="-122"/>
                <a:sym typeface="微软雅黑" panose="020B0503020204020204" pitchFamily="34" charset="-122"/>
              </a:rPr>
              <a:t>添加内容</a:t>
            </a:r>
            <a:endParaRPr lang="zh-CN" altLang="en-US" sz="1350" dirty="0">
              <a:latin typeface="Arial" panose="020B0604020202020204" pitchFamily="34" charset="0"/>
              <a:ea typeface="宋体" panose="02010600030101010101" pitchFamily="2" charset="-122"/>
            </a:endParaRPr>
          </a:p>
        </p:txBody>
      </p:sp>
      <p:sp>
        <p:nvSpPr>
          <p:cNvPr id="31" name="文本框 81"/>
          <p:cNvSpPr/>
          <p:nvPr/>
        </p:nvSpPr>
        <p:spPr>
          <a:xfrm>
            <a:off x="6514855" y="2187339"/>
            <a:ext cx="1030843" cy="346249"/>
          </a:xfrm>
          <a:prstGeom prst="rect">
            <a:avLst/>
          </a:prstGeom>
          <a:noFill/>
          <a:ln w="9525">
            <a:noFill/>
            <a:miter/>
          </a:ln>
        </p:spPr>
        <p:txBody>
          <a:bodyPr>
            <a:spAutoFit/>
          </a:bodyPr>
          <a:lstStyle/>
          <a:p>
            <a:pPr lvl="0" algn="ctr" eaLnBrk="1" hangingPunct="1">
              <a:buNone/>
            </a:pPr>
            <a:r>
              <a:rPr lang="zh-CN" altLang="en-US" sz="1650" b="1" dirty="0">
                <a:solidFill>
                  <a:srgbClr val="F2F2F2"/>
                </a:solidFill>
                <a:latin typeface="微软雅黑" panose="020B0503020204020204" pitchFamily="34" charset="-122"/>
                <a:ea typeface="微软雅黑" panose="020B0503020204020204" pitchFamily="34" charset="-122"/>
                <a:sym typeface="微软雅黑" panose="020B0503020204020204" pitchFamily="34" charset="-122"/>
              </a:rPr>
              <a:t>添加内容</a:t>
            </a:r>
            <a:endParaRPr lang="zh-CN" altLang="en-US" sz="1350" dirty="0">
              <a:latin typeface="Arial" panose="020B0604020202020204" pitchFamily="34" charset="0"/>
              <a:ea typeface="宋体" panose="02010600030101010101" pitchFamily="2" charset="-122"/>
            </a:endParaRPr>
          </a:p>
        </p:txBody>
      </p:sp>
      <p:grpSp>
        <p:nvGrpSpPr>
          <p:cNvPr id="32" name="组合 82"/>
          <p:cNvGrpSpPr/>
          <p:nvPr/>
        </p:nvGrpSpPr>
        <p:grpSpPr>
          <a:xfrm>
            <a:off x="3572906" y="3492486"/>
            <a:ext cx="1997406" cy="1153448"/>
            <a:chOff x="0" y="0"/>
            <a:chExt cx="2343898" cy="992595"/>
          </a:xfrm>
        </p:grpSpPr>
        <p:sp>
          <p:nvSpPr>
            <p:cNvPr id="33" name="文本框 83"/>
            <p:cNvSpPr/>
            <p:nvPr/>
          </p:nvSpPr>
          <p:spPr>
            <a:xfrm>
              <a:off x="0" y="287439"/>
              <a:ext cx="2343898" cy="705156"/>
            </a:xfrm>
            <a:prstGeom prst="rect">
              <a:avLst/>
            </a:prstGeom>
            <a:noFill/>
            <a:ln w="9525">
              <a:noFill/>
              <a:miter/>
            </a:ln>
          </p:spPr>
          <p:txBody>
            <a:bodyPr lIns="91334" tIns="45667" rIns="91334" bIns="45667"/>
            <a:lstStyle/>
            <a:p>
              <a:pPr lvl="0" algn="ctr" eaLnBrk="1" hangingPunct="1">
                <a:lnSpc>
                  <a:spcPct val="120000"/>
                </a:lnSpc>
                <a:buNone/>
              </a:pPr>
              <a:r>
                <a:rPr lang="zh-CN" altLang="en-US" sz="1050"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a:t>
              </a:r>
              <a:endParaRPr lang="zh-CN" altLang="en-US" sz="1350" dirty="0">
                <a:solidFill>
                  <a:schemeClr val="tx2"/>
                </a:solidFill>
                <a:latin typeface="Arial" panose="020B0604020202020204" pitchFamily="34" charset="0"/>
                <a:ea typeface="宋体" panose="02010600030101010101" pitchFamily="2" charset="-122"/>
              </a:endParaRPr>
            </a:p>
          </p:txBody>
        </p:sp>
        <p:sp>
          <p:nvSpPr>
            <p:cNvPr id="34" name="文本框 84"/>
            <p:cNvSpPr/>
            <p:nvPr/>
          </p:nvSpPr>
          <p:spPr>
            <a:xfrm>
              <a:off x="589566" y="0"/>
              <a:ext cx="1164764" cy="288031"/>
            </a:xfrm>
            <a:prstGeom prst="rect">
              <a:avLst/>
            </a:prstGeom>
            <a:noFill/>
            <a:ln w="9525">
              <a:noFill/>
              <a:miter/>
            </a:ln>
          </p:spPr>
          <p:txBody>
            <a:bodyPr wrap="none">
              <a:spAutoFit/>
            </a:bodyPr>
            <a:lstStyle/>
            <a:p>
              <a:pPr lvl="0" algn="ctr" eaLnBrk="1" hangingPunct="1">
                <a:buNone/>
              </a:pPr>
              <a:r>
                <a:rPr lang="zh-CN" altLang="en-US" sz="1575" b="1"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添加内容</a:t>
              </a:r>
              <a:endParaRPr lang="zh-CN" altLang="en-US" sz="1350" dirty="0">
                <a:solidFill>
                  <a:schemeClr val="tx2"/>
                </a:solidFill>
                <a:latin typeface="Arial" panose="020B0604020202020204" pitchFamily="34" charset="0"/>
                <a:ea typeface="宋体" panose="02010600030101010101" pitchFamily="2" charset="-122"/>
              </a:endParaRPr>
            </a:p>
          </p:txBody>
        </p:sp>
      </p:grpSp>
      <p:grpSp>
        <p:nvGrpSpPr>
          <p:cNvPr id="35" name="组合 85"/>
          <p:cNvGrpSpPr/>
          <p:nvPr/>
        </p:nvGrpSpPr>
        <p:grpSpPr>
          <a:xfrm>
            <a:off x="6032168" y="3492486"/>
            <a:ext cx="1996216" cy="1153448"/>
            <a:chOff x="0" y="0"/>
            <a:chExt cx="2343898" cy="992595"/>
          </a:xfrm>
        </p:grpSpPr>
        <p:sp>
          <p:nvSpPr>
            <p:cNvPr id="36" name="文本框 86"/>
            <p:cNvSpPr/>
            <p:nvPr/>
          </p:nvSpPr>
          <p:spPr>
            <a:xfrm>
              <a:off x="0" y="287439"/>
              <a:ext cx="2343898" cy="705156"/>
            </a:xfrm>
            <a:prstGeom prst="rect">
              <a:avLst/>
            </a:prstGeom>
            <a:noFill/>
            <a:ln w="9525">
              <a:noFill/>
              <a:miter/>
            </a:ln>
          </p:spPr>
          <p:txBody>
            <a:bodyPr lIns="91334" tIns="45667" rIns="91334" bIns="45667"/>
            <a:lstStyle/>
            <a:p>
              <a:pPr lvl="0" algn="ctr" eaLnBrk="1" hangingPunct="1">
                <a:lnSpc>
                  <a:spcPct val="120000"/>
                </a:lnSpc>
                <a:buNone/>
              </a:pPr>
              <a:r>
                <a:rPr lang="zh-CN" altLang="en-US" sz="1050"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a:t>
              </a:r>
              <a:endParaRPr lang="zh-CN" altLang="en-US" sz="1350" dirty="0">
                <a:solidFill>
                  <a:schemeClr val="tx2"/>
                </a:solidFill>
                <a:latin typeface="Arial" panose="020B0604020202020204" pitchFamily="34" charset="0"/>
                <a:ea typeface="宋体" panose="02010600030101010101" pitchFamily="2" charset="-122"/>
              </a:endParaRPr>
            </a:p>
          </p:txBody>
        </p:sp>
        <p:sp>
          <p:nvSpPr>
            <p:cNvPr id="37" name="文本框 87"/>
            <p:cNvSpPr/>
            <p:nvPr/>
          </p:nvSpPr>
          <p:spPr>
            <a:xfrm>
              <a:off x="589219" y="0"/>
              <a:ext cx="1165458" cy="288031"/>
            </a:xfrm>
            <a:prstGeom prst="rect">
              <a:avLst/>
            </a:prstGeom>
            <a:noFill/>
            <a:ln w="9525">
              <a:noFill/>
              <a:miter/>
            </a:ln>
          </p:spPr>
          <p:txBody>
            <a:bodyPr wrap="none">
              <a:spAutoFit/>
            </a:bodyPr>
            <a:lstStyle/>
            <a:p>
              <a:pPr lvl="0" algn="ctr" eaLnBrk="1" hangingPunct="1">
                <a:buNone/>
              </a:pPr>
              <a:r>
                <a:rPr lang="zh-CN" altLang="en-US" sz="1575" b="1"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添加内容</a:t>
              </a:r>
              <a:endParaRPr lang="zh-CN" altLang="en-US" sz="1350" dirty="0">
                <a:solidFill>
                  <a:schemeClr val="tx2"/>
                </a:solidFill>
                <a:latin typeface="Arial" panose="020B0604020202020204" pitchFamily="34" charset="0"/>
                <a:ea typeface="宋体" panose="02010600030101010101" pitchFamily="2" charset="-122"/>
              </a:endParaRPr>
            </a:p>
          </p:txBody>
        </p:sp>
      </p:grpSp>
      <p:sp>
        <p:nvSpPr>
          <p:cNvPr id="18" name="矩形 17"/>
          <p:cNvSpPr/>
          <p:nvPr/>
        </p:nvSpPr>
        <p:spPr>
          <a:xfrm>
            <a:off x="452443" y="267494"/>
            <a:ext cx="2031325" cy="369332"/>
          </a:xfrm>
          <a:prstGeom prst="rect">
            <a:avLst/>
          </a:prstGeom>
        </p:spPr>
        <p:txBody>
          <a:bodyPr wrap="none">
            <a:spAutoFit/>
          </a:bodyPr>
          <a:lstStyle/>
          <a:p>
            <a:pPr algn="l"/>
            <a:r>
              <a:rPr lang="en-US" altLang="zh-CN" dirty="0">
                <a:solidFill>
                  <a:schemeClr val="tx2"/>
                </a:solidFill>
                <a:latin typeface="黑体" panose="02010609060101010101" charset="-122"/>
                <a:ea typeface="黑体" panose="02010609060101010101" charset="-122"/>
              </a:rPr>
              <a:t>单击此处添加标题</a:t>
            </a:r>
          </a:p>
        </p:txBody>
      </p:sp>
      <p:cxnSp>
        <p:nvCxnSpPr>
          <p:cNvPr id="19" name="直接连接符 18"/>
          <p:cNvCxnSpPr/>
          <p:nvPr/>
        </p:nvCxnSpPr>
        <p:spPr>
          <a:xfrm>
            <a:off x="535481" y="606048"/>
            <a:ext cx="2448856"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527861" y="659388"/>
            <a:ext cx="2448856"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3">
                                            <p:bg/>
                                          </p:spTgt>
                                        </p:tgtEl>
                                        <p:attrNameLst>
                                          <p:attrName>style.visibility</p:attrName>
                                        </p:attrNameLst>
                                      </p:cBhvr>
                                      <p:to>
                                        <p:strVal val="visible"/>
                                      </p:to>
                                    </p:set>
                                    <p:animEffect filter="fade">
                                      <p:cBhvr>
                                        <p:cTn id="7" dur="750"/>
                                        <p:tgtEl>
                                          <p:spTgt spid="23">
                                            <p:bg/>
                                          </p:spTgt>
                                        </p:tgtEl>
                                      </p:cBhvr>
                                    </p:animEffect>
                                    <p:anim calcmode="lin" valueType="num">
                                      <p:cBhvr>
                                        <p:cTn id="8" dur="750" fill="hold"/>
                                        <p:tgtEl>
                                          <p:spTgt spid="23">
                                            <p:bg/>
                                          </p:spTgt>
                                        </p:tgtEl>
                                        <p:attrNameLst>
                                          <p:attrName>ppt_x</p:attrName>
                                        </p:attrNameLst>
                                      </p:cBhvr>
                                      <p:tavLst>
                                        <p:tav tm="0">
                                          <p:val>
                                            <p:strVal val="#ppt_x"/>
                                          </p:val>
                                        </p:tav>
                                        <p:tav tm="100000">
                                          <p:val>
                                            <p:strVal val="#ppt_x"/>
                                          </p:val>
                                        </p:tav>
                                      </p:tavLst>
                                    </p:anim>
                                    <p:anim calcmode="lin" valueType="num">
                                      <p:cBhvr>
                                        <p:cTn id="9" dur="750" fill="hold"/>
                                        <p:tgtEl>
                                          <p:spTgt spid="23">
                                            <p:bg/>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29"/>
                                        </p:tgtEl>
                                        <p:attrNameLst>
                                          <p:attrName>style.visibility</p:attrName>
                                        </p:attrNameLst>
                                      </p:cBhvr>
                                      <p:to>
                                        <p:strVal val="visible"/>
                                      </p:to>
                                    </p:set>
                                    <p:animEffect filter="fade">
                                      <p:cBhvr>
                                        <p:cTn id="13" dur="300"/>
                                        <p:tgtEl>
                                          <p:spTgt spid="29"/>
                                        </p:tgtEl>
                                      </p:cBhvr>
                                    </p:animEffect>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filter="wipe(up)">
                                      <p:cBhvr>
                                        <p:cTn id="17" dur="500"/>
                                        <p:tgtEl>
                                          <p:spTgt spid="26"/>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24">
                                            <p:bg/>
                                          </p:spTgt>
                                        </p:tgtEl>
                                        <p:attrNameLst>
                                          <p:attrName>style.visibility</p:attrName>
                                        </p:attrNameLst>
                                      </p:cBhvr>
                                      <p:to>
                                        <p:strVal val="visible"/>
                                      </p:to>
                                    </p:set>
                                    <p:animEffect filter="fade">
                                      <p:cBhvr>
                                        <p:cTn id="21" dur="750"/>
                                        <p:tgtEl>
                                          <p:spTgt spid="24">
                                            <p:bg/>
                                          </p:spTgt>
                                        </p:tgtEl>
                                      </p:cBhvr>
                                    </p:animEffect>
                                    <p:anim calcmode="lin" valueType="num">
                                      <p:cBhvr>
                                        <p:cTn id="22" dur="750" fill="hold"/>
                                        <p:tgtEl>
                                          <p:spTgt spid="24">
                                            <p:bg/>
                                          </p:spTgt>
                                        </p:tgtEl>
                                        <p:attrNameLst>
                                          <p:attrName>ppt_x</p:attrName>
                                        </p:attrNameLst>
                                      </p:cBhvr>
                                      <p:tavLst>
                                        <p:tav tm="0">
                                          <p:val>
                                            <p:strVal val="#ppt_x"/>
                                          </p:val>
                                        </p:tav>
                                        <p:tav tm="100000">
                                          <p:val>
                                            <p:strVal val="#ppt_x"/>
                                          </p:val>
                                        </p:tav>
                                      </p:tavLst>
                                    </p:anim>
                                    <p:anim calcmode="lin" valueType="num">
                                      <p:cBhvr>
                                        <p:cTn id="23" dur="750" fill="hold"/>
                                        <p:tgtEl>
                                          <p:spTgt spid="24">
                                            <p:bg/>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10" presetClass="entr" presetSubtype="0"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filter="fade">
                                      <p:cBhvr>
                                        <p:cTn id="27" dur="300"/>
                                        <p:tgtEl>
                                          <p:spTgt spid="30"/>
                                        </p:tgtEl>
                                      </p:cBhvr>
                                    </p:animEffect>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filter="wipe(up)">
                                      <p:cBhvr>
                                        <p:cTn id="31" dur="500"/>
                                        <p:tgtEl>
                                          <p:spTgt spid="32"/>
                                        </p:tgtEl>
                                      </p:cBhvr>
                                    </p:animEffect>
                                  </p:childTnLst>
                                </p:cTn>
                              </p:par>
                              <p:par>
                                <p:cTn id="32" presetID="47" presetClass="entr" presetSubtype="0" fill="hold" grpId="0" nodeType="withEffect">
                                  <p:stCondLst>
                                    <p:cond delay="250"/>
                                  </p:stCondLst>
                                  <p:childTnLst>
                                    <p:set>
                                      <p:cBhvr>
                                        <p:cTn id="33" dur="1" fill="hold">
                                          <p:stCondLst>
                                            <p:cond delay="0"/>
                                          </p:stCondLst>
                                        </p:cTn>
                                        <p:tgtEl>
                                          <p:spTgt spid="25">
                                            <p:bg/>
                                          </p:spTgt>
                                        </p:tgtEl>
                                        <p:attrNameLst>
                                          <p:attrName>style.visibility</p:attrName>
                                        </p:attrNameLst>
                                      </p:cBhvr>
                                      <p:to>
                                        <p:strVal val="visible"/>
                                      </p:to>
                                    </p:set>
                                    <p:animEffect filter="fade">
                                      <p:cBhvr>
                                        <p:cTn id="34" dur="750"/>
                                        <p:tgtEl>
                                          <p:spTgt spid="25">
                                            <p:bg/>
                                          </p:spTgt>
                                        </p:tgtEl>
                                      </p:cBhvr>
                                    </p:animEffect>
                                    <p:anim calcmode="lin" valueType="num">
                                      <p:cBhvr>
                                        <p:cTn id="35" dur="750" fill="hold"/>
                                        <p:tgtEl>
                                          <p:spTgt spid="25">
                                            <p:bg/>
                                          </p:spTgt>
                                        </p:tgtEl>
                                        <p:attrNameLst>
                                          <p:attrName>ppt_x</p:attrName>
                                        </p:attrNameLst>
                                      </p:cBhvr>
                                      <p:tavLst>
                                        <p:tav tm="0">
                                          <p:val>
                                            <p:strVal val="#ppt_x"/>
                                          </p:val>
                                        </p:tav>
                                        <p:tav tm="100000">
                                          <p:val>
                                            <p:strVal val="#ppt_x"/>
                                          </p:val>
                                        </p:tav>
                                      </p:tavLst>
                                    </p:anim>
                                    <p:anim calcmode="lin" valueType="num">
                                      <p:cBhvr>
                                        <p:cTn id="36" dur="750" fill="hold"/>
                                        <p:tgtEl>
                                          <p:spTgt spid="25">
                                            <p:bg/>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10" presetClass="entr" presetSubtype="0"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Effect filter="fade">
                                      <p:cBhvr>
                                        <p:cTn id="40" dur="300"/>
                                        <p:tgtEl>
                                          <p:spTgt spid="31"/>
                                        </p:tgtEl>
                                      </p:cBhvr>
                                    </p:animEffect>
                                  </p:childTnLst>
                                </p:cTn>
                              </p:par>
                            </p:childTnLst>
                          </p:cTn>
                        </p:par>
                        <p:par>
                          <p:cTn id="41" fill="hold">
                            <p:stCondLst>
                              <p:cond delay="4500"/>
                            </p:stCondLst>
                            <p:childTnLst>
                              <p:par>
                                <p:cTn id="42" presetID="22" presetClass="entr" presetSubtype="1"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Effect filter="wipe(up)">
                                      <p:cBhvr>
                                        <p:cTn id="44"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p" bldLvl="0" animBg="1"/>
      <p:bldP spid="24" grpId="0" build="p" bldLvl="0" animBg="1"/>
      <p:bldP spid="25" grpId="0" build="p" bldLvl="0" animBg="1"/>
      <p:bldP spid="29" grpId="0" bldLvl="0"/>
      <p:bldP spid="30" grpId="0" bldLvl="0"/>
      <p:bldP spid="31" grpId="0" bldLvl="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10"/>
          <p:cNvGrpSpPr/>
          <p:nvPr/>
        </p:nvGrpSpPr>
        <p:grpSpPr bwMode="auto">
          <a:xfrm rot="6300000">
            <a:off x="860189" y="1534494"/>
            <a:ext cx="703093" cy="1179033"/>
            <a:chOff x="2761515" y="2286000"/>
            <a:chExt cx="1645174" cy="2760228"/>
          </a:xfrm>
          <a:solidFill>
            <a:schemeClr val="accent2"/>
          </a:solidFill>
          <a:effectLst/>
        </p:grpSpPr>
        <p:sp>
          <p:nvSpPr>
            <p:cNvPr id="8" name="Oval 26"/>
            <p:cNvSpPr>
              <a:spLocks noChangeArrowheads="1"/>
            </p:cNvSpPr>
            <p:nvPr/>
          </p:nvSpPr>
          <p:spPr bwMode="auto">
            <a:xfrm rot="-733528">
              <a:off x="3352800" y="2286000"/>
              <a:ext cx="304800" cy="381000"/>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algn="ctr"/>
              <a:endParaRPr lang="id-ID" altLang="id-ID" sz="1015">
                <a:solidFill>
                  <a:srgbClr val="FFFFFF"/>
                </a:solidFill>
                <a:latin typeface="+mn-lt"/>
                <a:ea typeface="微软雅黑" panose="020B0503020204020204" pitchFamily="34" charset="-122"/>
              </a:endParaRPr>
            </a:p>
          </p:txBody>
        </p:sp>
        <p:sp>
          <p:nvSpPr>
            <p:cNvPr id="9" name="Oval 27"/>
            <p:cNvSpPr>
              <a:spLocks noChangeArrowheads="1"/>
            </p:cNvSpPr>
            <p:nvPr/>
          </p:nvSpPr>
          <p:spPr bwMode="auto">
            <a:xfrm rot="-733528">
              <a:off x="3151531" y="2515499"/>
              <a:ext cx="213632" cy="258040"/>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algn="ctr"/>
              <a:endParaRPr lang="id-ID" altLang="id-ID" sz="1015">
                <a:solidFill>
                  <a:srgbClr val="FFFFFF"/>
                </a:solidFill>
                <a:latin typeface="+mn-lt"/>
                <a:ea typeface="微软雅黑" panose="020B0503020204020204" pitchFamily="34" charset="-122"/>
              </a:endParaRPr>
            </a:p>
          </p:txBody>
        </p:sp>
        <p:sp>
          <p:nvSpPr>
            <p:cNvPr id="10" name="Oval 28"/>
            <p:cNvSpPr>
              <a:spLocks noChangeArrowheads="1"/>
            </p:cNvSpPr>
            <p:nvPr/>
          </p:nvSpPr>
          <p:spPr bwMode="auto">
            <a:xfrm rot="-733528">
              <a:off x="2992344" y="2729550"/>
              <a:ext cx="186338" cy="225072"/>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algn="ctr"/>
              <a:endParaRPr lang="id-ID" altLang="id-ID" sz="1015">
                <a:solidFill>
                  <a:srgbClr val="FFFFFF"/>
                </a:solidFill>
                <a:latin typeface="+mn-lt"/>
                <a:ea typeface="微软雅黑" panose="020B0503020204020204" pitchFamily="34" charset="-122"/>
              </a:endParaRPr>
            </a:p>
          </p:txBody>
        </p:sp>
        <p:sp>
          <p:nvSpPr>
            <p:cNvPr id="11" name="Oval 29"/>
            <p:cNvSpPr>
              <a:spLocks noChangeArrowheads="1"/>
            </p:cNvSpPr>
            <p:nvPr/>
          </p:nvSpPr>
          <p:spPr bwMode="auto">
            <a:xfrm rot="-733528">
              <a:off x="2879347" y="2921355"/>
              <a:ext cx="150338" cy="189071"/>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algn="ctr"/>
              <a:endParaRPr lang="id-ID" altLang="id-ID" sz="1015">
                <a:solidFill>
                  <a:srgbClr val="FFFFFF"/>
                </a:solidFill>
                <a:latin typeface="+mn-lt"/>
                <a:ea typeface="微软雅黑" panose="020B0503020204020204" pitchFamily="34" charset="-122"/>
              </a:endParaRPr>
            </a:p>
          </p:txBody>
        </p:sp>
        <p:sp>
          <p:nvSpPr>
            <p:cNvPr id="12" name="Oval 32"/>
            <p:cNvSpPr>
              <a:spLocks noChangeArrowheads="1"/>
            </p:cNvSpPr>
            <p:nvPr/>
          </p:nvSpPr>
          <p:spPr bwMode="auto">
            <a:xfrm rot="-733528">
              <a:off x="2761515" y="3137975"/>
              <a:ext cx="150338" cy="189071"/>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algn="ctr"/>
              <a:endParaRPr lang="id-ID" altLang="id-ID" sz="1015">
                <a:solidFill>
                  <a:srgbClr val="FFFFFF"/>
                </a:solidFill>
                <a:latin typeface="+mn-lt"/>
                <a:ea typeface="微软雅黑" panose="020B0503020204020204" pitchFamily="34" charset="-122"/>
              </a:endParaRPr>
            </a:p>
          </p:txBody>
        </p:sp>
        <p:sp>
          <p:nvSpPr>
            <p:cNvPr id="13" name="Freeform 33"/>
            <p:cNvSpPr>
              <a:spLocks noChangeArrowheads="1"/>
            </p:cNvSpPr>
            <p:nvPr/>
          </p:nvSpPr>
          <p:spPr bwMode="auto">
            <a:xfrm>
              <a:off x="2939384" y="2737153"/>
              <a:ext cx="1467305" cy="2309075"/>
            </a:xfrm>
            <a:custGeom>
              <a:avLst/>
              <a:gdLst>
                <a:gd name="T0" fmla="*/ 631801 w 1467305"/>
                <a:gd name="T1" fmla="*/ 891166 h 2309075"/>
                <a:gd name="T2" fmla="*/ 669995 w 1467305"/>
                <a:gd name="T3" fmla="*/ 757491 h 2309075"/>
                <a:gd name="T4" fmla="*/ 860968 w 1467305"/>
                <a:gd name="T5" fmla="*/ 547430 h 2309075"/>
                <a:gd name="T6" fmla="*/ 899162 w 1467305"/>
                <a:gd name="T7" fmla="*/ 289629 h 2309075"/>
                <a:gd name="T8" fmla="*/ 794128 w 1467305"/>
                <a:gd name="T9" fmla="*/ 89116 h 2309075"/>
                <a:gd name="T10" fmla="*/ 555412 w 1467305"/>
                <a:gd name="T11" fmla="*/ 60472 h 2309075"/>
                <a:gd name="T12" fmla="*/ 106627 w 1467305"/>
                <a:gd name="T13" fmla="*/ 451948 h 2309075"/>
                <a:gd name="T14" fmla="*/ 20689 w 1467305"/>
                <a:gd name="T15" fmla="*/ 805232 h 2309075"/>
                <a:gd name="T16" fmla="*/ 230759 w 1467305"/>
                <a:gd name="T17" fmla="*/ 1320835 h 2309075"/>
                <a:gd name="T18" fmla="*/ 679544 w 1467305"/>
                <a:gd name="T19" fmla="*/ 2017854 h 2309075"/>
                <a:gd name="T20" fmla="*/ 946906 w 1467305"/>
                <a:gd name="T21" fmla="*/ 2266108 h 2309075"/>
                <a:gd name="T22" fmla="*/ 1204718 w 1467305"/>
                <a:gd name="T23" fmla="*/ 2275656 h 2309075"/>
                <a:gd name="T24" fmla="*/ 1405239 w 1467305"/>
                <a:gd name="T25" fmla="*/ 2103788 h 2309075"/>
                <a:gd name="T26" fmla="*/ 1462531 w 1467305"/>
                <a:gd name="T27" fmla="*/ 1884179 h 2309075"/>
                <a:gd name="T28" fmla="*/ 1376594 w 1467305"/>
                <a:gd name="T29" fmla="*/ 1655022 h 2309075"/>
                <a:gd name="T30" fmla="*/ 1166524 w 1467305"/>
                <a:gd name="T31" fmla="*/ 1530896 h 2309075"/>
                <a:gd name="T32" fmla="*/ 946906 w 1467305"/>
                <a:gd name="T33" fmla="*/ 1483155 h 2309075"/>
                <a:gd name="T34" fmla="*/ 765482 w 1467305"/>
                <a:gd name="T35" fmla="*/ 1349480 h 2309075"/>
                <a:gd name="T36" fmla="*/ 631801 w 1467305"/>
                <a:gd name="T37" fmla="*/ 1063034 h 2309075"/>
                <a:gd name="T38" fmla="*/ 631801 w 1467305"/>
                <a:gd name="T39" fmla="*/ 891166 h 230907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67305"/>
                <a:gd name="T61" fmla="*/ 0 h 2309075"/>
                <a:gd name="T62" fmla="*/ 1467305 w 1467305"/>
                <a:gd name="T63" fmla="*/ 2309075 h 230907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67305" h="2309075">
                  <a:moveTo>
                    <a:pt x="631801" y="891166"/>
                  </a:moveTo>
                  <a:cubicBezTo>
                    <a:pt x="641342" y="827542"/>
                    <a:pt x="644500" y="814780"/>
                    <a:pt x="669995" y="757491"/>
                  </a:cubicBezTo>
                  <a:cubicBezTo>
                    <a:pt x="708190" y="700202"/>
                    <a:pt x="822774" y="625407"/>
                    <a:pt x="860968" y="547430"/>
                  </a:cubicBezTo>
                  <a:cubicBezTo>
                    <a:pt x="899162" y="469453"/>
                    <a:pt x="910302" y="366015"/>
                    <a:pt x="899162" y="289629"/>
                  </a:cubicBezTo>
                  <a:cubicBezTo>
                    <a:pt x="888022" y="213243"/>
                    <a:pt x="851420" y="127309"/>
                    <a:pt x="794128" y="89116"/>
                  </a:cubicBezTo>
                  <a:cubicBezTo>
                    <a:pt x="736836" y="50923"/>
                    <a:pt x="669995" y="0"/>
                    <a:pt x="555412" y="60472"/>
                  </a:cubicBezTo>
                  <a:cubicBezTo>
                    <a:pt x="440829" y="120944"/>
                    <a:pt x="195748" y="327821"/>
                    <a:pt x="106627" y="451948"/>
                  </a:cubicBezTo>
                  <a:cubicBezTo>
                    <a:pt x="17507" y="576075"/>
                    <a:pt x="0" y="660418"/>
                    <a:pt x="20689" y="805232"/>
                  </a:cubicBezTo>
                  <a:cubicBezTo>
                    <a:pt x="41378" y="950046"/>
                    <a:pt x="120950" y="1118731"/>
                    <a:pt x="230759" y="1320835"/>
                  </a:cubicBezTo>
                  <a:cubicBezTo>
                    <a:pt x="340568" y="1522939"/>
                    <a:pt x="560186" y="1860309"/>
                    <a:pt x="679544" y="2017854"/>
                  </a:cubicBezTo>
                  <a:cubicBezTo>
                    <a:pt x="798902" y="2175399"/>
                    <a:pt x="859377" y="2223141"/>
                    <a:pt x="946906" y="2266108"/>
                  </a:cubicBezTo>
                  <a:cubicBezTo>
                    <a:pt x="1034435" y="2309075"/>
                    <a:pt x="1128329" y="2302709"/>
                    <a:pt x="1204718" y="2275656"/>
                  </a:cubicBezTo>
                  <a:cubicBezTo>
                    <a:pt x="1281107" y="2248603"/>
                    <a:pt x="1362270" y="2169034"/>
                    <a:pt x="1405239" y="2103788"/>
                  </a:cubicBezTo>
                  <a:cubicBezTo>
                    <a:pt x="1448208" y="2038542"/>
                    <a:pt x="1467305" y="1958973"/>
                    <a:pt x="1462531" y="1884179"/>
                  </a:cubicBezTo>
                  <a:cubicBezTo>
                    <a:pt x="1457757" y="1809385"/>
                    <a:pt x="1425928" y="1713902"/>
                    <a:pt x="1376594" y="1655022"/>
                  </a:cubicBezTo>
                  <a:cubicBezTo>
                    <a:pt x="1327260" y="1596142"/>
                    <a:pt x="1238139" y="1559541"/>
                    <a:pt x="1166524" y="1530896"/>
                  </a:cubicBezTo>
                  <a:cubicBezTo>
                    <a:pt x="1094909" y="1502251"/>
                    <a:pt x="1013746" y="1513391"/>
                    <a:pt x="946906" y="1483155"/>
                  </a:cubicBezTo>
                  <a:cubicBezTo>
                    <a:pt x="880066" y="1452919"/>
                    <a:pt x="817999" y="1419500"/>
                    <a:pt x="765482" y="1349480"/>
                  </a:cubicBezTo>
                  <a:cubicBezTo>
                    <a:pt x="712965" y="1279460"/>
                    <a:pt x="654081" y="1139420"/>
                    <a:pt x="631801" y="1063034"/>
                  </a:cubicBezTo>
                  <a:cubicBezTo>
                    <a:pt x="615871" y="945373"/>
                    <a:pt x="625435" y="942090"/>
                    <a:pt x="631801" y="891166"/>
                  </a:cubicBezTo>
                  <a:close/>
                </a:path>
              </a:pathLst>
            </a:custGeom>
            <a:grpFill/>
            <a:ln>
              <a:noFill/>
            </a:ln>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algn="ctr"/>
              <a:endParaRPr lang="id-ID" altLang="id-ID" sz="1015">
                <a:solidFill>
                  <a:srgbClr val="FFFFFF"/>
                </a:solidFill>
                <a:latin typeface="+mn-lt"/>
                <a:ea typeface="微软雅黑" panose="020B0503020204020204" pitchFamily="34" charset="-122"/>
              </a:endParaRPr>
            </a:p>
          </p:txBody>
        </p:sp>
      </p:grpSp>
      <p:grpSp>
        <p:nvGrpSpPr>
          <p:cNvPr id="14" name="Group 11"/>
          <p:cNvGrpSpPr/>
          <p:nvPr/>
        </p:nvGrpSpPr>
        <p:grpSpPr bwMode="auto">
          <a:xfrm rot="15300000" flipV="1">
            <a:off x="1444169" y="2053508"/>
            <a:ext cx="703093" cy="1179033"/>
            <a:chOff x="2761515" y="2286000"/>
            <a:chExt cx="1645174" cy="2760228"/>
          </a:xfrm>
          <a:solidFill>
            <a:schemeClr val="accent2"/>
          </a:solidFill>
          <a:effectLst/>
        </p:grpSpPr>
        <p:sp>
          <p:nvSpPr>
            <p:cNvPr id="15" name="Oval 35"/>
            <p:cNvSpPr>
              <a:spLocks noChangeArrowheads="1"/>
            </p:cNvSpPr>
            <p:nvPr/>
          </p:nvSpPr>
          <p:spPr bwMode="auto">
            <a:xfrm rot="-733528">
              <a:off x="3352800" y="2286000"/>
              <a:ext cx="304800" cy="381000"/>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algn="ctr"/>
              <a:endParaRPr lang="id-ID" altLang="id-ID" sz="1015">
                <a:solidFill>
                  <a:srgbClr val="FFFFFF"/>
                </a:solidFill>
                <a:latin typeface="+mn-lt"/>
                <a:ea typeface="微软雅黑" panose="020B0503020204020204" pitchFamily="34" charset="-122"/>
              </a:endParaRPr>
            </a:p>
          </p:txBody>
        </p:sp>
        <p:sp>
          <p:nvSpPr>
            <p:cNvPr id="16" name="Oval 36"/>
            <p:cNvSpPr>
              <a:spLocks noChangeArrowheads="1"/>
            </p:cNvSpPr>
            <p:nvPr/>
          </p:nvSpPr>
          <p:spPr bwMode="auto">
            <a:xfrm rot="-733528">
              <a:off x="3151531" y="2515499"/>
              <a:ext cx="213632" cy="258040"/>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algn="ctr"/>
              <a:endParaRPr lang="id-ID" altLang="id-ID" sz="1015">
                <a:solidFill>
                  <a:srgbClr val="FFFFFF"/>
                </a:solidFill>
                <a:latin typeface="+mn-lt"/>
                <a:ea typeface="微软雅黑" panose="020B0503020204020204" pitchFamily="34" charset="-122"/>
              </a:endParaRPr>
            </a:p>
          </p:txBody>
        </p:sp>
        <p:sp>
          <p:nvSpPr>
            <p:cNvPr id="17" name="Oval 37"/>
            <p:cNvSpPr>
              <a:spLocks noChangeArrowheads="1"/>
            </p:cNvSpPr>
            <p:nvPr/>
          </p:nvSpPr>
          <p:spPr bwMode="auto">
            <a:xfrm rot="-733528">
              <a:off x="2992344" y="2729550"/>
              <a:ext cx="186338" cy="225072"/>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algn="ctr"/>
              <a:endParaRPr lang="id-ID" altLang="id-ID" sz="1015">
                <a:solidFill>
                  <a:srgbClr val="FFFFFF"/>
                </a:solidFill>
                <a:latin typeface="+mn-lt"/>
                <a:ea typeface="微软雅黑" panose="020B0503020204020204" pitchFamily="34" charset="-122"/>
              </a:endParaRPr>
            </a:p>
          </p:txBody>
        </p:sp>
        <p:sp>
          <p:nvSpPr>
            <p:cNvPr id="18" name="Oval 38"/>
            <p:cNvSpPr>
              <a:spLocks noChangeArrowheads="1"/>
            </p:cNvSpPr>
            <p:nvPr/>
          </p:nvSpPr>
          <p:spPr bwMode="auto">
            <a:xfrm rot="-733528">
              <a:off x="2879347" y="2921355"/>
              <a:ext cx="150338" cy="189071"/>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algn="ctr"/>
              <a:endParaRPr lang="id-ID" altLang="id-ID" sz="1015">
                <a:solidFill>
                  <a:srgbClr val="FFFFFF"/>
                </a:solidFill>
                <a:latin typeface="+mn-lt"/>
                <a:ea typeface="微软雅黑" panose="020B0503020204020204" pitchFamily="34" charset="-122"/>
              </a:endParaRPr>
            </a:p>
          </p:txBody>
        </p:sp>
        <p:sp>
          <p:nvSpPr>
            <p:cNvPr id="19" name="Oval 39"/>
            <p:cNvSpPr>
              <a:spLocks noChangeArrowheads="1"/>
            </p:cNvSpPr>
            <p:nvPr/>
          </p:nvSpPr>
          <p:spPr bwMode="auto">
            <a:xfrm rot="-733528">
              <a:off x="2761515" y="3137975"/>
              <a:ext cx="150338" cy="189071"/>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algn="ctr"/>
              <a:endParaRPr lang="id-ID" altLang="id-ID" sz="1015">
                <a:solidFill>
                  <a:srgbClr val="FFFFFF"/>
                </a:solidFill>
                <a:latin typeface="+mn-lt"/>
                <a:ea typeface="微软雅黑" panose="020B0503020204020204" pitchFamily="34" charset="-122"/>
              </a:endParaRPr>
            </a:p>
          </p:txBody>
        </p:sp>
        <p:sp>
          <p:nvSpPr>
            <p:cNvPr id="20" name="Freeform 40"/>
            <p:cNvSpPr>
              <a:spLocks noChangeArrowheads="1"/>
            </p:cNvSpPr>
            <p:nvPr/>
          </p:nvSpPr>
          <p:spPr bwMode="auto">
            <a:xfrm>
              <a:off x="2939384" y="2737153"/>
              <a:ext cx="1467305" cy="2309075"/>
            </a:xfrm>
            <a:custGeom>
              <a:avLst/>
              <a:gdLst>
                <a:gd name="T0" fmla="*/ 631801 w 1467305"/>
                <a:gd name="T1" fmla="*/ 891166 h 2309075"/>
                <a:gd name="T2" fmla="*/ 669995 w 1467305"/>
                <a:gd name="T3" fmla="*/ 757491 h 2309075"/>
                <a:gd name="T4" fmla="*/ 860968 w 1467305"/>
                <a:gd name="T5" fmla="*/ 547430 h 2309075"/>
                <a:gd name="T6" fmla="*/ 899162 w 1467305"/>
                <a:gd name="T7" fmla="*/ 289629 h 2309075"/>
                <a:gd name="T8" fmla="*/ 794128 w 1467305"/>
                <a:gd name="T9" fmla="*/ 89116 h 2309075"/>
                <a:gd name="T10" fmla="*/ 555412 w 1467305"/>
                <a:gd name="T11" fmla="*/ 60472 h 2309075"/>
                <a:gd name="T12" fmla="*/ 106627 w 1467305"/>
                <a:gd name="T13" fmla="*/ 451948 h 2309075"/>
                <a:gd name="T14" fmla="*/ 20689 w 1467305"/>
                <a:gd name="T15" fmla="*/ 805232 h 2309075"/>
                <a:gd name="T16" fmla="*/ 230759 w 1467305"/>
                <a:gd name="T17" fmla="*/ 1320835 h 2309075"/>
                <a:gd name="T18" fmla="*/ 679544 w 1467305"/>
                <a:gd name="T19" fmla="*/ 2017854 h 2309075"/>
                <a:gd name="T20" fmla="*/ 946906 w 1467305"/>
                <a:gd name="T21" fmla="*/ 2266108 h 2309075"/>
                <a:gd name="T22" fmla="*/ 1204718 w 1467305"/>
                <a:gd name="T23" fmla="*/ 2275656 h 2309075"/>
                <a:gd name="T24" fmla="*/ 1405239 w 1467305"/>
                <a:gd name="T25" fmla="*/ 2103788 h 2309075"/>
                <a:gd name="T26" fmla="*/ 1462531 w 1467305"/>
                <a:gd name="T27" fmla="*/ 1884179 h 2309075"/>
                <a:gd name="T28" fmla="*/ 1376594 w 1467305"/>
                <a:gd name="T29" fmla="*/ 1655022 h 2309075"/>
                <a:gd name="T30" fmla="*/ 1166524 w 1467305"/>
                <a:gd name="T31" fmla="*/ 1530896 h 2309075"/>
                <a:gd name="T32" fmla="*/ 946906 w 1467305"/>
                <a:gd name="T33" fmla="*/ 1483155 h 2309075"/>
                <a:gd name="T34" fmla="*/ 765482 w 1467305"/>
                <a:gd name="T35" fmla="*/ 1349480 h 2309075"/>
                <a:gd name="T36" fmla="*/ 631801 w 1467305"/>
                <a:gd name="T37" fmla="*/ 1063034 h 2309075"/>
                <a:gd name="T38" fmla="*/ 631801 w 1467305"/>
                <a:gd name="T39" fmla="*/ 891166 h 230907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67305"/>
                <a:gd name="T61" fmla="*/ 0 h 2309075"/>
                <a:gd name="T62" fmla="*/ 1467305 w 1467305"/>
                <a:gd name="T63" fmla="*/ 2309075 h 230907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67305" h="2309075">
                  <a:moveTo>
                    <a:pt x="631801" y="891166"/>
                  </a:moveTo>
                  <a:cubicBezTo>
                    <a:pt x="641342" y="827542"/>
                    <a:pt x="644500" y="814780"/>
                    <a:pt x="669995" y="757491"/>
                  </a:cubicBezTo>
                  <a:cubicBezTo>
                    <a:pt x="708190" y="700202"/>
                    <a:pt x="822774" y="625407"/>
                    <a:pt x="860968" y="547430"/>
                  </a:cubicBezTo>
                  <a:cubicBezTo>
                    <a:pt x="899162" y="469453"/>
                    <a:pt x="910302" y="366015"/>
                    <a:pt x="899162" y="289629"/>
                  </a:cubicBezTo>
                  <a:cubicBezTo>
                    <a:pt x="888022" y="213243"/>
                    <a:pt x="851420" y="127309"/>
                    <a:pt x="794128" y="89116"/>
                  </a:cubicBezTo>
                  <a:cubicBezTo>
                    <a:pt x="736836" y="50923"/>
                    <a:pt x="669995" y="0"/>
                    <a:pt x="555412" y="60472"/>
                  </a:cubicBezTo>
                  <a:cubicBezTo>
                    <a:pt x="440829" y="120944"/>
                    <a:pt x="195748" y="327821"/>
                    <a:pt x="106627" y="451948"/>
                  </a:cubicBezTo>
                  <a:cubicBezTo>
                    <a:pt x="17507" y="576075"/>
                    <a:pt x="0" y="660418"/>
                    <a:pt x="20689" y="805232"/>
                  </a:cubicBezTo>
                  <a:cubicBezTo>
                    <a:pt x="41378" y="950046"/>
                    <a:pt x="120950" y="1118731"/>
                    <a:pt x="230759" y="1320835"/>
                  </a:cubicBezTo>
                  <a:cubicBezTo>
                    <a:pt x="340568" y="1522939"/>
                    <a:pt x="560186" y="1860309"/>
                    <a:pt x="679544" y="2017854"/>
                  </a:cubicBezTo>
                  <a:cubicBezTo>
                    <a:pt x="798902" y="2175399"/>
                    <a:pt x="859377" y="2223141"/>
                    <a:pt x="946906" y="2266108"/>
                  </a:cubicBezTo>
                  <a:cubicBezTo>
                    <a:pt x="1034435" y="2309075"/>
                    <a:pt x="1128329" y="2302709"/>
                    <a:pt x="1204718" y="2275656"/>
                  </a:cubicBezTo>
                  <a:cubicBezTo>
                    <a:pt x="1281107" y="2248603"/>
                    <a:pt x="1362270" y="2169034"/>
                    <a:pt x="1405239" y="2103788"/>
                  </a:cubicBezTo>
                  <a:cubicBezTo>
                    <a:pt x="1448208" y="2038542"/>
                    <a:pt x="1467305" y="1958973"/>
                    <a:pt x="1462531" y="1884179"/>
                  </a:cubicBezTo>
                  <a:cubicBezTo>
                    <a:pt x="1457757" y="1809385"/>
                    <a:pt x="1425928" y="1713902"/>
                    <a:pt x="1376594" y="1655022"/>
                  </a:cubicBezTo>
                  <a:cubicBezTo>
                    <a:pt x="1327260" y="1596142"/>
                    <a:pt x="1238139" y="1559541"/>
                    <a:pt x="1166524" y="1530896"/>
                  </a:cubicBezTo>
                  <a:cubicBezTo>
                    <a:pt x="1094909" y="1502251"/>
                    <a:pt x="1013746" y="1513391"/>
                    <a:pt x="946906" y="1483155"/>
                  </a:cubicBezTo>
                  <a:cubicBezTo>
                    <a:pt x="880066" y="1452919"/>
                    <a:pt x="817999" y="1419500"/>
                    <a:pt x="765482" y="1349480"/>
                  </a:cubicBezTo>
                  <a:cubicBezTo>
                    <a:pt x="712965" y="1279460"/>
                    <a:pt x="654081" y="1139420"/>
                    <a:pt x="631801" y="1063034"/>
                  </a:cubicBezTo>
                  <a:cubicBezTo>
                    <a:pt x="615871" y="945373"/>
                    <a:pt x="625435" y="942090"/>
                    <a:pt x="631801" y="891166"/>
                  </a:cubicBezTo>
                  <a:close/>
                </a:path>
              </a:pathLst>
            </a:custGeom>
            <a:grpFill/>
            <a:ln>
              <a:noFill/>
            </a:ln>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algn="ctr"/>
              <a:endParaRPr lang="id-ID" altLang="id-ID" sz="1015">
                <a:solidFill>
                  <a:srgbClr val="FFFFFF"/>
                </a:solidFill>
                <a:latin typeface="+mn-lt"/>
                <a:ea typeface="微软雅黑" panose="020B0503020204020204" pitchFamily="34" charset="-122"/>
              </a:endParaRPr>
            </a:p>
          </p:txBody>
        </p:sp>
      </p:grpSp>
      <p:grpSp>
        <p:nvGrpSpPr>
          <p:cNvPr id="21" name="Group 41"/>
          <p:cNvGrpSpPr/>
          <p:nvPr/>
        </p:nvGrpSpPr>
        <p:grpSpPr bwMode="auto">
          <a:xfrm rot="6300000">
            <a:off x="2719876" y="1512644"/>
            <a:ext cx="766765" cy="1286408"/>
            <a:chOff x="2761515" y="2286000"/>
            <a:chExt cx="1645174" cy="2760228"/>
          </a:xfrm>
          <a:solidFill>
            <a:schemeClr val="accent1"/>
          </a:solidFill>
          <a:effectLst/>
        </p:grpSpPr>
        <p:sp>
          <p:nvSpPr>
            <p:cNvPr id="22" name="Oval 42"/>
            <p:cNvSpPr>
              <a:spLocks noChangeArrowheads="1"/>
            </p:cNvSpPr>
            <p:nvPr/>
          </p:nvSpPr>
          <p:spPr bwMode="auto">
            <a:xfrm rot="-733528">
              <a:off x="3352800" y="2286000"/>
              <a:ext cx="304800" cy="381000"/>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algn="ctr"/>
              <a:endParaRPr lang="id-ID" altLang="id-ID" sz="1015">
                <a:solidFill>
                  <a:srgbClr val="FFFFFF"/>
                </a:solidFill>
                <a:latin typeface="+mn-lt"/>
                <a:ea typeface="微软雅黑" panose="020B0503020204020204" pitchFamily="34" charset="-122"/>
              </a:endParaRPr>
            </a:p>
          </p:txBody>
        </p:sp>
        <p:sp>
          <p:nvSpPr>
            <p:cNvPr id="23" name="Oval 43"/>
            <p:cNvSpPr>
              <a:spLocks noChangeArrowheads="1"/>
            </p:cNvSpPr>
            <p:nvPr/>
          </p:nvSpPr>
          <p:spPr bwMode="auto">
            <a:xfrm rot="-733528">
              <a:off x="3151531" y="2515499"/>
              <a:ext cx="213632" cy="258040"/>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algn="ctr"/>
              <a:endParaRPr lang="id-ID" altLang="id-ID" sz="1015">
                <a:solidFill>
                  <a:srgbClr val="FFFFFF"/>
                </a:solidFill>
                <a:latin typeface="+mn-lt"/>
                <a:ea typeface="微软雅黑" panose="020B0503020204020204" pitchFamily="34" charset="-122"/>
              </a:endParaRPr>
            </a:p>
          </p:txBody>
        </p:sp>
        <p:sp>
          <p:nvSpPr>
            <p:cNvPr id="24" name="Oval 44"/>
            <p:cNvSpPr>
              <a:spLocks noChangeArrowheads="1"/>
            </p:cNvSpPr>
            <p:nvPr/>
          </p:nvSpPr>
          <p:spPr bwMode="auto">
            <a:xfrm rot="-733528">
              <a:off x="2992344" y="2729550"/>
              <a:ext cx="186338" cy="225072"/>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algn="ctr"/>
              <a:endParaRPr lang="id-ID" altLang="id-ID" sz="1015">
                <a:solidFill>
                  <a:srgbClr val="FFFFFF"/>
                </a:solidFill>
                <a:latin typeface="+mn-lt"/>
                <a:ea typeface="微软雅黑" panose="020B0503020204020204" pitchFamily="34" charset="-122"/>
              </a:endParaRPr>
            </a:p>
          </p:txBody>
        </p:sp>
        <p:sp>
          <p:nvSpPr>
            <p:cNvPr id="25" name="Oval 45"/>
            <p:cNvSpPr>
              <a:spLocks noChangeArrowheads="1"/>
            </p:cNvSpPr>
            <p:nvPr/>
          </p:nvSpPr>
          <p:spPr bwMode="auto">
            <a:xfrm rot="-733528">
              <a:off x="2879347" y="2921355"/>
              <a:ext cx="150338" cy="189071"/>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algn="ctr"/>
              <a:endParaRPr lang="id-ID" altLang="id-ID" sz="1015">
                <a:solidFill>
                  <a:srgbClr val="FFFFFF"/>
                </a:solidFill>
                <a:latin typeface="+mn-lt"/>
                <a:ea typeface="微软雅黑" panose="020B0503020204020204" pitchFamily="34" charset="-122"/>
              </a:endParaRPr>
            </a:p>
          </p:txBody>
        </p:sp>
        <p:sp>
          <p:nvSpPr>
            <p:cNvPr id="26" name="Oval 46"/>
            <p:cNvSpPr>
              <a:spLocks noChangeArrowheads="1"/>
            </p:cNvSpPr>
            <p:nvPr/>
          </p:nvSpPr>
          <p:spPr bwMode="auto">
            <a:xfrm rot="-733528">
              <a:off x="2761515" y="3137975"/>
              <a:ext cx="150338" cy="189071"/>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algn="ctr"/>
              <a:endParaRPr lang="id-ID" altLang="id-ID" sz="1015">
                <a:solidFill>
                  <a:srgbClr val="FFFFFF"/>
                </a:solidFill>
                <a:latin typeface="+mn-lt"/>
                <a:ea typeface="微软雅黑" panose="020B0503020204020204" pitchFamily="34" charset="-122"/>
              </a:endParaRPr>
            </a:p>
          </p:txBody>
        </p:sp>
        <p:sp>
          <p:nvSpPr>
            <p:cNvPr id="27" name="Freeform 47"/>
            <p:cNvSpPr>
              <a:spLocks noChangeArrowheads="1"/>
            </p:cNvSpPr>
            <p:nvPr/>
          </p:nvSpPr>
          <p:spPr bwMode="auto">
            <a:xfrm>
              <a:off x="2939384" y="2737153"/>
              <a:ext cx="1467305" cy="2309075"/>
            </a:xfrm>
            <a:custGeom>
              <a:avLst/>
              <a:gdLst>
                <a:gd name="T0" fmla="*/ 631801 w 1467305"/>
                <a:gd name="T1" fmla="*/ 891166 h 2309075"/>
                <a:gd name="T2" fmla="*/ 669995 w 1467305"/>
                <a:gd name="T3" fmla="*/ 757491 h 2309075"/>
                <a:gd name="T4" fmla="*/ 860968 w 1467305"/>
                <a:gd name="T5" fmla="*/ 547430 h 2309075"/>
                <a:gd name="T6" fmla="*/ 899162 w 1467305"/>
                <a:gd name="T7" fmla="*/ 289629 h 2309075"/>
                <a:gd name="T8" fmla="*/ 794128 w 1467305"/>
                <a:gd name="T9" fmla="*/ 89116 h 2309075"/>
                <a:gd name="T10" fmla="*/ 555412 w 1467305"/>
                <a:gd name="T11" fmla="*/ 60472 h 2309075"/>
                <a:gd name="T12" fmla="*/ 106627 w 1467305"/>
                <a:gd name="T13" fmla="*/ 451948 h 2309075"/>
                <a:gd name="T14" fmla="*/ 20689 w 1467305"/>
                <a:gd name="T15" fmla="*/ 805232 h 2309075"/>
                <a:gd name="T16" fmla="*/ 230759 w 1467305"/>
                <a:gd name="T17" fmla="*/ 1320835 h 2309075"/>
                <a:gd name="T18" fmla="*/ 679544 w 1467305"/>
                <a:gd name="T19" fmla="*/ 2017854 h 2309075"/>
                <a:gd name="T20" fmla="*/ 946906 w 1467305"/>
                <a:gd name="T21" fmla="*/ 2266108 h 2309075"/>
                <a:gd name="T22" fmla="*/ 1204718 w 1467305"/>
                <a:gd name="T23" fmla="*/ 2275656 h 2309075"/>
                <a:gd name="T24" fmla="*/ 1405239 w 1467305"/>
                <a:gd name="T25" fmla="*/ 2103788 h 2309075"/>
                <a:gd name="T26" fmla="*/ 1462531 w 1467305"/>
                <a:gd name="T27" fmla="*/ 1884179 h 2309075"/>
                <a:gd name="T28" fmla="*/ 1376594 w 1467305"/>
                <a:gd name="T29" fmla="*/ 1655022 h 2309075"/>
                <a:gd name="T30" fmla="*/ 1166524 w 1467305"/>
                <a:gd name="T31" fmla="*/ 1530896 h 2309075"/>
                <a:gd name="T32" fmla="*/ 946906 w 1467305"/>
                <a:gd name="T33" fmla="*/ 1483155 h 2309075"/>
                <a:gd name="T34" fmla="*/ 765482 w 1467305"/>
                <a:gd name="T35" fmla="*/ 1349480 h 2309075"/>
                <a:gd name="T36" fmla="*/ 631801 w 1467305"/>
                <a:gd name="T37" fmla="*/ 1063034 h 2309075"/>
                <a:gd name="T38" fmla="*/ 631801 w 1467305"/>
                <a:gd name="T39" fmla="*/ 891166 h 230907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67305"/>
                <a:gd name="T61" fmla="*/ 0 h 2309075"/>
                <a:gd name="T62" fmla="*/ 1467305 w 1467305"/>
                <a:gd name="T63" fmla="*/ 2309075 h 230907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67305" h="2309075">
                  <a:moveTo>
                    <a:pt x="631801" y="891166"/>
                  </a:moveTo>
                  <a:cubicBezTo>
                    <a:pt x="641342" y="827542"/>
                    <a:pt x="644500" y="814780"/>
                    <a:pt x="669995" y="757491"/>
                  </a:cubicBezTo>
                  <a:cubicBezTo>
                    <a:pt x="708190" y="700202"/>
                    <a:pt x="822774" y="625407"/>
                    <a:pt x="860968" y="547430"/>
                  </a:cubicBezTo>
                  <a:cubicBezTo>
                    <a:pt x="899162" y="469453"/>
                    <a:pt x="910302" y="366015"/>
                    <a:pt x="899162" y="289629"/>
                  </a:cubicBezTo>
                  <a:cubicBezTo>
                    <a:pt x="888022" y="213243"/>
                    <a:pt x="851420" y="127309"/>
                    <a:pt x="794128" y="89116"/>
                  </a:cubicBezTo>
                  <a:cubicBezTo>
                    <a:pt x="736836" y="50923"/>
                    <a:pt x="669995" y="0"/>
                    <a:pt x="555412" y="60472"/>
                  </a:cubicBezTo>
                  <a:cubicBezTo>
                    <a:pt x="440829" y="120944"/>
                    <a:pt x="195748" y="327821"/>
                    <a:pt x="106627" y="451948"/>
                  </a:cubicBezTo>
                  <a:cubicBezTo>
                    <a:pt x="17507" y="576075"/>
                    <a:pt x="0" y="660418"/>
                    <a:pt x="20689" y="805232"/>
                  </a:cubicBezTo>
                  <a:cubicBezTo>
                    <a:pt x="41378" y="950046"/>
                    <a:pt x="120950" y="1118731"/>
                    <a:pt x="230759" y="1320835"/>
                  </a:cubicBezTo>
                  <a:cubicBezTo>
                    <a:pt x="340568" y="1522939"/>
                    <a:pt x="560186" y="1860309"/>
                    <a:pt x="679544" y="2017854"/>
                  </a:cubicBezTo>
                  <a:cubicBezTo>
                    <a:pt x="798902" y="2175399"/>
                    <a:pt x="859377" y="2223141"/>
                    <a:pt x="946906" y="2266108"/>
                  </a:cubicBezTo>
                  <a:cubicBezTo>
                    <a:pt x="1034435" y="2309075"/>
                    <a:pt x="1128329" y="2302709"/>
                    <a:pt x="1204718" y="2275656"/>
                  </a:cubicBezTo>
                  <a:cubicBezTo>
                    <a:pt x="1281107" y="2248603"/>
                    <a:pt x="1362270" y="2169034"/>
                    <a:pt x="1405239" y="2103788"/>
                  </a:cubicBezTo>
                  <a:cubicBezTo>
                    <a:pt x="1448208" y="2038542"/>
                    <a:pt x="1467305" y="1958973"/>
                    <a:pt x="1462531" y="1884179"/>
                  </a:cubicBezTo>
                  <a:cubicBezTo>
                    <a:pt x="1457757" y="1809385"/>
                    <a:pt x="1425928" y="1713902"/>
                    <a:pt x="1376594" y="1655022"/>
                  </a:cubicBezTo>
                  <a:cubicBezTo>
                    <a:pt x="1327260" y="1596142"/>
                    <a:pt x="1238139" y="1559541"/>
                    <a:pt x="1166524" y="1530896"/>
                  </a:cubicBezTo>
                  <a:cubicBezTo>
                    <a:pt x="1094909" y="1502251"/>
                    <a:pt x="1013746" y="1513391"/>
                    <a:pt x="946906" y="1483155"/>
                  </a:cubicBezTo>
                  <a:cubicBezTo>
                    <a:pt x="880066" y="1452919"/>
                    <a:pt x="817999" y="1419500"/>
                    <a:pt x="765482" y="1349480"/>
                  </a:cubicBezTo>
                  <a:cubicBezTo>
                    <a:pt x="712965" y="1279460"/>
                    <a:pt x="654081" y="1139420"/>
                    <a:pt x="631801" y="1063034"/>
                  </a:cubicBezTo>
                  <a:cubicBezTo>
                    <a:pt x="615871" y="945373"/>
                    <a:pt x="625435" y="942090"/>
                    <a:pt x="631801" y="891166"/>
                  </a:cubicBezTo>
                  <a:close/>
                </a:path>
              </a:pathLst>
            </a:custGeom>
            <a:grpFill/>
            <a:ln>
              <a:noFill/>
            </a:ln>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algn="ctr"/>
              <a:endParaRPr lang="id-ID" altLang="id-ID" sz="1015">
                <a:solidFill>
                  <a:srgbClr val="FFFFFF"/>
                </a:solidFill>
                <a:latin typeface="+mn-lt"/>
                <a:ea typeface="微软雅黑" panose="020B0503020204020204" pitchFamily="34" charset="-122"/>
              </a:endParaRPr>
            </a:p>
          </p:txBody>
        </p:sp>
      </p:grpSp>
      <p:grpSp>
        <p:nvGrpSpPr>
          <p:cNvPr id="28" name="Group 25"/>
          <p:cNvGrpSpPr/>
          <p:nvPr/>
        </p:nvGrpSpPr>
        <p:grpSpPr bwMode="auto">
          <a:xfrm rot="15300000" flipV="1">
            <a:off x="3301785" y="1995779"/>
            <a:ext cx="766765" cy="1286408"/>
            <a:chOff x="2761515" y="2286000"/>
            <a:chExt cx="1645174" cy="2760228"/>
          </a:xfrm>
          <a:solidFill>
            <a:schemeClr val="accent1"/>
          </a:solidFill>
          <a:effectLst/>
        </p:grpSpPr>
        <p:sp>
          <p:nvSpPr>
            <p:cNvPr id="29" name="Oval 49"/>
            <p:cNvSpPr>
              <a:spLocks noChangeArrowheads="1"/>
            </p:cNvSpPr>
            <p:nvPr/>
          </p:nvSpPr>
          <p:spPr bwMode="auto">
            <a:xfrm rot="-733528">
              <a:off x="3352800" y="2286000"/>
              <a:ext cx="304800" cy="381000"/>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algn="ctr"/>
              <a:endParaRPr lang="id-ID" altLang="id-ID" sz="1015">
                <a:solidFill>
                  <a:srgbClr val="FFFFFF"/>
                </a:solidFill>
                <a:latin typeface="+mn-lt"/>
                <a:ea typeface="微软雅黑" panose="020B0503020204020204" pitchFamily="34" charset="-122"/>
              </a:endParaRPr>
            </a:p>
          </p:txBody>
        </p:sp>
        <p:sp>
          <p:nvSpPr>
            <p:cNvPr id="30" name="Oval 50"/>
            <p:cNvSpPr>
              <a:spLocks noChangeArrowheads="1"/>
            </p:cNvSpPr>
            <p:nvPr/>
          </p:nvSpPr>
          <p:spPr bwMode="auto">
            <a:xfrm rot="-733528">
              <a:off x="3151531" y="2515499"/>
              <a:ext cx="213632" cy="258040"/>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algn="ctr"/>
              <a:endParaRPr lang="id-ID" altLang="id-ID" sz="1015">
                <a:solidFill>
                  <a:srgbClr val="FFFFFF"/>
                </a:solidFill>
                <a:latin typeface="+mn-lt"/>
                <a:ea typeface="微软雅黑" panose="020B0503020204020204" pitchFamily="34" charset="-122"/>
              </a:endParaRPr>
            </a:p>
          </p:txBody>
        </p:sp>
        <p:sp>
          <p:nvSpPr>
            <p:cNvPr id="31" name="Oval 51"/>
            <p:cNvSpPr>
              <a:spLocks noChangeArrowheads="1"/>
            </p:cNvSpPr>
            <p:nvPr/>
          </p:nvSpPr>
          <p:spPr bwMode="auto">
            <a:xfrm rot="-733528">
              <a:off x="2992344" y="2729550"/>
              <a:ext cx="186338" cy="225072"/>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algn="ctr"/>
              <a:endParaRPr lang="id-ID" altLang="id-ID" sz="1015">
                <a:solidFill>
                  <a:srgbClr val="FFFFFF"/>
                </a:solidFill>
                <a:latin typeface="+mn-lt"/>
                <a:ea typeface="微软雅黑" panose="020B0503020204020204" pitchFamily="34" charset="-122"/>
              </a:endParaRPr>
            </a:p>
          </p:txBody>
        </p:sp>
        <p:sp>
          <p:nvSpPr>
            <p:cNvPr id="32" name="Oval 52"/>
            <p:cNvSpPr>
              <a:spLocks noChangeArrowheads="1"/>
            </p:cNvSpPr>
            <p:nvPr/>
          </p:nvSpPr>
          <p:spPr bwMode="auto">
            <a:xfrm rot="-733528">
              <a:off x="2879347" y="2921355"/>
              <a:ext cx="150338" cy="189071"/>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algn="ctr"/>
              <a:endParaRPr lang="id-ID" altLang="id-ID" sz="1015">
                <a:solidFill>
                  <a:srgbClr val="FFFFFF"/>
                </a:solidFill>
                <a:latin typeface="+mn-lt"/>
                <a:ea typeface="微软雅黑" panose="020B0503020204020204" pitchFamily="34" charset="-122"/>
              </a:endParaRPr>
            </a:p>
          </p:txBody>
        </p:sp>
        <p:sp>
          <p:nvSpPr>
            <p:cNvPr id="33" name="Oval 53"/>
            <p:cNvSpPr>
              <a:spLocks noChangeArrowheads="1"/>
            </p:cNvSpPr>
            <p:nvPr/>
          </p:nvSpPr>
          <p:spPr bwMode="auto">
            <a:xfrm rot="-733528">
              <a:off x="2761515" y="3137975"/>
              <a:ext cx="150338" cy="189071"/>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algn="ctr"/>
              <a:endParaRPr lang="id-ID" altLang="id-ID" sz="1015">
                <a:solidFill>
                  <a:srgbClr val="FFFFFF"/>
                </a:solidFill>
                <a:latin typeface="+mn-lt"/>
                <a:ea typeface="微软雅黑" panose="020B0503020204020204" pitchFamily="34" charset="-122"/>
              </a:endParaRPr>
            </a:p>
          </p:txBody>
        </p:sp>
        <p:sp>
          <p:nvSpPr>
            <p:cNvPr id="34" name="Freeform 54"/>
            <p:cNvSpPr>
              <a:spLocks noChangeArrowheads="1"/>
            </p:cNvSpPr>
            <p:nvPr/>
          </p:nvSpPr>
          <p:spPr bwMode="auto">
            <a:xfrm>
              <a:off x="2939384" y="2737153"/>
              <a:ext cx="1467305" cy="2309075"/>
            </a:xfrm>
            <a:custGeom>
              <a:avLst/>
              <a:gdLst>
                <a:gd name="T0" fmla="*/ 631801 w 1467305"/>
                <a:gd name="T1" fmla="*/ 891166 h 2309075"/>
                <a:gd name="T2" fmla="*/ 669995 w 1467305"/>
                <a:gd name="T3" fmla="*/ 757491 h 2309075"/>
                <a:gd name="T4" fmla="*/ 860968 w 1467305"/>
                <a:gd name="T5" fmla="*/ 547430 h 2309075"/>
                <a:gd name="T6" fmla="*/ 899162 w 1467305"/>
                <a:gd name="T7" fmla="*/ 289629 h 2309075"/>
                <a:gd name="T8" fmla="*/ 794128 w 1467305"/>
                <a:gd name="T9" fmla="*/ 89116 h 2309075"/>
                <a:gd name="T10" fmla="*/ 555412 w 1467305"/>
                <a:gd name="T11" fmla="*/ 60472 h 2309075"/>
                <a:gd name="T12" fmla="*/ 106627 w 1467305"/>
                <a:gd name="T13" fmla="*/ 451948 h 2309075"/>
                <a:gd name="T14" fmla="*/ 20689 w 1467305"/>
                <a:gd name="T15" fmla="*/ 805232 h 2309075"/>
                <a:gd name="T16" fmla="*/ 230759 w 1467305"/>
                <a:gd name="T17" fmla="*/ 1320835 h 2309075"/>
                <a:gd name="T18" fmla="*/ 679544 w 1467305"/>
                <a:gd name="T19" fmla="*/ 2017854 h 2309075"/>
                <a:gd name="T20" fmla="*/ 946906 w 1467305"/>
                <a:gd name="T21" fmla="*/ 2266108 h 2309075"/>
                <a:gd name="T22" fmla="*/ 1204718 w 1467305"/>
                <a:gd name="T23" fmla="*/ 2275656 h 2309075"/>
                <a:gd name="T24" fmla="*/ 1405239 w 1467305"/>
                <a:gd name="T25" fmla="*/ 2103788 h 2309075"/>
                <a:gd name="T26" fmla="*/ 1462531 w 1467305"/>
                <a:gd name="T27" fmla="*/ 1884179 h 2309075"/>
                <a:gd name="T28" fmla="*/ 1376594 w 1467305"/>
                <a:gd name="T29" fmla="*/ 1655022 h 2309075"/>
                <a:gd name="T30" fmla="*/ 1166524 w 1467305"/>
                <a:gd name="T31" fmla="*/ 1530896 h 2309075"/>
                <a:gd name="T32" fmla="*/ 946906 w 1467305"/>
                <a:gd name="T33" fmla="*/ 1483155 h 2309075"/>
                <a:gd name="T34" fmla="*/ 765482 w 1467305"/>
                <a:gd name="T35" fmla="*/ 1349480 h 2309075"/>
                <a:gd name="T36" fmla="*/ 631801 w 1467305"/>
                <a:gd name="T37" fmla="*/ 1063034 h 2309075"/>
                <a:gd name="T38" fmla="*/ 631801 w 1467305"/>
                <a:gd name="T39" fmla="*/ 891166 h 230907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67305"/>
                <a:gd name="T61" fmla="*/ 0 h 2309075"/>
                <a:gd name="T62" fmla="*/ 1467305 w 1467305"/>
                <a:gd name="T63" fmla="*/ 2309075 h 230907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67305" h="2309075">
                  <a:moveTo>
                    <a:pt x="631801" y="891166"/>
                  </a:moveTo>
                  <a:cubicBezTo>
                    <a:pt x="641342" y="827542"/>
                    <a:pt x="644500" y="814780"/>
                    <a:pt x="669995" y="757491"/>
                  </a:cubicBezTo>
                  <a:cubicBezTo>
                    <a:pt x="708190" y="700202"/>
                    <a:pt x="822774" y="625407"/>
                    <a:pt x="860968" y="547430"/>
                  </a:cubicBezTo>
                  <a:cubicBezTo>
                    <a:pt x="899162" y="469453"/>
                    <a:pt x="910302" y="366015"/>
                    <a:pt x="899162" y="289629"/>
                  </a:cubicBezTo>
                  <a:cubicBezTo>
                    <a:pt x="888022" y="213243"/>
                    <a:pt x="851420" y="127309"/>
                    <a:pt x="794128" y="89116"/>
                  </a:cubicBezTo>
                  <a:cubicBezTo>
                    <a:pt x="736836" y="50923"/>
                    <a:pt x="669995" y="0"/>
                    <a:pt x="555412" y="60472"/>
                  </a:cubicBezTo>
                  <a:cubicBezTo>
                    <a:pt x="440829" y="120944"/>
                    <a:pt x="195748" y="327821"/>
                    <a:pt x="106627" y="451948"/>
                  </a:cubicBezTo>
                  <a:cubicBezTo>
                    <a:pt x="17507" y="576075"/>
                    <a:pt x="0" y="660418"/>
                    <a:pt x="20689" y="805232"/>
                  </a:cubicBezTo>
                  <a:cubicBezTo>
                    <a:pt x="41378" y="950046"/>
                    <a:pt x="120950" y="1118731"/>
                    <a:pt x="230759" y="1320835"/>
                  </a:cubicBezTo>
                  <a:cubicBezTo>
                    <a:pt x="340568" y="1522939"/>
                    <a:pt x="560186" y="1860309"/>
                    <a:pt x="679544" y="2017854"/>
                  </a:cubicBezTo>
                  <a:cubicBezTo>
                    <a:pt x="798902" y="2175399"/>
                    <a:pt x="859377" y="2223141"/>
                    <a:pt x="946906" y="2266108"/>
                  </a:cubicBezTo>
                  <a:cubicBezTo>
                    <a:pt x="1034435" y="2309075"/>
                    <a:pt x="1128329" y="2302709"/>
                    <a:pt x="1204718" y="2275656"/>
                  </a:cubicBezTo>
                  <a:cubicBezTo>
                    <a:pt x="1281107" y="2248603"/>
                    <a:pt x="1362270" y="2169034"/>
                    <a:pt x="1405239" y="2103788"/>
                  </a:cubicBezTo>
                  <a:cubicBezTo>
                    <a:pt x="1448208" y="2038542"/>
                    <a:pt x="1467305" y="1958973"/>
                    <a:pt x="1462531" y="1884179"/>
                  </a:cubicBezTo>
                  <a:cubicBezTo>
                    <a:pt x="1457757" y="1809385"/>
                    <a:pt x="1425928" y="1713902"/>
                    <a:pt x="1376594" y="1655022"/>
                  </a:cubicBezTo>
                  <a:cubicBezTo>
                    <a:pt x="1327260" y="1596142"/>
                    <a:pt x="1238139" y="1559541"/>
                    <a:pt x="1166524" y="1530896"/>
                  </a:cubicBezTo>
                  <a:cubicBezTo>
                    <a:pt x="1094909" y="1502251"/>
                    <a:pt x="1013746" y="1513391"/>
                    <a:pt x="946906" y="1483155"/>
                  </a:cubicBezTo>
                  <a:cubicBezTo>
                    <a:pt x="880066" y="1452919"/>
                    <a:pt x="817999" y="1419500"/>
                    <a:pt x="765482" y="1349480"/>
                  </a:cubicBezTo>
                  <a:cubicBezTo>
                    <a:pt x="712965" y="1279460"/>
                    <a:pt x="654081" y="1139420"/>
                    <a:pt x="631801" y="1063034"/>
                  </a:cubicBezTo>
                  <a:cubicBezTo>
                    <a:pt x="615871" y="945373"/>
                    <a:pt x="625435" y="942090"/>
                    <a:pt x="631801" y="891166"/>
                  </a:cubicBezTo>
                  <a:close/>
                </a:path>
              </a:pathLst>
            </a:custGeom>
            <a:grpFill/>
            <a:ln>
              <a:noFill/>
            </a:ln>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algn="ctr"/>
              <a:endParaRPr lang="id-ID" altLang="id-ID" sz="1015">
                <a:solidFill>
                  <a:srgbClr val="FFFFFF"/>
                </a:solidFill>
                <a:latin typeface="+mn-lt"/>
                <a:ea typeface="微软雅黑" panose="020B0503020204020204" pitchFamily="34" charset="-122"/>
              </a:endParaRPr>
            </a:p>
          </p:txBody>
        </p:sp>
      </p:grpSp>
      <p:grpSp>
        <p:nvGrpSpPr>
          <p:cNvPr id="35" name="Group 32"/>
          <p:cNvGrpSpPr/>
          <p:nvPr/>
        </p:nvGrpSpPr>
        <p:grpSpPr bwMode="auto">
          <a:xfrm rot="6300000">
            <a:off x="4443555" y="1324392"/>
            <a:ext cx="857342" cy="1438608"/>
            <a:chOff x="2761515" y="2286000"/>
            <a:chExt cx="1645174" cy="2760228"/>
          </a:xfrm>
          <a:solidFill>
            <a:schemeClr val="accent4"/>
          </a:solidFill>
          <a:effectLst/>
        </p:grpSpPr>
        <p:sp>
          <p:nvSpPr>
            <p:cNvPr id="36" name="Oval 56"/>
            <p:cNvSpPr>
              <a:spLocks noChangeArrowheads="1"/>
            </p:cNvSpPr>
            <p:nvPr/>
          </p:nvSpPr>
          <p:spPr bwMode="auto">
            <a:xfrm rot="-733528">
              <a:off x="3352800" y="2286000"/>
              <a:ext cx="304800" cy="381000"/>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algn="ctr"/>
              <a:endParaRPr lang="id-ID" altLang="id-ID" sz="1015">
                <a:solidFill>
                  <a:srgbClr val="FFFFFF"/>
                </a:solidFill>
                <a:latin typeface="+mn-lt"/>
                <a:ea typeface="微软雅黑" panose="020B0503020204020204" pitchFamily="34" charset="-122"/>
              </a:endParaRPr>
            </a:p>
          </p:txBody>
        </p:sp>
        <p:sp>
          <p:nvSpPr>
            <p:cNvPr id="37" name="Oval 57"/>
            <p:cNvSpPr>
              <a:spLocks noChangeArrowheads="1"/>
            </p:cNvSpPr>
            <p:nvPr/>
          </p:nvSpPr>
          <p:spPr bwMode="auto">
            <a:xfrm rot="-733528">
              <a:off x="3151531" y="2515499"/>
              <a:ext cx="213632" cy="258040"/>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algn="ctr"/>
              <a:endParaRPr lang="id-ID" altLang="id-ID" sz="1015">
                <a:solidFill>
                  <a:srgbClr val="FFFFFF"/>
                </a:solidFill>
                <a:latin typeface="+mn-lt"/>
                <a:ea typeface="微软雅黑" panose="020B0503020204020204" pitchFamily="34" charset="-122"/>
              </a:endParaRPr>
            </a:p>
          </p:txBody>
        </p:sp>
        <p:sp>
          <p:nvSpPr>
            <p:cNvPr id="38" name="Oval 58"/>
            <p:cNvSpPr>
              <a:spLocks noChangeArrowheads="1"/>
            </p:cNvSpPr>
            <p:nvPr/>
          </p:nvSpPr>
          <p:spPr bwMode="auto">
            <a:xfrm rot="-733528">
              <a:off x="2992344" y="2729550"/>
              <a:ext cx="186338" cy="225072"/>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algn="ctr"/>
              <a:endParaRPr lang="id-ID" altLang="id-ID" sz="1015">
                <a:solidFill>
                  <a:srgbClr val="FFFFFF"/>
                </a:solidFill>
                <a:latin typeface="+mn-lt"/>
                <a:ea typeface="微软雅黑" panose="020B0503020204020204" pitchFamily="34" charset="-122"/>
              </a:endParaRPr>
            </a:p>
          </p:txBody>
        </p:sp>
        <p:sp>
          <p:nvSpPr>
            <p:cNvPr id="39" name="Oval 59"/>
            <p:cNvSpPr>
              <a:spLocks noChangeArrowheads="1"/>
            </p:cNvSpPr>
            <p:nvPr/>
          </p:nvSpPr>
          <p:spPr bwMode="auto">
            <a:xfrm rot="-733528">
              <a:off x="2879347" y="2921355"/>
              <a:ext cx="150338" cy="189071"/>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algn="ctr"/>
              <a:endParaRPr lang="id-ID" altLang="id-ID" sz="1015">
                <a:solidFill>
                  <a:srgbClr val="FFFFFF"/>
                </a:solidFill>
                <a:latin typeface="+mn-lt"/>
                <a:ea typeface="微软雅黑" panose="020B0503020204020204" pitchFamily="34" charset="-122"/>
              </a:endParaRPr>
            </a:p>
          </p:txBody>
        </p:sp>
        <p:sp>
          <p:nvSpPr>
            <p:cNvPr id="40" name="Oval 60"/>
            <p:cNvSpPr>
              <a:spLocks noChangeArrowheads="1"/>
            </p:cNvSpPr>
            <p:nvPr/>
          </p:nvSpPr>
          <p:spPr bwMode="auto">
            <a:xfrm rot="-733528">
              <a:off x="2761515" y="3137975"/>
              <a:ext cx="150338" cy="189071"/>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algn="ctr"/>
              <a:endParaRPr lang="id-ID" altLang="id-ID" sz="1015">
                <a:solidFill>
                  <a:srgbClr val="FFFFFF"/>
                </a:solidFill>
                <a:latin typeface="+mn-lt"/>
                <a:ea typeface="微软雅黑" panose="020B0503020204020204" pitchFamily="34" charset="-122"/>
              </a:endParaRPr>
            </a:p>
          </p:txBody>
        </p:sp>
        <p:sp>
          <p:nvSpPr>
            <p:cNvPr id="41" name="Freeform 61"/>
            <p:cNvSpPr>
              <a:spLocks noChangeArrowheads="1"/>
            </p:cNvSpPr>
            <p:nvPr/>
          </p:nvSpPr>
          <p:spPr bwMode="auto">
            <a:xfrm>
              <a:off x="2939384" y="2737153"/>
              <a:ext cx="1467305" cy="2309075"/>
            </a:xfrm>
            <a:custGeom>
              <a:avLst/>
              <a:gdLst>
                <a:gd name="T0" fmla="*/ 631801 w 1467305"/>
                <a:gd name="T1" fmla="*/ 891166 h 2309075"/>
                <a:gd name="T2" fmla="*/ 669995 w 1467305"/>
                <a:gd name="T3" fmla="*/ 757491 h 2309075"/>
                <a:gd name="T4" fmla="*/ 860968 w 1467305"/>
                <a:gd name="T5" fmla="*/ 547430 h 2309075"/>
                <a:gd name="T6" fmla="*/ 899162 w 1467305"/>
                <a:gd name="T7" fmla="*/ 289629 h 2309075"/>
                <a:gd name="T8" fmla="*/ 794128 w 1467305"/>
                <a:gd name="T9" fmla="*/ 89116 h 2309075"/>
                <a:gd name="T10" fmla="*/ 555412 w 1467305"/>
                <a:gd name="T11" fmla="*/ 60472 h 2309075"/>
                <a:gd name="T12" fmla="*/ 106627 w 1467305"/>
                <a:gd name="T13" fmla="*/ 451948 h 2309075"/>
                <a:gd name="T14" fmla="*/ 20689 w 1467305"/>
                <a:gd name="T15" fmla="*/ 805232 h 2309075"/>
                <a:gd name="T16" fmla="*/ 230759 w 1467305"/>
                <a:gd name="T17" fmla="*/ 1320835 h 2309075"/>
                <a:gd name="T18" fmla="*/ 679544 w 1467305"/>
                <a:gd name="T19" fmla="*/ 2017854 h 2309075"/>
                <a:gd name="T20" fmla="*/ 946906 w 1467305"/>
                <a:gd name="T21" fmla="*/ 2266108 h 2309075"/>
                <a:gd name="T22" fmla="*/ 1204718 w 1467305"/>
                <a:gd name="T23" fmla="*/ 2275656 h 2309075"/>
                <a:gd name="T24" fmla="*/ 1405239 w 1467305"/>
                <a:gd name="T25" fmla="*/ 2103788 h 2309075"/>
                <a:gd name="T26" fmla="*/ 1462531 w 1467305"/>
                <a:gd name="T27" fmla="*/ 1884179 h 2309075"/>
                <a:gd name="T28" fmla="*/ 1376594 w 1467305"/>
                <a:gd name="T29" fmla="*/ 1655022 h 2309075"/>
                <a:gd name="T30" fmla="*/ 1166524 w 1467305"/>
                <a:gd name="T31" fmla="*/ 1530896 h 2309075"/>
                <a:gd name="T32" fmla="*/ 946906 w 1467305"/>
                <a:gd name="T33" fmla="*/ 1483155 h 2309075"/>
                <a:gd name="T34" fmla="*/ 765482 w 1467305"/>
                <a:gd name="T35" fmla="*/ 1349480 h 2309075"/>
                <a:gd name="T36" fmla="*/ 631801 w 1467305"/>
                <a:gd name="T37" fmla="*/ 1063034 h 2309075"/>
                <a:gd name="T38" fmla="*/ 631801 w 1467305"/>
                <a:gd name="T39" fmla="*/ 891166 h 230907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67305"/>
                <a:gd name="T61" fmla="*/ 0 h 2309075"/>
                <a:gd name="T62" fmla="*/ 1467305 w 1467305"/>
                <a:gd name="T63" fmla="*/ 2309075 h 230907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67305" h="2309075">
                  <a:moveTo>
                    <a:pt x="631801" y="891166"/>
                  </a:moveTo>
                  <a:cubicBezTo>
                    <a:pt x="641342" y="827542"/>
                    <a:pt x="644500" y="814780"/>
                    <a:pt x="669995" y="757491"/>
                  </a:cubicBezTo>
                  <a:cubicBezTo>
                    <a:pt x="708190" y="700202"/>
                    <a:pt x="822774" y="625407"/>
                    <a:pt x="860968" y="547430"/>
                  </a:cubicBezTo>
                  <a:cubicBezTo>
                    <a:pt x="899162" y="469453"/>
                    <a:pt x="910302" y="366015"/>
                    <a:pt x="899162" y="289629"/>
                  </a:cubicBezTo>
                  <a:cubicBezTo>
                    <a:pt x="888022" y="213243"/>
                    <a:pt x="851420" y="127309"/>
                    <a:pt x="794128" y="89116"/>
                  </a:cubicBezTo>
                  <a:cubicBezTo>
                    <a:pt x="736836" y="50923"/>
                    <a:pt x="669995" y="0"/>
                    <a:pt x="555412" y="60472"/>
                  </a:cubicBezTo>
                  <a:cubicBezTo>
                    <a:pt x="440829" y="120944"/>
                    <a:pt x="195748" y="327821"/>
                    <a:pt x="106627" y="451948"/>
                  </a:cubicBezTo>
                  <a:cubicBezTo>
                    <a:pt x="17507" y="576075"/>
                    <a:pt x="0" y="660418"/>
                    <a:pt x="20689" y="805232"/>
                  </a:cubicBezTo>
                  <a:cubicBezTo>
                    <a:pt x="41378" y="950046"/>
                    <a:pt x="120950" y="1118731"/>
                    <a:pt x="230759" y="1320835"/>
                  </a:cubicBezTo>
                  <a:cubicBezTo>
                    <a:pt x="340568" y="1522939"/>
                    <a:pt x="560186" y="1860309"/>
                    <a:pt x="679544" y="2017854"/>
                  </a:cubicBezTo>
                  <a:cubicBezTo>
                    <a:pt x="798902" y="2175399"/>
                    <a:pt x="859377" y="2223141"/>
                    <a:pt x="946906" y="2266108"/>
                  </a:cubicBezTo>
                  <a:cubicBezTo>
                    <a:pt x="1034435" y="2309075"/>
                    <a:pt x="1128329" y="2302709"/>
                    <a:pt x="1204718" y="2275656"/>
                  </a:cubicBezTo>
                  <a:cubicBezTo>
                    <a:pt x="1281107" y="2248603"/>
                    <a:pt x="1362270" y="2169034"/>
                    <a:pt x="1405239" y="2103788"/>
                  </a:cubicBezTo>
                  <a:cubicBezTo>
                    <a:pt x="1448208" y="2038542"/>
                    <a:pt x="1467305" y="1958973"/>
                    <a:pt x="1462531" y="1884179"/>
                  </a:cubicBezTo>
                  <a:cubicBezTo>
                    <a:pt x="1457757" y="1809385"/>
                    <a:pt x="1425928" y="1713902"/>
                    <a:pt x="1376594" y="1655022"/>
                  </a:cubicBezTo>
                  <a:cubicBezTo>
                    <a:pt x="1327260" y="1596142"/>
                    <a:pt x="1238139" y="1559541"/>
                    <a:pt x="1166524" y="1530896"/>
                  </a:cubicBezTo>
                  <a:cubicBezTo>
                    <a:pt x="1094909" y="1502251"/>
                    <a:pt x="1013746" y="1513391"/>
                    <a:pt x="946906" y="1483155"/>
                  </a:cubicBezTo>
                  <a:cubicBezTo>
                    <a:pt x="880066" y="1452919"/>
                    <a:pt x="817999" y="1419500"/>
                    <a:pt x="765482" y="1349480"/>
                  </a:cubicBezTo>
                  <a:cubicBezTo>
                    <a:pt x="712965" y="1279460"/>
                    <a:pt x="654081" y="1139420"/>
                    <a:pt x="631801" y="1063034"/>
                  </a:cubicBezTo>
                  <a:cubicBezTo>
                    <a:pt x="615871" y="945373"/>
                    <a:pt x="625435" y="942090"/>
                    <a:pt x="631801" y="891166"/>
                  </a:cubicBezTo>
                  <a:close/>
                </a:path>
              </a:pathLst>
            </a:custGeom>
            <a:grpFill/>
            <a:ln>
              <a:noFill/>
            </a:ln>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algn="ctr"/>
              <a:endParaRPr lang="id-ID" altLang="id-ID" sz="1015">
                <a:solidFill>
                  <a:srgbClr val="FFFFFF"/>
                </a:solidFill>
                <a:latin typeface="+mn-lt"/>
                <a:ea typeface="微软雅黑" panose="020B0503020204020204" pitchFamily="34" charset="-122"/>
              </a:endParaRPr>
            </a:p>
          </p:txBody>
        </p:sp>
      </p:grpSp>
      <p:grpSp>
        <p:nvGrpSpPr>
          <p:cNvPr id="42" name="Group 39"/>
          <p:cNvGrpSpPr/>
          <p:nvPr/>
        </p:nvGrpSpPr>
        <p:grpSpPr bwMode="auto">
          <a:xfrm rot="15300000" flipV="1">
            <a:off x="5156105" y="1957271"/>
            <a:ext cx="857342" cy="1438608"/>
            <a:chOff x="2761515" y="2286000"/>
            <a:chExt cx="1645174" cy="2760228"/>
          </a:xfrm>
          <a:solidFill>
            <a:schemeClr val="accent4"/>
          </a:solidFill>
          <a:effectLst/>
        </p:grpSpPr>
        <p:sp>
          <p:nvSpPr>
            <p:cNvPr id="43" name="Oval 63"/>
            <p:cNvSpPr>
              <a:spLocks noChangeArrowheads="1"/>
            </p:cNvSpPr>
            <p:nvPr/>
          </p:nvSpPr>
          <p:spPr bwMode="auto">
            <a:xfrm rot="-733528">
              <a:off x="3352800" y="2286000"/>
              <a:ext cx="304800" cy="381000"/>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algn="ctr"/>
              <a:endParaRPr lang="id-ID" altLang="id-ID" sz="1015">
                <a:solidFill>
                  <a:srgbClr val="FFFFFF"/>
                </a:solidFill>
                <a:latin typeface="+mn-lt"/>
                <a:ea typeface="微软雅黑" panose="020B0503020204020204" pitchFamily="34" charset="-122"/>
              </a:endParaRPr>
            </a:p>
          </p:txBody>
        </p:sp>
        <p:sp>
          <p:nvSpPr>
            <p:cNvPr id="44" name="Oval 64"/>
            <p:cNvSpPr>
              <a:spLocks noChangeArrowheads="1"/>
            </p:cNvSpPr>
            <p:nvPr/>
          </p:nvSpPr>
          <p:spPr bwMode="auto">
            <a:xfrm rot="-733528">
              <a:off x="3151531" y="2515499"/>
              <a:ext cx="213632" cy="258040"/>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algn="ctr"/>
              <a:endParaRPr lang="id-ID" altLang="id-ID" sz="1015">
                <a:solidFill>
                  <a:srgbClr val="FFFFFF"/>
                </a:solidFill>
                <a:latin typeface="+mn-lt"/>
                <a:ea typeface="微软雅黑" panose="020B0503020204020204" pitchFamily="34" charset="-122"/>
              </a:endParaRPr>
            </a:p>
          </p:txBody>
        </p:sp>
        <p:sp>
          <p:nvSpPr>
            <p:cNvPr id="45" name="Oval 65"/>
            <p:cNvSpPr>
              <a:spLocks noChangeArrowheads="1"/>
            </p:cNvSpPr>
            <p:nvPr/>
          </p:nvSpPr>
          <p:spPr bwMode="auto">
            <a:xfrm rot="-733528">
              <a:off x="2992344" y="2729550"/>
              <a:ext cx="186338" cy="225072"/>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algn="ctr"/>
              <a:endParaRPr lang="id-ID" altLang="id-ID" sz="1015">
                <a:solidFill>
                  <a:srgbClr val="FFFFFF"/>
                </a:solidFill>
                <a:latin typeface="+mn-lt"/>
                <a:ea typeface="微软雅黑" panose="020B0503020204020204" pitchFamily="34" charset="-122"/>
              </a:endParaRPr>
            </a:p>
          </p:txBody>
        </p:sp>
        <p:sp>
          <p:nvSpPr>
            <p:cNvPr id="46" name="Oval 66"/>
            <p:cNvSpPr>
              <a:spLocks noChangeArrowheads="1"/>
            </p:cNvSpPr>
            <p:nvPr/>
          </p:nvSpPr>
          <p:spPr bwMode="auto">
            <a:xfrm rot="-733528">
              <a:off x="2879347" y="2921355"/>
              <a:ext cx="150338" cy="189071"/>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algn="ctr"/>
              <a:endParaRPr lang="id-ID" altLang="id-ID" sz="1015">
                <a:solidFill>
                  <a:srgbClr val="FFFFFF"/>
                </a:solidFill>
                <a:latin typeface="+mn-lt"/>
                <a:ea typeface="微软雅黑" panose="020B0503020204020204" pitchFamily="34" charset="-122"/>
              </a:endParaRPr>
            </a:p>
          </p:txBody>
        </p:sp>
        <p:sp>
          <p:nvSpPr>
            <p:cNvPr id="47" name="Oval 67"/>
            <p:cNvSpPr>
              <a:spLocks noChangeArrowheads="1"/>
            </p:cNvSpPr>
            <p:nvPr/>
          </p:nvSpPr>
          <p:spPr bwMode="auto">
            <a:xfrm rot="-733528">
              <a:off x="2761515" y="3137975"/>
              <a:ext cx="150338" cy="189071"/>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algn="ctr"/>
              <a:endParaRPr lang="id-ID" altLang="id-ID" sz="1015">
                <a:solidFill>
                  <a:srgbClr val="FFFFFF"/>
                </a:solidFill>
                <a:latin typeface="+mn-lt"/>
                <a:ea typeface="微软雅黑" panose="020B0503020204020204" pitchFamily="34" charset="-122"/>
              </a:endParaRPr>
            </a:p>
          </p:txBody>
        </p:sp>
        <p:sp>
          <p:nvSpPr>
            <p:cNvPr id="48" name="Freeform 68"/>
            <p:cNvSpPr>
              <a:spLocks noChangeArrowheads="1"/>
            </p:cNvSpPr>
            <p:nvPr/>
          </p:nvSpPr>
          <p:spPr bwMode="auto">
            <a:xfrm>
              <a:off x="2939384" y="2737153"/>
              <a:ext cx="1467305" cy="2309075"/>
            </a:xfrm>
            <a:custGeom>
              <a:avLst/>
              <a:gdLst>
                <a:gd name="T0" fmla="*/ 631801 w 1467305"/>
                <a:gd name="T1" fmla="*/ 891166 h 2309075"/>
                <a:gd name="T2" fmla="*/ 669995 w 1467305"/>
                <a:gd name="T3" fmla="*/ 757491 h 2309075"/>
                <a:gd name="T4" fmla="*/ 860968 w 1467305"/>
                <a:gd name="T5" fmla="*/ 547430 h 2309075"/>
                <a:gd name="T6" fmla="*/ 899162 w 1467305"/>
                <a:gd name="T7" fmla="*/ 289629 h 2309075"/>
                <a:gd name="T8" fmla="*/ 794128 w 1467305"/>
                <a:gd name="T9" fmla="*/ 89116 h 2309075"/>
                <a:gd name="T10" fmla="*/ 555412 w 1467305"/>
                <a:gd name="T11" fmla="*/ 60472 h 2309075"/>
                <a:gd name="T12" fmla="*/ 106627 w 1467305"/>
                <a:gd name="T13" fmla="*/ 451948 h 2309075"/>
                <a:gd name="T14" fmla="*/ 20689 w 1467305"/>
                <a:gd name="T15" fmla="*/ 805232 h 2309075"/>
                <a:gd name="T16" fmla="*/ 230759 w 1467305"/>
                <a:gd name="T17" fmla="*/ 1320835 h 2309075"/>
                <a:gd name="T18" fmla="*/ 679544 w 1467305"/>
                <a:gd name="T19" fmla="*/ 2017854 h 2309075"/>
                <a:gd name="T20" fmla="*/ 946906 w 1467305"/>
                <a:gd name="T21" fmla="*/ 2266108 h 2309075"/>
                <a:gd name="T22" fmla="*/ 1204718 w 1467305"/>
                <a:gd name="T23" fmla="*/ 2275656 h 2309075"/>
                <a:gd name="T24" fmla="*/ 1405239 w 1467305"/>
                <a:gd name="T25" fmla="*/ 2103788 h 2309075"/>
                <a:gd name="T26" fmla="*/ 1462531 w 1467305"/>
                <a:gd name="T27" fmla="*/ 1884179 h 2309075"/>
                <a:gd name="T28" fmla="*/ 1376594 w 1467305"/>
                <a:gd name="T29" fmla="*/ 1655022 h 2309075"/>
                <a:gd name="T30" fmla="*/ 1166524 w 1467305"/>
                <a:gd name="T31" fmla="*/ 1530896 h 2309075"/>
                <a:gd name="T32" fmla="*/ 946906 w 1467305"/>
                <a:gd name="T33" fmla="*/ 1483155 h 2309075"/>
                <a:gd name="T34" fmla="*/ 765482 w 1467305"/>
                <a:gd name="T35" fmla="*/ 1349480 h 2309075"/>
                <a:gd name="T36" fmla="*/ 631801 w 1467305"/>
                <a:gd name="T37" fmla="*/ 1063034 h 2309075"/>
                <a:gd name="T38" fmla="*/ 631801 w 1467305"/>
                <a:gd name="T39" fmla="*/ 891166 h 230907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67305"/>
                <a:gd name="T61" fmla="*/ 0 h 2309075"/>
                <a:gd name="T62" fmla="*/ 1467305 w 1467305"/>
                <a:gd name="T63" fmla="*/ 2309075 h 230907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67305" h="2309075">
                  <a:moveTo>
                    <a:pt x="631801" y="891166"/>
                  </a:moveTo>
                  <a:cubicBezTo>
                    <a:pt x="641342" y="827542"/>
                    <a:pt x="644500" y="814780"/>
                    <a:pt x="669995" y="757491"/>
                  </a:cubicBezTo>
                  <a:cubicBezTo>
                    <a:pt x="708190" y="700202"/>
                    <a:pt x="822774" y="625407"/>
                    <a:pt x="860968" y="547430"/>
                  </a:cubicBezTo>
                  <a:cubicBezTo>
                    <a:pt x="899162" y="469453"/>
                    <a:pt x="910302" y="366015"/>
                    <a:pt x="899162" y="289629"/>
                  </a:cubicBezTo>
                  <a:cubicBezTo>
                    <a:pt x="888022" y="213243"/>
                    <a:pt x="851420" y="127309"/>
                    <a:pt x="794128" y="89116"/>
                  </a:cubicBezTo>
                  <a:cubicBezTo>
                    <a:pt x="736836" y="50923"/>
                    <a:pt x="669995" y="0"/>
                    <a:pt x="555412" y="60472"/>
                  </a:cubicBezTo>
                  <a:cubicBezTo>
                    <a:pt x="440829" y="120944"/>
                    <a:pt x="195748" y="327821"/>
                    <a:pt x="106627" y="451948"/>
                  </a:cubicBezTo>
                  <a:cubicBezTo>
                    <a:pt x="17507" y="576075"/>
                    <a:pt x="0" y="660418"/>
                    <a:pt x="20689" y="805232"/>
                  </a:cubicBezTo>
                  <a:cubicBezTo>
                    <a:pt x="41378" y="950046"/>
                    <a:pt x="120950" y="1118731"/>
                    <a:pt x="230759" y="1320835"/>
                  </a:cubicBezTo>
                  <a:cubicBezTo>
                    <a:pt x="340568" y="1522939"/>
                    <a:pt x="560186" y="1860309"/>
                    <a:pt x="679544" y="2017854"/>
                  </a:cubicBezTo>
                  <a:cubicBezTo>
                    <a:pt x="798902" y="2175399"/>
                    <a:pt x="859377" y="2223141"/>
                    <a:pt x="946906" y="2266108"/>
                  </a:cubicBezTo>
                  <a:cubicBezTo>
                    <a:pt x="1034435" y="2309075"/>
                    <a:pt x="1128329" y="2302709"/>
                    <a:pt x="1204718" y="2275656"/>
                  </a:cubicBezTo>
                  <a:cubicBezTo>
                    <a:pt x="1281107" y="2248603"/>
                    <a:pt x="1362270" y="2169034"/>
                    <a:pt x="1405239" y="2103788"/>
                  </a:cubicBezTo>
                  <a:cubicBezTo>
                    <a:pt x="1448208" y="2038542"/>
                    <a:pt x="1467305" y="1958973"/>
                    <a:pt x="1462531" y="1884179"/>
                  </a:cubicBezTo>
                  <a:cubicBezTo>
                    <a:pt x="1457757" y="1809385"/>
                    <a:pt x="1425928" y="1713902"/>
                    <a:pt x="1376594" y="1655022"/>
                  </a:cubicBezTo>
                  <a:cubicBezTo>
                    <a:pt x="1327260" y="1596142"/>
                    <a:pt x="1238139" y="1559541"/>
                    <a:pt x="1166524" y="1530896"/>
                  </a:cubicBezTo>
                  <a:cubicBezTo>
                    <a:pt x="1094909" y="1502251"/>
                    <a:pt x="1013746" y="1513391"/>
                    <a:pt x="946906" y="1483155"/>
                  </a:cubicBezTo>
                  <a:cubicBezTo>
                    <a:pt x="880066" y="1452919"/>
                    <a:pt x="817999" y="1419500"/>
                    <a:pt x="765482" y="1349480"/>
                  </a:cubicBezTo>
                  <a:cubicBezTo>
                    <a:pt x="712965" y="1279460"/>
                    <a:pt x="654081" y="1139420"/>
                    <a:pt x="631801" y="1063034"/>
                  </a:cubicBezTo>
                  <a:cubicBezTo>
                    <a:pt x="615871" y="945373"/>
                    <a:pt x="625435" y="942090"/>
                    <a:pt x="631801" y="891166"/>
                  </a:cubicBezTo>
                  <a:close/>
                </a:path>
              </a:pathLst>
            </a:custGeom>
            <a:grpFill/>
            <a:ln>
              <a:noFill/>
            </a:ln>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algn="ctr"/>
              <a:endParaRPr lang="id-ID" altLang="id-ID" sz="1015">
                <a:solidFill>
                  <a:srgbClr val="FFFFFF"/>
                </a:solidFill>
                <a:latin typeface="+mn-lt"/>
                <a:ea typeface="微软雅黑" panose="020B0503020204020204" pitchFamily="34" charset="-122"/>
              </a:endParaRPr>
            </a:p>
          </p:txBody>
        </p:sp>
      </p:grpSp>
      <p:grpSp>
        <p:nvGrpSpPr>
          <p:cNvPr id="49" name="Group 46"/>
          <p:cNvGrpSpPr/>
          <p:nvPr/>
        </p:nvGrpSpPr>
        <p:grpSpPr bwMode="auto">
          <a:xfrm rot="6300000">
            <a:off x="6470515" y="1214767"/>
            <a:ext cx="971236" cy="1628338"/>
            <a:chOff x="2761515" y="2286000"/>
            <a:chExt cx="1645174" cy="2760228"/>
          </a:xfrm>
          <a:solidFill>
            <a:schemeClr val="accent3"/>
          </a:solidFill>
          <a:effectLst/>
        </p:grpSpPr>
        <p:sp>
          <p:nvSpPr>
            <p:cNvPr id="50" name="Oval 70"/>
            <p:cNvSpPr>
              <a:spLocks noChangeArrowheads="1"/>
            </p:cNvSpPr>
            <p:nvPr/>
          </p:nvSpPr>
          <p:spPr bwMode="auto">
            <a:xfrm rot="-733528">
              <a:off x="3352800" y="2286000"/>
              <a:ext cx="304800" cy="381000"/>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algn="ctr"/>
              <a:endParaRPr lang="id-ID" altLang="id-ID" sz="1015">
                <a:solidFill>
                  <a:srgbClr val="FFFFFF"/>
                </a:solidFill>
                <a:latin typeface="+mn-lt"/>
                <a:ea typeface="微软雅黑" panose="020B0503020204020204" pitchFamily="34" charset="-122"/>
              </a:endParaRPr>
            </a:p>
          </p:txBody>
        </p:sp>
        <p:sp>
          <p:nvSpPr>
            <p:cNvPr id="51" name="Oval 71"/>
            <p:cNvSpPr>
              <a:spLocks noChangeArrowheads="1"/>
            </p:cNvSpPr>
            <p:nvPr/>
          </p:nvSpPr>
          <p:spPr bwMode="auto">
            <a:xfrm rot="-733528">
              <a:off x="3151531" y="2515499"/>
              <a:ext cx="213632" cy="258040"/>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algn="ctr"/>
              <a:endParaRPr lang="id-ID" altLang="id-ID" sz="1015">
                <a:solidFill>
                  <a:srgbClr val="FFFFFF"/>
                </a:solidFill>
                <a:latin typeface="+mn-lt"/>
                <a:ea typeface="微软雅黑" panose="020B0503020204020204" pitchFamily="34" charset="-122"/>
              </a:endParaRPr>
            </a:p>
          </p:txBody>
        </p:sp>
        <p:sp>
          <p:nvSpPr>
            <p:cNvPr id="52" name="Oval 72"/>
            <p:cNvSpPr>
              <a:spLocks noChangeArrowheads="1"/>
            </p:cNvSpPr>
            <p:nvPr/>
          </p:nvSpPr>
          <p:spPr bwMode="auto">
            <a:xfrm rot="-733528">
              <a:off x="2992344" y="2729550"/>
              <a:ext cx="186338" cy="225072"/>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algn="ctr"/>
              <a:endParaRPr lang="id-ID" altLang="id-ID" sz="1015">
                <a:solidFill>
                  <a:srgbClr val="FFFFFF"/>
                </a:solidFill>
                <a:latin typeface="+mn-lt"/>
                <a:ea typeface="微软雅黑" panose="020B0503020204020204" pitchFamily="34" charset="-122"/>
              </a:endParaRPr>
            </a:p>
          </p:txBody>
        </p:sp>
        <p:sp>
          <p:nvSpPr>
            <p:cNvPr id="53" name="Oval 73"/>
            <p:cNvSpPr>
              <a:spLocks noChangeArrowheads="1"/>
            </p:cNvSpPr>
            <p:nvPr/>
          </p:nvSpPr>
          <p:spPr bwMode="auto">
            <a:xfrm rot="-733528">
              <a:off x="2879347" y="2921355"/>
              <a:ext cx="150338" cy="189071"/>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algn="ctr"/>
              <a:endParaRPr lang="id-ID" altLang="id-ID" sz="1015">
                <a:solidFill>
                  <a:srgbClr val="FFFFFF"/>
                </a:solidFill>
                <a:latin typeface="+mn-lt"/>
                <a:ea typeface="微软雅黑" panose="020B0503020204020204" pitchFamily="34" charset="-122"/>
              </a:endParaRPr>
            </a:p>
          </p:txBody>
        </p:sp>
        <p:sp>
          <p:nvSpPr>
            <p:cNvPr id="54" name="Oval 74"/>
            <p:cNvSpPr>
              <a:spLocks noChangeArrowheads="1"/>
            </p:cNvSpPr>
            <p:nvPr/>
          </p:nvSpPr>
          <p:spPr bwMode="auto">
            <a:xfrm rot="-733528">
              <a:off x="2761515" y="3137975"/>
              <a:ext cx="150338" cy="189071"/>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algn="ctr"/>
              <a:endParaRPr lang="id-ID" altLang="id-ID" sz="1015">
                <a:solidFill>
                  <a:srgbClr val="FFFFFF"/>
                </a:solidFill>
                <a:latin typeface="+mn-lt"/>
                <a:ea typeface="微软雅黑" panose="020B0503020204020204" pitchFamily="34" charset="-122"/>
              </a:endParaRPr>
            </a:p>
          </p:txBody>
        </p:sp>
        <p:sp>
          <p:nvSpPr>
            <p:cNvPr id="55" name="Freeform 75"/>
            <p:cNvSpPr>
              <a:spLocks noChangeArrowheads="1"/>
            </p:cNvSpPr>
            <p:nvPr/>
          </p:nvSpPr>
          <p:spPr bwMode="auto">
            <a:xfrm>
              <a:off x="2939384" y="2737153"/>
              <a:ext cx="1467305" cy="2309075"/>
            </a:xfrm>
            <a:custGeom>
              <a:avLst/>
              <a:gdLst>
                <a:gd name="T0" fmla="*/ 631801 w 1467305"/>
                <a:gd name="T1" fmla="*/ 891166 h 2309075"/>
                <a:gd name="T2" fmla="*/ 669995 w 1467305"/>
                <a:gd name="T3" fmla="*/ 757491 h 2309075"/>
                <a:gd name="T4" fmla="*/ 860968 w 1467305"/>
                <a:gd name="T5" fmla="*/ 547430 h 2309075"/>
                <a:gd name="T6" fmla="*/ 899162 w 1467305"/>
                <a:gd name="T7" fmla="*/ 289629 h 2309075"/>
                <a:gd name="T8" fmla="*/ 794128 w 1467305"/>
                <a:gd name="T9" fmla="*/ 89116 h 2309075"/>
                <a:gd name="T10" fmla="*/ 555412 w 1467305"/>
                <a:gd name="T11" fmla="*/ 60472 h 2309075"/>
                <a:gd name="T12" fmla="*/ 106627 w 1467305"/>
                <a:gd name="T13" fmla="*/ 451948 h 2309075"/>
                <a:gd name="T14" fmla="*/ 20689 w 1467305"/>
                <a:gd name="T15" fmla="*/ 805232 h 2309075"/>
                <a:gd name="T16" fmla="*/ 230759 w 1467305"/>
                <a:gd name="T17" fmla="*/ 1320835 h 2309075"/>
                <a:gd name="T18" fmla="*/ 679544 w 1467305"/>
                <a:gd name="T19" fmla="*/ 2017854 h 2309075"/>
                <a:gd name="T20" fmla="*/ 946906 w 1467305"/>
                <a:gd name="T21" fmla="*/ 2266108 h 2309075"/>
                <a:gd name="T22" fmla="*/ 1204718 w 1467305"/>
                <a:gd name="T23" fmla="*/ 2275656 h 2309075"/>
                <a:gd name="T24" fmla="*/ 1405239 w 1467305"/>
                <a:gd name="T25" fmla="*/ 2103788 h 2309075"/>
                <a:gd name="T26" fmla="*/ 1462531 w 1467305"/>
                <a:gd name="T27" fmla="*/ 1884179 h 2309075"/>
                <a:gd name="T28" fmla="*/ 1376594 w 1467305"/>
                <a:gd name="T29" fmla="*/ 1655022 h 2309075"/>
                <a:gd name="T30" fmla="*/ 1166524 w 1467305"/>
                <a:gd name="T31" fmla="*/ 1530896 h 2309075"/>
                <a:gd name="T32" fmla="*/ 946906 w 1467305"/>
                <a:gd name="T33" fmla="*/ 1483155 h 2309075"/>
                <a:gd name="T34" fmla="*/ 765482 w 1467305"/>
                <a:gd name="T35" fmla="*/ 1349480 h 2309075"/>
                <a:gd name="T36" fmla="*/ 631801 w 1467305"/>
                <a:gd name="T37" fmla="*/ 1063034 h 2309075"/>
                <a:gd name="T38" fmla="*/ 631801 w 1467305"/>
                <a:gd name="T39" fmla="*/ 891166 h 230907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67305"/>
                <a:gd name="T61" fmla="*/ 0 h 2309075"/>
                <a:gd name="T62" fmla="*/ 1467305 w 1467305"/>
                <a:gd name="T63" fmla="*/ 2309075 h 230907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67305" h="2309075">
                  <a:moveTo>
                    <a:pt x="631801" y="891166"/>
                  </a:moveTo>
                  <a:cubicBezTo>
                    <a:pt x="641342" y="827542"/>
                    <a:pt x="644500" y="814780"/>
                    <a:pt x="669995" y="757491"/>
                  </a:cubicBezTo>
                  <a:cubicBezTo>
                    <a:pt x="708190" y="700202"/>
                    <a:pt x="822774" y="625407"/>
                    <a:pt x="860968" y="547430"/>
                  </a:cubicBezTo>
                  <a:cubicBezTo>
                    <a:pt x="899162" y="469453"/>
                    <a:pt x="910302" y="366015"/>
                    <a:pt x="899162" y="289629"/>
                  </a:cubicBezTo>
                  <a:cubicBezTo>
                    <a:pt x="888022" y="213243"/>
                    <a:pt x="851420" y="127309"/>
                    <a:pt x="794128" y="89116"/>
                  </a:cubicBezTo>
                  <a:cubicBezTo>
                    <a:pt x="736836" y="50923"/>
                    <a:pt x="669995" y="0"/>
                    <a:pt x="555412" y="60472"/>
                  </a:cubicBezTo>
                  <a:cubicBezTo>
                    <a:pt x="440829" y="120944"/>
                    <a:pt x="195748" y="327821"/>
                    <a:pt x="106627" y="451948"/>
                  </a:cubicBezTo>
                  <a:cubicBezTo>
                    <a:pt x="17507" y="576075"/>
                    <a:pt x="0" y="660418"/>
                    <a:pt x="20689" y="805232"/>
                  </a:cubicBezTo>
                  <a:cubicBezTo>
                    <a:pt x="41378" y="950046"/>
                    <a:pt x="120950" y="1118731"/>
                    <a:pt x="230759" y="1320835"/>
                  </a:cubicBezTo>
                  <a:cubicBezTo>
                    <a:pt x="340568" y="1522939"/>
                    <a:pt x="560186" y="1860309"/>
                    <a:pt x="679544" y="2017854"/>
                  </a:cubicBezTo>
                  <a:cubicBezTo>
                    <a:pt x="798902" y="2175399"/>
                    <a:pt x="859377" y="2223141"/>
                    <a:pt x="946906" y="2266108"/>
                  </a:cubicBezTo>
                  <a:cubicBezTo>
                    <a:pt x="1034435" y="2309075"/>
                    <a:pt x="1128329" y="2302709"/>
                    <a:pt x="1204718" y="2275656"/>
                  </a:cubicBezTo>
                  <a:cubicBezTo>
                    <a:pt x="1281107" y="2248603"/>
                    <a:pt x="1362270" y="2169034"/>
                    <a:pt x="1405239" y="2103788"/>
                  </a:cubicBezTo>
                  <a:cubicBezTo>
                    <a:pt x="1448208" y="2038542"/>
                    <a:pt x="1467305" y="1958973"/>
                    <a:pt x="1462531" y="1884179"/>
                  </a:cubicBezTo>
                  <a:cubicBezTo>
                    <a:pt x="1457757" y="1809385"/>
                    <a:pt x="1425928" y="1713902"/>
                    <a:pt x="1376594" y="1655022"/>
                  </a:cubicBezTo>
                  <a:cubicBezTo>
                    <a:pt x="1327260" y="1596142"/>
                    <a:pt x="1238139" y="1559541"/>
                    <a:pt x="1166524" y="1530896"/>
                  </a:cubicBezTo>
                  <a:cubicBezTo>
                    <a:pt x="1094909" y="1502251"/>
                    <a:pt x="1013746" y="1513391"/>
                    <a:pt x="946906" y="1483155"/>
                  </a:cubicBezTo>
                  <a:cubicBezTo>
                    <a:pt x="880066" y="1452919"/>
                    <a:pt x="817999" y="1419500"/>
                    <a:pt x="765482" y="1349480"/>
                  </a:cubicBezTo>
                  <a:cubicBezTo>
                    <a:pt x="712965" y="1279460"/>
                    <a:pt x="654081" y="1139420"/>
                    <a:pt x="631801" y="1063034"/>
                  </a:cubicBezTo>
                  <a:cubicBezTo>
                    <a:pt x="615871" y="945373"/>
                    <a:pt x="625435" y="942090"/>
                    <a:pt x="631801" y="891166"/>
                  </a:cubicBezTo>
                  <a:close/>
                </a:path>
              </a:pathLst>
            </a:custGeom>
            <a:grpFill/>
            <a:ln>
              <a:noFill/>
            </a:ln>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algn="ctr"/>
              <a:endParaRPr lang="id-ID" altLang="id-ID" sz="1015">
                <a:solidFill>
                  <a:srgbClr val="FFFFFF"/>
                </a:solidFill>
                <a:latin typeface="+mn-lt"/>
                <a:ea typeface="微软雅黑" panose="020B0503020204020204" pitchFamily="34" charset="-122"/>
              </a:endParaRPr>
            </a:p>
          </p:txBody>
        </p:sp>
      </p:grpSp>
      <p:grpSp>
        <p:nvGrpSpPr>
          <p:cNvPr id="56" name="Group 53"/>
          <p:cNvGrpSpPr/>
          <p:nvPr/>
        </p:nvGrpSpPr>
        <p:grpSpPr bwMode="auto">
          <a:xfrm rot="15300000" flipV="1">
            <a:off x="7277040" y="1931723"/>
            <a:ext cx="971236" cy="1628338"/>
            <a:chOff x="2761515" y="2286000"/>
            <a:chExt cx="1645174" cy="2760228"/>
          </a:xfrm>
          <a:solidFill>
            <a:schemeClr val="accent3"/>
          </a:solidFill>
          <a:effectLst/>
        </p:grpSpPr>
        <p:sp>
          <p:nvSpPr>
            <p:cNvPr id="57" name="Oval 77"/>
            <p:cNvSpPr>
              <a:spLocks noChangeArrowheads="1"/>
            </p:cNvSpPr>
            <p:nvPr/>
          </p:nvSpPr>
          <p:spPr bwMode="auto">
            <a:xfrm rot="-733528">
              <a:off x="3352800" y="2286000"/>
              <a:ext cx="304800" cy="381000"/>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algn="ctr"/>
              <a:endParaRPr lang="id-ID" altLang="id-ID" sz="1015">
                <a:solidFill>
                  <a:srgbClr val="FFFFFF"/>
                </a:solidFill>
                <a:latin typeface="+mn-lt"/>
                <a:ea typeface="微软雅黑" panose="020B0503020204020204" pitchFamily="34" charset="-122"/>
              </a:endParaRPr>
            </a:p>
          </p:txBody>
        </p:sp>
        <p:sp>
          <p:nvSpPr>
            <p:cNvPr id="58" name="Oval 78"/>
            <p:cNvSpPr>
              <a:spLocks noChangeArrowheads="1"/>
            </p:cNvSpPr>
            <p:nvPr/>
          </p:nvSpPr>
          <p:spPr bwMode="auto">
            <a:xfrm rot="-733528">
              <a:off x="3151531" y="2515499"/>
              <a:ext cx="213632" cy="258040"/>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algn="ctr"/>
              <a:endParaRPr lang="id-ID" altLang="id-ID" sz="1015">
                <a:solidFill>
                  <a:srgbClr val="FFFFFF"/>
                </a:solidFill>
                <a:latin typeface="+mn-lt"/>
                <a:ea typeface="微软雅黑" panose="020B0503020204020204" pitchFamily="34" charset="-122"/>
              </a:endParaRPr>
            </a:p>
          </p:txBody>
        </p:sp>
        <p:sp>
          <p:nvSpPr>
            <p:cNvPr id="59" name="Oval 79"/>
            <p:cNvSpPr>
              <a:spLocks noChangeArrowheads="1"/>
            </p:cNvSpPr>
            <p:nvPr/>
          </p:nvSpPr>
          <p:spPr bwMode="auto">
            <a:xfrm rot="-733528">
              <a:off x="2992344" y="2729550"/>
              <a:ext cx="186338" cy="225072"/>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algn="ctr"/>
              <a:endParaRPr lang="id-ID" altLang="id-ID" sz="1015">
                <a:solidFill>
                  <a:srgbClr val="FFFFFF"/>
                </a:solidFill>
                <a:latin typeface="+mn-lt"/>
                <a:ea typeface="微软雅黑" panose="020B0503020204020204" pitchFamily="34" charset="-122"/>
              </a:endParaRPr>
            </a:p>
          </p:txBody>
        </p:sp>
        <p:sp>
          <p:nvSpPr>
            <p:cNvPr id="60" name="Oval 80"/>
            <p:cNvSpPr>
              <a:spLocks noChangeArrowheads="1"/>
            </p:cNvSpPr>
            <p:nvPr/>
          </p:nvSpPr>
          <p:spPr bwMode="auto">
            <a:xfrm rot="-733528">
              <a:off x="2879347" y="2921355"/>
              <a:ext cx="150338" cy="189071"/>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algn="ctr"/>
              <a:endParaRPr lang="id-ID" altLang="id-ID" sz="1015">
                <a:solidFill>
                  <a:srgbClr val="FFFFFF"/>
                </a:solidFill>
                <a:latin typeface="+mn-lt"/>
                <a:ea typeface="微软雅黑" panose="020B0503020204020204" pitchFamily="34" charset="-122"/>
              </a:endParaRPr>
            </a:p>
          </p:txBody>
        </p:sp>
        <p:sp>
          <p:nvSpPr>
            <p:cNvPr id="61" name="Oval 81"/>
            <p:cNvSpPr>
              <a:spLocks noChangeArrowheads="1"/>
            </p:cNvSpPr>
            <p:nvPr/>
          </p:nvSpPr>
          <p:spPr bwMode="auto">
            <a:xfrm rot="-733528">
              <a:off x="2761515" y="3137975"/>
              <a:ext cx="150338" cy="189071"/>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algn="ctr"/>
              <a:endParaRPr lang="id-ID" altLang="id-ID" sz="1015">
                <a:solidFill>
                  <a:srgbClr val="FFFFFF"/>
                </a:solidFill>
                <a:latin typeface="+mn-lt"/>
                <a:ea typeface="微软雅黑" panose="020B0503020204020204" pitchFamily="34" charset="-122"/>
              </a:endParaRPr>
            </a:p>
          </p:txBody>
        </p:sp>
        <p:sp>
          <p:nvSpPr>
            <p:cNvPr id="62" name="Freeform 82"/>
            <p:cNvSpPr>
              <a:spLocks noChangeArrowheads="1"/>
            </p:cNvSpPr>
            <p:nvPr/>
          </p:nvSpPr>
          <p:spPr bwMode="auto">
            <a:xfrm>
              <a:off x="2939384" y="2737153"/>
              <a:ext cx="1467305" cy="2309075"/>
            </a:xfrm>
            <a:custGeom>
              <a:avLst/>
              <a:gdLst>
                <a:gd name="T0" fmla="*/ 631801 w 1467305"/>
                <a:gd name="T1" fmla="*/ 891166 h 2309075"/>
                <a:gd name="T2" fmla="*/ 669995 w 1467305"/>
                <a:gd name="T3" fmla="*/ 757491 h 2309075"/>
                <a:gd name="T4" fmla="*/ 860968 w 1467305"/>
                <a:gd name="T5" fmla="*/ 547430 h 2309075"/>
                <a:gd name="T6" fmla="*/ 899162 w 1467305"/>
                <a:gd name="T7" fmla="*/ 289629 h 2309075"/>
                <a:gd name="T8" fmla="*/ 794128 w 1467305"/>
                <a:gd name="T9" fmla="*/ 89116 h 2309075"/>
                <a:gd name="T10" fmla="*/ 555412 w 1467305"/>
                <a:gd name="T11" fmla="*/ 60472 h 2309075"/>
                <a:gd name="T12" fmla="*/ 106627 w 1467305"/>
                <a:gd name="T13" fmla="*/ 451948 h 2309075"/>
                <a:gd name="T14" fmla="*/ 20689 w 1467305"/>
                <a:gd name="T15" fmla="*/ 805232 h 2309075"/>
                <a:gd name="T16" fmla="*/ 230759 w 1467305"/>
                <a:gd name="T17" fmla="*/ 1320835 h 2309075"/>
                <a:gd name="T18" fmla="*/ 679544 w 1467305"/>
                <a:gd name="T19" fmla="*/ 2017854 h 2309075"/>
                <a:gd name="T20" fmla="*/ 946906 w 1467305"/>
                <a:gd name="T21" fmla="*/ 2266108 h 2309075"/>
                <a:gd name="T22" fmla="*/ 1204718 w 1467305"/>
                <a:gd name="T23" fmla="*/ 2275656 h 2309075"/>
                <a:gd name="T24" fmla="*/ 1405239 w 1467305"/>
                <a:gd name="T25" fmla="*/ 2103788 h 2309075"/>
                <a:gd name="T26" fmla="*/ 1462531 w 1467305"/>
                <a:gd name="T27" fmla="*/ 1884179 h 2309075"/>
                <a:gd name="T28" fmla="*/ 1376594 w 1467305"/>
                <a:gd name="T29" fmla="*/ 1655022 h 2309075"/>
                <a:gd name="T30" fmla="*/ 1166524 w 1467305"/>
                <a:gd name="T31" fmla="*/ 1530896 h 2309075"/>
                <a:gd name="T32" fmla="*/ 946906 w 1467305"/>
                <a:gd name="T33" fmla="*/ 1483155 h 2309075"/>
                <a:gd name="T34" fmla="*/ 765482 w 1467305"/>
                <a:gd name="T35" fmla="*/ 1349480 h 2309075"/>
                <a:gd name="T36" fmla="*/ 631801 w 1467305"/>
                <a:gd name="T37" fmla="*/ 1063034 h 2309075"/>
                <a:gd name="T38" fmla="*/ 631801 w 1467305"/>
                <a:gd name="T39" fmla="*/ 891166 h 230907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67305"/>
                <a:gd name="T61" fmla="*/ 0 h 2309075"/>
                <a:gd name="T62" fmla="*/ 1467305 w 1467305"/>
                <a:gd name="T63" fmla="*/ 2309075 h 230907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67305" h="2309075">
                  <a:moveTo>
                    <a:pt x="631801" y="891166"/>
                  </a:moveTo>
                  <a:cubicBezTo>
                    <a:pt x="641342" y="827542"/>
                    <a:pt x="644500" y="814780"/>
                    <a:pt x="669995" y="757491"/>
                  </a:cubicBezTo>
                  <a:cubicBezTo>
                    <a:pt x="708190" y="700202"/>
                    <a:pt x="822774" y="625407"/>
                    <a:pt x="860968" y="547430"/>
                  </a:cubicBezTo>
                  <a:cubicBezTo>
                    <a:pt x="899162" y="469453"/>
                    <a:pt x="910302" y="366015"/>
                    <a:pt x="899162" y="289629"/>
                  </a:cubicBezTo>
                  <a:cubicBezTo>
                    <a:pt x="888022" y="213243"/>
                    <a:pt x="851420" y="127309"/>
                    <a:pt x="794128" y="89116"/>
                  </a:cubicBezTo>
                  <a:cubicBezTo>
                    <a:pt x="736836" y="50923"/>
                    <a:pt x="669995" y="0"/>
                    <a:pt x="555412" y="60472"/>
                  </a:cubicBezTo>
                  <a:cubicBezTo>
                    <a:pt x="440829" y="120944"/>
                    <a:pt x="195748" y="327821"/>
                    <a:pt x="106627" y="451948"/>
                  </a:cubicBezTo>
                  <a:cubicBezTo>
                    <a:pt x="17507" y="576075"/>
                    <a:pt x="0" y="660418"/>
                    <a:pt x="20689" y="805232"/>
                  </a:cubicBezTo>
                  <a:cubicBezTo>
                    <a:pt x="41378" y="950046"/>
                    <a:pt x="120950" y="1118731"/>
                    <a:pt x="230759" y="1320835"/>
                  </a:cubicBezTo>
                  <a:cubicBezTo>
                    <a:pt x="340568" y="1522939"/>
                    <a:pt x="560186" y="1860309"/>
                    <a:pt x="679544" y="2017854"/>
                  </a:cubicBezTo>
                  <a:cubicBezTo>
                    <a:pt x="798902" y="2175399"/>
                    <a:pt x="859377" y="2223141"/>
                    <a:pt x="946906" y="2266108"/>
                  </a:cubicBezTo>
                  <a:cubicBezTo>
                    <a:pt x="1034435" y="2309075"/>
                    <a:pt x="1128329" y="2302709"/>
                    <a:pt x="1204718" y="2275656"/>
                  </a:cubicBezTo>
                  <a:cubicBezTo>
                    <a:pt x="1281107" y="2248603"/>
                    <a:pt x="1362270" y="2169034"/>
                    <a:pt x="1405239" y="2103788"/>
                  </a:cubicBezTo>
                  <a:cubicBezTo>
                    <a:pt x="1448208" y="2038542"/>
                    <a:pt x="1467305" y="1958973"/>
                    <a:pt x="1462531" y="1884179"/>
                  </a:cubicBezTo>
                  <a:cubicBezTo>
                    <a:pt x="1457757" y="1809385"/>
                    <a:pt x="1425928" y="1713902"/>
                    <a:pt x="1376594" y="1655022"/>
                  </a:cubicBezTo>
                  <a:cubicBezTo>
                    <a:pt x="1327260" y="1596142"/>
                    <a:pt x="1238139" y="1559541"/>
                    <a:pt x="1166524" y="1530896"/>
                  </a:cubicBezTo>
                  <a:cubicBezTo>
                    <a:pt x="1094909" y="1502251"/>
                    <a:pt x="1013746" y="1513391"/>
                    <a:pt x="946906" y="1483155"/>
                  </a:cubicBezTo>
                  <a:cubicBezTo>
                    <a:pt x="880066" y="1452919"/>
                    <a:pt x="817999" y="1419500"/>
                    <a:pt x="765482" y="1349480"/>
                  </a:cubicBezTo>
                  <a:cubicBezTo>
                    <a:pt x="712965" y="1279460"/>
                    <a:pt x="654081" y="1139420"/>
                    <a:pt x="631801" y="1063034"/>
                  </a:cubicBezTo>
                  <a:cubicBezTo>
                    <a:pt x="615871" y="945373"/>
                    <a:pt x="625435" y="942090"/>
                    <a:pt x="631801" y="891166"/>
                  </a:cubicBezTo>
                  <a:close/>
                </a:path>
              </a:pathLst>
            </a:custGeom>
            <a:grpFill/>
            <a:ln>
              <a:noFill/>
            </a:ln>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charset="0"/>
                  <a:ea typeface="MS PGothic" panose="020B0600070205080204" pitchFamily="34" charset="-128"/>
                </a:defRPr>
              </a:lvl1pPr>
              <a:lvl2pPr marL="37931725" indent="-37474525">
                <a:defRPr>
                  <a:solidFill>
                    <a:schemeClr val="tx1"/>
                  </a:solidFill>
                  <a:latin typeface="Calibri" panose="020F0502020204030204" charset="0"/>
                  <a:ea typeface="MS PGothic" panose="020B0600070205080204" pitchFamily="34" charset="-128"/>
                </a:defRPr>
              </a:lvl2pPr>
              <a:lvl3pPr>
                <a:defRPr>
                  <a:solidFill>
                    <a:schemeClr val="tx1"/>
                  </a:solidFill>
                  <a:latin typeface="Calibri" panose="020F0502020204030204" charset="0"/>
                  <a:ea typeface="MS PGothic" panose="020B0600070205080204" pitchFamily="34" charset="-128"/>
                </a:defRPr>
              </a:lvl3pPr>
              <a:lvl4pPr>
                <a:defRPr>
                  <a:solidFill>
                    <a:schemeClr val="tx1"/>
                  </a:solidFill>
                  <a:latin typeface="Calibri" panose="020F0502020204030204" charset="0"/>
                  <a:ea typeface="MS PGothic" panose="020B0600070205080204" pitchFamily="34" charset="-128"/>
                </a:defRPr>
              </a:lvl4pPr>
              <a:lvl5pPr>
                <a:defRPr>
                  <a:solidFill>
                    <a:schemeClr val="tx1"/>
                  </a:solidFill>
                  <a:latin typeface="Calibri" panose="020F050202020403020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algn="ctr"/>
              <a:endParaRPr lang="id-ID" altLang="id-ID" sz="1015">
                <a:solidFill>
                  <a:srgbClr val="FFFFFF"/>
                </a:solidFill>
                <a:latin typeface="+mn-lt"/>
                <a:ea typeface="微软雅黑" panose="020B0503020204020204" pitchFamily="34" charset="-122"/>
              </a:endParaRPr>
            </a:p>
          </p:txBody>
        </p:sp>
      </p:grpSp>
      <p:sp>
        <p:nvSpPr>
          <p:cNvPr id="63" name="Content Placeholder 2"/>
          <p:cNvSpPr txBox="1"/>
          <p:nvPr/>
        </p:nvSpPr>
        <p:spPr>
          <a:xfrm>
            <a:off x="734776" y="3753266"/>
            <a:ext cx="7674448" cy="687791"/>
          </a:xfrm>
          <a:prstGeom prst="rect">
            <a:avLst/>
          </a:prstGeom>
        </p:spPr>
        <p:txBody>
          <a:bodyPr vert="horz" lIns="91238" tIns="45619" rIns="91238" bIns="45619"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defRPr/>
            </a:pPr>
            <a:r>
              <a:rPr lang="zh-CN" altLang="en-US" sz="1100" dirty="0">
                <a:solidFill>
                  <a:schemeClr val="tx2"/>
                </a:solidFill>
                <a:latin typeface="微软雅黑" panose="020B0503020204020204" pitchFamily="34" charset="-122"/>
                <a:ea typeface="微软雅黑" panose="020B0503020204020204" pitchFamily="34" charset="-122"/>
              </a:rPr>
              <a:t>单击此处添加文本，本模版所有图形线条及其相应素材均可自由编辑、改色、替换，建议您在展示时字体选择微软雅黑。单击此处添加文本，本模版所有图形线条及其相应素材均可自由编辑、改色、替换，建议您在展示时字体选择微软雅黑。</a:t>
            </a:r>
          </a:p>
          <a:p>
            <a:pPr marL="0" indent="0" algn="ctr">
              <a:buNone/>
              <a:defRPr/>
            </a:pPr>
            <a:endParaRPr lang="zh-CN" altLang="en-US" sz="1100" dirty="0">
              <a:solidFill>
                <a:schemeClr val="tx2"/>
              </a:solidFill>
              <a:latin typeface="微软雅黑" panose="020B0503020204020204" pitchFamily="34" charset="-122"/>
              <a:ea typeface="微软雅黑" panose="020B0503020204020204" pitchFamily="34" charset="-122"/>
            </a:endParaRPr>
          </a:p>
        </p:txBody>
      </p:sp>
      <p:sp>
        <p:nvSpPr>
          <p:cNvPr id="65" name="矩形 64"/>
          <p:cNvSpPr/>
          <p:nvPr/>
        </p:nvSpPr>
        <p:spPr>
          <a:xfrm>
            <a:off x="452443" y="267494"/>
            <a:ext cx="2031325" cy="369332"/>
          </a:xfrm>
          <a:prstGeom prst="rect">
            <a:avLst/>
          </a:prstGeom>
        </p:spPr>
        <p:txBody>
          <a:bodyPr wrap="none">
            <a:spAutoFit/>
          </a:bodyPr>
          <a:lstStyle/>
          <a:p>
            <a:pPr algn="l"/>
            <a:r>
              <a:rPr lang="en-US" altLang="zh-CN" dirty="0">
                <a:solidFill>
                  <a:schemeClr val="tx2"/>
                </a:solidFill>
                <a:latin typeface="黑体" panose="02010609060101010101" charset="-122"/>
                <a:ea typeface="黑体" panose="02010609060101010101" charset="-122"/>
              </a:rPr>
              <a:t>单击此处添加标题</a:t>
            </a:r>
          </a:p>
        </p:txBody>
      </p:sp>
      <p:cxnSp>
        <p:nvCxnSpPr>
          <p:cNvPr id="66" name="直接连接符 65"/>
          <p:cNvCxnSpPr/>
          <p:nvPr/>
        </p:nvCxnSpPr>
        <p:spPr>
          <a:xfrm>
            <a:off x="535481" y="606048"/>
            <a:ext cx="2448856"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a:off x="527861" y="659388"/>
            <a:ext cx="2448856"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cstate="email"/>
          <a:stretch>
            <a:fillRect/>
          </a:stretch>
        </p:blipFill>
        <p:spPr>
          <a:xfrm>
            <a:off x="0" y="0"/>
            <a:ext cx="9144000" cy="4571355"/>
          </a:xfrm>
          <a:prstGeom prst="rect">
            <a:avLst/>
          </a:prstGeom>
        </p:spPr>
      </p:pic>
      <p:pic>
        <p:nvPicPr>
          <p:cNvPr id="3" name="图片 2"/>
          <p:cNvPicPr>
            <a:picLocks noChangeAspect="1"/>
          </p:cNvPicPr>
          <p:nvPr/>
        </p:nvPicPr>
        <p:blipFill rotWithShape="1">
          <a:blip r:embed="rId4" cstate="email"/>
          <a:srcRect/>
          <a:stretch>
            <a:fillRect/>
          </a:stretch>
        </p:blipFill>
        <p:spPr>
          <a:xfrm>
            <a:off x="0" y="4089400"/>
            <a:ext cx="9144000" cy="1054100"/>
          </a:xfrm>
          <a:prstGeom prst="rect">
            <a:avLst/>
          </a:prstGeom>
        </p:spPr>
      </p:pic>
      <p:pic>
        <p:nvPicPr>
          <p:cNvPr id="6" name="图片 5"/>
          <p:cNvPicPr>
            <a:picLocks noChangeAspect="1"/>
          </p:cNvPicPr>
          <p:nvPr/>
        </p:nvPicPr>
        <p:blipFill rotWithShape="1">
          <a:blip r:embed="rId5" cstate="email"/>
          <a:srcRect/>
          <a:stretch>
            <a:fillRect/>
          </a:stretch>
        </p:blipFill>
        <p:spPr>
          <a:xfrm>
            <a:off x="1536700" y="411510"/>
            <a:ext cx="7607300" cy="2272655"/>
          </a:xfrm>
          <a:prstGeom prst="rect">
            <a:avLst/>
          </a:prstGeom>
        </p:spPr>
      </p:pic>
      <p:pic>
        <p:nvPicPr>
          <p:cNvPr id="7" name="图片 6"/>
          <p:cNvPicPr>
            <a:picLocks noChangeAspect="1"/>
          </p:cNvPicPr>
          <p:nvPr/>
        </p:nvPicPr>
        <p:blipFill rotWithShape="1">
          <a:blip r:embed="rId6" cstate="email"/>
          <a:srcRect/>
          <a:stretch>
            <a:fillRect/>
          </a:stretch>
        </p:blipFill>
        <p:spPr>
          <a:xfrm>
            <a:off x="0" y="572145"/>
            <a:ext cx="1450280" cy="4571355"/>
          </a:xfrm>
          <a:prstGeom prst="rect">
            <a:avLst/>
          </a:prstGeom>
        </p:spPr>
      </p:pic>
      <p:pic>
        <p:nvPicPr>
          <p:cNvPr id="14" name="图片 13"/>
          <p:cNvPicPr>
            <a:picLocks noChangeAspect="1"/>
          </p:cNvPicPr>
          <p:nvPr/>
        </p:nvPicPr>
        <p:blipFill rotWithShape="1">
          <a:blip r:embed="rId7" cstate="email"/>
          <a:srcRect/>
          <a:stretch>
            <a:fillRect/>
          </a:stretch>
        </p:blipFill>
        <p:spPr>
          <a:xfrm>
            <a:off x="2026320" y="3427859"/>
            <a:ext cx="7117680" cy="1715641"/>
          </a:xfrm>
          <a:prstGeom prst="rect">
            <a:avLst/>
          </a:prstGeom>
        </p:spPr>
      </p:pic>
      <p:sp>
        <p:nvSpPr>
          <p:cNvPr id="15" name="文本框 14"/>
          <p:cNvSpPr txBox="1"/>
          <p:nvPr/>
        </p:nvSpPr>
        <p:spPr>
          <a:xfrm>
            <a:off x="1349642" y="2643758"/>
            <a:ext cx="6444716" cy="338554"/>
          </a:xfrm>
          <a:prstGeom prst="rect">
            <a:avLst/>
          </a:prstGeom>
          <a:noFill/>
        </p:spPr>
        <p:txBody>
          <a:bodyPr wrap="square" rtlCol="0">
            <a:spAutoFit/>
          </a:bodyPr>
          <a:lstStyle/>
          <a:p>
            <a:pPr algn="ctr"/>
            <a:r>
              <a:rPr lang="zh-CN" altLang="en-US" sz="1600" b="1" dirty="0">
                <a:solidFill>
                  <a:schemeClr val="accent1"/>
                </a:solidFill>
                <a:latin typeface="幼圆" panose="02010509060101010101" pitchFamily="49" charset="-122"/>
                <a:ea typeface="幼圆" panose="02010509060101010101" pitchFamily="49" charset="-122"/>
              </a:rPr>
              <a:t>祝全国的小朋友六一儿童节快乐！</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par>
                          <p:cTn id="10" fill="hold">
                            <p:stCondLst>
                              <p:cond delay="1200"/>
                            </p:stCondLst>
                            <p:childTnLst>
                              <p:par>
                                <p:cTn id="11" presetID="26" presetClass="emph" presetSubtype="0" fill="hold" grpId="1" nodeType="afterEffect">
                                  <p:stCondLst>
                                    <p:cond delay="0"/>
                                  </p:stCondLst>
                                  <p:iterate type="lt">
                                    <p:tmPct val="0"/>
                                  </p:iterate>
                                  <p:childTnLst>
                                    <p:animEffect transition="out" filter="fade">
                                      <p:cBhvr>
                                        <p:cTn id="12" dur="500" tmFilter="0, 0; .2, .5; .8, .5; 1, 0"/>
                                        <p:tgtEl>
                                          <p:spTgt spid="15"/>
                                        </p:tgtEl>
                                      </p:cBhvr>
                                    </p:animEffect>
                                    <p:animScale>
                                      <p:cBhvr>
                                        <p:cTn id="13" dur="250" autoRev="1" fill="hold"/>
                                        <p:tgtEl>
                                          <p:spTgt spid="15"/>
                                        </p:tgtEl>
                                      </p:cBhvr>
                                      <p:by x="105000" y="105000"/>
                                    </p:animScale>
                                  </p:childTnLst>
                                </p:cTn>
                              </p:par>
                            </p:childTnLst>
                          </p:cTn>
                        </p:par>
                        <p:par>
                          <p:cTn id="14" fill="hold">
                            <p:stCondLst>
                              <p:cond delay="1700"/>
                            </p:stCondLst>
                            <p:childTnLst>
                              <p:par>
                                <p:cTn id="15" presetID="42"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par>
                          <p:cTn id="20" fill="hold">
                            <p:stCondLst>
                              <p:cond delay="2700"/>
                            </p:stCondLst>
                            <p:childTnLst>
                              <p:par>
                                <p:cTn id="21" presetID="42" presetClass="entr" presetSubtype="0"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1000"/>
                                        <p:tgtEl>
                                          <p:spTgt spid="14"/>
                                        </p:tgtEl>
                                      </p:cBhvr>
                                    </p:animEffect>
                                    <p:anim calcmode="lin" valueType="num">
                                      <p:cBhvr>
                                        <p:cTn id="24" dur="1000" fill="hold"/>
                                        <p:tgtEl>
                                          <p:spTgt spid="14"/>
                                        </p:tgtEl>
                                        <p:attrNameLst>
                                          <p:attrName>ppt_x</p:attrName>
                                        </p:attrNameLst>
                                      </p:cBhvr>
                                      <p:tavLst>
                                        <p:tav tm="0">
                                          <p:val>
                                            <p:strVal val="#ppt_x"/>
                                          </p:val>
                                        </p:tav>
                                        <p:tav tm="100000">
                                          <p:val>
                                            <p:strVal val="#ppt_x"/>
                                          </p:val>
                                        </p:tav>
                                      </p:tavLst>
                                    </p:anim>
                                    <p:anim calcmode="lin" valueType="num">
                                      <p:cBhvr>
                                        <p:cTn id="2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p:cTn id="30" dur="500" fill="hold"/>
                                        <p:tgtEl>
                                          <p:spTgt spid="6"/>
                                        </p:tgtEl>
                                        <p:attrNameLst>
                                          <p:attrName>ppt_w</p:attrName>
                                        </p:attrNameLst>
                                      </p:cBhvr>
                                      <p:tavLst>
                                        <p:tav tm="0">
                                          <p:val>
                                            <p:fltVal val="0"/>
                                          </p:val>
                                        </p:tav>
                                        <p:tav tm="100000">
                                          <p:val>
                                            <p:strVal val="#ppt_w"/>
                                          </p:val>
                                        </p:tav>
                                      </p:tavLst>
                                    </p:anim>
                                    <p:anim calcmode="lin" valueType="num">
                                      <p:cBhvr>
                                        <p:cTn id="31" dur="500" fill="hold"/>
                                        <p:tgtEl>
                                          <p:spTgt spid="6"/>
                                        </p:tgtEl>
                                        <p:attrNameLst>
                                          <p:attrName>ppt_h</p:attrName>
                                        </p:attrNameLst>
                                      </p:cBhvr>
                                      <p:tavLst>
                                        <p:tav tm="0">
                                          <p:val>
                                            <p:fltVal val="0"/>
                                          </p:val>
                                        </p:tav>
                                        <p:tav tm="100000">
                                          <p:val>
                                            <p:strVal val="#ppt_h"/>
                                          </p:val>
                                        </p:tav>
                                      </p:tavLst>
                                    </p:anim>
                                    <p:animEffect transition="in" filter="fade">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2855358" y="2845277"/>
            <a:ext cx="3434046" cy="729984"/>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1" name="文本框 5"/>
          <p:cNvSpPr txBox="1"/>
          <p:nvPr/>
        </p:nvSpPr>
        <p:spPr>
          <a:xfrm>
            <a:off x="2984828" y="2955430"/>
            <a:ext cx="3176017" cy="507703"/>
          </a:xfrm>
          <a:prstGeom prst="rect">
            <a:avLst/>
          </a:prstGeom>
          <a:noFill/>
        </p:spPr>
        <p:txBody>
          <a:bodyPr wrap="square" rtlCol="0">
            <a:spAutoFit/>
          </a:bodyPr>
          <a:lstStyle>
            <a:defPPr>
              <a:defRPr lang="zh-CN"/>
            </a:defPPr>
            <a:lvl1pPr>
              <a:defRPr sz="4000">
                <a:solidFill>
                  <a:schemeClr val="accent1">
                    <a:lumMod val="50000"/>
                  </a:schemeClr>
                </a:solidFill>
                <a:latin typeface="微软雅黑" panose="020B0503020204020204" pitchFamily="34" charset="-122"/>
                <a:ea typeface="微软雅黑" panose="020B0503020204020204" pitchFamily="34" charset="-122"/>
              </a:defRPr>
            </a:lvl1pPr>
          </a:lstStyle>
          <a:p>
            <a:pPr algn="ctr"/>
            <a:r>
              <a:rPr lang="zh-CN" altLang="en-US" sz="2700" dirty="0">
                <a:solidFill>
                  <a:schemeClr val="accent1"/>
                </a:solidFill>
                <a:latin typeface="张海山锐线体简" panose="02000000000000000000" pitchFamily="2" charset="-122"/>
                <a:ea typeface="张海山锐线体简" panose="02000000000000000000" pitchFamily="2" charset="-122"/>
              </a:rPr>
              <a:t>加入你的标题描述</a:t>
            </a:r>
          </a:p>
        </p:txBody>
      </p:sp>
      <p:grpSp>
        <p:nvGrpSpPr>
          <p:cNvPr id="22" name="组合 21"/>
          <p:cNvGrpSpPr/>
          <p:nvPr/>
        </p:nvGrpSpPr>
        <p:grpSpPr>
          <a:xfrm>
            <a:off x="1976348" y="2856397"/>
            <a:ext cx="799156" cy="729984"/>
            <a:chOff x="0" y="532828"/>
            <a:chExt cx="759125" cy="568897"/>
          </a:xfrm>
          <a:solidFill>
            <a:schemeClr val="accent1"/>
          </a:solidFill>
        </p:grpSpPr>
        <p:sp>
          <p:nvSpPr>
            <p:cNvPr id="23" name="矩形 22"/>
            <p:cNvSpPr/>
            <p:nvPr/>
          </p:nvSpPr>
          <p:spPr>
            <a:xfrm>
              <a:off x="0" y="532828"/>
              <a:ext cx="238791"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4" name="矩形 23"/>
            <p:cNvSpPr/>
            <p:nvPr/>
          </p:nvSpPr>
          <p:spPr>
            <a:xfrm>
              <a:off x="341410" y="532828"/>
              <a:ext cx="107228"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5" name="矩形 24"/>
            <p:cNvSpPr/>
            <p:nvPr/>
          </p:nvSpPr>
          <p:spPr>
            <a:xfrm>
              <a:off x="551257" y="532828"/>
              <a:ext cx="67464"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6" name="矩形 25"/>
            <p:cNvSpPr/>
            <p:nvPr/>
          </p:nvSpPr>
          <p:spPr>
            <a:xfrm>
              <a:off x="721341" y="532828"/>
              <a:ext cx="37784"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nvGrpSpPr>
          <p:cNvPr id="33" name="组合 32"/>
          <p:cNvGrpSpPr/>
          <p:nvPr/>
        </p:nvGrpSpPr>
        <p:grpSpPr>
          <a:xfrm flipH="1">
            <a:off x="6379972" y="2845277"/>
            <a:ext cx="799156" cy="729984"/>
            <a:chOff x="0" y="532828"/>
            <a:chExt cx="759125" cy="568897"/>
          </a:xfrm>
          <a:solidFill>
            <a:schemeClr val="accent1"/>
          </a:solidFill>
        </p:grpSpPr>
        <p:sp>
          <p:nvSpPr>
            <p:cNvPr id="34" name="矩形 33"/>
            <p:cNvSpPr/>
            <p:nvPr/>
          </p:nvSpPr>
          <p:spPr>
            <a:xfrm>
              <a:off x="0" y="532828"/>
              <a:ext cx="238791"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5" name="矩形 34"/>
            <p:cNvSpPr/>
            <p:nvPr/>
          </p:nvSpPr>
          <p:spPr>
            <a:xfrm>
              <a:off x="341410" y="532828"/>
              <a:ext cx="107228"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sp>
          <p:nvSpPr>
            <p:cNvPr id="36" name="矩形 35"/>
            <p:cNvSpPr/>
            <p:nvPr/>
          </p:nvSpPr>
          <p:spPr>
            <a:xfrm>
              <a:off x="551257" y="532828"/>
              <a:ext cx="67464"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7" name="矩形 36"/>
            <p:cNvSpPr/>
            <p:nvPr/>
          </p:nvSpPr>
          <p:spPr>
            <a:xfrm>
              <a:off x="721341" y="532828"/>
              <a:ext cx="37784"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
        <p:nvSpPr>
          <p:cNvPr id="28" name="矩形 27"/>
          <p:cNvSpPr/>
          <p:nvPr/>
        </p:nvSpPr>
        <p:spPr>
          <a:xfrm>
            <a:off x="3131852" y="1203598"/>
            <a:ext cx="2877325" cy="11072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zh-CN" altLang="en-US" sz="3600" dirty="0">
                <a:solidFill>
                  <a:schemeClr val="accent2"/>
                </a:solidFill>
                <a:latin typeface="张海山锐线体简" panose="02000000000000000000" pitchFamily="2" charset="-122"/>
                <a:ea typeface="张海山锐线体简" panose="02000000000000000000" pitchFamily="2" charset="-122"/>
              </a:rPr>
              <a:t>第一章</a:t>
            </a:r>
            <a:endParaRPr lang="en-US" altLang="zh-CN" sz="3600" dirty="0">
              <a:solidFill>
                <a:schemeClr val="accent2"/>
              </a:solidFill>
              <a:latin typeface="张海山锐线体简" panose="02000000000000000000" pitchFamily="2" charset="-122"/>
              <a:ea typeface="张海山锐线体简" panose="02000000000000000000" pitchFamily="2" charset="-122"/>
            </a:endParaRPr>
          </a:p>
        </p:txBody>
      </p:sp>
      <p:sp>
        <p:nvSpPr>
          <p:cNvPr id="18" name="矩形 17"/>
          <p:cNvSpPr/>
          <p:nvPr/>
        </p:nvSpPr>
        <p:spPr>
          <a:xfrm>
            <a:off x="3133337" y="1635646"/>
            <a:ext cx="2877325" cy="11072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altLang="zh-CN" sz="2400" dirty="0">
                <a:solidFill>
                  <a:schemeClr val="accent2"/>
                </a:solidFill>
                <a:latin typeface="张海山锐线体简" panose="02000000000000000000" pitchFamily="2" charset="-122"/>
                <a:ea typeface="张海山锐线体简" panose="02000000000000000000" pitchFamily="2" charset="-122"/>
              </a:rPr>
              <a:t>The first chapter</a:t>
            </a:r>
            <a:endParaRPr lang="zh-CN" altLang="en-US" sz="3300" dirty="0">
              <a:solidFill>
                <a:schemeClr val="accent2"/>
              </a:solidFill>
              <a:latin typeface="张海山锐线体简" panose="02000000000000000000" pitchFamily="2" charset="-122"/>
              <a:ea typeface="张海山锐线体简" panose="02000000000000000000" pitchFamily="2"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750"/>
                                        <p:tgtEl>
                                          <p:spTgt spid="28"/>
                                        </p:tgtEl>
                                      </p:cBhvr>
                                    </p:animEffect>
                                    <p:anim calcmode="lin" valueType="num">
                                      <p:cBhvr>
                                        <p:cTn id="8" dur="750" fill="hold"/>
                                        <p:tgtEl>
                                          <p:spTgt spid="28"/>
                                        </p:tgtEl>
                                        <p:attrNameLst>
                                          <p:attrName>ppt_x</p:attrName>
                                        </p:attrNameLst>
                                      </p:cBhvr>
                                      <p:tavLst>
                                        <p:tav tm="0">
                                          <p:val>
                                            <p:strVal val="#ppt_x"/>
                                          </p:val>
                                        </p:tav>
                                        <p:tav tm="100000">
                                          <p:val>
                                            <p:strVal val="#ppt_x"/>
                                          </p:val>
                                        </p:tav>
                                      </p:tavLst>
                                    </p:anim>
                                    <p:anim calcmode="lin" valueType="num">
                                      <p:cBhvr>
                                        <p:cTn id="9" dur="750" fill="hold"/>
                                        <p:tgtEl>
                                          <p:spTgt spid="2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18"/>
                                        </p:tgtEl>
                                        <p:attrNameLst>
                                          <p:attrName>ppt_y</p:attrName>
                                        </p:attrNameLst>
                                      </p:cBhvr>
                                      <p:tavLst>
                                        <p:tav tm="0">
                                          <p:val>
                                            <p:strVal val="#ppt_y"/>
                                          </p:val>
                                        </p:tav>
                                        <p:tav tm="100000">
                                          <p:val>
                                            <p:strVal val="#ppt_y"/>
                                          </p:val>
                                        </p:tav>
                                      </p:tavLst>
                                    </p:anim>
                                    <p:anim calcmode="lin" valueType="num">
                                      <p:cBhvr>
                                        <p:cTn id="15"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18"/>
                                        </p:tgtEl>
                                      </p:cBhvr>
                                    </p:animEffect>
                                  </p:childTnLst>
                                </p:cTn>
                              </p:par>
                            </p:childTnLst>
                          </p:cTn>
                        </p:par>
                        <p:par>
                          <p:cTn id="18" fill="hold">
                            <p:stCondLst>
                              <p:cond delay="2049"/>
                            </p:stCondLst>
                            <p:childTnLst>
                              <p:par>
                                <p:cTn id="19" presetID="53" presetClass="entr" presetSubtype="16"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500" fill="hold"/>
                                        <p:tgtEl>
                                          <p:spTgt spid="17"/>
                                        </p:tgtEl>
                                        <p:attrNameLst>
                                          <p:attrName>ppt_w</p:attrName>
                                        </p:attrNameLst>
                                      </p:cBhvr>
                                      <p:tavLst>
                                        <p:tav tm="0">
                                          <p:val>
                                            <p:fltVal val="0"/>
                                          </p:val>
                                        </p:tav>
                                        <p:tav tm="100000">
                                          <p:val>
                                            <p:strVal val="#ppt_w"/>
                                          </p:val>
                                        </p:tav>
                                      </p:tavLst>
                                    </p:anim>
                                    <p:anim calcmode="lin" valueType="num">
                                      <p:cBhvr>
                                        <p:cTn id="22" dur="500" fill="hold"/>
                                        <p:tgtEl>
                                          <p:spTgt spid="17"/>
                                        </p:tgtEl>
                                        <p:attrNameLst>
                                          <p:attrName>ppt_h</p:attrName>
                                        </p:attrNameLst>
                                      </p:cBhvr>
                                      <p:tavLst>
                                        <p:tav tm="0">
                                          <p:val>
                                            <p:fltVal val="0"/>
                                          </p:val>
                                        </p:tav>
                                        <p:tav tm="100000">
                                          <p:val>
                                            <p:strVal val="#ppt_h"/>
                                          </p:val>
                                        </p:tav>
                                      </p:tavLst>
                                    </p:anim>
                                    <p:animEffect transition="in" filter="fade">
                                      <p:cBhvr>
                                        <p:cTn id="23" dur="500"/>
                                        <p:tgtEl>
                                          <p:spTgt spid="17"/>
                                        </p:tgtEl>
                                      </p:cBhvr>
                                    </p:animEffect>
                                  </p:childTnLst>
                                </p:cTn>
                              </p:par>
                            </p:childTnLst>
                          </p:cTn>
                        </p:par>
                        <p:par>
                          <p:cTn id="24" fill="hold">
                            <p:stCondLst>
                              <p:cond delay="2549"/>
                            </p:stCondLst>
                            <p:childTnLst>
                              <p:par>
                                <p:cTn id="25" presetID="10" presetClass="entr" presetSubtype="0"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par>
                                <p:cTn id="28" presetID="10" presetClass="entr" presetSubtype="0"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fade">
                                      <p:cBhvr>
                                        <p:cTn id="30" dur="500"/>
                                        <p:tgtEl>
                                          <p:spTgt spid="33"/>
                                        </p:tgtEl>
                                      </p:cBhvr>
                                    </p:animEffect>
                                  </p:childTnLst>
                                </p:cTn>
                              </p:par>
                            </p:childTnLst>
                          </p:cTn>
                        </p:par>
                        <p:par>
                          <p:cTn id="31" fill="hold">
                            <p:stCondLst>
                              <p:cond delay="3049"/>
                            </p:stCondLst>
                            <p:childTnLst>
                              <p:par>
                                <p:cTn id="32" presetID="53" presetClass="entr" presetSubtype="16" fill="hold" grpId="0" nodeType="afterEffect">
                                  <p:stCondLst>
                                    <p:cond delay="0"/>
                                  </p:stCondLst>
                                  <p:iterate type="lt">
                                    <p:tmPct val="10000"/>
                                  </p:iterate>
                                  <p:childTnLst>
                                    <p:set>
                                      <p:cBhvr>
                                        <p:cTn id="33" dur="1" fill="hold">
                                          <p:stCondLst>
                                            <p:cond delay="0"/>
                                          </p:stCondLst>
                                        </p:cTn>
                                        <p:tgtEl>
                                          <p:spTgt spid="21"/>
                                        </p:tgtEl>
                                        <p:attrNameLst>
                                          <p:attrName>style.visibility</p:attrName>
                                        </p:attrNameLst>
                                      </p:cBhvr>
                                      <p:to>
                                        <p:strVal val="visible"/>
                                      </p:to>
                                    </p:set>
                                    <p:anim calcmode="lin" valueType="num">
                                      <p:cBhvr>
                                        <p:cTn id="34" dur="500" fill="hold"/>
                                        <p:tgtEl>
                                          <p:spTgt spid="21"/>
                                        </p:tgtEl>
                                        <p:attrNameLst>
                                          <p:attrName>ppt_w</p:attrName>
                                        </p:attrNameLst>
                                      </p:cBhvr>
                                      <p:tavLst>
                                        <p:tav tm="0">
                                          <p:val>
                                            <p:fltVal val="0"/>
                                          </p:val>
                                        </p:tav>
                                        <p:tav tm="100000">
                                          <p:val>
                                            <p:strVal val="#ppt_w"/>
                                          </p:val>
                                        </p:tav>
                                      </p:tavLst>
                                    </p:anim>
                                    <p:anim calcmode="lin" valueType="num">
                                      <p:cBhvr>
                                        <p:cTn id="35" dur="500" fill="hold"/>
                                        <p:tgtEl>
                                          <p:spTgt spid="21"/>
                                        </p:tgtEl>
                                        <p:attrNameLst>
                                          <p:attrName>ppt_h</p:attrName>
                                        </p:attrNameLst>
                                      </p:cBhvr>
                                      <p:tavLst>
                                        <p:tav tm="0">
                                          <p:val>
                                            <p:fltVal val="0"/>
                                          </p:val>
                                        </p:tav>
                                        <p:tav tm="100000">
                                          <p:val>
                                            <p:strVal val="#ppt_h"/>
                                          </p:val>
                                        </p:tav>
                                      </p:tavLst>
                                    </p:anim>
                                    <p:animEffect transition="in" filter="fade">
                                      <p:cBhvr>
                                        <p:cTn id="3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1" grpId="0"/>
      <p:bldP spid="28"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452443" y="267494"/>
            <a:ext cx="2031325" cy="369332"/>
          </a:xfrm>
          <a:prstGeom prst="rect">
            <a:avLst/>
          </a:prstGeom>
        </p:spPr>
        <p:txBody>
          <a:bodyPr wrap="none">
            <a:spAutoFit/>
          </a:bodyPr>
          <a:lstStyle/>
          <a:p>
            <a:pPr algn="l"/>
            <a:r>
              <a:rPr lang="en-US" altLang="zh-CN" dirty="0">
                <a:solidFill>
                  <a:schemeClr val="tx2"/>
                </a:solidFill>
                <a:latin typeface="黑体" panose="02010609060101010101" charset="-122"/>
                <a:ea typeface="黑体" panose="02010609060101010101" charset="-122"/>
              </a:rPr>
              <a:t>单击此处添加标题</a:t>
            </a:r>
          </a:p>
        </p:txBody>
      </p:sp>
      <p:cxnSp>
        <p:nvCxnSpPr>
          <p:cNvPr id="18" name="直接连接符 17"/>
          <p:cNvCxnSpPr/>
          <p:nvPr/>
        </p:nvCxnSpPr>
        <p:spPr>
          <a:xfrm>
            <a:off x="535481" y="606048"/>
            <a:ext cx="2448856"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527861" y="659388"/>
            <a:ext cx="2448856"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22" name="组合 21"/>
          <p:cNvGrpSpPr/>
          <p:nvPr/>
        </p:nvGrpSpPr>
        <p:grpSpPr>
          <a:xfrm>
            <a:off x="763612" y="1425091"/>
            <a:ext cx="5190008" cy="487058"/>
            <a:chOff x="857249" y="1714500"/>
            <a:chExt cx="5328592" cy="500063"/>
          </a:xfrm>
        </p:grpSpPr>
        <p:sp>
          <p:nvSpPr>
            <p:cNvPr id="23" name="五边形 22"/>
            <p:cNvSpPr/>
            <p:nvPr/>
          </p:nvSpPr>
          <p:spPr>
            <a:xfrm>
              <a:off x="857249" y="1714500"/>
              <a:ext cx="1903856" cy="500063"/>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51448" tIns="25724" rIns="51448" bIns="25724" rtlCol="0" anchor="ctr"/>
            <a:lstStyle/>
            <a:p>
              <a:pPr algn="ctr"/>
              <a:endParaRPr lang="zh-CN" altLang="en-US" sz="1350">
                <a:solidFill>
                  <a:schemeClr val="tx2"/>
                </a:solidFill>
                <a:latin typeface="微软雅黑" panose="020B0503020204020204" pitchFamily="34" charset="-122"/>
                <a:ea typeface="微软雅黑" panose="020B0503020204020204" pitchFamily="34" charset="-122"/>
              </a:endParaRPr>
            </a:p>
          </p:txBody>
        </p:sp>
        <p:sp>
          <p:nvSpPr>
            <p:cNvPr id="24" name="矩形 23"/>
            <p:cNvSpPr/>
            <p:nvPr/>
          </p:nvSpPr>
          <p:spPr>
            <a:xfrm>
              <a:off x="2928567" y="1743076"/>
              <a:ext cx="3257274" cy="408831"/>
            </a:xfrm>
            <a:prstGeom prst="rect">
              <a:avLst/>
            </a:prstGeom>
          </p:spPr>
          <p:txBody>
            <a:bodyPr wrap="square" lIns="51448" tIns="25724" rIns="51448" bIns="25724">
              <a:spAutoFit/>
            </a:bodyPr>
            <a:lstStyle/>
            <a:p>
              <a:pPr>
                <a:spcBef>
                  <a:spcPts val="630"/>
                </a:spcBef>
                <a:spcAft>
                  <a:spcPts val="630"/>
                </a:spcAft>
              </a:pPr>
              <a:r>
                <a:rPr lang="zh-CN" altLang="en-US" sz="750" dirty="0">
                  <a:solidFill>
                    <a:schemeClr val="tx2"/>
                  </a:solidFill>
                  <a:latin typeface="微软雅黑" panose="020B0503020204020204" pitchFamily="34" charset="-122"/>
                  <a:ea typeface="微软雅黑" panose="020B0503020204020204" pitchFamily="34" charset="-122"/>
                </a:rPr>
                <a:t>请在此处输入您的文本，或者复制您的文本粘贴到此处请在此处请在此处输入您的文本，或者复制您的文本粘贴到此处请在此处或者复制您的文本粘贴到此处请在此处。</a:t>
              </a:r>
            </a:p>
          </p:txBody>
        </p:sp>
        <p:sp>
          <p:nvSpPr>
            <p:cNvPr id="25" name="矩形 24"/>
            <p:cNvSpPr/>
            <p:nvPr/>
          </p:nvSpPr>
          <p:spPr>
            <a:xfrm>
              <a:off x="1381108" y="1831108"/>
              <a:ext cx="817663" cy="266634"/>
            </a:xfrm>
            <a:prstGeom prst="rect">
              <a:avLst/>
            </a:prstGeom>
          </p:spPr>
          <p:txBody>
            <a:bodyPr wrap="none" lIns="51448" tIns="25724" rIns="51448" bIns="25724">
              <a:spAutoFit/>
            </a:bodyPr>
            <a:lstStyle/>
            <a:p>
              <a:pPr algn="ctr"/>
              <a:r>
                <a:rPr lang="zh-CN" altLang="en-US" sz="1350" dirty="0">
                  <a:solidFill>
                    <a:schemeClr val="bg2"/>
                  </a:solidFill>
                  <a:latin typeface="微软雅黑" panose="020B0503020204020204" pitchFamily="34" charset="-122"/>
                  <a:ea typeface="微软雅黑" panose="020B0503020204020204" pitchFamily="34" charset="-122"/>
                </a:rPr>
                <a:t>添加标题</a:t>
              </a:r>
            </a:p>
          </p:txBody>
        </p:sp>
      </p:grpSp>
      <p:grpSp>
        <p:nvGrpSpPr>
          <p:cNvPr id="26" name="组合 25"/>
          <p:cNvGrpSpPr/>
          <p:nvPr/>
        </p:nvGrpSpPr>
        <p:grpSpPr>
          <a:xfrm>
            <a:off x="763612" y="2161690"/>
            <a:ext cx="5190008" cy="487057"/>
            <a:chOff x="857249" y="2481722"/>
            <a:chExt cx="5328592" cy="500063"/>
          </a:xfrm>
        </p:grpSpPr>
        <p:sp>
          <p:nvSpPr>
            <p:cNvPr id="27" name="五边形 26"/>
            <p:cNvSpPr/>
            <p:nvPr/>
          </p:nvSpPr>
          <p:spPr>
            <a:xfrm>
              <a:off x="857249" y="2481722"/>
              <a:ext cx="1903856" cy="500063"/>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51448" tIns="25724" rIns="51448" bIns="25724" rtlCol="0" anchor="ctr"/>
            <a:lstStyle/>
            <a:p>
              <a:pPr algn="ctr"/>
              <a:endParaRPr lang="zh-CN" altLang="en-US" sz="1350">
                <a:solidFill>
                  <a:schemeClr val="tx2"/>
                </a:solidFill>
                <a:latin typeface="微软雅黑" panose="020B0503020204020204" pitchFamily="34" charset="-122"/>
                <a:ea typeface="微软雅黑" panose="020B0503020204020204" pitchFamily="34" charset="-122"/>
              </a:endParaRPr>
            </a:p>
          </p:txBody>
        </p:sp>
        <p:sp>
          <p:nvSpPr>
            <p:cNvPr id="28" name="矩形 27"/>
            <p:cNvSpPr/>
            <p:nvPr/>
          </p:nvSpPr>
          <p:spPr>
            <a:xfrm>
              <a:off x="2928567" y="2511905"/>
              <a:ext cx="3257274" cy="408832"/>
            </a:xfrm>
            <a:prstGeom prst="rect">
              <a:avLst/>
            </a:prstGeom>
          </p:spPr>
          <p:txBody>
            <a:bodyPr wrap="square" lIns="51448" tIns="25724" rIns="51448" bIns="25724">
              <a:spAutoFit/>
            </a:bodyPr>
            <a:lstStyle/>
            <a:p>
              <a:pPr>
                <a:spcBef>
                  <a:spcPts val="630"/>
                </a:spcBef>
                <a:spcAft>
                  <a:spcPts val="630"/>
                </a:spcAft>
              </a:pPr>
              <a:r>
                <a:rPr lang="zh-CN" altLang="en-US" sz="750" dirty="0">
                  <a:solidFill>
                    <a:schemeClr val="tx2"/>
                  </a:solidFill>
                  <a:latin typeface="微软雅黑" panose="020B0503020204020204" pitchFamily="34" charset="-122"/>
                  <a:ea typeface="微软雅黑" panose="020B0503020204020204" pitchFamily="34" charset="-122"/>
                </a:rPr>
                <a:t>请在此处输入您的文本，或者复制您的文本粘贴到此处请在此处请在此处输入您的文本，或者复制您的文本粘贴到此处请在此处或者复制您的文本粘贴到此处请在此处。</a:t>
              </a:r>
            </a:p>
          </p:txBody>
        </p:sp>
        <p:sp>
          <p:nvSpPr>
            <p:cNvPr id="29" name="矩形 28"/>
            <p:cNvSpPr/>
            <p:nvPr/>
          </p:nvSpPr>
          <p:spPr>
            <a:xfrm>
              <a:off x="1400346" y="2593254"/>
              <a:ext cx="817663" cy="266635"/>
            </a:xfrm>
            <a:prstGeom prst="rect">
              <a:avLst/>
            </a:prstGeom>
          </p:spPr>
          <p:txBody>
            <a:bodyPr wrap="none" lIns="51448" tIns="25724" rIns="51448" bIns="25724">
              <a:spAutoFit/>
            </a:bodyPr>
            <a:lstStyle/>
            <a:p>
              <a:pPr algn="ctr"/>
              <a:r>
                <a:rPr lang="zh-CN" altLang="en-US" sz="1350" dirty="0">
                  <a:solidFill>
                    <a:schemeClr val="bg2"/>
                  </a:solidFill>
                  <a:latin typeface="微软雅黑" panose="020B0503020204020204" pitchFamily="34" charset="-122"/>
                  <a:ea typeface="微软雅黑" panose="020B0503020204020204" pitchFamily="34" charset="-122"/>
                </a:rPr>
                <a:t>添加标题</a:t>
              </a:r>
            </a:p>
          </p:txBody>
        </p:sp>
      </p:grpSp>
      <p:grpSp>
        <p:nvGrpSpPr>
          <p:cNvPr id="30" name="组合 29"/>
          <p:cNvGrpSpPr/>
          <p:nvPr/>
        </p:nvGrpSpPr>
        <p:grpSpPr>
          <a:xfrm>
            <a:off x="763612" y="2908771"/>
            <a:ext cx="5190008" cy="487058"/>
            <a:chOff x="857249" y="3248944"/>
            <a:chExt cx="5328592" cy="500063"/>
          </a:xfrm>
        </p:grpSpPr>
        <p:sp>
          <p:nvSpPr>
            <p:cNvPr id="31" name="五边形 30"/>
            <p:cNvSpPr/>
            <p:nvPr/>
          </p:nvSpPr>
          <p:spPr>
            <a:xfrm>
              <a:off x="857249" y="3248944"/>
              <a:ext cx="1903856" cy="500063"/>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51448" tIns="25724" rIns="51448" bIns="25724" rtlCol="0" anchor="ctr"/>
            <a:lstStyle/>
            <a:p>
              <a:pPr algn="ctr"/>
              <a:endParaRPr lang="zh-CN" altLang="en-US" sz="1350" b="1" dirty="0">
                <a:solidFill>
                  <a:schemeClr val="tx2"/>
                </a:solidFill>
                <a:latin typeface="微软雅黑" panose="020B0503020204020204" pitchFamily="34" charset="-122"/>
                <a:ea typeface="微软雅黑" panose="020B0503020204020204" pitchFamily="34" charset="-122"/>
              </a:endParaRPr>
            </a:p>
          </p:txBody>
        </p:sp>
        <p:sp>
          <p:nvSpPr>
            <p:cNvPr id="32" name="矩形 31"/>
            <p:cNvSpPr/>
            <p:nvPr/>
          </p:nvSpPr>
          <p:spPr>
            <a:xfrm>
              <a:off x="2928567" y="3280735"/>
              <a:ext cx="3257274" cy="408831"/>
            </a:xfrm>
            <a:prstGeom prst="rect">
              <a:avLst/>
            </a:prstGeom>
          </p:spPr>
          <p:txBody>
            <a:bodyPr wrap="square" lIns="51448" tIns="25724" rIns="51448" bIns="25724">
              <a:spAutoFit/>
            </a:bodyPr>
            <a:lstStyle/>
            <a:p>
              <a:pPr>
                <a:spcBef>
                  <a:spcPts val="630"/>
                </a:spcBef>
                <a:spcAft>
                  <a:spcPts val="630"/>
                </a:spcAft>
              </a:pPr>
              <a:r>
                <a:rPr lang="zh-CN" altLang="en-US" sz="750" dirty="0">
                  <a:solidFill>
                    <a:schemeClr val="tx2"/>
                  </a:solidFill>
                  <a:latin typeface="微软雅黑" panose="020B0503020204020204" pitchFamily="34" charset="-122"/>
                  <a:ea typeface="微软雅黑" panose="020B0503020204020204" pitchFamily="34" charset="-122"/>
                </a:rPr>
                <a:t>请在此处输入您的文本，或者复制您的文本粘贴到此处请在此处请在此处输入您的文本，或者复制您的文本粘贴到此处请在此处或者复制您的文本粘贴到此处请在此处。</a:t>
              </a:r>
            </a:p>
          </p:txBody>
        </p:sp>
        <p:sp>
          <p:nvSpPr>
            <p:cNvPr id="33" name="矩形 32"/>
            <p:cNvSpPr/>
            <p:nvPr/>
          </p:nvSpPr>
          <p:spPr>
            <a:xfrm>
              <a:off x="1400346" y="3360476"/>
              <a:ext cx="817663" cy="266634"/>
            </a:xfrm>
            <a:prstGeom prst="rect">
              <a:avLst/>
            </a:prstGeom>
          </p:spPr>
          <p:txBody>
            <a:bodyPr wrap="none" lIns="51448" tIns="25724" rIns="51448" bIns="25724">
              <a:spAutoFit/>
            </a:bodyPr>
            <a:lstStyle/>
            <a:p>
              <a:pPr algn="ctr"/>
              <a:r>
                <a:rPr lang="zh-CN" altLang="en-US" sz="1350" dirty="0">
                  <a:solidFill>
                    <a:schemeClr val="bg2"/>
                  </a:solidFill>
                  <a:latin typeface="微软雅黑" panose="020B0503020204020204" pitchFamily="34" charset="-122"/>
                  <a:ea typeface="微软雅黑" panose="020B0503020204020204" pitchFamily="34" charset="-122"/>
                </a:rPr>
                <a:t>添加标题</a:t>
              </a:r>
            </a:p>
          </p:txBody>
        </p:sp>
      </p:grpSp>
      <p:grpSp>
        <p:nvGrpSpPr>
          <p:cNvPr id="34" name="组合 33"/>
          <p:cNvGrpSpPr/>
          <p:nvPr/>
        </p:nvGrpSpPr>
        <p:grpSpPr>
          <a:xfrm>
            <a:off x="763611" y="3655846"/>
            <a:ext cx="5260143" cy="487057"/>
            <a:chOff x="857249" y="4016166"/>
            <a:chExt cx="5400600" cy="500063"/>
          </a:xfrm>
        </p:grpSpPr>
        <p:sp>
          <p:nvSpPr>
            <p:cNvPr id="35" name="五边形 34"/>
            <p:cNvSpPr/>
            <p:nvPr/>
          </p:nvSpPr>
          <p:spPr>
            <a:xfrm>
              <a:off x="857249" y="4016166"/>
              <a:ext cx="1903856" cy="500063"/>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51448" tIns="25724" rIns="51448" bIns="25724" rtlCol="0" anchor="ctr"/>
            <a:lstStyle/>
            <a:p>
              <a:pPr algn="ctr"/>
              <a:endParaRPr lang="zh-CN" altLang="en-US" sz="1350">
                <a:solidFill>
                  <a:schemeClr val="tx2"/>
                </a:solidFill>
                <a:latin typeface="微软雅黑" panose="020B0503020204020204" pitchFamily="34" charset="-122"/>
                <a:ea typeface="微软雅黑" panose="020B0503020204020204" pitchFamily="34" charset="-122"/>
              </a:endParaRPr>
            </a:p>
          </p:txBody>
        </p:sp>
        <p:sp>
          <p:nvSpPr>
            <p:cNvPr id="36" name="矩形 35"/>
            <p:cNvSpPr/>
            <p:nvPr/>
          </p:nvSpPr>
          <p:spPr>
            <a:xfrm>
              <a:off x="2928567" y="4049564"/>
              <a:ext cx="3329282" cy="408832"/>
            </a:xfrm>
            <a:prstGeom prst="rect">
              <a:avLst/>
            </a:prstGeom>
          </p:spPr>
          <p:txBody>
            <a:bodyPr wrap="square" lIns="51448" tIns="25724" rIns="51448" bIns="25724">
              <a:spAutoFit/>
            </a:bodyPr>
            <a:lstStyle/>
            <a:p>
              <a:pPr>
                <a:spcBef>
                  <a:spcPts val="630"/>
                </a:spcBef>
                <a:spcAft>
                  <a:spcPts val="630"/>
                </a:spcAft>
              </a:pPr>
              <a:r>
                <a:rPr lang="zh-CN" altLang="en-US" sz="750" dirty="0">
                  <a:solidFill>
                    <a:schemeClr val="tx2"/>
                  </a:solidFill>
                  <a:latin typeface="微软雅黑" panose="020B0503020204020204" pitchFamily="34" charset="-122"/>
                  <a:ea typeface="微软雅黑" panose="020B0503020204020204" pitchFamily="34" charset="-122"/>
                </a:rPr>
                <a:t>请在此处输入您的文本，或者复制您的文本粘贴到此处请在此处请在此处输入您的文本，或者复制您的文本粘贴到此处请在此处或者复制您的文本粘贴到此处请在此处。</a:t>
              </a:r>
            </a:p>
          </p:txBody>
        </p:sp>
        <p:sp>
          <p:nvSpPr>
            <p:cNvPr id="37" name="矩形 36"/>
            <p:cNvSpPr/>
            <p:nvPr/>
          </p:nvSpPr>
          <p:spPr>
            <a:xfrm>
              <a:off x="1400345" y="4127698"/>
              <a:ext cx="817664" cy="266635"/>
            </a:xfrm>
            <a:prstGeom prst="rect">
              <a:avLst/>
            </a:prstGeom>
          </p:spPr>
          <p:txBody>
            <a:bodyPr wrap="none" lIns="51448" tIns="25724" rIns="51448" bIns="25724">
              <a:spAutoFit/>
            </a:bodyPr>
            <a:lstStyle/>
            <a:p>
              <a:pPr algn="ctr"/>
              <a:r>
                <a:rPr lang="zh-CN" altLang="en-US" sz="1350" dirty="0">
                  <a:solidFill>
                    <a:schemeClr val="bg2"/>
                  </a:solidFill>
                  <a:latin typeface="微软雅黑" panose="020B0503020204020204" pitchFamily="34" charset="-122"/>
                  <a:ea typeface="微软雅黑" panose="020B0503020204020204" pitchFamily="34" charset="-122"/>
                </a:rPr>
                <a:t>添加标题</a:t>
              </a:r>
            </a:p>
          </p:txBody>
        </p:sp>
      </p:grpSp>
      <p:cxnSp>
        <p:nvCxnSpPr>
          <p:cNvPr id="38" name="直接连接符 37"/>
          <p:cNvCxnSpPr/>
          <p:nvPr/>
        </p:nvCxnSpPr>
        <p:spPr>
          <a:xfrm>
            <a:off x="764464" y="2026157"/>
            <a:ext cx="500154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764464" y="2777616"/>
            <a:ext cx="500154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764464" y="3529076"/>
            <a:ext cx="500154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41" name="图片 40"/>
          <p:cNvPicPr>
            <a:picLocks noChangeAspect="1"/>
          </p:cNvPicPr>
          <p:nvPr/>
        </p:nvPicPr>
        <p:blipFill rotWithShape="1">
          <a:blip r:embed="rId3" cstate="email">
            <a:extLst>
              <a:ext uri="{BEBA8EAE-BF5A-486C-A8C5-ECC9F3942E4B}">
                <a14:imgProps xmlns:a14="http://schemas.microsoft.com/office/drawing/2010/main">
                  <a14:imgLayer r:embed="rId4">
                    <a14:imgEffect>
                      <a14:saturation sat="0"/>
                    </a14:imgEffect>
                  </a14:imgLayer>
                </a14:imgProps>
              </a:ext>
            </a:extLst>
          </a:blip>
          <a:srcRect/>
          <a:stretch>
            <a:fillRect/>
          </a:stretch>
        </p:blipFill>
        <p:spPr>
          <a:xfrm>
            <a:off x="6146959" y="513943"/>
            <a:ext cx="2382203" cy="393001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1000"/>
                                        <p:tgtEl>
                                          <p:spTgt spid="41"/>
                                        </p:tgtEl>
                                      </p:cBhvr>
                                    </p:animEffect>
                                    <p:anim calcmode="lin" valueType="num">
                                      <p:cBhvr>
                                        <p:cTn id="8" dur="1000" fill="hold"/>
                                        <p:tgtEl>
                                          <p:spTgt spid="41"/>
                                        </p:tgtEl>
                                        <p:attrNameLst>
                                          <p:attrName>ppt_x</p:attrName>
                                        </p:attrNameLst>
                                      </p:cBhvr>
                                      <p:tavLst>
                                        <p:tav tm="0">
                                          <p:val>
                                            <p:strVal val="#ppt_x"/>
                                          </p:val>
                                        </p:tav>
                                        <p:tav tm="100000">
                                          <p:val>
                                            <p:strVal val="#ppt_x"/>
                                          </p:val>
                                        </p:tav>
                                      </p:tavLst>
                                    </p:anim>
                                    <p:anim calcmode="lin" valueType="num">
                                      <p:cBhvr>
                                        <p:cTn id="9" dur="1000" fill="hold"/>
                                        <p:tgtEl>
                                          <p:spTgt spid="4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p:cTn id="13" dur="500" fill="hold"/>
                                        <p:tgtEl>
                                          <p:spTgt spid="22"/>
                                        </p:tgtEl>
                                        <p:attrNameLst>
                                          <p:attrName>ppt_w</p:attrName>
                                        </p:attrNameLst>
                                      </p:cBhvr>
                                      <p:tavLst>
                                        <p:tav tm="0">
                                          <p:val>
                                            <p:fltVal val="0"/>
                                          </p:val>
                                        </p:tav>
                                        <p:tav tm="100000">
                                          <p:val>
                                            <p:strVal val="#ppt_w"/>
                                          </p:val>
                                        </p:tav>
                                      </p:tavLst>
                                    </p:anim>
                                    <p:anim calcmode="lin" valueType="num">
                                      <p:cBhvr>
                                        <p:cTn id="14" dur="500" fill="hold"/>
                                        <p:tgtEl>
                                          <p:spTgt spid="22"/>
                                        </p:tgtEl>
                                        <p:attrNameLst>
                                          <p:attrName>ppt_h</p:attrName>
                                        </p:attrNameLst>
                                      </p:cBhvr>
                                      <p:tavLst>
                                        <p:tav tm="0">
                                          <p:val>
                                            <p:fltVal val="0"/>
                                          </p:val>
                                        </p:tav>
                                        <p:tav tm="100000">
                                          <p:val>
                                            <p:strVal val="#ppt_h"/>
                                          </p:val>
                                        </p:tav>
                                      </p:tavLst>
                                    </p:anim>
                                    <p:animEffect transition="in" filter="fade">
                                      <p:cBhvr>
                                        <p:cTn id="15" dur="500"/>
                                        <p:tgtEl>
                                          <p:spTgt spid="22"/>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500"/>
                                        <p:tgtEl>
                                          <p:spTgt spid="38"/>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p:cTn id="23" dur="500" fill="hold"/>
                                        <p:tgtEl>
                                          <p:spTgt spid="26"/>
                                        </p:tgtEl>
                                        <p:attrNameLst>
                                          <p:attrName>ppt_w</p:attrName>
                                        </p:attrNameLst>
                                      </p:cBhvr>
                                      <p:tavLst>
                                        <p:tav tm="0">
                                          <p:val>
                                            <p:fltVal val="0"/>
                                          </p:val>
                                        </p:tav>
                                        <p:tav tm="100000">
                                          <p:val>
                                            <p:strVal val="#ppt_w"/>
                                          </p:val>
                                        </p:tav>
                                      </p:tavLst>
                                    </p:anim>
                                    <p:anim calcmode="lin" valueType="num">
                                      <p:cBhvr>
                                        <p:cTn id="24" dur="500" fill="hold"/>
                                        <p:tgtEl>
                                          <p:spTgt spid="26"/>
                                        </p:tgtEl>
                                        <p:attrNameLst>
                                          <p:attrName>ppt_h</p:attrName>
                                        </p:attrNameLst>
                                      </p:cBhvr>
                                      <p:tavLst>
                                        <p:tav tm="0">
                                          <p:val>
                                            <p:fltVal val="0"/>
                                          </p:val>
                                        </p:tav>
                                        <p:tav tm="100000">
                                          <p:val>
                                            <p:strVal val="#ppt_h"/>
                                          </p:val>
                                        </p:tav>
                                      </p:tavLst>
                                    </p:anim>
                                    <p:animEffect transition="in" filter="fade">
                                      <p:cBhvr>
                                        <p:cTn id="25" dur="500"/>
                                        <p:tgtEl>
                                          <p:spTgt spid="26"/>
                                        </p:tgtEl>
                                      </p:cBhvr>
                                    </p:animEffect>
                                  </p:childTnLst>
                                </p:cTn>
                              </p:par>
                            </p:childTnLst>
                          </p:cTn>
                        </p:par>
                        <p:par>
                          <p:cTn id="26" fill="hold">
                            <p:stCondLst>
                              <p:cond delay="2500"/>
                            </p:stCondLst>
                            <p:childTnLst>
                              <p:par>
                                <p:cTn id="27" presetID="10"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500"/>
                                        <p:tgtEl>
                                          <p:spTgt spid="39"/>
                                        </p:tgtEl>
                                      </p:cBhvr>
                                    </p:animEffect>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30"/>
                                        </p:tgtEl>
                                        <p:attrNameLst>
                                          <p:attrName>style.visibility</p:attrName>
                                        </p:attrNameLst>
                                      </p:cBhvr>
                                      <p:to>
                                        <p:strVal val="visible"/>
                                      </p:to>
                                    </p:set>
                                    <p:anim calcmode="lin" valueType="num">
                                      <p:cBhvr>
                                        <p:cTn id="33" dur="500" fill="hold"/>
                                        <p:tgtEl>
                                          <p:spTgt spid="30"/>
                                        </p:tgtEl>
                                        <p:attrNameLst>
                                          <p:attrName>ppt_w</p:attrName>
                                        </p:attrNameLst>
                                      </p:cBhvr>
                                      <p:tavLst>
                                        <p:tav tm="0">
                                          <p:val>
                                            <p:fltVal val="0"/>
                                          </p:val>
                                        </p:tav>
                                        <p:tav tm="100000">
                                          <p:val>
                                            <p:strVal val="#ppt_w"/>
                                          </p:val>
                                        </p:tav>
                                      </p:tavLst>
                                    </p:anim>
                                    <p:anim calcmode="lin" valueType="num">
                                      <p:cBhvr>
                                        <p:cTn id="34" dur="500" fill="hold"/>
                                        <p:tgtEl>
                                          <p:spTgt spid="30"/>
                                        </p:tgtEl>
                                        <p:attrNameLst>
                                          <p:attrName>ppt_h</p:attrName>
                                        </p:attrNameLst>
                                      </p:cBhvr>
                                      <p:tavLst>
                                        <p:tav tm="0">
                                          <p:val>
                                            <p:fltVal val="0"/>
                                          </p:val>
                                        </p:tav>
                                        <p:tav tm="100000">
                                          <p:val>
                                            <p:strVal val="#ppt_h"/>
                                          </p:val>
                                        </p:tav>
                                      </p:tavLst>
                                    </p:anim>
                                    <p:animEffect transition="in" filter="fade">
                                      <p:cBhvr>
                                        <p:cTn id="35" dur="500"/>
                                        <p:tgtEl>
                                          <p:spTgt spid="30"/>
                                        </p:tgtEl>
                                      </p:cBhvr>
                                    </p:animEffect>
                                  </p:childTnLst>
                                </p:cTn>
                              </p:par>
                            </p:childTnLst>
                          </p:cTn>
                        </p:par>
                        <p:par>
                          <p:cTn id="36" fill="hold">
                            <p:stCondLst>
                              <p:cond delay="3500"/>
                            </p:stCondLst>
                            <p:childTnLst>
                              <p:par>
                                <p:cTn id="37" presetID="10" presetClass="entr" presetSubtype="0" fill="hold" nodeType="after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fade">
                                      <p:cBhvr>
                                        <p:cTn id="39" dur="500"/>
                                        <p:tgtEl>
                                          <p:spTgt spid="40"/>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p:cTn id="43" dur="500" fill="hold"/>
                                        <p:tgtEl>
                                          <p:spTgt spid="34"/>
                                        </p:tgtEl>
                                        <p:attrNameLst>
                                          <p:attrName>ppt_w</p:attrName>
                                        </p:attrNameLst>
                                      </p:cBhvr>
                                      <p:tavLst>
                                        <p:tav tm="0">
                                          <p:val>
                                            <p:fltVal val="0"/>
                                          </p:val>
                                        </p:tav>
                                        <p:tav tm="100000">
                                          <p:val>
                                            <p:strVal val="#ppt_w"/>
                                          </p:val>
                                        </p:tav>
                                      </p:tavLst>
                                    </p:anim>
                                    <p:anim calcmode="lin" valueType="num">
                                      <p:cBhvr>
                                        <p:cTn id="44" dur="500" fill="hold"/>
                                        <p:tgtEl>
                                          <p:spTgt spid="34"/>
                                        </p:tgtEl>
                                        <p:attrNameLst>
                                          <p:attrName>ppt_h</p:attrName>
                                        </p:attrNameLst>
                                      </p:cBhvr>
                                      <p:tavLst>
                                        <p:tav tm="0">
                                          <p:val>
                                            <p:fltVal val="0"/>
                                          </p:val>
                                        </p:tav>
                                        <p:tav tm="100000">
                                          <p:val>
                                            <p:strVal val="#ppt_h"/>
                                          </p:val>
                                        </p:tav>
                                      </p:tavLst>
                                    </p:anim>
                                    <p:animEffect transition="in" filter="fade">
                                      <p:cBhvr>
                                        <p:cTn id="4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rot="2700000">
            <a:off x="1752856" y="1539166"/>
            <a:ext cx="2065167" cy="20651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lumMod val="75000"/>
                  <a:lumOff val="25000"/>
                </a:schemeClr>
              </a:solidFill>
            </a:endParaRPr>
          </a:p>
        </p:txBody>
      </p:sp>
      <p:sp>
        <p:nvSpPr>
          <p:cNvPr id="9" name="矩形 8"/>
          <p:cNvSpPr/>
          <p:nvPr/>
        </p:nvSpPr>
        <p:spPr>
          <a:xfrm rot="13500000" flipV="1">
            <a:off x="1425455" y="1539167"/>
            <a:ext cx="2065167" cy="2065167"/>
          </a:xfrm>
          <a:prstGeom prst="rect">
            <a:avLst/>
          </a:prstGeom>
          <a:blipFill dpi="0" rotWithShape="0">
            <a:blip r:embed="rId2"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lumMod val="75000"/>
                  <a:lumOff val="25000"/>
                </a:schemeClr>
              </a:solidFill>
            </a:endParaRPr>
          </a:p>
        </p:txBody>
      </p:sp>
      <p:sp>
        <p:nvSpPr>
          <p:cNvPr id="10" name="TextBox 76"/>
          <p:cNvSpPr txBox="1"/>
          <p:nvPr/>
        </p:nvSpPr>
        <p:spPr>
          <a:xfrm>
            <a:off x="4447081" y="1942203"/>
            <a:ext cx="1007304" cy="323165"/>
          </a:xfrm>
          <a:prstGeom prst="rect">
            <a:avLst/>
          </a:prstGeom>
          <a:noFill/>
        </p:spPr>
        <p:txBody>
          <a:bodyPr wrap="square" rtlCol="0">
            <a:spAutoFit/>
          </a:bodyPr>
          <a:lstStyle/>
          <a:p>
            <a:r>
              <a:rPr lang="zh-CN" altLang="en-US" sz="1500" b="1" dirty="0">
                <a:solidFill>
                  <a:schemeClr val="tx2"/>
                </a:solidFill>
                <a:latin typeface="微软雅黑" panose="020B0503020204020204" pitchFamily="34" charset="-122"/>
                <a:ea typeface="微软雅黑" panose="020B0503020204020204" pitchFamily="34" charset="-122"/>
              </a:rPr>
              <a:t>添加标题</a:t>
            </a:r>
          </a:p>
        </p:txBody>
      </p:sp>
      <p:sp>
        <p:nvSpPr>
          <p:cNvPr id="11" name="文本框 10"/>
          <p:cNvSpPr txBox="1"/>
          <p:nvPr/>
        </p:nvSpPr>
        <p:spPr>
          <a:xfrm>
            <a:off x="4447081" y="2219202"/>
            <a:ext cx="3174491" cy="722505"/>
          </a:xfrm>
          <a:prstGeom prst="rect">
            <a:avLst/>
          </a:prstGeom>
          <a:noFill/>
        </p:spPr>
        <p:txBody>
          <a:bodyPr wrap="square" rtlCol="0">
            <a:spAutoFit/>
          </a:bodyPr>
          <a:lstStyle/>
          <a:p>
            <a:pPr>
              <a:lnSpc>
                <a:spcPct val="130000"/>
              </a:lnSpc>
            </a:pPr>
            <a:r>
              <a:rPr lang="zh-CN" altLang="en-US" sz="1050" dirty="0">
                <a:solidFill>
                  <a:schemeClr val="tx2"/>
                </a:solidFill>
                <a:latin typeface="微软雅黑" panose="020B0503020204020204" pitchFamily="34" charset="-122"/>
                <a:ea typeface="微软雅黑" panose="020B0503020204020204" pitchFamily="34" charset="-122"/>
              </a:rPr>
              <a:t>请在此添加文字说明，模板。请在此添加文字说明，模板。请在此添加文字说明，模板。请在此添加文字说明，模板。</a:t>
            </a:r>
          </a:p>
        </p:txBody>
      </p:sp>
      <p:sp>
        <p:nvSpPr>
          <p:cNvPr id="7" name="矩形 6"/>
          <p:cNvSpPr/>
          <p:nvPr/>
        </p:nvSpPr>
        <p:spPr>
          <a:xfrm>
            <a:off x="452443" y="267494"/>
            <a:ext cx="2031325" cy="369332"/>
          </a:xfrm>
          <a:prstGeom prst="rect">
            <a:avLst/>
          </a:prstGeom>
        </p:spPr>
        <p:txBody>
          <a:bodyPr wrap="none">
            <a:spAutoFit/>
          </a:bodyPr>
          <a:lstStyle/>
          <a:p>
            <a:pPr algn="l"/>
            <a:r>
              <a:rPr lang="en-US" altLang="zh-CN" dirty="0">
                <a:solidFill>
                  <a:schemeClr val="tx2"/>
                </a:solidFill>
                <a:latin typeface="黑体" panose="02010609060101010101" charset="-122"/>
                <a:ea typeface="黑体" panose="02010609060101010101" charset="-122"/>
              </a:rPr>
              <a:t>单击此处添加标题</a:t>
            </a:r>
          </a:p>
        </p:txBody>
      </p:sp>
      <p:cxnSp>
        <p:nvCxnSpPr>
          <p:cNvPr id="12" name="直接连接符 11"/>
          <p:cNvCxnSpPr/>
          <p:nvPr/>
        </p:nvCxnSpPr>
        <p:spPr>
          <a:xfrm>
            <a:off x="535481" y="606048"/>
            <a:ext cx="2448856"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527861" y="659388"/>
            <a:ext cx="2448856"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up)">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950499" y="2376515"/>
            <a:ext cx="3377992" cy="1082604"/>
          </a:xfrm>
          <a:prstGeom prst="rect">
            <a:avLst/>
          </a:prstGeom>
          <a:noFill/>
        </p:spPr>
        <p:txBody>
          <a:bodyPr wrap="square" rtlCol="0">
            <a:spAutoFit/>
          </a:bodyPr>
          <a:lstStyle/>
          <a:p>
            <a:pPr>
              <a:lnSpc>
                <a:spcPct val="130000"/>
              </a:lnSpc>
            </a:pPr>
            <a:r>
              <a:rPr lang="zh-CN" altLang="en-US" sz="825" dirty="0">
                <a:solidFill>
                  <a:schemeClr val="tx2"/>
                </a:solidFill>
                <a:latin typeface="微软雅黑" panose="020B0503020204020204" pitchFamily="34" charset="-122"/>
                <a:ea typeface="微软雅黑" panose="020B0503020204020204" pitchFamily="34" charset="-122"/>
              </a:rPr>
              <a:t>请在此添加文字说明，模板。请在此添加文字说明，模板。请在此添加文字说明，模板。请在此添加文字说明，模板。</a:t>
            </a:r>
          </a:p>
          <a:p>
            <a:pPr marL="214630" indent="-214630">
              <a:lnSpc>
                <a:spcPct val="130000"/>
              </a:lnSpc>
              <a:buFont typeface="+mj-lt"/>
              <a:buAutoNum type="romanUcPeriod"/>
            </a:pPr>
            <a:endParaRPr lang="en-US" altLang="zh-CN" sz="825" dirty="0">
              <a:solidFill>
                <a:schemeClr val="tx2"/>
              </a:solidFill>
              <a:latin typeface="微软雅黑" panose="020B0503020204020204" pitchFamily="34" charset="-122"/>
              <a:ea typeface="微软雅黑" panose="020B0503020204020204" pitchFamily="34" charset="-122"/>
            </a:endParaRPr>
          </a:p>
          <a:p>
            <a:pPr marL="214630" indent="-214630">
              <a:lnSpc>
                <a:spcPct val="130000"/>
              </a:lnSpc>
              <a:buFont typeface="+mj-lt"/>
              <a:buAutoNum type="romanUcPeriod"/>
            </a:pPr>
            <a:endParaRPr lang="en-US" altLang="zh-CN" sz="825" dirty="0">
              <a:solidFill>
                <a:schemeClr val="tx2"/>
              </a:solidFill>
              <a:latin typeface="微软雅黑" panose="020B0503020204020204" pitchFamily="34" charset="-122"/>
              <a:ea typeface="微软雅黑" panose="020B0503020204020204" pitchFamily="34" charset="-122"/>
            </a:endParaRPr>
          </a:p>
          <a:p>
            <a:pPr>
              <a:lnSpc>
                <a:spcPct val="130000"/>
              </a:lnSpc>
            </a:pPr>
            <a:r>
              <a:rPr lang="zh-CN" altLang="en-US" sz="825" dirty="0">
                <a:solidFill>
                  <a:schemeClr val="tx2"/>
                </a:solidFill>
                <a:latin typeface="微软雅黑" panose="020B0503020204020204" pitchFamily="34" charset="-122"/>
                <a:ea typeface="微软雅黑" panose="020B0503020204020204" pitchFamily="34" charset="-122"/>
              </a:rPr>
              <a:t>请在此添加文字说明，模板。请在此添加文字说明，模板。请在此添加文字说明，模板。请在此添加文字说明，模板。</a:t>
            </a:r>
          </a:p>
        </p:txBody>
      </p:sp>
      <p:sp>
        <p:nvSpPr>
          <p:cNvPr id="9" name="TextBox 76"/>
          <p:cNvSpPr txBox="1"/>
          <p:nvPr/>
        </p:nvSpPr>
        <p:spPr>
          <a:xfrm>
            <a:off x="950499" y="1984100"/>
            <a:ext cx="1331282" cy="415498"/>
          </a:xfrm>
          <a:prstGeom prst="rect">
            <a:avLst/>
          </a:prstGeom>
          <a:noFill/>
        </p:spPr>
        <p:txBody>
          <a:bodyPr wrap="square" rtlCol="0">
            <a:spAutoFit/>
          </a:bodyPr>
          <a:lstStyle/>
          <a:p>
            <a:r>
              <a:rPr lang="zh-CN" altLang="en-US" sz="2100" dirty="0">
                <a:solidFill>
                  <a:schemeClr val="tx2"/>
                </a:solidFill>
                <a:latin typeface="微软雅黑" panose="020B0503020204020204" pitchFamily="34" charset="-122"/>
                <a:ea typeface="微软雅黑" panose="020B0503020204020204" pitchFamily="34" charset="-122"/>
              </a:rPr>
              <a:t>添加标题</a:t>
            </a:r>
          </a:p>
        </p:txBody>
      </p:sp>
      <p:sp>
        <p:nvSpPr>
          <p:cNvPr id="10" name="Rectangle 2"/>
          <p:cNvSpPr/>
          <p:nvPr/>
        </p:nvSpPr>
        <p:spPr bwMode="auto">
          <a:xfrm>
            <a:off x="4819415" y="2944835"/>
            <a:ext cx="1696801" cy="1427140"/>
          </a:xfrm>
          <a:prstGeom prst="rect">
            <a:avLst/>
          </a:prstGeom>
          <a:blipFill>
            <a:blip r:embed="rId2" cstate="email"/>
            <a:srcRect/>
            <a:stretch>
              <a:fillRect/>
            </a:stretch>
          </a:blipFill>
          <a:ln w="12700" cmpd="sng">
            <a:noFill/>
            <a:miter lim="800000"/>
          </a:ln>
        </p:spPr>
        <p:txBody>
          <a:bodyPr anchor="ctr"/>
          <a:lstStyle/>
          <a:p>
            <a:pPr algn="ctr"/>
            <a:endParaRPr lang="en-US" altLang="zh-CN" sz="825" dirty="0">
              <a:solidFill>
                <a:schemeClr val="bg1"/>
              </a:solidFill>
              <a:latin typeface="+mn-ea"/>
            </a:endParaRPr>
          </a:p>
        </p:txBody>
      </p:sp>
      <p:sp>
        <p:nvSpPr>
          <p:cNvPr id="11" name="Rectangle 2"/>
          <p:cNvSpPr/>
          <p:nvPr/>
        </p:nvSpPr>
        <p:spPr bwMode="auto">
          <a:xfrm>
            <a:off x="6579812" y="2944835"/>
            <a:ext cx="1660899" cy="1427140"/>
          </a:xfrm>
          <a:prstGeom prst="rect">
            <a:avLst/>
          </a:prstGeom>
          <a:solidFill>
            <a:schemeClr val="accent2"/>
          </a:solidFill>
          <a:ln w="12700" cmpd="sng">
            <a:noFill/>
            <a:miter lim="800000"/>
          </a:ln>
        </p:spPr>
        <p:txBody>
          <a:bodyPr anchor="ctr"/>
          <a:lstStyle/>
          <a:p>
            <a:pPr algn="ctr"/>
            <a:endParaRPr lang="en-US" altLang="zh-CN" sz="825" dirty="0">
              <a:solidFill>
                <a:schemeClr val="bg1"/>
              </a:solidFill>
              <a:latin typeface="+mn-ea"/>
            </a:endParaRPr>
          </a:p>
        </p:txBody>
      </p:sp>
      <p:sp>
        <p:nvSpPr>
          <p:cNvPr id="13" name="Rectangle 2"/>
          <p:cNvSpPr/>
          <p:nvPr/>
        </p:nvSpPr>
        <p:spPr bwMode="auto">
          <a:xfrm>
            <a:off x="4819415" y="1438903"/>
            <a:ext cx="1697273" cy="1420185"/>
          </a:xfrm>
          <a:prstGeom prst="rect">
            <a:avLst/>
          </a:prstGeom>
          <a:solidFill>
            <a:schemeClr val="accent1"/>
          </a:solidFill>
          <a:ln w="12700" cmpd="sng">
            <a:noFill/>
            <a:miter lim="800000"/>
          </a:ln>
        </p:spPr>
        <p:txBody>
          <a:bodyPr anchor="ctr"/>
          <a:lstStyle/>
          <a:p>
            <a:pPr algn="ctr"/>
            <a:endParaRPr lang="en-US" altLang="zh-CN" sz="825" dirty="0">
              <a:solidFill>
                <a:schemeClr val="bg1"/>
              </a:solidFill>
              <a:latin typeface="+mn-ea"/>
            </a:endParaRPr>
          </a:p>
        </p:txBody>
      </p:sp>
      <p:sp>
        <p:nvSpPr>
          <p:cNvPr id="14" name="Rectangle 2"/>
          <p:cNvSpPr/>
          <p:nvPr/>
        </p:nvSpPr>
        <p:spPr bwMode="auto">
          <a:xfrm>
            <a:off x="6588125" y="1438903"/>
            <a:ext cx="1652586" cy="1420185"/>
          </a:xfrm>
          <a:prstGeom prst="rect">
            <a:avLst/>
          </a:prstGeom>
          <a:blipFill>
            <a:blip r:embed="rId3" cstate="email"/>
            <a:srcRect/>
            <a:stretch>
              <a:fillRect/>
            </a:stretch>
          </a:blipFill>
          <a:ln w="12700" cmpd="sng">
            <a:noFill/>
            <a:miter lim="800000"/>
          </a:ln>
        </p:spPr>
        <p:txBody>
          <a:bodyPr anchor="ctr"/>
          <a:lstStyle/>
          <a:p>
            <a:pPr algn="ctr"/>
            <a:endParaRPr lang="en-US" altLang="zh-CN" sz="825" dirty="0">
              <a:solidFill>
                <a:schemeClr val="bg1"/>
              </a:solidFill>
              <a:latin typeface="+mn-ea"/>
            </a:endParaRPr>
          </a:p>
        </p:txBody>
      </p:sp>
      <p:grpSp>
        <p:nvGrpSpPr>
          <p:cNvPr id="15" name="组合 14"/>
          <p:cNvGrpSpPr/>
          <p:nvPr/>
        </p:nvGrpSpPr>
        <p:grpSpPr>
          <a:xfrm>
            <a:off x="6860829" y="3194181"/>
            <a:ext cx="1028468" cy="951748"/>
            <a:chOff x="2438399" y="4906963"/>
            <a:chExt cx="465137" cy="430213"/>
          </a:xfrm>
          <a:solidFill>
            <a:schemeClr val="bg1"/>
          </a:solidFill>
        </p:grpSpPr>
        <p:sp>
          <p:nvSpPr>
            <p:cNvPr id="16" name="Freeform 43"/>
            <p:cNvSpPr>
              <a:spLocks noEditPoints="1"/>
            </p:cNvSpPr>
            <p:nvPr/>
          </p:nvSpPr>
          <p:spPr bwMode="auto">
            <a:xfrm>
              <a:off x="2438399" y="5080001"/>
              <a:ext cx="230187" cy="231775"/>
            </a:xfrm>
            <a:custGeom>
              <a:avLst/>
              <a:gdLst>
                <a:gd name="T0" fmla="*/ 101 w 351"/>
                <a:gd name="T1" fmla="*/ 239 h 353"/>
                <a:gd name="T2" fmla="*/ 172 w 351"/>
                <a:gd name="T3" fmla="*/ 119 h 353"/>
                <a:gd name="T4" fmla="*/ 234 w 351"/>
                <a:gd name="T5" fmla="*/ 151 h 353"/>
                <a:gd name="T6" fmla="*/ 188 w 351"/>
                <a:gd name="T7" fmla="*/ 0 h 353"/>
                <a:gd name="T8" fmla="*/ 1 w 351"/>
                <a:gd name="T9" fmla="*/ 31 h 353"/>
                <a:gd name="T10" fmla="*/ 56 w 351"/>
                <a:gd name="T11" fmla="*/ 60 h 353"/>
                <a:gd name="T12" fmla="*/ 14 w 351"/>
                <a:gd name="T13" fmla="*/ 123 h 353"/>
                <a:gd name="T14" fmla="*/ 29 w 351"/>
                <a:gd name="T15" fmla="*/ 201 h 353"/>
                <a:gd name="T16" fmla="*/ 120 w 351"/>
                <a:gd name="T17" fmla="*/ 332 h 353"/>
                <a:gd name="T18" fmla="*/ 101 w 351"/>
                <a:gd name="T19" fmla="*/ 239 h 353"/>
                <a:gd name="T20" fmla="*/ 334 w 351"/>
                <a:gd name="T21" fmla="*/ 214 h 353"/>
                <a:gd name="T22" fmla="*/ 334 w 351"/>
                <a:gd name="T23" fmla="*/ 214 h 353"/>
                <a:gd name="T24" fmla="*/ 132 w 351"/>
                <a:gd name="T25" fmla="*/ 221 h 353"/>
                <a:gd name="T26" fmla="*/ 125 w 351"/>
                <a:gd name="T27" fmla="*/ 282 h 353"/>
                <a:gd name="T28" fmla="*/ 144 w 351"/>
                <a:gd name="T29" fmla="*/ 340 h 353"/>
                <a:gd name="T30" fmla="*/ 185 w 351"/>
                <a:gd name="T31" fmla="*/ 353 h 353"/>
                <a:gd name="T32" fmla="*/ 351 w 351"/>
                <a:gd name="T33" fmla="*/ 345 h 353"/>
                <a:gd name="T34" fmla="*/ 334 w 351"/>
                <a:gd name="T35" fmla="*/ 214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1" h="353">
                  <a:moveTo>
                    <a:pt x="101" y="239"/>
                  </a:moveTo>
                  <a:cubicBezTo>
                    <a:pt x="102" y="212"/>
                    <a:pt x="149" y="149"/>
                    <a:pt x="172" y="119"/>
                  </a:cubicBezTo>
                  <a:lnTo>
                    <a:pt x="234" y="151"/>
                  </a:lnTo>
                  <a:lnTo>
                    <a:pt x="188" y="0"/>
                  </a:lnTo>
                  <a:lnTo>
                    <a:pt x="1" y="31"/>
                  </a:lnTo>
                  <a:lnTo>
                    <a:pt x="56" y="60"/>
                  </a:lnTo>
                  <a:cubicBezTo>
                    <a:pt x="43" y="77"/>
                    <a:pt x="24" y="104"/>
                    <a:pt x="14" y="123"/>
                  </a:cubicBezTo>
                  <a:cubicBezTo>
                    <a:pt x="0" y="154"/>
                    <a:pt x="14" y="172"/>
                    <a:pt x="29" y="201"/>
                  </a:cubicBezTo>
                  <a:cubicBezTo>
                    <a:pt x="44" y="230"/>
                    <a:pt x="120" y="332"/>
                    <a:pt x="120" y="332"/>
                  </a:cubicBezTo>
                  <a:cubicBezTo>
                    <a:pt x="120" y="332"/>
                    <a:pt x="100" y="276"/>
                    <a:pt x="101" y="239"/>
                  </a:cubicBezTo>
                  <a:close/>
                  <a:moveTo>
                    <a:pt x="334" y="214"/>
                  </a:moveTo>
                  <a:lnTo>
                    <a:pt x="334" y="214"/>
                  </a:lnTo>
                  <a:lnTo>
                    <a:pt x="132" y="221"/>
                  </a:lnTo>
                  <a:cubicBezTo>
                    <a:pt x="132" y="221"/>
                    <a:pt x="115" y="229"/>
                    <a:pt x="125" y="282"/>
                  </a:cubicBezTo>
                  <a:cubicBezTo>
                    <a:pt x="133" y="322"/>
                    <a:pt x="144" y="340"/>
                    <a:pt x="144" y="340"/>
                  </a:cubicBezTo>
                  <a:cubicBezTo>
                    <a:pt x="144" y="340"/>
                    <a:pt x="151" y="352"/>
                    <a:pt x="185" y="353"/>
                  </a:cubicBezTo>
                  <a:cubicBezTo>
                    <a:pt x="214" y="353"/>
                    <a:pt x="351" y="345"/>
                    <a:pt x="351" y="345"/>
                  </a:cubicBezTo>
                  <a:lnTo>
                    <a:pt x="334" y="2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solidFill>
                  <a:schemeClr val="bg1"/>
                </a:solidFill>
              </a:endParaRPr>
            </a:p>
          </p:txBody>
        </p:sp>
        <p:sp>
          <p:nvSpPr>
            <p:cNvPr id="20" name="Freeform 44"/>
            <p:cNvSpPr>
              <a:spLocks noEditPoints="1"/>
            </p:cNvSpPr>
            <p:nvPr/>
          </p:nvSpPr>
          <p:spPr bwMode="auto">
            <a:xfrm>
              <a:off x="2522537" y="4906963"/>
              <a:ext cx="295275" cy="161925"/>
            </a:xfrm>
            <a:custGeom>
              <a:avLst/>
              <a:gdLst>
                <a:gd name="T0" fmla="*/ 222 w 450"/>
                <a:gd name="T1" fmla="*/ 42 h 247"/>
                <a:gd name="T2" fmla="*/ 285 w 450"/>
                <a:gd name="T3" fmla="*/ 170 h 247"/>
                <a:gd name="T4" fmla="*/ 226 w 450"/>
                <a:gd name="T5" fmla="*/ 202 h 247"/>
                <a:gd name="T6" fmla="*/ 401 w 450"/>
                <a:gd name="T7" fmla="*/ 226 h 247"/>
                <a:gd name="T8" fmla="*/ 450 w 450"/>
                <a:gd name="T9" fmla="*/ 81 h 247"/>
                <a:gd name="T10" fmla="*/ 397 w 450"/>
                <a:gd name="T11" fmla="*/ 110 h 247"/>
                <a:gd name="T12" fmla="*/ 366 w 450"/>
                <a:gd name="T13" fmla="*/ 38 h 247"/>
                <a:gd name="T14" fmla="*/ 293 w 450"/>
                <a:gd name="T15" fmla="*/ 5 h 247"/>
                <a:gd name="T16" fmla="*/ 134 w 450"/>
                <a:gd name="T17" fmla="*/ 3 h 247"/>
                <a:gd name="T18" fmla="*/ 222 w 450"/>
                <a:gd name="T19" fmla="*/ 42 h 247"/>
                <a:gd name="T20" fmla="*/ 119 w 450"/>
                <a:gd name="T21" fmla="*/ 247 h 247"/>
                <a:gd name="T22" fmla="*/ 119 w 450"/>
                <a:gd name="T23" fmla="*/ 247 h 247"/>
                <a:gd name="T24" fmla="*/ 221 w 450"/>
                <a:gd name="T25" fmla="*/ 78 h 247"/>
                <a:gd name="T26" fmla="*/ 173 w 450"/>
                <a:gd name="T27" fmla="*/ 37 h 247"/>
                <a:gd name="T28" fmla="*/ 115 w 450"/>
                <a:gd name="T29" fmla="*/ 18 h 247"/>
                <a:gd name="T30" fmla="*/ 82 w 450"/>
                <a:gd name="T31" fmla="*/ 44 h 247"/>
                <a:gd name="T32" fmla="*/ 0 w 450"/>
                <a:gd name="T33" fmla="*/ 185 h 247"/>
                <a:gd name="T34" fmla="*/ 119 w 450"/>
                <a:gd name="T35"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50" h="247">
                  <a:moveTo>
                    <a:pt x="222" y="42"/>
                  </a:moveTo>
                  <a:cubicBezTo>
                    <a:pt x="245" y="58"/>
                    <a:pt x="273" y="134"/>
                    <a:pt x="285" y="170"/>
                  </a:cubicBezTo>
                  <a:lnTo>
                    <a:pt x="226" y="202"/>
                  </a:lnTo>
                  <a:lnTo>
                    <a:pt x="401" y="226"/>
                  </a:lnTo>
                  <a:lnTo>
                    <a:pt x="450" y="81"/>
                  </a:lnTo>
                  <a:lnTo>
                    <a:pt x="397" y="110"/>
                  </a:lnTo>
                  <a:cubicBezTo>
                    <a:pt x="389" y="89"/>
                    <a:pt x="377" y="57"/>
                    <a:pt x="366" y="38"/>
                  </a:cubicBezTo>
                  <a:cubicBezTo>
                    <a:pt x="347" y="8"/>
                    <a:pt x="325" y="10"/>
                    <a:pt x="293" y="5"/>
                  </a:cubicBezTo>
                  <a:cubicBezTo>
                    <a:pt x="260" y="0"/>
                    <a:pt x="134" y="3"/>
                    <a:pt x="134" y="3"/>
                  </a:cubicBezTo>
                  <a:cubicBezTo>
                    <a:pt x="134" y="3"/>
                    <a:pt x="192" y="19"/>
                    <a:pt x="222" y="42"/>
                  </a:cubicBezTo>
                  <a:close/>
                  <a:moveTo>
                    <a:pt x="119" y="247"/>
                  </a:moveTo>
                  <a:lnTo>
                    <a:pt x="119" y="247"/>
                  </a:lnTo>
                  <a:lnTo>
                    <a:pt x="221" y="78"/>
                  </a:lnTo>
                  <a:cubicBezTo>
                    <a:pt x="221" y="78"/>
                    <a:pt x="223" y="60"/>
                    <a:pt x="173" y="37"/>
                  </a:cubicBezTo>
                  <a:cubicBezTo>
                    <a:pt x="136" y="19"/>
                    <a:pt x="115" y="18"/>
                    <a:pt x="115" y="18"/>
                  </a:cubicBezTo>
                  <a:cubicBezTo>
                    <a:pt x="115" y="18"/>
                    <a:pt x="100" y="17"/>
                    <a:pt x="82" y="44"/>
                  </a:cubicBezTo>
                  <a:cubicBezTo>
                    <a:pt x="66" y="68"/>
                    <a:pt x="0" y="185"/>
                    <a:pt x="0" y="185"/>
                  </a:cubicBezTo>
                  <a:lnTo>
                    <a:pt x="119" y="24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solidFill>
                  <a:schemeClr val="bg1"/>
                </a:solidFill>
              </a:endParaRPr>
            </a:p>
          </p:txBody>
        </p:sp>
        <p:sp>
          <p:nvSpPr>
            <p:cNvPr id="21" name="Freeform 45"/>
            <p:cNvSpPr>
              <a:spLocks noEditPoints="1"/>
            </p:cNvSpPr>
            <p:nvPr/>
          </p:nvSpPr>
          <p:spPr bwMode="auto">
            <a:xfrm>
              <a:off x="2692399" y="5038726"/>
              <a:ext cx="211137" cy="298450"/>
            </a:xfrm>
            <a:custGeom>
              <a:avLst/>
              <a:gdLst>
                <a:gd name="T0" fmla="*/ 256 w 324"/>
                <a:gd name="T1" fmla="*/ 262 h 453"/>
                <a:gd name="T2" fmla="*/ 114 w 324"/>
                <a:gd name="T3" fmla="*/ 265 h 453"/>
                <a:gd name="T4" fmla="*/ 105 w 324"/>
                <a:gd name="T5" fmla="*/ 198 h 453"/>
                <a:gd name="T6" fmla="*/ 0 w 324"/>
                <a:gd name="T7" fmla="*/ 331 h 453"/>
                <a:gd name="T8" fmla="*/ 137 w 324"/>
                <a:gd name="T9" fmla="*/ 453 h 453"/>
                <a:gd name="T10" fmla="*/ 130 w 324"/>
                <a:gd name="T11" fmla="*/ 392 h 453"/>
                <a:gd name="T12" fmla="*/ 207 w 324"/>
                <a:gd name="T13" fmla="*/ 394 h 453"/>
                <a:gd name="T14" fmla="*/ 265 w 324"/>
                <a:gd name="T15" fmla="*/ 341 h 453"/>
                <a:gd name="T16" fmla="*/ 324 w 324"/>
                <a:gd name="T17" fmla="*/ 198 h 453"/>
                <a:gd name="T18" fmla="*/ 256 w 324"/>
                <a:gd name="T19" fmla="*/ 262 h 453"/>
                <a:gd name="T20" fmla="*/ 102 w 324"/>
                <a:gd name="T21" fmla="*/ 82 h 453"/>
                <a:gd name="T22" fmla="*/ 102 w 324"/>
                <a:gd name="T23" fmla="*/ 82 h 453"/>
                <a:gd name="T24" fmla="*/ 223 w 324"/>
                <a:gd name="T25" fmla="*/ 246 h 453"/>
                <a:gd name="T26" fmla="*/ 279 w 324"/>
                <a:gd name="T27" fmla="*/ 219 h 453"/>
                <a:gd name="T28" fmla="*/ 317 w 324"/>
                <a:gd name="T29" fmla="*/ 174 h 453"/>
                <a:gd name="T30" fmla="*/ 305 w 324"/>
                <a:gd name="T31" fmla="*/ 134 h 453"/>
                <a:gd name="T32" fmla="*/ 203 w 324"/>
                <a:gd name="T33" fmla="*/ 0 h 453"/>
                <a:gd name="T34" fmla="*/ 102 w 324"/>
                <a:gd name="T35" fmla="*/ 82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4" h="453">
                  <a:moveTo>
                    <a:pt x="256" y="262"/>
                  </a:moveTo>
                  <a:cubicBezTo>
                    <a:pt x="232" y="276"/>
                    <a:pt x="152" y="269"/>
                    <a:pt x="114" y="265"/>
                  </a:cubicBezTo>
                  <a:lnTo>
                    <a:pt x="105" y="198"/>
                  </a:lnTo>
                  <a:lnTo>
                    <a:pt x="0" y="331"/>
                  </a:lnTo>
                  <a:lnTo>
                    <a:pt x="137" y="453"/>
                  </a:lnTo>
                  <a:lnTo>
                    <a:pt x="130" y="392"/>
                  </a:lnTo>
                  <a:cubicBezTo>
                    <a:pt x="152" y="394"/>
                    <a:pt x="186" y="396"/>
                    <a:pt x="207" y="394"/>
                  </a:cubicBezTo>
                  <a:cubicBezTo>
                    <a:pt x="242" y="390"/>
                    <a:pt x="249" y="369"/>
                    <a:pt x="265" y="341"/>
                  </a:cubicBezTo>
                  <a:cubicBezTo>
                    <a:pt x="281" y="314"/>
                    <a:pt x="324" y="198"/>
                    <a:pt x="324" y="198"/>
                  </a:cubicBezTo>
                  <a:cubicBezTo>
                    <a:pt x="324" y="198"/>
                    <a:pt x="288" y="243"/>
                    <a:pt x="256" y="262"/>
                  </a:cubicBezTo>
                  <a:close/>
                  <a:moveTo>
                    <a:pt x="102" y="82"/>
                  </a:moveTo>
                  <a:lnTo>
                    <a:pt x="102" y="82"/>
                  </a:lnTo>
                  <a:lnTo>
                    <a:pt x="223" y="246"/>
                  </a:lnTo>
                  <a:cubicBezTo>
                    <a:pt x="223" y="246"/>
                    <a:pt x="239" y="255"/>
                    <a:pt x="279" y="219"/>
                  </a:cubicBezTo>
                  <a:cubicBezTo>
                    <a:pt x="308" y="192"/>
                    <a:pt x="317" y="174"/>
                    <a:pt x="317" y="174"/>
                  </a:cubicBezTo>
                  <a:cubicBezTo>
                    <a:pt x="317" y="174"/>
                    <a:pt x="323" y="161"/>
                    <a:pt x="305" y="134"/>
                  </a:cubicBezTo>
                  <a:cubicBezTo>
                    <a:pt x="288" y="108"/>
                    <a:pt x="203" y="0"/>
                    <a:pt x="203" y="0"/>
                  </a:cubicBezTo>
                  <a:lnTo>
                    <a:pt x="102" y="8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a:solidFill>
                  <a:schemeClr val="bg1"/>
                </a:solidFill>
              </a:endParaRPr>
            </a:p>
          </p:txBody>
        </p:sp>
      </p:grpSp>
      <p:sp>
        <p:nvSpPr>
          <p:cNvPr id="26" name="Freeform 541"/>
          <p:cNvSpPr>
            <a:spLocks noEditPoints="1"/>
          </p:cNvSpPr>
          <p:nvPr/>
        </p:nvSpPr>
        <p:spPr bwMode="auto">
          <a:xfrm>
            <a:off x="5308569" y="1688250"/>
            <a:ext cx="682591" cy="907240"/>
          </a:xfrm>
          <a:custGeom>
            <a:avLst/>
            <a:gdLst>
              <a:gd name="T0" fmla="*/ 188 w 216"/>
              <a:gd name="T1" fmla="*/ 126 h 288"/>
              <a:gd name="T2" fmla="*/ 188 w 216"/>
              <a:gd name="T3" fmla="*/ 79 h 288"/>
              <a:gd name="T4" fmla="*/ 109 w 216"/>
              <a:gd name="T5" fmla="*/ 0 h 288"/>
              <a:gd name="T6" fmla="*/ 108 w 216"/>
              <a:gd name="T7" fmla="*/ 0 h 288"/>
              <a:gd name="T8" fmla="*/ 106 w 216"/>
              <a:gd name="T9" fmla="*/ 0 h 288"/>
              <a:gd name="T10" fmla="*/ 28 w 216"/>
              <a:gd name="T11" fmla="*/ 79 h 288"/>
              <a:gd name="T12" fmla="*/ 28 w 216"/>
              <a:gd name="T13" fmla="*/ 126 h 288"/>
              <a:gd name="T14" fmla="*/ 0 w 216"/>
              <a:gd name="T15" fmla="*/ 126 h 288"/>
              <a:gd name="T16" fmla="*/ 0 w 216"/>
              <a:gd name="T17" fmla="*/ 288 h 288"/>
              <a:gd name="T18" fmla="*/ 216 w 216"/>
              <a:gd name="T19" fmla="*/ 288 h 288"/>
              <a:gd name="T20" fmla="*/ 216 w 216"/>
              <a:gd name="T21" fmla="*/ 126 h 288"/>
              <a:gd name="T22" fmla="*/ 188 w 216"/>
              <a:gd name="T23" fmla="*/ 126 h 288"/>
              <a:gd name="T24" fmla="*/ 133 w 216"/>
              <a:gd name="T25" fmla="*/ 259 h 288"/>
              <a:gd name="T26" fmla="*/ 84 w 216"/>
              <a:gd name="T27" fmla="*/ 259 h 288"/>
              <a:gd name="T28" fmla="*/ 96 w 216"/>
              <a:gd name="T29" fmla="*/ 206 h 288"/>
              <a:gd name="T30" fmla="*/ 84 w 216"/>
              <a:gd name="T31" fmla="*/ 185 h 288"/>
              <a:gd name="T32" fmla="*/ 108 w 216"/>
              <a:gd name="T33" fmla="*/ 161 h 288"/>
              <a:gd name="T34" fmla="*/ 133 w 216"/>
              <a:gd name="T35" fmla="*/ 185 h 288"/>
              <a:gd name="T36" fmla="*/ 120 w 216"/>
              <a:gd name="T37" fmla="*/ 206 h 288"/>
              <a:gd name="T38" fmla="*/ 133 w 216"/>
              <a:gd name="T39" fmla="*/ 259 h 288"/>
              <a:gd name="T40" fmla="*/ 148 w 216"/>
              <a:gd name="T41" fmla="*/ 126 h 288"/>
              <a:gd name="T42" fmla="*/ 67 w 216"/>
              <a:gd name="T43" fmla="*/ 126 h 288"/>
              <a:gd name="T44" fmla="*/ 67 w 216"/>
              <a:gd name="T45" fmla="*/ 79 h 288"/>
              <a:gd name="T46" fmla="*/ 106 w 216"/>
              <a:gd name="T47" fmla="*/ 40 h 288"/>
              <a:gd name="T48" fmla="*/ 108 w 216"/>
              <a:gd name="T49" fmla="*/ 40 h 288"/>
              <a:gd name="T50" fmla="*/ 109 w 216"/>
              <a:gd name="T51" fmla="*/ 40 h 288"/>
              <a:gd name="T52" fmla="*/ 148 w 216"/>
              <a:gd name="T53" fmla="*/ 79 h 288"/>
              <a:gd name="T54" fmla="*/ 148 w 216"/>
              <a:gd name="T55" fmla="*/ 126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16" h="288">
                <a:moveTo>
                  <a:pt x="188" y="126"/>
                </a:moveTo>
                <a:cubicBezTo>
                  <a:pt x="188" y="79"/>
                  <a:pt x="188" y="79"/>
                  <a:pt x="188" y="79"/>
                </a:cubicBezTo>
                <a:cubicBezTo>
                  <a:pt x="188" y="36"/>
                  <a:pt x="152" y="0"/>
                  <a:pt x="109" y="0"/>
                </a:cubicBezTo>
                <a:cubicBezTo>
                  <a:pt x="109" y="0"/>
                  <a:pt x="108" y="0"/>
                  <a:pt x="108" y="0"/>
                </a:cubicBezTo>
                <a:cubicBezTo>
                  <a:pt x="107" y="0"/>
                  <a:pt x="107" y="0"/>
                  <a:pt x="106" y="0"/>
                </a:cubicBezTo>
                <a:cubicBezTo>
                  <a:pt x="63" y="0"/>
                  <a:pt x="28" y="36"/>
                  <a:pt x="28" y="79"/>
                </a:cubicBezTo>
                <a:cubicBezTo>
                  <a:pt x="28" y="126"/>
                  <a:pt x="28" y="126"/>
                  <a:pt x="28" y="126"/>
                </a:cubicBezTo>
                <a:cubicBezTo>
                  <a:pt x="0" y="126"/>
                  <a:pt x="0" y="126"/>
                  <a:pt x="0" y="126"/>
                </a:cubicBezTo>
                <a:cubicBezTo>
                  <a:pt x="0" y="288"/>
                  <a:pt x="0" y="288"/>
                  <a:pt x="0" y="288"/>
                </a:cubicBezTo>
                <a:cubicBezTo>
                  <a:pt x="216" y="288"/>
                  <a:pt x="216" y="288"/>
                  <a:pt x="216" y="288"/>
                </a:cubicBezTo>
                <a:cubicBezTo>
                  <a:pt x="216" y="126"/>
                  <a:pt x="216" y="126"/>
                  <a:pt x="216" y="126"/>
                </a:cubicBezTo>
                <a:lnTo>
                  <a:pt x="188" y="126"/>
                </a:lnTo>
                <a:close/>
                <a:moveTo>
                  <a:pt x="133" y="259"/>
                </a:moveTo>
                <a:cubicBezTo>
                  <a:pt x="84" y="259"/>
                  <a:pt x="84" y="259"/>
                  <a:pt x="84" y="259"/>
                </a:cubicBezTo>
                <a:cubicBezTo>
                  <a:pt x="96" y="206"/>
                  <a:pt x="96" y="206"/>
                  <a:pt x="96" y="206"/>
                </a:cubicBezTo>
                <a:cubicBezTo>
                  <a:pt x="88" y="202"/>
                  <a:pt x="84" y="194"/>
                  <a:pt x="84" y="185"/>
                </a:cubicBezTo>
                <a:cubicBezTo>
                  <a:pt x="84" y="172"/>
                  <a:pt x="95" y="161"/>
                  <a:pt x="108" y="161"/>
                </a:cubicBezTo>
                <a:cubicBezTo>
                  <a:pt x="122" y="161"/>
                  <a:pt x="133" y="172"/>
                  <a:pt x="133" y="185"/>
                </a:cubicBezTo>
                <a:cubicBezTo>
                  <a:pt x="133" y="194"/>
                  <a:pt x="128" y="202"/>
                  <a:pt x="120" y="206"/>
                </a:cubicBezTo>
                <a:lnTo>
                  <a:pt x="133" y="259"/>
                </a:lnTo>
                <a:close/>
                <a:moveTo>
                  <a:pt x="148" y="126"/>
                </a:moveTo>
                <a:cubicBezTo>
                  <a:pt x="67" y="126"/>
                  <a:pt x="67" y="126"/>
                  <a:pt x="67" y="126"/>
                </a:cubicBezTo>
                <a:cubicBezTo>
                  <a:pt x="67" y="79"/>
                  <a:pt x="67" y="79"/>
                  <a:pt x="67" y="79"/>
                </a:cubicBezTo>
                <a:cubicBezTo>
                  <a:pt x="67" y="57"/>
                  <a:pt x="85" y="40"/>
                  <a:pt x="106" y="40"/>
                </a:cubicBezTo>
                <a:cubicBezTo>
                  <a:pt x="107" y="40"/>
                  <a:pt x="108" y="40"/>
                  <a:pt x="108" y="40"/>
                </a:cubicBezTo>
                <a:cubicBezTo>
                  <a:pt x="108" y="40"/>
                  <a:pt x="109" y="40"/>
                  <a:pt x="109" y="40"/>
                </a:cubicBezTo>
                <a:cubicBezTo>
                  <a:pt x="131" y="40"/>
                  <a:pt x="148" y="57"/>
                  <a:pt x="148" y="79"/>
                </a:cubicBezTo>
                <a:lnTo>
                  <a:pt x="148" y="126"/>
                </a:lnTo>
                <a:close/>
              </a:path>
            </a:pathLst>
          </a:custGeom>
          <a:solidFill>
            <a:schemeClr val="bg1"/>
          </a:solidFill>
          <a:ln>
            <a:noFill/>
          </a:ln>
        </p:spPr>
        <p:txBody>
          <a:bodyPr vert="horz" wrap="square" lIns="68580" tIns="34290" rIns="68580" bIns="34290" numCol="1" anchor="t" anchorCtr="0" compatLnSpc="1"/>
          <a:lstStyle/>
          <a:p>
            <a:endParaRPr lang="zh-CN" altLang="en-US" sz="1350">
              <a:solidFill>
                <a:schemeClr val="bg2">
                  <a:lumMod val="25000"/>
                </a:schemeClr>
              </a:solidFill>
            </a:endParaRPr>
          </a:p>
        </p:txBody>
      </p:sp>
      <p:sp>
        <p:nvSpPr>
          <p:cNvPr id="23" name="矩形 22"/>
          <p:cNvSpPr/>
          <p:nvPr/>
        </p:nvSpPr>
        <p:spPr>
          <a:xfrm>
            <a:off x="452443" y="267494"/>
            <a:ext cx="2031325" cy="369332"/>
          </a:xfrm>
          <a:prstGeom prst="rect">
            <a:avLst/>
          </a:prstGeom>
        </p:spPr>
        <p:txBody>
          <a:bodyPr wrap="none">
            <a:spAutoFit/>
          </a:bodyPr>
          <a:lstStyle/>
          <a:p>
            <a:pPr algn="l"/>
            <a:r>
              <a:rPr lang="en-US" altLang="zh-CN" dirty="0">
                <a:solidFill>
                  <a:schemeClr val="tx2"/>
                </a:solidFill>
                <a:latin typeface="黑体" panose="02010609060101010101" charset="-122"/>
                <a:ea typeface="黑体" panose="02010609060101010101" charset="-122"/>
              </a:rPr>
              <a:t>单击此处添加标题</a:t>
            </a:r>
          </a:p>
        </p:txBody>
      </p:sp>
      <p:cxnSp>
        <p:nvCxnSpPr>
          <p:cNvPr id="24" name="直接连接符 23"/>
          <p:cNvCxnSpPr/>
          <p:nvPr/>
        </p:nvCxnSpPr>
        <p:spPr>
          <a:xfrm>
            <a:off x="535481" y="606048"/>
            <a:ext cx="2448856"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527861" y="659388"/>
            <a:ext cx="2448856"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5" name="Straight Connector 22"/>
          <p:cNvCxnSpPr/>
          <p:nvPr/>
        </p:nvCxnSpPr>
        <p:spPr>
          <a:xfrm>
            <a:off x="969075" y="3084783"/>
            <a:ext cx="7273510" cy="0"/>
          </a:xfrm>
          <a:prstGeom prst="line">
            <a:avLst/>
          </a:prstGeom>
          <a:ln>
            <a:solidFill>
              <a:schemeClr val="tx2"/>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66" name="Rounded Rectangle 1"/>
          <p:cNvSpPr/>
          <p:nvPr/>
        </p:nvSpPr>
        <p:spPr>
          <a:xfrm>
            <a:off x="1277143" y="2264751"/>
            <a:ext cx="295350" cy="995616"/>
          </a:xfrm>
          <a:prstGeom prst="roundRect">
            <a:avLst>
              <a:gd name="adj" fmla="val 50000"/>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solidFill>
                <a:schemeClr val="tx2"/>
              </a:solidFill>
              <a:latin typeface="微软雅黑" panose="020B0503020204020204" pitchFamily="34" charset="-122"/>
              <a:ea typeface="微软雅黑" panose="020B0503020204020204" pitchFamily="34" charset="-122"/>
            </a:endParaRPr>
          </a:p>
        </p:txBody>
      </p:sp>
      <p:sp>
        <p:nvSpPr>
          <p:cNvPr id="67" name="TextBox 66"/>
          <p:cNvSpPr txBox="1"/>
          <p:nvPr/>
        </p:nvSpPr>
        <p:spPr>
          <a:xfrm>
            <a:off x="1062929" y="3362478"/>
            <a:ext cx="723779" cy="213585"/>
          </a:xfrm>
          <a:prstGeom prst="rect">
            <a:avLst/>
          </a:prstGeom>
          <a:noFill/>
        </p:spPr>
        <p:txBody>
          <a:bodyPr wrap="square" rtlCol="0">
            <a:spAutoFit/>
          </a:bodyPr>
          <a:lstStyle/>
          <a:p>
            <a:pPr algn="ctr"/>
            <a:r>
              <a:rPr lang="zh-CN" altLang="en-US" sz="790" dirty="0">
                <a:solidFill>
                  <a:schemeClr val="tx2"/>
                </a:solidFill>
                <a:latin typeface="微软雅黑" panose="020B0503020204020204" pitchFamily="34" charset="-122"/>
                <a:ea typeface="微软雅黑" panose="020B0503020204020204" pitchFamily="34" charset="-122"/>
              </a:rPr>
              <a:t>二月份</a:t>
            </a:r>
          </a:p>
        </p:txBody>
      </p:sp>
      <p:sp>
        <p:nvSpPr>
          <p:cNvPr id="68" name="Rounded Rectangle 3"/>
          <p:cNvSpPr/>
          <p:nvPr/>
        </p:nvSpPr>
        <p:spPr>
          <a:xfrm>
            <a:off x="1966671" y="1910331"/>
            <a:ext cx="295350" cy="1350036"/>
          </a:xfrm>
          <a:prstGeom prst="roundRect">
            <a:avLst>
              <a:gd name="adj" fmla="val 50000"/>
            </a:avLst>
          </a:prstGeom>
          <a:solidFill>
            <a:schemeClr val="accent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solidFill>
                <a:schemeClr val="tx2"/>
              </a:solidFill>
              <a:latin typeface="微软雅黑" panose="020B0503020204020204" pitchFamily="34" charset="-122"/>
              <a:ea typeface="微软雅黑" panose="020B0503020204020204" pitchFamily="34" charset="-122"/>
            </a:endParaRPr>
          </a:p>
        </p:txBody>
      </p:sp>
      <p:sp>
        <p:nvSpPr>
          <p:cNvPr id="69" name="TextBox 68"/>
          <p:cNvSpPr txBox="1"/>
          <p:nvPr/>
        </p:nvSpPr>
        <p:spPr>
          <a:xfrm>
            <a:off x="1752716" y="3362478"/>
            <a:ext cx="723779" cy="213585"/>
          </a:xfrm>
          <a:prstGeom prst="rect">
            <a:avLst/>
          </a:prstGeom>
          <a:noFill/>
        </p:spPr>
        <p:txBody>
          <a:bodyPr wrap="square" rtlCol="0">
            <a:spAutoFit/>
          </a:bodyPr>
          <a:lstStyle/>
          <a:p>
            <a:pPr algn="ctr"/>
            <a:r>
              <a:rPr lang="zh-CN" altLang="en-US" sz="790" dirty="0">
                <a:solidFill>
                  <a:schemeClr val="tx2"/>
                </a:solidFill>
                <a:latin typeface="微软雅黑" panose="020B0503020204020204" pitchFamily="34" charset="-122"/>
                <a:ea typeface="微软雅黑" panose="020B0503020204020204" pitchFamily="34" charset="-122"/>
              </a:rPr>
              <a:t>三月份</a:t>
            </a:r>
          </a:p>
        </p:txBody>
      </p:sp>
      <p:sp>
        <p:nvSpPr>
          <p:cNvPr id="70" name="Rounded Rectangle 5"/>
          <p:cNvSpPr/>
          <p:nvPr/>
        </p:nvSpPr>
        <p:spPr>
          <a:xfrm>
            <a:off x="2656199" y="2630604"/>
            <a:ext cx="295350" cy="629763"/>
          </a:xfrm>
          <a:prstGeom prst="roundRect">
            <a:avLst>
              <a:gd name="adj" fmla="val 50000"/>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solidFill>
                <a:schemeClr val="tx2"/>
              </a:solidFill>
              <a:latin typeface="微软雅黑" panose="020B0503020204020204" pitchFamily="34" charset="-122"/>
              <a:ea typeface="微软雅黑" panose="020B0503020204020204" pitchFamily="34" charset="-122"/>
            </a:endParaRPr>
          </a:p>
        </p:txBody>
      </p:sp>
      <p:sp>
        <p:nvSpPr>
          <p:cNvPr id="71" name="TextBox 70"/>
          <p:cNvSpPr txBox="1"/>
          <p:nvPr/>
        </p:nvSpPr>
        <p:spPr>
          <a:xfrm>
            <a:off x="2442503" y="3362478"/>
            <a:ext cx="723779" cy="213585"/>
          </a:xfrm>
          <a:prstGeom prst="rect">
            <a:avLst/>
          </a:prstGeom>
          <a:noFill/>
        </p:spPr>
        <p:txBody>
          <a:bodyPr wrap="square" rtlCol="0">
            <a:spAutoFit/>
          </a:bodyPr>
          <a:lstStyle/>
          <a:p>
            <a:pPr algn="ctr"/>
            <a:r>
              <a:rPr lang="zh-CN" altLang="en-US" sz="790" dirty="0">
                <a:solidFill>
                  <a:schemeClr val="tx2"/>
                </a:solidFill>
                <a:latin typeface="微软雅黑" panose="020B0503020204020204" pitchFamily="34" charset="-122"/>
                <a:ea typeface="微软雅黑" panose="020B0503020204020204" pitchFamily="34" charset="-122"/>
              </a:rPr>
              <a:t>四月份</a:t>
            </a:r>
          </a:p>
        </p:txBody>
      </p:sp>
      <p:sp>
        <p:nvSpPr>
          <p:cNvPr id="72" name="Rounded Rectangle 7"/>
          <p:cNvSpPr/>
          <p:nvPr/>
        </p:nvSpPr>
        <p:spPr>
          <a:xfrm>
            <a:off x="3345727" y="2373364"/>
            <a:ext cx="295350" cy="887003"/>
          </a:xfrm>
          <a:prstGeom prst="roundRect">
            <a:avLst>
              <a:gd name="adj" fmla="val 50000"/>
            </a:avLst>
          </a:prstGeom>
          <a:solidFill>
            <a:schemeClr val="accent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solidFill>
                <a:schemeClr val="tx2"/>
              </a:solidFill>
              <a:latin typeface="微软雅黑" panose="020B0503020204020204" pitchFamily="34" charset="-122"/>
              <a:ea typeface="微软雅黑" panose="020B0503020204020204" pitchFamily="34" charset="-122"/>
            </a:endParaRPr>
          </a:p>
        </p:txBody>
      </p:sp>
      <p:sp>
        <p:nvSpPr>
          <p:cNvPr id="73" name="TextBox 72"/>
          <p:cNvSpPr txBox="1"/>
          <p:nvPr/>
        </p:nvSpPr>
        <p:spPr>
          <a:xfrm>
            <a:off x="3132290" y="3362478"/>
            <a:ext cx="723779" cy="213585"/>
          </a:xfrm>
          <a:prstGeom prst="rect">
            <a:avLst/>
          </a:prstGeom>
          <a:noFill/>
        </p:spPr>
        <p:txBody>
          <a:bodyPr wrap="square" rtlCol="0">
            <a:spAutoFit/>
          </a:bodyPr>
          <a:lstStyle/>
          <a:p>
            <a:pPr algn="ctr"/>
            <a:r>
              <a:rPr lang="zh-CN" altLang="en-US" sz="790" dirty="0">
                <a:solidFill>
                  <a:schemeClr val="tx2"/>
                </a:solidFill>
                <a:latin typeface="微软雅黑" panose="020B0503020204020204" pitchFamily="34" charset="-122"/>
                <a:ea typeface="微软雅黑" panose="020B0503020204020204" pitchFamily="34" charset="-122"/>
              </a:rPr>
              <a:t>五月份</a:t>
            </a:r>
          </a:p>
        </p:txBody>
      </p:sp>
      <p:sp>
        <p:nvSpPr>
          <p:cNvPr id="74" name="Rounded Rectangle 9"/>
          <p:cNvSpPr/>
          <p:nvPr/>
        </p:nvSpPr>
        <p:spPr>
          <a:xfrm>
            <a:off x="4035255" y="1458730"/>
            <a:ext cx="295350" cy="1801637"/>
          </a:xfrm>
          <a:prstGeom prst="roundRect">
            <a:avLst>
              <a:gd name="adj" fmla="val 50000"/>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solidFill>
                <a:schemeClr val="tx2"/>
              </a:solidFill>
              <a:latin typeface="微软雅黑" panose="020B0503020204020204" pitchFamily="34" charset="-122"/>
              <a:ea typeface="微软雅黑" panose="020B0503020204020204" pitchFamily="34" charset="-122"/>
            </a:endParaRPr>
          </a:p>
        </p:txBody>
      </p:sp>
      <p:sp>
        <p:nvSpPr>
          <p:cNvPr id="75" name="TextBox 74"/>
          <p:cNvSpPr txBox="1"/>
          <p:nvPr/>
        </p:nvSpPr>
        <p:spPr>
          <a:xfrm>
            <a:off x="3822077" y="3362478"/>
            <a:ext cx="723779" cy="213585"/>
          </a:xfrm>
          <a:prstGeom prst="rect">
            <a:avLst/>
          </a:prstGeom>
          <a:noFill/>
        </p:spPr>
        <p:txBody>
          <a:bodyPr wrap="square" rtlCol="0">
            <a:spAutoFit/>
          </a:bodyPr>
          <a:lstStyle/>
          <a:p>
            <a:pPr algn="ctr"/>
            <a:r>
              <a:rPr lang="zh-CN" altLang="en-US" sz="790" dirty="0">
                <a:solidFill>
                  <a:schemeClr val="tx2"/>
                </a:solidFill>
                <a:latin typeface="微软雅黑" panose="020B0503020204020204" pitchFamily="34" charset="-122"/>
                <a:ea typeface="微软雅黑" panose="020B0503020204020204" pitchFamily="34" charset="-122"/>
              </a:rPr>
              <a:t>六月份</a:t>
            </a:r>
          </a:p>
        </p:txBody>
      </p:sp>
      <p:sp>
        <p:nvSpPr>
          <p:cNvPr id="76" name="Rounded Rectangle 11"/>
          <p:cNvSpPr/>
          <p:nvPr/>
        </p:nvSpPr>
        <p:spPr>
          <a:xfrm>
            <a:off x="4724783" y="1950346"/>
            <a:ext cx="295350" cy="1310021"/>
          </a:xfrm>
          <a:prstGeom prst="roundRect">
            <a:avLst>
              <a:gd name="adj" fmla="val 50000"/>
            </a:avLst>
          </a:prstGeom>
          <a:solidFill>
            <a:schemeClr val="accent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solidFill>
                <a:schemeClr val="tx2"/>
              </a:solidFill>
              <a:latin typeface="微软雅黑" panose="020B0503020204020204" pitchFamily="34" charset="-122"/>
              <a:ea typeface="微软雅黑" panose="020B0503020204020204" pitchFamily="34" charset="-122"/>
            </a:endParaRPr>
          </a:p>
        </p:txBody>
      </p:sp>
      <p:sp>
        <p:nvSpPr>
          <p:cNvPr id="77" name="TextBox 76"/>
          <p:cNvSpPr txBox="1"/>
          <p:nvPr/>
        </p:nvSpPr>
        <p:spPr>
          <a:xfrm>
            <a:off x="4511864" y="3362478"/>
            <a:ext cx="723779" cy="213585"/>
          </a:xfrm>
          <a:prstGeom prst="rect">
            <a:avLst/>
          </a:prstGeom>
          <a:noFill/>
        </p:spPr>
        <p:txBody>
          <a:bodyPr wrap="square" rtlCol="0">
            <a:spAutoFit/>
          </a:bodyPr>
          <a:lstStyle/>
          <a:p>
            <a:pPr algn="ctr"/>
            <a:r>
              <a:rPr lang="zh-CN" altLang="en-US" sz="790" dirty="0">
                <a:solidFill>
                  <a:schemeClr val="tx2"/>
                </a:solidFill>
                <a:latin typeface="微软雅黑" panose="020B0503020204020204" pitchFamily="34" charset="-122"/>
                <a:ea typeface="微软雅黑" panose="020B0503020204020204" pitchFamily="34" charset="-122"/>
              </a:rPr>
              <a:t>七月份</a:t>
            </a:r>
          </a:p>
        </p:txBody>
      </p:sp>
      <p:sp>
        <p:nvSpPr>
          <p:cNvPr id="78" name="Rounded Rectangle 13"/>
          <p:cNvSpPr/>
          <p:nvPr/>
        </p:nvSpPr>
        <p:spPr>
          <a:xfrm>
            <a:off x="5414311" y="2264751"/>
            <a:ext cx="295350" cy="995616"/>
          </a:xfrm>
          <a:prstGeom prst="roundRect">
            <a:avLst>
              <a:gd name="adj" fmla="val 50000"/>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solidFill>
                <a:schemeClr val="tx2"/>
              </a:solidFill>
              <a:latin typeface="微软雅黑" panose="020B0503020204020204" pitchFamily="34" charset="-122"/>
              <a:ea typeface="微软雅黑" panose="020B0503020204020204" pitchFamily="34" charset="-122"/>
            </a:endParaRPr>
          </a:p>
        </p:txBody>
      </p:sp>
      <p:sp>
        <p:nvSpPr>
          <p:cNvPr id="79" name="TextBox 78"/>
          <p:cNvSpPr txBox="1"/>
          <p:nvPr/>
        </p:nvSpPr>
        <p:spPr>
          <a:xfrm>
            <a:off x="5201651" y="3362478"/>
            <a:ext cx="723779" cy="213585"/>
          </a:xfrm>
          <a:prstGeom prst="rect">
            <a:avLst/>
          </a:prstGeom>
          <a:noFill/>
        </p:spPr>
        <p:txBody>
          <a:bodyPr wrap="square" rtlCol="0">
            <a:spAutoFit/>
          </a:bodyPr>
          <a:lstStyle/>
          <a:p>
            <a:pPr algn="ctr"/>
            <a:r>
              <a:rPr lang="zh-CN" altLang="en-US" sz="790" dirty="0">
                <a:solidFill>
                  <a:schemeClr val="tx2"/>
                </a:solidFill>
                <a:latin typeface="微软雅黑" panose="020B0503020204020204" pitchFamily="34" charset="-122"/>
                <a:ea typeface="微软雅黑" panose="020B0503020204020204" pitchFamily="34" charset="-122"/>
              </a:rPr>
              <a:t>八月份</a:t>
            </a:r>
          </a:p>
        </p:txBody>
      </p:sp>
      <p:sp>
        <p:nvSpPr>
          <p:cNvPr id="80" name="Rounded Rectangle 15"/>
          <p:cNvSpPr/>
          <p:nvPr/>
        </p:nvSpPr>
        <p:spPr>
          <a:xfrm>
            <a:off x="6103839" y="2373364"/>
            <a:ext cx="299621" cy="887003"/>
          </a:xfrm>
          <a:prstGeom prst="roundRect">
            <a:avLst>
              <a:gd name="adj" fmla="val 50000"/>
            </a:avLst>
          </a:prstGeom>
          <a:solidFill>
            <a:schemeClr val="accent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solidFill>
                <a:schemeClr val="tx2"/>
              </a:solidFill>
              <a:latin typeface="微软雅黑" panose="020B0503020204020204" pitchFamily="34" charset="-122"/>
              <a:ea typeface="微软雅黑" panose="020B0503020204020204" pitchFamily="34" charset="-122"/>
            </a:endParaRPr>
          </a:p>
        </p:txBody>
      </p:sp>
      <p:sp>
        <p:nvSpPr>
          <p:cNvPr id="81" name="TextBox 80"/>
          <p:cNvSpPr txBox="1"/>
          <p:nvPr/>
        </p:nvSpPr>
        <p:spPr>
          <a:xfrm>
            <a:off x="5891438" y="3362478"/>
            <a:ext cx="723779" cy="213585"/>
          </a:xfrm>
          <a:prstGeom prst="rect">
            <a:avLst/>
          </a:prstGeom>
          <a:noFill/>
        </p:spPr>
        <p:txBody>
          <a:bodyPr wrap="square" rtlCol="0">
            <a:spAutoFit/>
          </a:bodyPr>
          <a:lstStyle/>
          <a:p>
            <a:pPr algn="ctr"/>
            <a:r>
              <a:rPr lang="zh-CN" altLang="en-US" sz="790" dirty="0">
                <a:solidFill>
                  <a:schemeClr val="tx2"/>
                </a:solidFill>
                <a:latin typeface="微软雅黑" panose="020B0503020204020204" pitchFamily="34" charset="-122"/>
                <a:ea typeface="微软雅黑" panose="020B0503020204020204" pitchFamily="34" charset="-122"/>
              </a:rPr>
              <a:t>九月份</a:t>
            </a:r>
          </a:p>
        </p:txBody>
      </p:sp>
      <p:sp>
        <p:nvSpPr>
          <p:cNvPr id="82" name="Rounded Rectangle 17"/>
          <p:cNvSpPr/>
          <p:nvPr/>
        </p:nvSpPr>
        <p:spPr>
          <a:xfrm>
            <a:off x="6797638" y="1693105"/>
            <a:ext cx="295963" cy="1567262"/>
          </a:xfrm>
          <a:prstGeom prst="roundRect">
            <a:avLst>
              <a:gd name="adj" fmla="val 50000"/>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solidFill>
                <a:schemeClr val="tx2"/>
              </a:solidFill>
              <a:latin typeface="微软雅黑" panose="020B0503020204020204" pitchFamily="34" charset="-122"/>
              <a:ea typeface="微软雅黑" panose="020B0503020204020204" pitchFamily="34" charset="-122"/>
            </a:endParaRPr>
          </a:p>
        </p:txBody>
      </p:sp>
      <p:sp>
        <p:nvSpPr>
          <p:cNvPr id="83" name="TextBox 82"/>
          <p:cNvSpPr txBox="1"/>
          <p:nvPr/>
        </p:nvSpPr>
        <p:spPr>
          <a:xfrm>
            <a:off x="6581225" y="3362478"/>
            <a:ext cx="723779" cy="213585"/>
          </a:xfrm>
          <a:prstGeom prst="rect">
            <a:avLst/>
          </a:prstGeom>
          <a:noFill/>
        </p:spPr>
        <p:txBody>
          <a:bodyPr wrap="square" rtlCol="0">
            <a:spAutoFit/>
          </a:bodyPr>
          <a:lstStyle/>
          <a:p>
            <a:pPr algn="ctr"/>
            <a:r>
              <a:rPr lang="zh-CN" altLang="en-US" sz="790" dirty="0">
                <a:solidFill>
                  <a:schemeClr val="tx2"/>
                </a:solidFill>
                <a:latin typeface="微软雅黑" panose="020B0503020204020204" pitchFamily="34" charset="-122"/>
                <a:ea typeface="微软雅黑" panose="020B0503020204020204" pitchFamily="34" charset="-122"/>
              </a:rPr>
              <a:t>十月份</a:t>
            </a:r>
          </a:p>
        </p:txBody>
      </p:sp>
      <p:sp>
        <p:nvSpPr>
          <p:cNvPr id="84" name="Rounded Rectangle 19"/>
          <p:cNvSpPr/>
          <p:nvPr/>
        </p:nvSpPr>
        <p:spPr>
          <a:xfrm>
            <a:off x="7487775" y="1950346"/>
            <a:ext cx="290246" cy="1310021"/>
          </a:xfrm>
          <a:prstGeom prst="roundRect">
            <a:avLst>
              <a:gd name="adj" fmla="val 50000"/>
            </a:avLst>
          </a:prstGeom>
          <a:solidFill>
            <a:schemeClr val="accent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solidFill>
                <a:schemeClr val="tx2"/>
              </a:solidFill>
              <a:latin typeface="微软雅黑" panose="020B0503020204020204" pitchFamily="34" charset="-122"/>
              <a:ea typeface="微软雅黑" panose="020B0503020204020204" pitchFamily="34" charset="-122"/>
            </a:endParaRPr>
          </a:p>
        </p:txBody>
      </p:sp>
      <p:sp>
        <p:nvSpPr>
          <p:cNvPr id="85" name="TextBox 84"/>
          <p:cNvSpPr txBox="1"/>
          <p:nvPr/>
        </p:nvSpPr>
        <p:spPr>
          <a:xfrm>
            <a:off x="7271009" y="3362478"/>
            <a:ext cx="723779" cy="213585"/>
          </a:xfrm>
          <a:prstGeom prst="rect">
            <a:avLst/>
          </a:prstGeom>
          <a:noFill/>
        </p:spPr>
        <p:txBody>
          <a:bodyPr wrap="square" rtlCol="0">
            <a:spAutoFit/>
          </a:bodyPr>
          <a:lstStyle/>
          <a:p>
            <a:pPr algn="ctr"/>
            <a:r>
              <a:rPr lang="zh-CN" altLang="en-US" sz="790" dirty="0">
                <a:solidFill>
                  <a:schemeClr val="tx2"/>
                </a:solidFill>
                <a:latin typeface="微软雅黑" panose="020B0503020204020204" pitchFamily="34" charset="-122"/>
                <a:ea typeface="微软雅黑" panose="020B0503020204020204" pitchFamily="34" charset="-122"/>
              </a:rPr>
              <a:t>十一月份</a:t>
            </a:r>
          </a:p>
        </p:txBody>
      </p:sp>
      <p:sp>
        <p:nvSpPr>
          <p:cNvPr id="86" name="TextBox 85"/>
          <p:cNvSpPr txBox="1"/>
          <p:nvPr/>
        </p:nvSpPr>
        <p:spPr>
          <a:xfrm>
            <a:off x="1062929" y="2042867"/>
            <a:ext cx="723779" cy="230832"/>
          </a:xfrm>
          <a:prstGeom prst="rect">
            <a:avLst/>
          </a:prstGeom>
          <a:noFill/>
        </p:spPr>
        <p:txBody>
          <a:bodyPr wrap="square" rtlCol="0">
            <a:spAutoFit/>
          </a:bodyPr>
          <a:lstStyle/>
          <a:p>
            <a:pPr algn="ctr"/>
            <a:r>
              <a:rPr lang="id-ID" sz="900" dirty="0">
                <a:solidFill>
                  <a:schemeClr val="tx2"/>
                </a:solidFill>
                <a:latin typeface="微软雅黑" panose="020B0503020204020204" pitchFamily="34" charset="-122"/>
                <a:ea typeface="微软雅黑" panose="020B0503020204020204" pitchFamily="34" charset="-122"/>
              </a:rPr>
              <a:t>40%</a:t>
            </a:r>
          </a:p>
        </p:txBody>
      </p:sp>
      <p:sp>
        <p:nvSpPr>
          <p:cNvPr id="87" name="TextBox 86"/>
          <p:cNvSpPr txBox="1"/>
          <p:nvPr/>
        </p:nvSpPr>
        <p:spPr>
          <a:xfrm>
            <a:off x="1752716" y="1682279"/>
            <a:ext cx="723779" cy="230832"/>
          </a:xfrm>
          <a:prstGeom prst="rect">
            <a:avLst/>
          </a:prstGeom>
          <a:noFill/>
        </p:spPr>
        <p:txBody>
          <a:bodyPr wrap="square" rtlCol="0">
            <a:spAutoFit/>
          </a:bodyPr>
          <a:lstStyle/>
          <a:p>
            <a:pPr algn="ctr"/>
            <a:r>
              <a:rPr lang="id-ID" sz="900" dirty="0">
                <a:solidFill>
                  <a:schemeClr val="tx2"/>
                </a:solidFill>
                <a:latin typeface="微软雅黑" panose="020B0503020204020204" pitchFamily="34" charset="-122"/>
                <a:ea typeface="微软雅黑" panose="020B0503020204020204" pitchFamily="34" charset="-122"/>
              </a:rPr>
              <a:t>55%</a:t>
            </a:r>
          </a:p>
        </p:txBody>
      </p:sp>
      <p:sp>
        <p:nvSpPr>
          <p:cNvPr id="88" name="TextBox 87"/>
          <p:cNvSpPr txBox="1"/>
          <p:nvPr/>
        </p:nvSpPr>
        <p:spPr>
          <a:xfrm>
            <a:off x="2442503" y="2389442"/>
            <a:ext cx="723779" cy="230832"/>
          </a:xfrm>
          <a:prstGeom prst="rect">
            <a:avLst/>
          </a:prstGeom>
          <a:noFill/>
        </p:spPr>
        <p:txBody>
          <a:bodyPr wrap="square" rtlCol="0">
            <a:spAutoFit/>
          </a:bodyPr>
          <a:lstStyle/>
          <a:p>
            <a:pPr algn="ctr"/>
            <a:r>
              <a:rPr lang="id-ID" sz="900" dirty="0">
                <a:solidFill>
                  <a:schemeClr val="tx2"/>
                </a:solidFill>
                <a:latin typeface="微软雅黑" panose="020B0503020204020204" pitchFamily="34" charset="-122"/>
                <a:ea typeface="微软雅黑" panose="020B0503020204020204" pitchFamily="34" charset="-122"/>
              </a:rPr>
              <a:t>30%</a:t>
            </a:r>
          </a:p>
        </p:txBody>
      </p:sp>
      <p:sp>
        <p:nvSpPr>
          <p:cNvPr id="89" name="TextBox 88"/>
          <p:cNvSpPr txBox="1"/>
          <p:nvPr/>
        </p:nvSpPr>
        <p:spPr>
          <a:xfrm>
            <a:off x="3132290" y="2107923"/>
            <a:ext cx="723779" cy="230832"/>
          </a:xfrm>
          <a:prstGeom prst="rect">
            <a:avLst/>
          </a:prstGeom>
          <a:noFill/>
        </p:spPr>
        <p:txBody>
          <a:bodyPr wrap="square" rtlCol="0">
            <a:spAutoFit/>
          </a:bodyPr>
          <a:lstStyle/>
          <a:p>
            <a:pPr algn="ctr"/>
            <a:r>
              <a:rPr lang="id-ID" sz="900" dirty="0">
                <a:solidFill>
                  <a:schemeClr val="tx2"/>
                </a:solidFill>
                <a:latin typeface="微软雅黑" panose="020B0503020204020204" pitchFamily="34" charset="-122"/>
                <a:ea typeface="微软雅黑" panose="020B0503020204020204" pitchFamily="34" charset="-122"/>
              </a:rPr>
              <a:t>39%</a:t>
            </a:r>
          </a:p>
        </p:txBody>
      </p:sp>
      <p:sp>
        <p:nvSpPr>
          <p:cNvPr id="90" name="TextBox 89"/>
          <p:cNvSpPr txBox="1"/>
          <p:nvPr/>
        </p:nvSpPr>
        <p:spPr>
          <a:xfrm>
            <a:off x="3822077" y="1224870"/>
            <a:ext cx="723779" cy="230832"/>
          </a:xfrm>
          <a:prstGeom prst="rect">
            <a:avLst/>
          </a:prstGeom>
          <a:noFill/>
        </p:spPr>
        <p:txBody>
          <a:bodyPr wrap="square" rtlCol="0">
            <a:spAutoFit/>
          </a:bodyPr>
          <a:lstStyle/>
          <a:p>
            <a:pPr algn="ctr"/>
            <a:r>
              <a:rPr lang="id-ID" sz="900" dirty="0">
                <a:solidFill>
                  <a:schemeClr val="tx2"/>
                </a:solidFill>
                <a:latin typeface="微软雅黑" panose="020B0503020204020204" pitchFamily="34" charset="-122"/>
                <a:ea typeface="微软雅黑" panose="020B0503020204020204" pitchFamily="34" charset="-122"/>
              </a:rPr>
              <a:t>75%</a:t>
            </a:r>
          </a:p>
        </p:txBody>
      </p:sp>
      <p:sp>
        <p:nvSpPr>
          <p:cNvPr id="91" name="TextBox 90"/>
          <p:cNvSpPr txBox="1"/>
          <p:nvPr/>
        </p:nvSpPr>
        <p:spPr>
          <a:xfrm>
            <a:off x="4511864" y="1734186"/>
            <a:ext cx="723779" cy="230832"/>
          </a:xfrm>
          <a:prstGeom prst="rect">
            <a:avLst/>
          </a:prstGeom>
          <a:noFill/>
        </p:spPr>
        <p:txBody>
          <a:bodyPr wrap="square" rtlCol="0">
            <a:spAutoFit/>
          </a:bodyPr>
          <a:lstStyle/>
          <a:p>
            <a:pPr algn="ctr"/>
            <a:r>
              <a:rPr lang="id-ID" sz="900" dirty="0">
                <a:solidFill>
                  <a:schemeClr val="tx2"/>
                </a:solidFill>
                <a:latin typeface="微软雅黑" panose="020B0503020204020204" pitchFamily="34" charset="-122"/>
                <a:ea typeface="微软雅黑" panose="020B0503020204020204" pitchFamily="34" charset="-122"/>
              </a:rPr>
              <a:t>55%</a:t>
            </a:r>
          </a:p>
        </p:txBody>
      </p:sp>
      <p:sp>
        <p:nvSpPr>
          <p:cNvPr id="92" name="TextBox 91"/>
          <p:cNvSpPr txBox="1"/>
          <p:nvPr/>
        </p:nvSpPr>
        <p:spPr>
          <a:xfrm>
            <a:off x="5201651" y="2061814"/>
            <a:ext cx="723779" cy="230832"/>
          </a:xfrm>
          <a:prstGeom prst="rect">
            <a:avLst/>
          </a:prstGeom>
          <a:noFill/>
        </p:spPr>
        <p:txBody>
          <a:bodyPr wrap="square" rtlCol="0">
            <a:spAutoFit/>
          </a:bodyPr>
          <a:lstStyle/>
          <a:p>
            <a:pPr algn="ctr"/>
            <a:r>
              <a:rPr lang="id-ID" sz="900" dirty="0">
                <a:solidFill>
                  <a:schemeClr val="tx2"/>
                </a:solidFill>
                <a:latin typeface="微软雅黑" panose="020B0503020204020204" pitchFamily="34" charset="-122"/>
                <a:ea typeface="微软雅黑" panose="020B0503020204020204" pitchFamily="34" charset="-122"/>
              </a:rPr>
              <a:t>40%</a:t>
            </a:r>
          </a:p>
        </p:txBody>
      </p:sp>
      <p:sp>
        <p:nvSpPr>
          <p:cNvPr id="93" name="TextBox 92"/>
          <p:cNvSpPr txBox="1"/>
          <p:nvPr/>
        </p:nvSpPr>
        <p:spPr>
          <a:xfrm>
            <a:off x="5891438" y="2140112"/>
            <a:ext cx="723779" cy="230832"/>
          </a:xfrm>
          <a:prstGeom prst="rect">
            <a:avLst/>
          </a:prstGeom>
          <a:noFill/>
        </p:spPr>
        <p:txBody>
          <a:bodyPr wrap="square" rtlCol="0">
            <a:spAutoFit/>
          </a:bodyPr>
          <a:lstStyle/>
          <a:p>
            <a:pPr algn="ctr"/>
            <a:r>
              <a:rPr lang="id-ID" sz="900" dirty="0">
                <a:solidFill>
                  <a:schemeClr val="tx2"/>
                </a:solidFill>
                <a:latin typeface="微软雅黑" panose="020B0503020204020204" pitchFamily="34" charset="-122"/>
                <a:ea typeface="微软雅黑" panose="020B0503020204020204" pitchFamily="34" charset="-122"/>
              </a:rPr>
              <a:t>35%</a:t>
            </a:r>
          </a:p>
        </p:txBody>
      </p:sp>
      <p:sp>
        <p:nvSpPr>
          <p:cNvPr id="94" name="TextBox 93"/>
          <p:cNvSpPr txBox="1"/>
          <p:nvPr/>
        </p:nvSpPr>
        <p:spPr>
          <a:xfrm>
            <a:off x="6581225" y="1473716"/>
            <a:ext cx="723779" cy="230832"/>
          </a:xfrm>
          <a:prstGeom prst="rect">
            <a:avLst/>
          </a:prstGeom>
          <a:noFill/>
        </p:spPr>
        <p:txBody>
          <a:bodyPr wrap="square" rtlCol="0">
            <a:spAutoFit/>
          </a:bodyPr>
          <a:lstStyle/>
          <a:p>
            <a:pPr algn="ctr"/>
            <a:r>
              <a:rPr lang="id-ID" sz="900" dirty="0">
                <a:solidFill>
                  <a:schemeClr val="tx2"/>
                </a:solidFill>
                <a:latin typeface="微软雅黑" panose="020B0503020204020204" pitchFamily="34" charset="-122"/>
                <a:ea typeface="微软雅黑" panose="020B0503020204020204" pitchFamily="34" charset="-122"/>
              </a:rPr>
              <a:t>60%</a:t>
            </a:r>
          </a:p>
        </p:txBody>
      </p:sp>
      <p:sp>
        <p:nvSpPr>
          <p:cNvPr id="95" name="TextBox 94"/>
          <p:cNvSpPr txBox="1"/>
          <p:nvPr/>
        </p:nvSpPr>
        <p:spPr>
          <a:xfrm>
            <a:off x="7271009" y="1726340"/>
            <a:ext cx="723779" cy="230832"/>
          </a:xfrm>
          <a:prstGeom prst="rect">
            <a:avLst/>
          </a:prstGeom>
          <a:noFill/>
        </p:spPr>
        <p:txBody>
          <a:bodyPr wrap="square" rtlCol="0">
            <a:spAutoFit/>
          </a:bodyPr>
          <a:lstStyle/>
          <a:p>
            <a:pPr algn="ctr"/>
            <a:r>
              <a:rPr lang="id-ID" sz="900" dirty="0">
                <a:solidFill>
                  <a:schemeClr val="tx2"/>
                </a:solidFill>
                <a:latin typeface="微软雅黑" panose="020B0503020204020204" pitchFamily="34" charset="-122"/>
                <a:ea typeface="微软雅黑" panose="020B0503020204020204" pitchFamily="34" charset="-122"/>
              </a:rPr>
              <a:t>55%</a:t>
            </a:r>
          </a:p>
        </p:txBody>
      </p:sp>
      <p:sp>
        <p:nvSpPr>
          <p:cNvPr id="96" name="TextBox 95"/>
          <p:cNvSpPr txBox="1"/>
          <p:nvPr/>
        </p:nvSpPr>
        <p:spPr>
          <a:xfrm>
            <a:off x="1775655" y="4293532"/>
            <a:ext cx="5592690" cy="276999"/>
          </a:xfrm>
          <a:prstGeom prst="rect">
            <a:avLst/>
          </a:prstGeom>
          <a:noFill/>
        </p:spPr>
        <p:txBody>
          <a:bodyPr wrap="square" lIns="0" tIns="0" rIns="0" bIns="0" rtlCol="0">
            <a:spAutoFit/>
          </a:bodyPr>
          <a:lstStyle/>
          <a:p>
            <a:pPr algn="ctr"/>
            <a:r>
              <a:rPr lang="zh-CN" altLang="en-US" sz="900" dirty="0">
                <a:solidFill>
                  <a:schemeClr val="tx2"/>
                </a:solidFill>
                <a:latin typeface="微软雅黑" panose="020B0503020204020204" pitchFamily="34" charset="-122"/>
                <a:ea typeface="微软雅黑" panose="020B0503020204020204" pitchFamily="34" charset="-122"/>
              </a:rPr>
              <a:t>点击输入简要文字解说，解说文字尽量概括精炼，不用多余的文字修饰，简洁精准的 解说所提炼的核心概念。点击输入简要文字解说，解说文字尽量概括精炼，不用多余的文字修饰，简洁精准的 解说所提炼的核心概念。</a:t>
            </a:r>
          </a:p>
        </p:txBody>
      </p:sp>
      <p:sp>
        <p:nvSpPr>
          <p:cNvPr id="97" name="TextBox 96"/>
          <p:cNvSpPr txBox="1"/>
          <p:nvPr/>
        </p:nvSpPr>
        <p:spPr>
          <a:xfrm>
            <a:off x="3799550" y="3967235"/>
            <a:ext cx="1544901" cy="230832"/>
          </a:xfrm>
          <a:prstGeom prst="rect">
            <a:avLst/>
          </a:prstGeom>
          <a:noFill/>
        </p:spPr>
        <p:txBody>
          <a:bodyPr wrap="square" lIns="0" tIns="0" rIns="0" bIns="0" rtlCol="0">
            <a:spAutoFit/>
          </a:bodyPr>
          <a:lstStyle/>
          <a:p>
            <a:r>
              <a:rPr lang="zh-CN" altLang="en-US" sz="1500" b="1" dirty="0">
                <a:solidFill>
                  <a:schemeClr val="tx2"/>
                </a:solidFill>
                <a:latin typeface="微软雅黑" panose="020B0503020204020204" pitchFamily="34" charset="-122"/>
                <a:ea typeface="微软雅黑" panose="020B0503020204020204" pitchFamily="34" charset="-122"/>
              </a:rPr>
              <a:t>点击输入标题文本</a:t>
            </a:r>
          </a:p>
        </p:txBody>
      </p:sp>
      <p:sp>
        <p:nvSpPr>
          <p:cNvPr id="35" name="矩形 34"/>
          <p:cNvSpPr/>
          <p:nvPr/>
        </p:nvSpPr>
        <p:spPr>
          <a:xfrm>
            <a:off x="452443" y="267494"/>
            <a:ext cx="2031325" cy="369332"/>
          </a:xfrm>
          <a:prstGeom prst="rect">
            <a:avLst/>
          </a:prstGeom>
        </p:spPr>
        <p:txBody>
          <a:bodyPr wrap="none">
            <a:spAutoFit/>
          </a:bodyPr>
          <a:lstStyle/>
          <a:p>
            <a:pPr algn="l"/>
            <a:r>
              <a:rPr lang="en-US" altLang="zh-CN" dirty="0">
                <a:solidFill>
                  <a:schemeClr val="tx2"/>
                </a:solidFill>
                <a:latin typeface="黑体" panose="02010609060101010101" charset="-122"/>
                <a:ea typeface="黑体" panose="02010609060101010101" charset="-122"/>
              </a:rPr>
              <a:t>单击此处添加标题</a:t>
            </a:r>
          </a:p>
        </p:txBody>
      </p:sp>
      <p:cxnSp>
        <p:nvCxnSpPr>
          <p:cNvPr id="36" name="直接连接符 35"/>
          <p:cNvCxnSpPr/>
          <p:nvPr/>
        </p:nvCxnSpPr>
        <p:spPr>
          <a:xfrm>
            <a:off x="535481" y="606048"/>
            <a:ext cx="2448856"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527861" y="659388"/>
            <a:ext cx="2448856"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Effect transition="in" filter="fade">
                                      <p:cBhvr>
                                        <p:cTn id="11" dur="500"/>
                                        <p:tgtEl>
                                          <p:spTgt spid="67"/>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66"/>
                                        </p:tgtEl>
                                        <p:attrNameLst>
                                          <p:attrName>style.visibility</p:attrName>
                                        </p:attrNameLst>
                                      </p:cBhvr>
                                      <p:to>
                                        <p:strVal val="visible"/>
                                      </p:to>
                                    </p:set>
                                    <p:animEffect transition="in" filter="wipe(down)">
                                      <p:cBhvr>
                                        <p:cTn id="15" dur="500"/>
                                        <p:tgtEl>
                                          <p:spTgt spid="6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86"/>
                                        </p:tgtEl>
                                        <p:attrNameLst>
                                          <p:attrName>style.visibility</p:attrName>
                                        </p:attrNameLst>
                                      </p:cBhvr>
                                      <p:to>
                                        <p:strVal val="visible"/>
                                      </p:to>
                                    </p:set>
                                    <p:animEffect transition="in" filter="fade">
                                      <p:cBhvr>
                                        <p:cTn id="19" dur="500"/>
                                        <p:tgtEl>
                                          <p:spTgt spid="86"/>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Effect transition="in" filter="fade">
                                      <p:cBhvr>
                                        <p:cTn id="23" dur="500"/>
                                        <p:tgtEl>
                                          <p:spTgt spid="69"/>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68"/>
                                        </p:tgtEl>
                                        <p:attrNameLst>
                                          <p:attrName>style.visibility</p:attrName>
                                        </p:attrNameLst>
                                      </p:cBhvr>
                                      <p:to>
                                        <p:strVal val="visible"/>
                                      </p:to>
                                    </p:set>
                                    <p:animEffect transition="in" filter="wipe(down)">
                                      <p:cBhvr>
                                        <p:cTn id="27" dur="500"/>
                                        <p:tgtEl>
                                          <p:spTgt spid="68"/>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87"/>
                                        </p:tgtEl>
                                        <p:attrNameLst>
                                          <p:attrName>style.visibility</p:attrName>
                                        </p:attrNameLst>
                                      </p:cBhvr>
                                      <p:to>
                                        <p:strVal val="visible"/>
                                      </p:to>
                                    </p:set>
                                    <p:animEffect transition="in" filter="fade">
                                      <p:cBhvr>
                                        <p:cTn id="31" dur="500"/>
                                        <p:tgtEl>
                                          <p:spTgt spid="87"/>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71"/>
                                        </p:tgtEl>
                                        <p:attrNameLst>
                                          <p:attrName>style.visibility</p:attrName>
                                        </p:attrNameLst>
                                      </p:cBhvr>
                                      <p:to>
                                        <p:strVal val="visible"/>
                                      </p:to>
                                    </p:set>
                                    <p:animEffect transition="in" filter="fade">
                                      <p:cBhvr>
                                        <p:cTn id="35" dur="500"/>
                                        <p:tgtEl>
                                          <p:spTgt spid="71"/>
                                        </p:tgtEl>
                                      </p:cBhvr>
                                    </p:animEffect>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Effect transition="in" filter="wipe(down)">
                                      <p:cBhvr>
                                        <p:cTn id="39" dur="500"/>
                                        <p:tgtEl>
                                          <p:spTgt spid="70"/>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88"/>
                                        </p:tgtEl>
                                        <p:attrNameLst>
                                          <p:attrName>style.visibility</p:attrName>
                                        </p:attrNameLst>
                                      </p:cBhvr>
                                      <p:to>
                                        <p:strVal val="visible"/>
                                      </p:to>
                                    </p:set>
                                    <p:animEffect transition="in" filter="fade">
                                      <p:cBhvr>
                                        <p:cTn id="43" dur="500"/>
                                        <p:tgtEl>
                                          <p:spTgt spid="88"/>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500"/>
                                        <p:tgtEl>
                                          <p:spTgt spid="73"/>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Effect transition="in" filter="wipe(down)">
                                      <p:cBhvr>
                                        <p:cTn id="51" dur="500"/>
                                        <p:tgtEl>
                                          <p:spTgt spid="72"/>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89"/>
                                        </p:tgtEl>
                                        <p:attrNameLst>
                                          <p:attrName>style.visibility</p:attrName>
                                        </p:attrNameLst>
                                      </p:cBhvr>
                                      <p:to>
                                        <p:strVal val="visible"/>
                                      </p:to>
                                    </p:set>
                                    <p:animEffect transition="in" filter="fade">
                                      <p:cBhvr>
                                        <p:cTn id="55" dur="500"/>
                                        <p:tgtEl>
                                          <p:spTgt spid="89"/>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75"/>
                                        </p:tgtEl>
                                        <p:attrNameLst>
                                          <p:attrName>style.visibility</p:attrName>
                                        </p:attrNameLst>
                                      </p:cBhvr>
                                      <p:to>
                                        <p:strVal val="visible"/>
                                      </p:to>
                                    </p:set>
                                    <p:animEffect transition="in" filter="fade">
                                      <p:cBhvr>
                                        <p:cTn id="59" dur="500"/>
                                        <p:tgtEl>
                                          <p:spTgt spid="75"/>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74"/>
                                        </p:tgtEl>
                                        <p:attrNameLst>
                                          <p:attrName>style.visibility</p:attrName>
                                        </p:attrNameLst>
                                      </p:cBhvr>
                                      <p:to>
                                        <p:strVal val="visible"/>
                                      </p:to>
                                    </p:set>
                                    <p:animEffect transition="in" filter="wipe(down)">
                                      <p:cBhvr>
                                        <p:cTn id="63" dur="500"/>
                                        <p:tgtEl>
                                          <p:spTgt spid="74"/>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fade">
                                      <p:cBhvr>
                                        <p:cTn id="67" dur="500"/>
                                        <p:tgtEl>
                                          <p:spTgt spid="90"/>
                                        </p:tgtEl>
                                      </p:cBhvr>
                                    </p:animEffect>
                                  </p:childTnLst>
                                </p:cTn>
                              </p:par>
                            </p:childTnLst>
                          </p:cTn>
                        </p:par>
                        <p:par>
                          <p:cTn id="68" fill="hold">
                            <p:stCondLst>
                              <p:cond delay="8000"/>
                            </p:stCondLst>
                            <p:childTnLst>
                              <p:par>
                                <p:cTn id="69" presetID="10" presetClass="entr" presetSubtype="0" fill="hold" grpId="0" nodeType="afterEffect">
                                  <p:stCondLst>
                                    <p:cond delay="0"/>
                                  </p:stCondLst>
                                  <p:childTnLst>
                                    <p:set>
                                      <p:cBhvr>
                                        <p:cTn id="70" dur="1" fill="hold">
                                          <p:stCondLst>
                                            <p:cond delay="0"/>
                                          </p:stCondLst>
                                        </p:cTn>
                                        <p:tgtEl>
                                          <p:spTgt spid="77"/>
                                        </p:tgtEl>
                                        <p:attrNameLst>
                                          <p:attrName>style.visibility</p:attrName>
                                        </p:attrNameLst>
                                      </p:cBhvr>
                                      <p:to>
                                        <p:strVal val="visible"/>
                                      </p:to>
                                    </p:set>
                                    <p:animEffect transition="in" filter="fade">
                                      <p:cBhvr>
                                        <p:cTn id="71" dur="500"/>
                                        <p:tgtEl>
                                          <p:spTgt spid="77"/>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76"/>
                                        </p:tgtEl>
                                        <p:attrNameLst>
                                          <p:attrName>style.visibility</p:attrName>
                                        </p:attrNameLst>
                                      </p:cBhvr>
                                      <p:to>
                                        <p:strVal val="visible"/>
                                      </p:to>
                                    </p:set>
                                    <p:animEffect transition="in" filter="wipe(down)">
                                      <p:cBhvr>
                                        <p:cTn id="75" dur="500"/>
                                        <p:tgtEl>
                                          <p:spTgt spid="76"/>
                                        </p:tgtEl>
                                      </p:cBhvr>
                                    </p:animEffect>
                                  </p:childTnLst>
                                </p:cTn>
                              </p:par>
                            </p:childTnLst>
                          </p:cTn>
                        </p:par>
                        <p:par>
                          <p:cTn id="76" fill="hold">
                            <p:stCondLst>
                              <p:cond delay="9000"/>
                            </p:stCondLst>
                            <p:childTnLst>
                              <p:par>
                                <p:cTn id="77" presetID="10" presetClass="entr" presetSubtype="0" fill="hold" grpId="0" nodeType="afterEffect">
                                  <p:stCondLst>
                                    <p:cond delay="0"/>
                                  </p:stCondLst>
                                  <p:childTnLst>
                                    <p:set>
                                      <p:cBhvr>
                                        <p:cTn id="78" dur="1" fill="hold">
                                          <p:stCondLst>
                                            <p:cond delay="0"/>
                                          </p:stCondLst>
                                        </p:cTn>
                                        <p:tgtEl>
                                          <p:spTgt spid="91"/>
                                        </p:tgtEl>
                                        <p:attrNameLst>
                                          <p:attrName>style.visibility</p:attrName>
                                        </p:attrNameLst>
                                      </p:cBhvr>
                                      <p:to>
                                        <p:strVal val="visible"/>
                                      </p:to>
                                    </p:set>
                                    <p:animEffect transition="in" filter="fade">
                                      <p:cBhvr>
                                        <p:cTn id="79" dur="500"/>
                                        <p:tgtEl>
                                          <p:spTgt spid="91"/>
                                        </p:tgtEl>
                                      </p:cBhvr>
                                    </p:animEffect>
                                  </p:childTnLst>
                                </p:cTn>
                              </p:par>
                            </p:childTnLst>
                          </p:cTn>
                        </p:par>
                        <p:par>
                          <p:cTn id="80" fill="hold">
                            <p:stCondLst>
                              <p:cond delay="9500"/>
                            </p:stCondLst>
                            <p:childTnLst>
                              <p:par>
                                <p:cTn id="81" presetID="10" presetClass="entr" presetSubtype="0" fill="hold" grpId="0"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fade">
                                      <p:cBhvr>
                                        <p:cTn id="83" dur="500"/>
                                        <p:tgtEl>
                                          <p:spTgt spid="79"/>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78"/>
                                        </p:tgtEl>
                                        <p:attrNameLst>
                                          <p:attrName>style.visibility</p:attrName>
                                        </p:attrNameLst>
                                      </p:cBhvr>
                                      <p:to>
                                        <p:strVal val="visible"/>
                                      </p:to>
                                    </p:set>
                                    <p:animEffect transition="in" filter="wipe(down)">
                                      <p:cBhvr>
                                        <p:cTn id="87" dur="500"/>
                                        <p:tgtEl>
                                          <p:spTgt spid="78"/>
                                        </p:tgtEl>
                                      </p:cBhvr>
                                    </p:animEffect>
                                  </p:childTnLst>
                                </p:cTn>
                              </p:par>
                            </p:childTnLst>
                          </p:cTn>
                        </p:par>
                        <p:par>
                          <p:cTn id="88" fill="hold">
                            <p:stCondLst>
                              <p:cond delay="10500"/>
                            </p:stCondLst>
                            <p:childTnLst>
                              <p:par>
                                <p:cTn id="89" presetID="10" presetClass="entr" presetSubtype="0" fill="hold" grpId="0" nodeType="afterEffect">
                                  <p:stCondLst>
                                    <p:cond delay="0"/>
                                  </p:stCondLst>
                                  <p:childTnLst>
                                    <p:set>
                                      <p:cBhvr>
                                        <p:cTn id="90" dur="1" fill="hold">
                                          <p:stCondLst>
                                            <p:cond delay="0"/>
                                          </p:stCondLst>
                                        </p:cTn>
                                        <p:tgtEl>
                                          <p:spTgt spid="92"/>
                                        </p:tgtEl>
                                        <p:attrNameLst>
                                          <p:attrName>style.visibility</p:attrName>
                                        </p:attrNameLst>
                                      </p:cBhvr>
                                      <p:to>
                                        <p:strVal val="visible"/>
                                      </p:to>
                                    </p:set>
                                    <p:animEffect transition="in" filter="fade">
                                      <p:cBhvr>
                                        <p:cTn id="91" dur="500"/>
                                        <p:tgtEl>
                                          <p:spTgt spid="92"/>
                                        </p:tgtEl>
                                      </p:cBhvr>
                                    </p:animEffect>
                                  </p:childTnLst>
                                </p:cTn>
                              </p:par>
                            </p:childTnLst>
                          </p:cTn>
                        </p:par>
                        <p:par>
                          <p:cTn id="92" fill="hold">
                            <p:stCondLst>
                              <p:cond delay="11000"/>
                            </p:stCondLst>
                            <p:childTnLst>
                              <p:par>
                                <p:cTn id="93" presetID="10" presetClass="entr" presetSubtype="0" fill="hold" grpId="0" nodeType="afterEffect">
                                  <p:stCondLst>
                                    <p:cond delay="0"/>
                                  </p:stCondLst>
                                  <p:childTnLst>
                                    <p:set>
                                      <p:cBhvr>
                                        <p:cTn id="94" dur="1" fill="hold">
                                          <p:stCondLst>
                                            <p:cond delay="0"/>
                                          </p:stCondLst>
                                        </p:cTn>
                                        <p:tgtEl>
                                          <p:spTgt spid="81"/>
                                        </p:tgtEl>
                                        <p:attrNameLst>
                                          <p:attrName>style.visibility</p:attrName>
                                        </p:attrNameLst>
                                      </p:cBhvr>
                                      <p:to>
                                        <p:strVal val="visible"/>
                                      </p:to>
                                    </p:set>
                                    <p:animEffect transition="in" filter="fade">
                                      <p:cBhvr>
                                        <p:cTn id="95" dur="500"/>
                                        <p:tgtEl>
                                          <p:spTgt spid="81"/>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80"/>
                                        </p:tgtEl>
                                        <p:attrNameLst>
                                          <p:attrName>style.visibility</p:attrName>
                                        </p:attrNameLst>
                                      </p:cBhvr>
                                      <p:to>
                                        <p:strVal val="visible"/>
                                      </p:to>
                                    </p:set>
                                    <p:animEffect transition="in" filter="wipe(down)">
                                      <p:cBhvr>
                                        <p:cTn id="99" dur="500"/>
                                        <p:tgtEl>
                                          <p:spTgt spid="80"/>
                                        </p:tgtEl>
                                      </p:cBhvr>
                                    </p:animEffect>
                                  </p:childTnLst>
                                </p:cTn>
                              </p:par>
                            </p:childTnLst>
                          </p:cTn>
                        </p:par>
                        <p:par>
                          <p:cTn id="100" fill="hold">
                            <p:stCondLst>
                              <p:cond delay="12000"/>
                            </p:stCondLst>
                            <p:childTnLst>
                              <p:par>
                                <p:cTn id="101" presetID="10" presetClass="entr" presetSubtype="0" fill="hold" grpId="0" nodeType="afterEffect">
                                  <p:stCondLst>
                                    <p:cond delay="0"/>
                                  </p:stCondLst>
                                  <p:childTnLst>
                                    <p:set>
                                      <p:cBhvr>
                                        <p:cTn id="102" dur="1" fill="hold">
                                          <p:stCondLst>
                                            <p:cond delay="0"/>
                                          </p:stCondLst>
                                        </p:cTn>
                                        <p:tgtEl>
                                          <p:spTgt spid="93"/>
                                        </p:tgtEl>
                                        <p:attrNameLst>
                                          <p:attrName>style.visibility</p:attrName>
                                        </p:attrNameLst>
                                      </p:cBhvr>
                                      <p:to>
                                        <p:strVal val="visible"/>
                                      </p:to>
                                    </p:set>
                                    <p:animEffect transition="in" filter="fade">
                                      <p:cBhvr>
                                        <p:cTn id="103" dur="500"/>
                                        <p:tgtEl>
                                          <p:spTgt spid="93"/>
                                        </p:tgtEl>
                                      </p:cBhvr>
                                    </p:animEffect>
                                  </p:childTnLst>
                                </p:cTn>
                              </p:par>
                            </p:childTnLst>
                          </p:cTn>
                        </p:par>
                        <p:par>
                          <p:cTn id="104" fill="hold">
                            <p:stCondLst>
                              <p:cond delay="12500"/>
                            </p:stCondLst>
                            <p:childTnLst>
                              <p:par>
                                <p:cTn id="105" presetID="10" presetClass="entr" presetSubtype="0" fill="hold" grpId="0" nodeType="afterEffect">
                                  <p:stCondLst>
                                    <p:cond delay="0"/>
                                  </p:stCondLst>
                                  <p:childTnLst>
                                    <p:set>
                                      <p:cBhvr>
                                        <p:cTn id="106" dur="1" fill="hold">
                                          <p:stCondLst>
                                            <p:cond delay="0"/>
                                          </p:stCondLst>
                                        </p:cTn>
                                        <p:tgtEl>
                                          <p:spTgt spid="83"/>
                                        </p:tgtEl>
                                        <p:attrNameLst>
                                          <p:attrName>style.visibility</p:attrName>
                                        </p:attrNameLst>
                                      </p:cBhvr>
                                      <p:to>
                                        <p:strVal val="visible"/>
                                      </p:to>
                                    </p:set>
                                    <p:animEffect transition="in" filter="fade">
                                      <p:cBhvr>
                                        <p:cTn id="107" dur="500"/>
                                        <p:tgtEl>
                                          <p:spTgt spid="83"/>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82"/>
                                        </p:tgtEl>
                                        <p:attrNameLst>
                                          <p:attrName>style.visibility</p:attrName>
                                        </p:attrNameLst>
                                      </p:cBhvr>
                                      <p:to>
                                        <p:strVal val="visible"/>
                                      </p:to>
                                    </p:set>
                                    <p:animEffect transition="in" filter="wipe(down)">
                                      <p:cBhvr>
                                        <p:cTn id="111" dur="500"/>
                                        <p:tgtEl>
                                          <p:spTgt spid="82"/>
                                        </p:tgtEl>
                                      </p:cBhvr>
                                    </p:animEffect>
                                  </p:childTnLst>
                                </p:cTn>
                              </p:par>
                            </p:childTnLst>
                          </p:cTn>
                        </p:par>
                        <p:par>
                          <p:cTn id="112" fill="hold">
                            <p:stCondLst>
                              <p:cond delay="13500"/>
                            </p:stCondLst>
                            <p:childTnLst>
                              <p:par>
                                <p:cTn id="113" presetID="10" presetClass="entr" presetSubtype="0" fill="hold" grpId="0" nodeType="afterEffect">
                                  <p:stCondLst>
                                    <p:cond delay="0"/>
                                  </p:stCondLst>
                                  <p:childTnLst>
                                    <p:set>
                                      <p:cBhvr>
                                        <p:cTn id="114" dur="1" fill="hold">
                                          <p:stCondLst>
                                            <p:cond delay="0"/>
                                          </p:stCondLst>
                                        </p:cTn>
                                        <p:tgtEl>
                                          <p:spTgt spid="94"/>
                                        </p:tgtEl>
                                        <p:attrNameLst>
                                          <p:attrName>style.visibility</p:attrName>
                                        </p:attrNameLst>
                                      </p:cBhvr>
                                      <p:to>
                                        <p:strVal val="visible"/>
                                      </p:to>
                                    </p:set>
                                    <p:animEffect transition="in" filter="fade">
                                      <p:cBhvr>
                                        <p:cTn id="115" dur="500"/>
                                        <p:tgtEl>
                                          <p:spTgt spid="94"/>
                                        </p:tgtEl>
                                      </p:cBhvr>
                                    </p:animEffect>
                                  </p:childTnLst>
                                </p:cTn>
                              </p:par>
                            </p:childTnLst>
                          </p:cTn>
                        </p:par>
                        <p:par>
                          <p:cTn id="116" fill="hold">
                            <p:stCondLst>
                              <p:cond delay="14000"/>
                            </p:stCondLst>
                            <p:childTnLst>
                              <p:par>
                                <p:cTn id="117" presetID="10" presetClass="entr" presetSubtype="0" fill="hold" grpId="0" nodeType="afterEffect">
                                  <p:stCondLst>
                                    <p:cond delay="0"/>
                                  </p:stCondLst>
                                  <p:childTnLst>
                                    <p:set>
                                      <p:cBhvr>
                                        <p:cTn id="118" dur="1" fill="hold">
                                          <p:stCondLst>
                                            <p:cond delay="0"/>
                                          </p:stCondLst>
                                        </p:cTn>
                                        <p:tgtEl>
                                          <p:spTgt spid="85"/>
                                        </p:tgtEl>
                                        <p:attrNameLst>
                                          <p:attrName>style.visibility</p:attrName>
                                        </p:attrNameLst>
                                      </p:cBhvr>
                                      <p:to>
                                        <p:strVal val="visible"/>
                                      </p:to>
                                    </p:set>
                                    <p:animEffect transition="in" filter="fade">
                                      <p:cBhvr>
                                        <p:cTn id="119" dur="500"/>
                                        <p:tgtEl>
                                          <p:spTgt spid="85"/>
                                        </p:tgtEl>
                                      </p:cBhvr>
                                    </p:animEffect>
                                  </p:childTnLst>
                                </p:cTn>
                              </p:par>
                            </p:childTnLst>
                          </p:cTn>
                        </p:par>
                        <p:par>
                          <p:cTn id="120" fill="hold">
                            <p:stCondLst>
                              <p:cond delay="14500"/>
                            </p:stCondLst>
                            <p:childTnLst>
                              <p:par>
                                <p:cTn id="121" presetID="22" presetClass="entr" presetSubtype="4" fill="hold" grpId="0" nodeType="afterEffect">
                                  <p:stCondLst>
                                    <p:cond delay="0"/>
                                  </p:stCondLst>
                                  <p:childTnLst>
                                    <p:set>
                                      <p:cBhvr>
                                        <p:cTn id="122" dur="1" fill="hold">
                                          <p:stCondLst>
                                            <p:cond delay="0"/>
                                          </p:stCondLst>
                                        </p:cTn>
                                        <p:tgtEl>
                                          <p:spTgt spid="84"/>
                                        </p:tgtEl>
                                        <p:attrNameLst>
                                          <p:attrName>style.visibility</p:attrName>
                                        </p:attrNameLst>
                                      </p:cBhvr>
                                      <p:to>
                                        <p:strVal val="visible"/>
                                      </p:to>
                                    </p:set>
                                    <p:animEffect transition="in" filter="wipe(down)">
                                      <p:cBhvr>
                                        <p:cTn id="123" dur="500"/>
                                        <p:tgtEl>
                                          <p:spTgt spid="84"/>
                                        </p:tgtEl>
                                      </p:cBhvr>
                                    </p:animEffect>
                                  </p:childTnLst>
                                </p:cTn>
                              </p:par>
                            </p:childTnLst>
                          </p:cTn>
                        </p:par>
                        <p:par>
                          <p:cTn id="124" fill="hold">
                            <p:stCondLst>
                              <p:cond delay="15000"/>
                            </p:stCondLst>
                            <p:childTnLst>
                              <p:par>
                                <p:cTn id="125" presetID="10" presetClass="entr" presetSubtype="0" fill="hold" grpId="0" nodeType="afterEffect">
                                  <p:stCondLst>
                                    <p:cond delay="0"/>
                                  </p:stCondLst>
                                  <p:childTnLst>
                                    <p:set>
                                      <p:cBhvr>
                                        <p:cTn id="126" dur="1" fill="hold">
                                          <p:stCondLst>
                                            <p:cond delay="0"/>
                                          </p:stCondLst>
                                        </p:cTn>
                                        <p:tgtEl>
                                          <p:spTgt spid="95"/>
                                        </p:tgtEl>
                                        <p:attrNameLst>
                                          <p:attrName>style.visibility</p:attrName>
                                        </p:attrNameLst>
                                      </p:cBhvr>
                                      <p:to>
                                        <p:strVal val="visible"/>
                                      </p:to>
                                    </p:set>
                                    <p:animEffect transition="in" filter="fade">
                                      <p:cBhvr>
                                        <p:cTn id="127" dur="500"/>
                                        <p:tgtEl>
                                          <p:spTgt spid="95"/>
                                        </p:tgtEl>
                                      </p:cBhvr>
                                    </p:animEffect>
                                  </p:childTnLst>
                                </p:cTn>
                              </p:par>
                            </p:childTnLst>
                          </p:cTn>
                        </p:par>
                        <p:par>
                          <p:cTn id="128" fill="hold">
                            <p:stCondLst>
                              <p:cond delay="15500"/>
                            </p:stCondLst>
                            <p:childTnLst>
                              <p:par>
                                <p:cTn id="129" presetID="10" presetClass="entr" presetSubtype="0" fill="hold" grpId="0" nodeType="afterEffect">
                                  <p:stCondLst>
                                    <p:cond delay="0"/>
                                  </p:stCondLst>
                                  <p:childTnLst>
                                    <p:set>
                                      <p:cBhvr>
                                        <p:cTn id="130" dur="1" fill="hold">
                                          <p:stCondLst>
                                            <p:cond delay="0"/>
                                          </p:stCondLst>
                                        </p:cTn>
                                        <p:tgtEl>
                                          <p:spTgt spid="97"/>
                                        </p:tgtEl>
                                        <p:attrNameLst>
                                          <p:attrName>style.visibility</p:attrName>
                                        </p:attrNameLst>
                                      </p:cBhvr>
                                      <p:to>
                                        <p:strVal val="visible"/>
                                      </p:to>
                                    </p:set>
                                    <p:animEffect transition="in" filter="fade">
                                      <p:cBhvr>
                                        <p:cTn id="131" dur="500"/>
                                        <p:tgtEl>
                                          <p:spTgt spid="97"/>
                                        </p:tgtEl>
                                      </p:cBhvr>
                                    </p:animEffect>
                                  </p:childTnLst>
                                </p:cTn>
                              </p:par>
                            </p:childTnLst>
                          </p:cTn>
                        </p:par>
                        <p:par>
                          <p:cTn id="132" fill="hold">
                            <p:stCondLst>
                              <p:cond delay="16000"/>
                            </p:stCondLst>
                            <p:childTnLst>
                              <p:par>
                                <p:cTn id="133" presetID="22" presetClass="entr" presetSubtype="1" fill="hold" grpId="0" nodeType="afterEffect">
                                  <p:stCondLst>
                                    <p:cond delay="0"/>
                                  </p:stCondLst>
                                  <p:childTnLst>
                                    <p:set>
                                      <p:cBhvr>
                                        <p:cTn id="134" dur="1" fill="hold">
                                          <p:stCondLst>
                                            <p:cond delay="0"/>
                                          </p:stCondLst>
                                        </p:cTn>
                                        <p:tgtEl>
                                          <p:spTgt spid="96"/>
                                        </p:tgtEl>
                                        <p:attrNameLst>
                                          <p:attrName>style.visibility</p:attrName>
                                        </p:attrNameLst>
                                      </p:cBhvr>
                                      <p:to>
                                        <p:strVal val="visible"/>
                                      </p:to>
                                    </p:set>
                                    <p:animEffect transition="in" filter="wipe(up)">
                                      <p:cBhvr>
                                        <p:cTn id="135"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7" grpId="0"/>
      <p:bldP spid="68" grpId="0" animBg="1"/>
      <p:bldP spid="69" grpId="0"/>
      <p:bldP spid="70" grpId="0" animBg="1"/>
      <p:bldP spid="71" grpId="0"/>
      <p:bldP spid="72" grpId="0" animBg="1"/>
      <p:bldP spid="73" grpId="0"/>
      <p:bldP spid="74" grpId="0" animBg="1"/>
      <p:bldP spid="75" grpId="0"/>
      <p:bldP spid="76" grpId="0" animBg="1"/>
      <p:bldP spid="77" grpId="0"/>
      <p:bldP spid="78" grpId="0" animBg="1"/>
      <p:bldP spid="79" grpId="0"/>
      <p:bldP spid="80" grpId="0" animBg="1"/>
      <p:bldP spid="81" grpId="0"/>
      <p:bldP spid="82" grpId="0" animBg="1"/>
      <p:bldP spid="83" grpId="0"/>
      <p:bldP spid="84" grpId="0" animBg="1"/>
      <p:bldP spid="85" grpId="0"/>
      <p:bldP spid="86" grpId="0"/>
      <p:bldP spid="87" grpId="0"/>
      <p:bldP spid="88" grpId="0"/>
      <p:bldP spid="89" grpId="0"/>
      <p:bldP spid="90" grpId="0"/>
      <p:bldP spid="91" grpId="0"/>
      <p:bldP spid="92" grpId="0"/>
      <p:bldP spid="93" grpId="0"/>
      <p:bldP spid="94" grpId="0"/>
      <p:bldP spid="95" grpId="0"/>
      <p:bldP spid="96" grpId="0"/>
      <p:bldP spid="9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副标题 2"/>
          <p:cNvSpPr txBox="1"/>
          <p:nvPr/>
        </p:nvSpPr>
        <p:spPr>
          <a:xfrm>
            <a:off x="4181827" y="3808466"/>
            <a:ext cx="1242455" cy="233654"/>
          </a:xfrm>
          <a:prstGeom prst="rect">
            <a:avLst/>
          </a:prstGeom>
          <a:ln>
            <a:solidFill>
              <a:schemeClr val="bg1"/>
            </a:solidFill>
          </a:ln>
        </p:spPr>
        <p:txBody>
          <a:bodyPr vert="horz" lIns="68597" tIns="34298" rIns="68597" bIns="34298" rtlCol="0">
            <a:normAutofit fontScale="97500" lnSpcReduction="1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zh-CN" altLang="en-US" sz="1200" dirty="0">
                <a:solidFill>
                  <a:schemeClr val="bg1"/>
                </a:solidFill>
                <a:latin typeface="微软雅黑" panose="020B0503020204020204" pitchFamily="34" charset="-122"/>
                <a:ea typeface="微软雅黑" panose="020B0503020204020204" pitchFamily="34" charset="-122"/>
              </a:rPr>
              <a:t>汇报：张三</a:t>
            </a:r>
          </a:p>
        </p:txBody>
      </p:sp>
      <p:sp>
        <p:nvSpPr>
          <p:cNvPr id="10" name="TextBox 9"/>
          <p:cNvSpPr txBox="1"/>
          <p:nvPr/>
        </p:nvSpPr>
        <p:spPr>
          <a:xfrm>
            <a:off x="1348529" y="1503788"/>
            <a:ext cx="6530244" cy="507831"/>
          </a:xfrm>
          <a:prstGeom prst="rect">
            <a:avLst/>
          </a:prstGeom>
          <a:noFill/>
        </p:spPr>
        <p:txBody>
          <a:bodyPr wrap="square" lIns="0" tIns="0" rIns="0" bIns="0" rtlCol="0">
            <a:spAutoFit/>
          </a:bodyPr>
          <a:lstStyle/>
          <a:p>
            <a:pPr algn="ctr"/>
            <a:r>
              <a:rPr lang="zh-CN" altLang="en-US" sz="825" dirty="0">
                <a:solidFill>
                  <a:schemeClr val="tx2"/>
                </a:solidFill>
                <a:latin typeface="微软雅黑" panose="020B0503020204020204" pitchFamily="34" charset="-122"/>
                <a:ea typeface="微软雅黑" panose="020B0503020204020204" pitchFamily="34" charset="-122"/>
              </a:rPr>
              <a:t>公司培训工作要力争全面覆盖，重点突出，要在实际的培训工作中不断丰富培训内容，拓展培训形式，优化培训流程，明确培训目的，提高培训效果。</a:t>
            </a:r>
            <a:r>
              <a:rPr lang="zh-CN" altLang="en-US" sz="825" dirty="0">
                <a:solidFill>
                  <a:schemeClr val="tx2"/>
                </a:solidFill>
                <a:latin typeface="微软雅黑" panose="020B0503020204020204" pitchFamily="34" charset="-122"/>
                <a:ea typeface="微软雅黑" panose="020B0503020204020204" pitchFamily="34" charset="-122"/>
                <a:cs typeface="Lato Light" charset="0"/>
                <a:sym typeface="Lato Light" charset="0"/>
              </a:rPr>
              <a:t>企业赖以生存的是效益和效率，只有尊崇这两个法则才能维持企业自身的生命和未来发展，才能维系每一个人，每一个员工的生活物质保障。然而关乎这两个的重点就是实效，实事求是，与时俱进，才能不被打败，才能立足这个日益竞争激烈的社会。</a:t>
            </a:r>
          </a:p>
          <a:p>
            <a:pPr algn="ctr"/>
            <a:endParaRPr lang="zh-CN" altLang="en-US" sz="825" dirty="0">
              <a:solidFill>
                <a:schemeClr val="tx2"/>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11" name="TextBox 10"/>
          <p:cNvSpPr txBox="1"/>
          <p:nvPr/>
        </p:nvSpPr>
        <p:spPr>
          <a:xfrm>
            <a:off x="2915102" y="1233689"/>
            <a:ext cx="3375425" cy="230832"/>
          </a:xfrm>
          <a:prstGeom prst="rect">
            <a:avLst/>
          </a:prstGeom>
          <a:noFill/>
        </p:spPr>
        <p:txBody>
          <a:bodyPr wrap="square" lIns="0" tIns="0" rIns="0" bIns="0" rtlCol="0">
            <a:spAutoFit/>
          </a:bodyPr>
          <a:lstStyle/>
          <a:p>
            <a:pPr lvl="0" algn="ctr">
              <a:spcBef>
                <a:spcPct val="20000"/>
              </a:spcBef>
              <a:defRPr/>
            </a:pPr>
            <a:r>
              <a:rPr lang="zh-CN" altLang="en-US" sz="1500" b="1" dirty="0">
                <a:solidFill>
                  <a:schemeClr val="tx2"/>
                </a:solidFill>
                <a:latin typeface="微软雅黑" panose="020B0503020204020204" pitchFamily="34" charset="-122"/>
                <a:ea typeface="微软雅黑" panose="020B0503020204020204" pitchFamily="34" charset="-122"/>
              </a:rPr>
              <a:t>单击此处添加标题</a:t>
            </a:r>
          </a:p>
        </p:txBody>
      </p:sp>
      <p:sp>
        <p:nvSpPr>
          <p:cNvPr id="12" name="圆角矩形 11"/>
          <p:cNvSpPr/>
          <p:nvPr/>
        </p:nvSpPr>
        <p:spPr>
          <a:xfrm>
            <a:off x="1456569" y="2233230"/>
            <a:ext cx="6482371" cy="474889"/>
          </a:xfrm>
          <a:prstGeom prst="roundRect">
            <a:avLst>
              <a:gd name="adj" fmla="val 50000"/>
            </a:avLst>
          </a:pr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2" name="组合 1"/>
          <p:cNvGrpSpPr/>
          <p:nvPr/>
        </p:nvGrpSpPr>
        <p:grpSpPr>
          <a:xfrm>
            <a:off x="1456568" y="2225582"/>
            <a:ext cx="1057267" cy="490185"/>
            <a:chOff x="1456568" y="2225582"/>
            <a:chExt cx="1057267" cy="490185"/>
          </a:xfrm>
        </p:grpSpPr>
        <p:sp>
          <p:nvSpPr>
            <p:cNvPr id="13" name="Round Same Side Corner Rectangle 10"/>
            <p:cNvSpPr/>
            <p:nvPr/>
          </p:nvSpPr>
          <p:spPr>
            <a:xfrm rot="5400000">
              <a:off x="1740109" y="1942041"/>
              <a:ext cx="490185" cy="1057267"/>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 name="TextBox 13"/>
            <p:cNvSpPr txBox="1"/>
            <p:nvPr/>
          </p:nvSpPr>
          <p:spPr>
            <a:xfrm>
              <a:off x="1456569" y="2297320"/>
              <a:ext cx="954107" cy="323165"/>
            </a:xfrm>
            <a:prstGeom prst="rect">
              <a:avLst/>
            </a:prstGeom>
            <a:noFill/>
          </p:spPr>
          <p:txBody>
            <a:bodyPr wrap="none" rtlCol="0">
              <a:spAutoFit/>
            </a:bodyPr>
            <a:lstStyle/>
            <a:p>
              <a:pPr algn="l"/>
              <a:r>
                <a:rPr lang="zh-CN" altLang="en-US" sz="15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添加标题</a:t>
              </a:r>
            </a:p>
          </p:txBody>
        </p:sp>
      </p:grpSp>
      <p:sp>
        <p:nvSpPr>
          <p:cNvPr id="15" name="TextBox 14"/>
          <p:cNvSpPr txBox="1"/>
          <p:nvPr/>
        </p:nvSpPr>
        <p:spPr>
          <a:xfrm>
            <a:off x="2482944" y="2286008"/>
            <a:ext cx="5455996" cy="369332"/>
          </a:xfrm>
          <a:prstGeom prst="rect">
            <a:avLst/>
          </a:prstGeom>
          <a:noFill/>
        </p:spPr>
        <p:txBody>
          <a:bodyPr wrap="square" rtlCol="0">
            <a:spAutoFit/>
          </a:bodyPr>
          <a:lstStyle/>
          <a:p>
            <a:r>
              <a:rPr lang="zh-CN" altLang="en-US" sz="900"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右键点击图片选择设置图片格式可直接替换图片。</a:t>
            </a:r>
            <a:r>
              <a:rPr lang="zh-CN" altLang="en-US" sz="900" dirty="0">
                <a:solidFill>
                  <a:schemeClr val="tx2"/>
                </a:solidFill>
                <a:latin typeface="微软雅黑" panose="020B0503020204020204" pitchFamily="34" charset="-122"/>
                <a:ea typeface="微软雅黑" panose="020B0503020204020204" pitchFamily="34" charset="-122"/>
              </a:rPr>
              <a:t>您的容打在这里，或者通过复制您的文本后，在此框中选择粘贴，并选择只保留文字。</a:t>
            </a:r>
            <a:r>
              <a:rPr lang="zh-CN" altLang="en-US" sz="900"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右键点击图片选择设置图片格式可直接替换图片</a:t>
            </a:r>
            <a:endParaRPr lang="zh-CN" altLang="en-US" sz="900" dirty="0">
              <a:solidFill>
                <a:schemeClr val="tx2"/>
              </a:solidFill>
              <a:latin typeface="微软雅黑" panose="020B0503020204020204" pitchFamily="34" charset="-122"/>
              <a:ea typeface="微软雅黑" panose="020B0503020204020204" pitchFamily="34" charset="-122"/>
              <a:cs typeface="Open Sans Light" panose="020B0306030504020204" pitchFamily="34" charset="0"/>
              <a:sym typeface="微软雅黑" panose="020B0503020204020204" pitchFamily="34" charset="-122"/>
            </a:endParaRPr>
          </a:p>
        </p:txBody>
      </p:sp>
      <p:sp>
        <p:nvSpPr>
          <p:cNvPr id="16" name="矩形 15"/>
          <p:cNvSpPr/>
          <p:nvPr/>
        </p:nvSpPr>
        <p:spPr>
          <a:xfrm>
            <a:off x="1456241" y="2962321"/>
            <a:ext cx="3068976" cy="14585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7" name="Text Placeholder 11"/>
          <p:cNvSpPr txBox="1"/>
          <p:nvPr/>
        </p:nvSpPr>
        <p:spPr>
          <a:xfrm>
            <a:off x="1517429" y="3042566"/>
            <a:ext cx="2326158" cy="35379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500" dirty="0">
                <a:solidFill>
                  <a:schemeClr val="bg1"/>
                </a:solidFill>
                <a:latin typeface="微软雅黑" panose="020B0503020204020204" pitchFamily="34" charset="-122"/>
                <a:ea typeface="微软雅黑" panose="020B0503020204020204" pitchFamily="34" charset="-122"/>
              </a:rPr>
              <a:t>单击此处添加标题</a:t>
            </a:r>
          </a:p>
        </p:txBody>
      </p:sp>
      <p:sp>
        <p:nvSpPr>
          <p:cNvPr id="18" name="TextBox 17"/>
          <p:cNvSpPr txBox="1"/>
          <p:nvPr/>
        </p:nvSpPr>
        <p:spPr>
          <a:xfrm>
            <a:off x="1496342" y="3366684"/>
            <a:ext cx="2931313" cy="923330"/>
          </a:xfrm>
          <a:prstGeom prst="rect">
            <a:avLst/>
          </a:prstGeom>
          <a:noFill/>
        </p:spPr>
        <p:txBody>
          <a:bodyPr wrap="square" rtlCol="0">
            <a:spAutoFit/>
          </a:bodyPr>
          <a:lstStyle/>
          <a:p>
            <a:pPr>
              <a:lnSpc>
                <a:spcPct val="120000"/>
              </a:lnSpc>
              <a:spcBef>
                <a:spcPct val="20000"/>
              </a:spcBef>
            </a:pPr>
            <a:r>
              <a:rPr lang="zh-CN" altLang="en-US" sz="9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更多使用说明和作品请详阅模版最末的使用手册。单击此处编辑您要的内容，建议您在展示时采用微软雅黑字体。</a:t>
            </a:r>
            <a:endParaRPr lang="en-US" altLang="zh-CN" sz="900"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9" name="矩形 18"/>
          <p:cNvSpPr/>
          <p:nvPr/>
        </p:nvSpPr>
        <p:spPr>
          <a:xfrm>
            <a:off x="4643734" y="2962321"/>
            <a:ext cx="3068976" cy="14585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0" name="Text Placeholder 11"/>
          <p:cNvSpPr txBox="1"/>
          <p:nvPr/>
        </p:nvSpPr>
        <p:spPr>
          <a:xfrm>
            <a:off x="4694445" y="3042566"/>
            <a:ext cx="2326158" cy="35379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500" dirty="0">
                <a:solidFill>
                  <a:schemeClr val="bg1"/>
                </a:solidFill>
                <a:latin typeface="微软雅黑" panose="020B0503020204020204" pitchFamily="34" charset="-122"/>
                <a:ea typeface="微软雅黑" panose="020B0503020204020204" pitchFamily="34" charset="-122"/>
              </a:rPr>
              <a:t>单击此处添加标题</a:t>
            </a:r>
          </a:p>
        </p:txBody>
      </p:sp>
      <p:sp>
        <p:nvSpPr>
          <p:cNvPr id="21" name="TextBox 20"/>
          <p:cNvSpPr txBox="1"/>
          <p:nvPr/>
        </p:nvSpPr>
        <p:spPr>
          <a:xfrm>
            <a:off x="4673358" y="3366684"/>
            <a:ext cx="2931313" cy="923330"/>
          </a:xfrm>
          <a:prstGeom prst="rect">
            <a:avLst/>
          </a:prstGeom>
          <a:noFill/>
        </p:spPr>
        <p:txBody>
          <a:bodyPr wrap="square" rtlCol="0">
            <a:spAutoFit/>
          </a:bodyPr>
          <a:lstStyle/>
          <a:p>
            <a:pPr>
              <a:lnSpc>
                <a:spcPct val="120000"/>
              </a:lnSpc>
              <a:spcBef>
                <a:spcPct val="20000"/>
              </a:spcBef>
            </a:pPr>
            <a:r>
              <a:rPr lang="zh-CN" altLang="en-US" sz="9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更多使用说明和作品请详阅模版最末的使用手册。单击此处编辑您要的内容，建议您在展示时采用微软雅黑字体。</a:t>
            </a:r>
            <a:endParaRPr lang="en-US" altLang="zh-CN" sz="900"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2" name="矩形 21"/>
          <p:cNvSpPr/>
          <p:nvPr/>
        </p:nvSpPr>
        <p:spPr>
          <a:xfrm>
            <a:off x="452443" y="267494"/>
            <a:ext cx="2031325" cy="369332"/>
          </a:xfrm>
          <a:prstGeom prst="rect">
            <a:avLst/>
          </a:prstGeom>
        </p:spPr>
        <p:txBody>
          <a:bodyPr wrap="none">
            <a:spAutoFit/>
          </a:bodyPr>
          <a:lstStyle/>
          <a:p>
            <a:pPr algn="l"/>
            <a:r>
              <a:rPr lang="en-US" altLang="zh-CN" dirty="0">
                <a:solidFill>
                  <a:schemeClr val="tx2"/>
                </a:solidFill>
                <a:latin typeface="黑体" panose="02010609060101010101" charset="-122"/>
                <a:ea typeface="黑体" panose="02010609060101010101" charset="-122"/>
              </a:rPr>
              <a:t>单击此处添加标题</a:t>
            </a:r>
          </a:p>
        </p:txBody>
      </p:sp>
      <p:cxnSp>
        <p:nvCxnSpPr>
          <p:cNvPr id="23" name="直接连接符 22"/>
          <p:cNvCxnSpPr/>
          <p:nvPr/>
        </p:nvCxnSpPr>
        <p:spPr>
          <a:xfrm>
            <a:off x="535481" y="606048"/>
            <a:ext cx="2448856"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527861" y="659388"/>
            <a:ext cx="2448856"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p:tgtEl>
                                          <p:spTgt spid="2"/>
                                        </p:tgtEl>
                                        <p:attrNameLst>
                                          <p:attrName>ppt_x</p:attrName>
                                        </p:attrNameLst>
                                      </p:cBhvr>
                                      <p:tavLst>
                                        <p:tav tm="0">
                                          <p:val>
                                            <p:strVal val="#ppt_x-#ppt_w*1.125000"/>
                                          </p:val>
                                        </p:tav>
                                        <p:tav tm="100000">
                                          <p:val>
                                            <p:strVal val="#ppt_x"/>
                                          </p:val>
                                        </p:tav>
                                      </p:tavLst>
                                    </p:anim>
                                    <p:animEffect transition="in" filter="wipe(right)">
                                      <p:cBhvr>
                                        <p:cTn id="16" dur="500"/>
                                        <p:tgtEl>
                                          <p:spTgt spid="2"/>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up)">
                                      <p:cBhvr>
                                        <p:cTn id="24" dur="500"/>
                                        <p:tgtEl>
                                          <p:spTgt spid="15"/>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3000"/>
                            </p:stCondLst>
                            <p:childTnLst>
                              <p:par>
                                <p:cTn id="32" presetID="10" presetClass="entr" presetSubtype="0"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up)">
                                      <p:cBhvr>
                                        <p:cTn id="38" dur="500"/>
                                        <p:tgtEl>
                                          <p:spTgt spid="18"/>
                                        </p:tgtEl>
                                      </p:cBhvr>
                                    </p:animEffect>
                                  </p:childTnLst>
                                </p:cTn>
                              </p:par>
                            </p:childTnLst>
                          </p:cTn>
                        </p:par>
                        <p:par>
                          <p:cTn id="39" fill="hold">
                            <p:stCondLst>
                              <p:cond delay="4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childTnLst>
                          </p:cTn>
                        </p:par>
                        <p:par>
                          <p:cTn id="45" fill="hold">
                            <p:stCondLst>
                              <p:cond delay="4500"/>
                            </p:stCondLst>
                            <p:childTnLst>
                              <p:par>
                                <p:cTn id="46" presetID="10" presetClass="entr" presetSubtype="0" fill="hold" grpId="0" nodeType="after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500"/>
                                        <p:tgtEl>
                                          <p:spTgt spid="20"/>
                                        </p:tgtEl>
                                      </p:cBhvr>
                                    </p:animEffect>
                                  </p:childTnLst>
                                </p:cTn>
                              </p:par>
                            </p:childTnLst>
                          </p:cTn>
                        </p:par>
                        <p:par>
                          <p:cTn id="49" fill="hold">
                            <p:stCondLst>
                              <p:cond delay="5000"/>
                            </p:stCondLst>
                            <p:childTnLst>
                              <p:par>
                                <p:cTn id="50" presetID="22" presetClass="entr" presetSubtype="1"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up)">
                                      <p:cBhvr>
                                        <p:cTn id="5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animBg="1"/>
      <p:bldP spid="15" grpId="0"/>
      <p:bldP spid="16" grpId="0" animBg="1"/>
      <p:bldP spid="17" grpId="0"/>
      <p:bldP spid="18" grpId="0"/>
      <p:bldP spid="19" grpId="0" animBg="1"/>
      <p:bldP spid="20"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2855358" y="2845277"/>
            <a:ext cx="3434046" cy="729984"/>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1" name="文本框 5"/>
          <p:cNvSpPr txBox="1"/>
          <p:nvPr/>
        </p:nvSpPr>
        <p:spPr>
          <a:xfrm>
            <a:off x="2984828" y="2955430"/>
            <a:ext cx="3176017" cy="507703"/>
          </a:xfrm>
          <a:prstGeom prst="rect">
            <a:avLst/>
          </a:prstGeom>
          <a:noFill/>
        </p:spPr>
        <p:txBody>
          <a:bodyPr wrap="square" rtlCol="0">
            <a:spAutoFit/>
          </a:bodyPr>
          <a:lstStyle>
            <a:defPPr>
              <a:defRPr lang="zh-CN"/>
            </a:defPPr>
            <a:lvl1pPr>
              <a:defRPr sz="4000">
                <a:solidFill>
                  <a:schemeClr val="accent1">
                    <a:lumMod val="50000"/>
                  </a:schemeClr>
                </a:solidFill>
                <a:latin typeface="微软雅黑" panose="020B0503020204020204" pitchFamily="34" charset="-122"/>
                <a:ea typeface="微软雅黑" panose="020B0503020204020204" pitchFamily="34" charset="-122"/>
              </a:defRPr>
            </a:lvl1pPr>
          </a:lstStyle>
          <a:p>
            <a:pPr algn="ctr"/>
            <a:r>
              <a:rPr lang="zh-CN" altLang="en-US" sz="2700" dirty="0">
                <a:solidFill>
                  <a:schemeClr val="accent1"/>
                </a:solidFill>
                <a:latin typeface="张海山锐线体简" panose="02000000000000000000" pitchFamily="2" charset="-122"/>
                <a:ea typeface="张海山锐线体简" panose="02000000000000000000" pitchFamily="2" charset="-122"/>
              </a:rPr>
              <a:t>加入你的标题描述</a:t>
            </a:r>
          </a:p>
        </p:txBody>
      </p:sp>
      <p:grpSp>
        <p:nvGrpSpPr>
          <p:cNvPr id="22" name="组合 21"/>
          <p:cNvGrpSpPr/>
          <p:nvPr/>
        </p:nvGrpSpPr>
        <p:grpSpPr>
          <a:xfrm>
            <a:off x="1976348" y="2856397"/>
            <a:ext cx="799156" cy="729984"/>
            <a:chOff x="0" y="532828"/>
            <a:chExt cx="759125" cy="568897"/>
          </a:xfrm>
          <a:solidFill>
            <a:schemeClr val="accent1"/>
          </a:solidFill>
        </p:grpSpPr>
        <p:sp>
          <p:nvSpPr>
            <p:cNvPr id="23" name="矩形 22"/>
            <p:cNvSpPr/>
            <p:nvPr/>
          </p:nvSpPr>
          <p:spPr>
            <a:xfrm>
              <a:off x="0" y="532828"/>
              <a:ext cx="238791"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4" name="矩形 23"/>
            <p:cNvSpPr/>
            <p:nvPr/>
          </p:nvSpPr>
          <p:spPr>
            <a:xfrm>
              <a:off x="341410" y="532828"/>
              <a:ext cx="107228"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5" name="矩形 24"/>
            <p:cNvSpPr/>
            <p:nvPr/>
          </p:nvSpPr>
          <p:spPr>
            <a:xfrm>
              <a:off x="551257" y="532828"/>
              <a:ext cx="67464"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6" name="矩形 25"/>
            <p:cNvSpPr/>
            <p:nvPr/>
          </p:nvSpPr>
          <p:spPr>
            <a:xfrm>
              <a:off x="721341" y="532828"/>
              <a:ext cx="37784"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nvGrpSpPr>
          <p:cNvPr id="33" name="组合 32"/>
          <p:cNvGrpSpPr/>
          <p:nvPr/>
        </p:nvGrpSpPr>
        <p:grpSpPr>
          <a:xfrm flipH="1">
            <a:off x="6379972" y="2845277"/>
            <a:ext cx="799156" cy="729984"/>
            <a:chOff x="0" y="532828"/>
            <a:chExt cx="759125" cy="568897"/>
          </a:xfrm>
          <a:solidFill>
            <a:schemeClr val="accent1"/>
          </a:solidFill>
        </p:grpSpPr>
        <p:sp>
          <p:nvSpPr>
            <p:cNvPr id="34" name="矩形 33"/>
            <p:cNvSpPr/>
            <p:nvPr/>
          </p:nvSpPr>
          <p:spPr>
            <a:xfrm>
              <a:off x="0" y="532828"/>
              <a:ext cx="238791"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5" name="矩形 34"/>
            <p:cNvSpPr/>
            <p:nvPr/>
          </p:nvSpPr>
          <p:spPr>
            <a:xfrm>
              <a:off x="341410" y="532828"/>
              <a:ext cx="107228"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sp>
          <p:nvSpPr>
            <p:cNvPr id="36" name="矩形 35"/>
            <p:cNvSpPr/>
            <p:nvPr/>
          </p:nvSpPr>
          <p:spPr>
            <a:xfrm>
              <a:off x="551257" y="532828"/>
              <a:ext cx="67464"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7" name="矩形 36"/>
            <p:cNvSpPr/>
            <p:nvPr/>
          </p:nvSpPr>
          <p:spPr>
            <a:xfrm>
              <a:off x="721341" y="532828"/>
              <a:ext cx="37784"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
        <p:nvSpPr>
          <p:cNvPr id="28" name="矩形 27"/>
          <p:cNvSpPr/>
          <p:nvPr/>
        </p:nvSpPr>
        <p:spPr>
          <a:xfrm>
            <a:off x="3131852" y="1203598"/>
            <a:ext cx="2877325" cy="11072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zh-CN" altLang="en-US" sz="3600" dirty="0">
                <a:solidFill>
                  <a:schemeClr val="accent2"/>
                </a:solidFill>
                <a:latin typeface="张海山锐线体简" panose="02000000000000000000" pitchFamily="2" charset="-122"/>
                <a:ea typeface="张海山锐线体简" panose="02000000000000000000" pitchFamily="2" charset="-122"/>
              </a:rPr>
              <a:t>第二章</a:t>
            </a:r>
            <a:endParaRPr lang="en-US" altLang="zh-CN" sz="3600" dirty="0">
              <a:solidFill>
                <a:schemeClr val="accent2"/>
              </a:solidFill>
              <a:latin typeface="张海山锐线体简" panose="02000000000000000000" pitchFamily="2" charset="-122"/>
              <a:ea typeface="张海山锐线体简" panose="02000000000000000000" pitchFamily="2" charset="-122"/>
            </a:endParaRPr>
          </a:p>
        </p:txBody>
      </p:sp>
      <p:sp>
        <p:nvSpPr>
          <p:cNvPr id="18" name="矩形 17"/>
          <p:cNvSpPr/>
          <p:nvPr/>
        </p:nvSpPr>
        <p:spPr>
          <a:xfrm>
            <a:off x="3133337" y="1635646"/>
            <a:ext cx="2877325" cy="11072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altLang="zh-CN" sz="2400" dirty="0">
                <a:solidFill>
                  <a:schemeClr val="accent2"/>
                </a:solidFill>
                <a:latin typeface="张海山锐线体简" panose="02000000000000000000" pitchFamily="2" charset="-122"/>
                <a:ea typeface="张海山锐线体简" panose="02000000000000000000" pitchFamily="2" charset="-122"/>
              </a:rPr>
              <a:t>The first chapter</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750"/>
                                        <p:tgtEl>
                                          <p:spTgt spid="28"/>
                                        </p:tgtEl>
                                      </p:cBhvr>
                                    </p:animEffect>
                                    <p:anim calcmode="lin" valueType="num">
                                      <p:cBhvr>
                                        <p:cTn id="8" dur="750" fill="hold"/>
                                        <p:tgtEl>
                                          <p:spTgt spid="28"/>
                                        </p:tgtEl>
                                        <p:attrNameLst>
                                          <p:attrName>ppt_x</p:attrName>
                                        </p:attrNameLst>
                                      </p:cBhvr>
                                      <p:tavLst>
                                        <p:tav tm="0">
                                          <p:val>
                                            <p:strVal val="#ppt_x"/>
                                          </p:val>
                                        </p:tav>
                                        <p:tav tm="100000">
                                          <p:val>
                                            <p:strVal val="#ppt_x"/>
                                          </p:val>
                                        </p:tav>
                                      </p:tavLst>
                                    </p:anim>
                                    <p:anim calcmode="lin" valueType="num">
                                      <p:cBhvr>
                                        <p:cTn id="9" dur="750" fill="hold"/>
                                        <p:tgtEl>
                                          <p:spTgt spid="2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18"/>
                                        </p:tgtEl>
                                        <p:attrNameLst>
                                          <p:attrName>ppt_y</p:attrName>
                                        </p:attrNameLst>
                                      </p:cBhvr>
                                      <p:tavLst>
                                        <p:tav tm="0">
                                          <p:val>
                                            <p:strVal val="#ppt_y"/>
                                          </p:val>
                                        </p:tav>
                                        <p:tav tm="100000">
                                          <p:val>
                                            <p:strVal val="#ppt_y"/>
                                          </p:val>
                                        </p:tav>
                                      </p:tavLst>
                                    </p:anim>
                                    <p:anim calcmode="lin" valueType="num">
                                      <p:cBhvr>
                                        <p:cTn id="15"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18"/>
                                        </p:tgtEl>
                                      </p:cBhvr>
                                    </p:animEffect>
                                  </p:childTnLst>
                                </p:cTn>
                              </p:par>
                            </p:childTnLst>
                          </p:cTn>
                        </p:par>
                        <p:par>
                          <p:cTn id="18" fill="hold">
                            <p:stCondLst>
                              <p:cond delay="2049"/>
                            </p:stCondLst>
                            <p:childTnLst>
                              <p:par>
                                <p:cTn id="19" presetID="53" presetClass="entr" presetSubtype="16"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500" fill="hold"/>
                                        <p:tgtEl>
                                          <p:spTgt spid="17"/>
                                        </p:tgtEl>
                                        <p:attrNameLst>
                                          <p:attrName>ppt_w</p:attrName>
                                        </p:attrNameLst>
                                      </p:cBhvr>
                                      <p:tavLst>
                                        <p:tav tm="0">
                                          <p:val>
                                            <p:fltVal val="0"/>
                                          </p:val>
                                        </p:tav>
                                        <p:tav tm="100000">
                                          <p:val>
                                            <p:strVal val="#ppt_w"/>
                                          </p:val>
                                        </p:tav>
                                      </p:tavLst>
                                    </p:anim>
                                    <p:anim calcmode="lin" valueType="num">
                                      <p:cBhvr>
                                        <p:cTn id="22" dur="500" fill="hold"/>
                                        <p:tgtEl>
                                          <p:spTgt spid="17"/>
                                        </p:tgtEl>
                                        <p:attrNameLst>
                                          <p:attrName>ppt_h</p:attrName>
                                        </p:attrNameLst>
                                      </p:cBhvr>
                                      <p:tavLst>
                                        <p:tav tm="0">
                                          <p:val>
                                            <p:fltVal val="0"/>
                                          </p:val>
                                        </p:tav>
                                        <p:tav tm="100000">
                                          <p:val>
                                            <p:strVal val="#ppt_h"/>
                                          </p:val>
                                        </p:tav>
                                      </p:tavLst>
                                    </p:anim>
                                    <p:animEffect transition="in" filter="fade">
                                      <p:cBhvr>
                                        <p:cTn id="23" dur="500"/>
                                        <p:tgtEl>
                                          <p:spTgt spid="17"/>
                                        </p:tgtEl>
                                      </p:cBhvr>
                                    </p:animEffect>
                                  </p:childTnLst>
                                </p:cTn>
                              </p:par>
                            </p:childTnLst>
                          </p:cTn>
                        </p:par>
                        <p:par>
                          <p:cTn id="24" fill="hold">
                            <p:stCondLst>
                              <p:cond delay="2549"/>
                            </p:stCondLst>
                            <p:childTnLst>
                              <p:par>
                                <p:cTn id="25" presetID="10" presetClass="entr" presetSubtype="0"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par>
                                <p:cTn id="28" presetID="10" presetClass="entr" presetSubtype="0"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fade">
                                      <p:cBhvr>
                                        <p:cTn id="30" dur="500"/>
                                        <p:tgtEl>
                                          <p:spTgt spid="33"/>
                                        </p:tgtEl>
                                      </p:cBhvr>
                                    </p:animEffect>
                                  </p:childTnLst>
                                </p:cTn>
                              </p:par>
                            </p:childTnLst>
                          </p:cTn>
                        </p:par>
                        <p:par>
                          <p:cTn id="31" fill="hold">
                            <p:stCondLst>
                              <p:cond delay="3049"/>
                            </p:stCondLst>
                            <p:childTnLst>
                              <p:par>
                                <p:cTn id="32" presetID="53" presetClass="entr" presetSubtype="16" fill="hold" grpId="0" nodeType="afterEffect">
                                  <p:stCondLst>
                                    <p:cond delay="0"/>
                                  </p:stCondLst>
                                  <p:iterate type="lt">
                                    <p:tmPct val="10000"/>
                                  </p:iterate>
                                  <p:childTnLst>
                                    <p:set>
                                      <p:cBhvr>
                                        <p:cTn id="33" dur="1" fill="hold">
                                          <p:stCondLst>
                                            <p:cond delay="0"/>
                                          </p:stCondLst>
                                        </p:cTn>
                                        <p:tgtEl>
                                          <p:spTgt spid="21"/>
                                        </p:tgtEl>
                                        <p:attrNameLst>
                                          <p:attrName>style.visibility</p:attrName>
                                        </p:attrNameLst>
                                      </p:cBhvr>
                                      <p:to>
                                        <p:strVal val="visible"/>
                                      </p:to>
                                    </p:set>
                                    <p:anim calcmode="lin" valueType="num">
                                      <p:cBhvr>
                                        <p:cTn id="34" dur="500" fill="hold"/>
                                        <p:tgtEl>
                                          <p:spTgt spid="21"/>
                                        </p:tgtEl>
                                        <p:attrNameLst>
                                          <p:attrName>ppt_w</p:attrName>
                                        </p:attrNameLst>
                                      </p:cBhvr>
                                      <p:tavLst>
                                        <p:tav tm="0">
                                          <p:val>
                                            <p:fltVal val="0"/>
                                          </p:val>
                                        </p:tav>
                                        <p:tav tm="100000">
                                          <p:val>
                                            <p:strVal val="#ppt_w"/>
                                          </p:val>
                                        </p:tav>
                                      </p:tavLst>
                                    </p:anim>
                                    <p:anim calcmode="lin" valueType="num">
                                      <p:cBhvr>
                                        <p:cTn id="35" dur="500" fill="hold"/>
                                        <p:tgtEl>
                                          <p:spTgt spid="21"/>
                                        </p:tgtEl>
                                        <p:attrNameLst>
                                          <p:attrName>ppt_h</p:attrName>
                                        </p:attrNameLst>
                                      </p:cBhvr>
                                      <p:tavLst>
                                        <p:tav tm="0">
                                          <p:val>
                                            <p:fltVal val="0"/>
                                          </p:val>
                                        </p:tav>
                                        <p:tav tm="100000">
                                          <p:val>
                                            <p:strVal val="#ppt_h"/>
                                          </p:val>
                                        </p:tav>
                                      </p:tavLst>
                                    </p:anim>
                                    <p:animEffect transition="in" filter="fade">
                                      <p:cBhvr>
                                        <p:cTn id="3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1" grpId="0"/>
      <p:bldP spid="28" grpId="0"/>
      <p:bldP spid="18"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ags/tag5.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www.2ppt.com">
  <a:themeElements>
    <a:clrScheme name="自定义 627">
      <a:dk1>
        <a:srgbClr val="000000"/>
      </a:dk1>
      <a:lt1>
        <a:srgbClr val="FFFFFF"/>
      </a:lt1>
      <a:dk2>
        <a:srgbClr val="7F7F7F"/>
      </a:dk2>
      <a:lt2>
        <a:srgbClr val="FFFFFF"/>
      </a:lt2>
      <a:accent1>
        <a:srgbClr val="244B95"/>
      </a:accent1>
      <a:accent2>
        <a:srgbClr val="E43D76"/>
      </a:accent2>
      <a:accent3>
        <a:srgbClr val="244B95"/>
      </a:accent3>
      <a:accent4>
        <a:srgbClr val="E43D76"/>
      </a:accent4>
      <a:accent5>
        <a:srgbClr val="244B95"/>
      </a:accent5>
      <a:accent6>
        <a:srgbClr val="E43D76"/>
      </a:accent6>
      <a:hlink>
        <a:srgbClr val="244B95"/>
      </a:hlink>
      <a:folHlink>
        <a:srgbClr val="E43D7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15875">
          <a:noFill/>
        </a:ln>
        <a:effectLst>
          <a:innerShdw blurRad="63500" dist="25400" dir="8100000">
            <a:prstClr val="black">
              <a:alpha val="50000"/>
            </a:prstClr>
          </a:innerShdw>
        </a:effectLst>
      </a:spPr>
      <a:bodyPr vert="horz" wrap="square" lIns="91440" tIns="45720" rIns="91440" bIns="45720" numCol="1" anchor="t" anchorCtr="0" compatLnSpc="1"/>
      <a:lstStyle>
        <a:defPPr>
          <a:defRPr/>
        </a:defPPr>
      </a:lst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2157</Words>
  <Application>Microsoft Office PowerPoint</Application>
  <PresentationFormat>全屏显示(16:9)</PresentationFormat>
  <Paragraphs>258</Paragraphs>
  <Slides>25</Slides>
  <Notes>15</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25</vt:i4>
      </vt:variant>
    </vt:vector>
  </HeadingPairs>
  <TitlesOfParts>
    <vt:vector size="42" baseType="lpstr">
      <vt:lpstr>Arial Unicode MS</vt:lpstr>
      <vt:lpstr>Avant GardeBook</vt:lpstr>
      <vt:lpstr>Broadway BT</vt:lpstr>
      <vt:lpstr>Impact MT Std</vt:lpstr>
      <vt:lpstr>Lato Light</vt:lpstr>
      <vt:lpstr>Open Sans Light</vt:lpstr>
      <vt:lpstr>等线</vt:lpstr>
      <vt:lpstr>黑体</vt:lpstr>
      <vt:lpstr>华文黑体</vt:lpstr>
      <vt:lpstr>宋体</vt:lpstr>
      <vt:lpstr>微软雅黑</vt:lpstr>
      <vt:lpstr>幼圆</vt:lpstr>
      <vt:lpstr>张海山锐线体简</vt:lpstr>
      <vt:lpstr>Arial</vt:lpstr>
      <vt:lpstr>Calibri</vt:lpstr>
      <vt:lpstr>Impact</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2021-07-22T05:54:07Z</dcterms:created>
  <dcterms:modified xsi:type="dcterms:W3CDTF">2023-01-10T05:43:26Z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BDF33C89524246CCA190FBB772525F8C</vt:lpwstr>
  </property>
  <property fmtid="{D5CDD505-2E9C-101B-9397-08002B2CF9AE}" pid="3" name="KSOProductBuildVer">
    <vt:lpwstr>2052-11.1.0.10495</vt:lpwstr>
  </property>
  <property fmtid="{A09F084E-AD41-489F-8076-AA5BE3082BCA}" pid="100">
    <vt:ui4>5</vt:ui4>
  </property>
  <property fmtid="{64440492-4C8B-11D1-8B70-080036B11A03}" pid="11">
    <vt:lpwstr>www.2ppt.com-爱PPT提供资源下载</vt:lpwstr>
  </property>
</Properties>
</file>