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3" r:id="rId5"/>
    <p:sldId id="264" r:id="rId6"/>
    <p:sldId id="265" r:id="rId7"/>
    <p:sldId id="266" r:id="rId8"/>
    <p:sldId id="259" r:id="rId9"/>
    <p:sldId id="267" r:id="rId10"/>
    <p:sldId id="268" r:id="rId11"/>
    <p:sldId id="269" r:id="rId12"/>
    <p:sldId id="270" r:id="rId13"/>
    <p:sldId id="260" r:id="rId14"/>
    <p:sldId id="271" r:id="rId15"/>
    <p:sldId id="272" r:id="rId16"/>
    <p:sldId id="275" r:id="rId17"/>
    <p:sldId id="261" r:id="rId18"/>
    <p:sldId id="273" r:id="rId19"/>
    <p:sldId id="274" r:id="rId20"/>
    <p:sldId id="262"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B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en-US"/>
              <a:t>Date of sale by year</a:t>
            </a:r>
          </a:p>
        </c:rich>
      </c:tx>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9ECED2"/>
            </a:solidFill>
            <a:ln>
              <a:noFill/>
            </a:ln>
            <a:effectLst/>
          </c:spPr>
          <c:invertIfNegative val="0"/>
          <c:dPt>
            <c:idx val="6"/>
            <c:invertIfNegative val="0"/>
            <c:bubble3D val="0"/>
            <c:spPr>
              <a:solidFill>
                <a:srgbClr val="9ECED2"/>
              </a:solidFill>
              <a:ln>
                <a:noFill/>
              </a:ln>
              <a:effectLst/>
            </c:spPr>
            <c:extLst>
              <c:ext xmlns:c16="http://schemas.microsoft.com/office/drawing/2014/chart" uri="{C3380CC4-5D6E-409C-BE32-E72D297353CC}">
                <c16:uniqueId val="{00000001-D3D1-43D9-B25D-F4BFB48F9ACF}"/>
              </c:ext>
            </c:extLst>
          </c:dPt>
          <c:cat>
            <c:strRef>
              <c:f>Sheet1!$A$2:$A$8</c:f>
              <c:strCache>
                <c:ptCount val="7"/>
                <c:pt idx="0">
                  <c:v>2005年</c:v>
                </c:pt>
                <c:pt idx="1">
                  <c:v>2008年</c:v>
                </c:pt>
                <c:pt idx="2">
                  <c:v>2009年</c:v>
                </c:pt>
                <c:pt idx="3">
                  <c:v>2010年</c:v>
                </c:pt>
                <c:pt idx="4">
                  <c:v>2011年</c:v>
                </c:pt>
                <c:pt idx="5">
                  <c:v>2012年</c:v>
                </c:pt>
                <c:pt idx="6">
                  <c:v>2014年</c:v>
                </c:pt>
              </c:strCache>
            </c:strRef>
          </c:cat>
          <c:val>
            <c:numRef>
              <c:f>Sheet1!$B$2:$B$8</c:f>
              <c:numCache>
                <c:formatCode>General</c:formatCode>
                <c:ptCount val="7"/>
                <c:pt idx="0">
                  <c:v>1.3</c:v>
                </c:pt>
                <c:pt idx="1">
                  <c:v>2.5</c:v>
                </c:pt>
                <c:pt idx="2">
                  <c:v>3.5</c:v>
                </c:pt>
                <c:pt idx="3">
                  <c:v>4.5</c:v>
                </c:pt>
                <c:pt idx="4">
                  <c:v>5</c:v>
                </c:pt>
                <c:pt idx="5">
                  <c:v>6.9</c:v>
                </c:pt>
                <c:pt idx="6">
                  <c:v>7.2</c:v>
                </c:pt>
              </c:numCache>
            </c:numRef>
          </c:val>
          <c:extLst>
            <c:ext xmlns:c16="http://schemas.microsoft.com/office/drawing/2014/chart" uri="{C3380CC4-5D6E-409C-BE32-E72D297353CC}">
              <c16:uniqueId val="{00000002-D3D1-43D9-B25D-F4BFB48F9ACF}"/>
            </c:ext>
          </c:extLst>
        </c:ser>
        <c:dLbls>
          <c:showLegendKey val="0"/>
          <c:showVal val="0"/>
          <c:showCatName val="0"/>
          <c:showSerName val="0"/>
          <c:showPercent val="0"/>
          <c:showBubbleSize val="0"/>
        </c:dLbls>
        <c:gapWidth val="155"/>
        <c:overlap val="-22"/>
        <c:axId val="463382472"/>
        <c:axId val="463382864"/>
      </c:barChart>
      <c:lineChart>
        <c:grouping val="standard"/>
        <c:varyColors val="0"/>
        <c:ser>
          <c:idx val="1"/>
          <c:order val="1"/>
          <c:tx>
            <c:strRef>
              <c:f>Sheet1!$C$1</c:f>
              <c:strCache>
                <c:ptCount val="1"/>
                <c:pt idx="0">
                  <c:v>系列 12</c:v>
                </c:pt>
              </c:strCache>
            </c:strRef>
          </c:tx>
          <c:spPr>
            <a:ln w="28575" cap="rnd">
              <a:solidFill>
                <a:schemeClr val="tx1"/>
              </a:solidFill>
              <a:round/>
            </a:ln>
            <a:effectLst/>
          </c:spPr>
          <c:marker>
            <c:symbol val="circle"/>
            <c:size val="5"/>
            <c:spPr>
              <a:solidFill>
                <a:schemeClr val="accent2">
                  <a:shade val="76000"/>
                </a:schemeClr>
              </a:solidFill>
              <a:ln w="9525">
                <a:solidFill>
                  <a:schemeClr val="tx1"/>
                </a:solidFill>
              </a:ln>
              <a:effectLst/>
            </c:spPr>
          </c:marker>
          <c:cat>
            <c:strRef>
              <c:f>Sheet1!$A$2:$A$8</c:f>
              <c:strCache>
                <c:ptCount val="7"/>
                <c:pt idx="0">
                  <c:v>2005年</c:v>
                </c:pt>
                <c:pt idx="1">
                  <c:v>2008年</c:v>
                </c:pt>
                <c:pt idx="2">
                  <c:v>2009年</c:v>
                </c:pt>
                <c:pt idx="3">
                  <c:v>2010年</c:v>
                </c:pt>
                <c:pt idx="4">
                  <c:v>2011年</c:v>
                </c:pt>
                <c:pt idx="5">
                  <c:v>2012年</c:v>
                </c:pt>
                <c:pt idx="6">
                  <c:v>2014年</c:v>
                </c:pt>
              </c:strCache>
            </c:strRef>
          </c:cat>
          <c:val>
            <c:numRef>
              <c:f>Sheet1!$C$2:$C$8</c:f>
              <c:numCache>
                <c:formatCode>General</c:formatCode>
                <c:ptCount val="7"/>
                <c:pt idx="0">
                  <c:v>2</c:v>
                </c:pt>
                <c:pt idx="1">
                  <c:v>2.4</c:v>
                </c:pt>
                <c:pt idx="2">
                  <c:v>3</c:v>
                </c:pt>
                <c:pt idx="3">
                  <c:v>4.7</c:v>
                </c:pt>
                <c:pt idx="4">
                  <c:v>5.3</c:v>
                </c:pt>
                <c:pt idx="5">
                  <c:v>7.1</c:v>
                </c:pt>
                <c:pt idx="6">
                  <c:v>7.6</c:v>
                </c:pt>
              </c:numCache>
            </c:numRef>
          </c:val>
          <c:smooth val="0"/>
          <c:extLst>
            <c:ext xmlns:c16="http://schemas.microsoft.com/office/drawing/2014/chart" uri="{C3380CC4-5D6E-409C-BE32-E72D297353CC}">
              <c16:uniqueId val="{00000003-D3D1-43D9-B25D-F4BFB48F9ACF}"/>
            </c:ext>
          </c:extLst>
        </c:ser>
        <c:dLbls>
          <c:showLegendKey val="0"/>
          <c:showVal val="0"/>
          <c:showCatName val="0"/>
          <c:showSerName val="0"/>
          <c:showPercent val="0"/>
          <c:showBubbleSize val="0"/>
        </c:dLbls>
        <c:marker val="1"/>
        <c:smooth val="0"/>
        <c:axId val="463382472"/>
        <c:axId val="463382864"/>
      </c:lineChart>
      <c:catAx>
        <c:axId val="463382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63382864"/>
        <c:crosses val="autoZero"/>
        <c:auto val="1"/>
        <c:lblAlgn val="ctr"/>
        <c:lblOffset val="100"/>
        <c:noMultiLvlLbl val="0"/>
      </c:catAx>
      <c:valAx>
        <c:axId val="463382864"/>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6338247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877DD70-623B-4348-9007-BC3E3036C65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FB1AC5-04B6-4999-B247-D3652099185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877DD70-623B-4348-9007-BC3E3036C65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FB1AC5-04B6-4999-B247-D3652099185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877DD70-623B-4348-9007-BC3E3036C65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FB1AC5-04B6-4999-B247-D3652099185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877DD70-623B-4348-9007-BC3E3036C65A}"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FB1AC5-04B6-4999-B247-D3652099185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877DD70-623B-4348-9007-BC3E3036C65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FB1AC5-04B6-4999-B247-D3652099185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877DD70-623B-4348-9007-BC3E3036C65A}"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DFB1AC5-04B6-4999-B247-D3652099185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877DD70-623B-4348-9007-BC3E3036C65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DFB1AC5-04B6-4999-B247-D3652099185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877DD70-623B-4348-9007-BC3E3036C65A}"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DFB1AC5-04B6-4999-B247-D3652099185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877DD70-623B-4348-9007-BC3E3036C65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FB1AC5-04B6-4999-B247-D3652099185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877DD70-623B-4348-9007-BC3E3036C65A}"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FB1AC5-04B6-4999-B247-D3652099185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7DD70-623B-4348-9007-BC3E3036C65A}"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FB1AC5-04B6-4999-B247-D3652099185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a:off x="-196947" y="1547445"/>
            <a:ext cx="11380762" cy="1074781"/>
          </a:xfrm>
          <a:prstGeom prst="roundRect">
            <a:avLst/>
          </a:prstGeom>
          <a:solidFill>
            <a:srgbClr val="85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a:p>
            <a:pPr algn="ctr"/>
            <a:endParaRPr lang="en-US" altLang="zh-CN" dirty="0"/>
          </a:p>
          <a:p>
            <a:pPr algn="ctr"/>
            <a:endParaRPr lang="en-US" altLang="zh-CN" dirty="0"/>
          </a:p>
          <a:p>
            <a:pPr algn="ctr"/>
            <a:endParaRPr lang="zh-CN" altLang="en-US" dirty="0"/>
          </a:p>
        </p:txBody>
      </p:sp>
      <p:pic>
        <p:nvPicPr>
          <p:cNvPr id="5" name="图片 4"/>
          <p:cNvPicPr>
            <a:picLocks noChangeAspect="1"/>
          </p:cNvPicPr>
          <p:nvPr/>
        </p:nvPicPr>
        <p:blipFill rotWithShape="1">
          <a:blip r:embed="rId2" cstate="email"/>
          <a:srcRect/>
          <a:stretch>
            <a:fillRect/>
          </a:stretch>
        </p:blipFill>
        <p:spPr>
          <a:xfrm>
            <a:off x="-83630" y="2349306"/>
            <a:ext cx="6231212" cy="4156316"/>
          </a:xfrm>
          <a:prstGeom prst="rect">
            <a:avLst/>
          </a:prstGeom>
        </p:spPr>
      </p:pic>
      <p:sp>
        <p:nvSpPr>
          <p:cNvPr id="6" name="文本框 5"/>
          <p:cNvSpPr txBox="1"/>
          <p:nvPr/>
        </p:nvSpPr>
        <p:spPr>
          <a:xfrm>
            <a:off x="2128350" y="1697446"/>
            <a:ext cx="8587100" cy="768350"/>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algn="r"/>
            <a:r>
              <a:rPr lang="zh-CN" altLang="en-US" sz="4400" b="1" dirty="0">
                <a:solidFill>
                  <a:schemeClr val="bg1"/>
                </a:solidFill>
                <a:latin typeface="汉仪PP体简" panose="00020600040101010101" pitchFamily="18" charset="-122"/>
                <a:ea typeface="汉仪PP体简" panose="00020600040101010101" pitchFamily="18" charset="-122"/>
              </a:rPr>
              <a:t>小 清 新 多 肉 通 用 模 板</a:t>
            </a:r>
          </a:p>
        </p:txBody>
      </p:sp>
      <p:sp>
        <p:nvSpPr>
          <p:cNvPr id="7" name="矩形 23"/>
          <p:cNvSpPr>
            <a:spLocks noChangeArrowheads="1"/>
          </p:cNvSpPr>
          <p:nvPr/>
        </p:nvSpPr>
        <p:spPr bwMode="auto">
          <a:xfrm>
            <a:off x="6147582" y="2932904"/>
            <a:ext cx="4567868" cy="2308324"/>
          </a:xfrm>
          <a:prstGeom prst="rect">
            <a:avLst/>
          </a:prstGeom>
          <a:noFill/>
          <a:ln>
            <a:noFill/>
          </a:ln>
        </p:spPr>
        <p:txBody>
          <a:bodyPr wrap="square">
            <a:spAutoFit/>
          </a:bodyPr>
          <a:lstStyle/>
          <a:p>
            <a:pPr algn="r">
              <a:lnSpc>
                <a:spcPct val="150000"/>
              </a:lnSpc>
            </a:pPr>
            <a:r>
              <a:rPr lang="en-US" altLang="zh-CN" sz="1600" dirty="0">
                <a:solidFill>
                  <a:srgbClr val="4C686C"/>
                </a:solidFill>
                <a:latin typeface="汉仪PP体简" panose="00020600040101010101" pitchFamily="18" charset="-122"/>
                <a:ea typeface="汉仪PP体简" panose="00020600040101010101" pitchFamily="18" charset="-122"/>
              </a:rPr>
              <a:t>THIS IS A ART TEMPLATE , THANK YOU WATCHING THIS ONE. THIS IS A ART TEMPLATE , THANK YOU WATCHING THIS ONE.</a:t>
            </a:r>
          </a:p>
          <a:p>
            <a:pPr algn="r">
              <a:lnSpc>
                <a:spcPct val="150000"/>
              </a:lnSpc>
            </a:pPr>
            <a:r>
              <a:rPr lang="en-US" altLang="zh-CN" sz="1600" dirty="0">
                <a:solidFill>
                  <a:srgbClr val="4C686C"/>
                </a:solidFill>
                <a:latin typeface="汉仪PP体简" panose="00020600040101010101" pitchFamily="18" charset="-122"/>
                <a:ea typeface="汉仪PP体简" panose="00020600040101010101" pitchFamily="18" charset="-122"/>
              </a:rPr>
              <a:t>THIS IS A ART TEMPLATE , THANK YOU WATCHING THIS ONE. THIS IS A ART TEMPLATE , THANK YOU WATCHING THIS 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anim calcmode="lin" valueType="num">
                                      <p:cBhvr>
                                        <p:cTn id="13" dur="250" fill="hold"/>
                                        <p:tgtEl>
                                          <p:spTgt spid="7"/>
                                        </p:tgtEl>
                                        <p:attrNameLst>
                                          <p:attrName>ppt_x</p:attrName>
                                        </p:attrNameLst>
                                      </p:cBhvr>
                                      <p:tavLst>
                                        <p:tav tm="0">
                                          <p:val>
                                            <p:strVal val="#ppt_x"/>
                                          </p:val>
                                        </p:tav>
                                        <p:tav tm="100000">
                                          <p:val>
                                            <p:strVal val="#ppt_x"/>
                                          </p:val>
                                        </p:tav>
                                      </p:tavLst>
                                    </p:anim>
                                    <p:anim calcmode="lin" valueType="num">
                                      <p:cBhvr>
                                        <p:cTn id="14"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64235" y="309489"/>
            <a:ext cx="11366694" cy="6175352"/>
          </a:xfrm>
          <a:prstGeom prst="roundRect">
            <a:avLst/>
          </a:prstGeom>
          <a:noFill/>
          <a:ln>
            <a:solidFill>
              <a:srgbClr val="85B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email"/>
          <a:srcRect/>
          <a:stretch>
            <a:fillRect/>
          </a:stretch>
        </p:blipFill>
        <p:spPr>
          <a:xfrm>
            <a:off x="9705703" y="5376144"/>
            <a:ext cx="1999623" cy="1333780"/>
          </a:xfrm>
          <a:prstGeom prst="rect">
            <a:avLst/>
          </a:prstGeom>
        </p:spPr>
      </p:pic>
      <p:pic>
        <p:nvPicPr>
          <p:cNvPr id="6" name="图片 5"/>
          <p:cNvPicPr>
            <a:picLocks noChangeAspect="1"/>
          </p:cNvPicPr>
          <p:nvPr/>
        </p:nvPicPr>
        <p:blipFill>
          <a:blip r:embed="rId3" cstate="email"/>
          <a:stretch>
            <a:fillRect/>
          </a:stretch>
        </p:blipFill>
        <p:spPr>
          <a:xfrm>
            <a:off x="5455399" y="1921421"/>
            <a:ext cx="5346620" cy="2050026"/>
          </a:xfrm>
          <a:prstGeom prst="rect">
            <a:avLst/>
          </a:prstGeom>
        </p:spPr>
      </p:pic>
      <p:sp>
        <p:nvSpPr>
          <p:cNvPr id="7" name="文本框 6"/>
          <p:cNvSpPr txBox="1"/>
          <p:nvPr/>
        </p:nvSpPr>
        <p:spPr>
          <a:xfrm>
            <a:off x="1235353" y="1890426"/>
            <a:ext cx="4004402" cy="954107"/>
          </a:xfrm>
          <a:prstGeom prst="rect">
            <a:avLst/>
          </a:prstGeom>
          <a:noFill/>
          <a:ln w="19050">
            <a:noFill/>
            <a:prstDash val="dash"/>
          </a:ln>
        </p:spPr>
        <p:txBody>
          <a:bodyPr wrap="square" rtlCol="0">
            <a:spAutoFit/>
          </a:bodyPr>
          <a:lstStyle/>
          <a:p>
            <a:r>
              <a:rPr lang="en-US" altLang="zh-CN" sz="2800" b="1" dirty="0">
                <a:latin typeface="华文新魏" panose="02010800040101010101" pitchFamily="2" charset="-122"/>
                <a:ea typeface="华文新魏" panose="02010800040101010101" pitchFamily="2" charset="-122"/>
              </a:rPr>
              <a:t>ADD YOUR TITTLE HERE</a:t>
            </a:r>
            <a:endParaRPr lang="zh-CN" altLang="en-US" sz="2800" b="1" dirty="0">
              <a:latin typeface="华文新魏" panose="02010800040101010101" pitchFamily="2" charset="-122"/>
              <a:ea typeface="华文新魏" panose="02010800040101010101" pitchFamily="2" charset="-122"/>
            </a:endParaRPr>
          </a:p>
        </p:txBody>
      </p:sp>
      <p:cxnSp>
        <p:nvCxnSpPr>
          <p:cNvPr id="8" name="直接连接符 7"/>
          <p:cNvCxnSpPr/>
          <p:nvPr/>
        </p:nvCxnSpPr>
        <p:spPr>
          <a:xfrm>
            <a:off x="1260148" y="3134422"/>
            <a:ext cx="12575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235354" y="4080129"/>
            <a:ext cx="9990664" cy="1031051"/>
          </a:xfrm>
          <a:prstGeom prst="rect">
            <a:avLst/>
          </a:prstGeom>
        </p:spPr>
        <p:txBody>
          <a:bodyPr wrap="square">
            <a:spAutoFit/>
          </a:bodyPr>
          <a:lstStyle/>
          <a:p>
            <a:pPr>
              <a:lnSpc>
                <a:spcPct val="150000"/>
              </a:lnSpc>
            </a:pPr>
            <a:r>
              <a:rPr lang="en-US" altLang="zh-CN" sz="1400" dirty="0">
                <a:latin typeface="华文新魏" panose="02010800040101010101" pitchFamily="2" charset="-122"/>
                <a:ea typeface="华文新魏" panose="02010800040101010101" pitchFamily="2" charset="-122"/>
              </a:rPr>
              <a:t>Just for today I will try to live through this day only and not tackle my whole life problem at once Just for today I will try to live through this day only and not tackle my whole life problem at once Just for only and not tackle my whole life problem at once Just for today I will try to live through this day only and not tackle my whole life problem at once Just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iterate type="wd">
                                    <p:tmPct val="10000"/>
                                  </p:iterate>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9450"/>
                            </p:stCondLst>
                            <p:childTnLst>
                              <p:par>
                                <p:cTn id="17" presetID="16" presetClass="entr" presetSubtype="2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64235" y="309489"/>
            <a:ext cx="11366694" cy="6175352"/>
          </a:xfrm>
          <a:prstGeom prst="roundRect">
            <a:avLst/>
          </a:prstGeom>
          <a:noFill/>
          <a:ln>
            <a:solidFill>
              <a:srgbClr val="85B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email"/>
          <a:srcRect/>
          <a:stretch>
            <a:fillRect/>
          </a:stretch>
        </p:blipFill>
        <p:spPr>
          <a:xfrm>
            <a:off x="9705703" y="5376144"/>
            <a:ext cx="1999623" cy="1333780"/>
          </a:xfrm>
          <a:prstGeom prst="rect">
            <a:avLst/>
          </a:prstGeom>
        </p:spPr>
      </p:pic>
      <p:sp>
        <p:nvSpPr>
          <p:cNvPr id="6" name="矩形 5"/>
          <p:cNvSpPr/>
          <p:nvPr/>
        </p:nvSpPr>
        <p:spPr>
          <a:xfrm>
            <a:off x="1938084" y="1830758"/>
            <a:ext cx="485775" cy="485775"/>
          </a:xfrm>
          <a:prstGeom prst="rect">
            <a:avLst/>
          </a:prstGeom>
          <a:solidFill>
            <a:srgbClr val="9ECED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华文新魏" panose="02010800040101010101" pitchFamily="2" charset="-122"/>
              <a:ea typeface="华文新魏" panose="02010800040101010101" pitchFamily="2" charset="-122"/>
            </a:endParaRPr>
          </a:p>
        </p:txBody>
      </p:sp>
      <p:sp>
        <p:nvSpPr>
          <p:cNvPr id="7" name="矩形 23"/>
          <p:cNvSpPr>
            <a:spLocks noChangeArrowheads="1"/>
          </p:cNvSpPr>
          <p:nvPr/>
        </p:nvSpPr>
        <p:spPr bwMode="auto">
          <a:xfrm>
            <a:off x="2585786" y="1737041"/>
            <a:ext cx="7888049" cy="923330"/>
          </a:xfrm>
          <a:prstGeom prst="rect">
            <a:avLst/>
          </a:prstGeom>
          <a:noFill/>
          <a:ln>
            <a:noFill/>
          </a:ln>
        </p:spPr>
        <p:txBody>
          <a:bodyPr wrap="square">
            <a:spAutoFit/>
          </a:bodyPr>
          <a:lstStyle/>
          <a:p>
            <a:pPr>
              <a:lnSpc>
                <a:spcPct val="150000"/>
              </a:lnSpc>
            </a:pPr>
            <a:r>
              <a:rPr lang="en-US" sz="1200" dirty="0">
                <a:latin typeface="华文新魏" panose="02010800040101010101" pitchFamily="2" charset="-122"/>
                <a:ea typeface="华文新魏" panose="02010800040101010101" pitchFamily="2" charset="-122"/>
              </a:rPr>
              <a:t>Just for today I will try to live through this day only and not tackle my whole life at once. I can do </a:t>
            </a:r>
            <a:r>
              <a:rPr lang="en-US" altLang="zh-CN" sz="1200" dirty="0">
                <a:latin typeface="华文新魏" panose="02010800040101010101" pitchFamily="2" charset="-122"/>
                <a:ea typeface="华文新魏" panose="02010800040101010101" pitchFamily="2" charset="-122"/>
              </a:rPr>
              <a:t>Just for today I will try to live through this day only and not</a:t>
            </a:r>
            <a:endParaRPr lang="zh-CN" altLang="en-US" sz="1200" dirty="0">
              <a:latin typeface="华文新魏" panose="02010800040101010101" pitchFamily="2" charset="-122"/>
              <a:ea typeface="华文新魏" panose="02010800040101010101" pitchFamily="2" charset="-122"/>
            </a:endParaRPr>
          </a:p>
          <a:p>
            <a:pPr eaLnBrk="1" hangingPunct="1">
              <a:lnSpc>
                <a:spcPct val="150000"/>
              </a:lnSpc>
            </a:pPr>
            <a:endParaRPr lang="zh-CN" altLang="en-US" sz="1200" dirty="0">
              <a:latin typeface="华文新魏" panose="02010800040101010101" pitchFamily="2" charset="-122"/>
              <a:ea typeface="华文新魏" panose="02010800040101010101" pitchFamily="2" charset="-122"/>
            </a:endParaRPr>
          </a:p>
        </p:txBody>
      </p:sp>
      <p:sp>
        <p:nvSpPr>
          <p:cNvPr id="8" name="矩形 7"/>
          <p:cNvSpPr/>
          <p:nvPr/>
        </p:nvSpPr>
        <p:spPr>
          <a:xfrm>
            <a:off x="1938084" y="2842350"/>
            <a:ext cx="485775" cy="485775"/>
          </a:xfrm>
          <a:prstGeom prst="rect">
            <a:avLst/>
          </a:prstGeom>
          <a:solidFill>
            <a:srgbClr val="9ECED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华文新魏" panose="02010800040101010101" pitchFamily="2" charset="-122"/>
              <a:ea typeface="华文新魏" panose="02010800040101010101" pitchFamily="2" charset="-122"/>
            </a:endParaRPr>
          </a:p>
        </p:txBody>
      </p:sp>
      <p:sp>
        <p:nvSpPr>
          <p:cNvPr id="9" name="矩形 23"/>
          <p:cNvSpPr>
            <a:spLocks noChangeArrowheads="1"/>
          </p:cNvSpPr>
          <p:nvPr/>
        </p:nvSpPr>
        <p:spPr bwMode="auto">
          <a:xfrm>
            <a:off x="2585787" y="2748633"/>
            <a:ext cx="7888048" cy="646331"/>
          </a:xfrm>
          <a:prstGeom prst="rect">
            <a:avLst/>
          </a:prstGeom>
          <a:noFill/>
          <a:ln>
            <a:noFill/>
          </a:ln>
        </p:spPr>
        <p:txBody>
          <a:bodyPr wrap="square">
            <a:spAutoFit/>
          </a:bodyPr>
          <a:lstStyle/>
          <a:p>
            <a:pPr>
              <a:lnSpc>
                <a:spcPct val="150000"/>
              </a:lnSpc>
            </a:pPr>
            <a:r>
              <a:rPr lang="en-US" sz="1200" dirty="0">
                <a:latin typeface="华文新魏" panose="02010800040101010101" pitchFamily="2" charset="-122"/>
                <a:ea typeface="华文新魏" panose="02010800040101010101" pitchFamily="2" charset="-122"/>
              </a:rPr>
              <a:t>Just for today I will try to live through this day only and not tackle my whole life at once. I can do </a:t>
            </a:r>
            <a:r>
              <a:rPr lang="en-US" altLang="zh-CN" sz="1200" dirty="0">
                <a:latin typeface="华文新魏" panose="02010800040101010101" pitchFamily="2" charset="-122"/>
                <a:ea typeface="华文新魏" panose="02010800040101010101" pitchFamily="2" charset="-122"/>
              </a:rPr>
              <a:t>Just for today I will try to live through this day only and not</a:t>
            </a:r>
            <a:endParaRPr lang="zh-CN" altLang="en-US" sz="1200" dirty="0">
              <a:latin typeface="华文新魏" panose="02010800040101010101" pitchFamily="2" charset="-122"/>
              <a:ea typeface="华文新魏" panose="02010800040101010101" pitchFamily="2" charset="-122"/>
            </a:endParaRPr>
          </a:p>
        </p:txBody>
      </p:sp>
      <p:sp>
        <p:nvSpPr>
          <p:cNvPr id="10" name="矩形 9"/>
          <p:cNvSpPr/>
          <p:nvPr/>
        </p:nvSpPr>
        <p:spPr>
          <a:xfrm>
            <a:off x="1938084" y="3862150"/>
            <a:ext cx="485775" cy="485775"/>
          </a:xfrm>
          <a:prstGeom prst="rect">
            <a:avLst/>
          </a:prstGeom>
          <a:solidFill>
            <a:srgbClr val="9ECED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华文新魏" panose="02010800040101010101" pitchFamily="2" charset="-122"/>
              <a:ea typeface="华文新魏" panose="02010800040101010101" pitchFamily="2" charset="-122"/>
            </a:endParaRPr>
          </a:p>
        </p:txBody>
      </p:sp>
      <p:sp>
        <p:nvSpPr>
          <p:cNvPr id="11" name="矩形 23"/>
          <p:cNvSpPr>
            <a:spLocks noChangeArrowheads="1"/>
          </p:cNvSpPr>
          <p:nvPr/>
        </p:nvSpPr>
        <p:spPr bwMode="auto">
          <a:xfrm>
            <a:off x="2585787" y="3768433"/>
            <a:ext cx="7888048" cy="646331"/>
          </a:xfrm>
          <a:prstGeom prst="rect">
            <a:avLst/>
          </a:prstGeom>
          <a:noFill/>
          <a:ln>
            <a:noFill/>
          </a:ln>
        </p:spPr>
        <p:txBody>
          <a:bodyPr wrap="square">
            <a:spAutoFit/>
          </a:bodyPr>
          <a:lstStyle/>
          <a:p>
            <a:pPr>
              <a:lnSpc>
                <a:spcPct val="150000"/>
              </a:lnSpc>
            </a:pPr>
            <a:r>
              <a:rPr lang="en-US" sz="1200" dirty="0">
                <a:latin typeface="华文新魏" panose="02010800040101010101" pitchFamily="2" charset="-122"/>
                <a:ea typeface="华文新魏" panose="02010800040101010101" pitchFamily="2" charset="-122"/>
              </a:rPr>
              <a:t>Just for today I will try to live through this day only and not tackle my whole life at once. I can do </a:t>
            </a:r>
            <a:r>
              <a:rPr lang="en-US" altLang="zh-CN" sz="1200" dirty="0">
                <a:latin typeface="华文新魏" panose="02010800040101010101" pitchFamily="2" charset="-122"/>
                <a:ea typeface="华文新魏" panose="02010800040101010101" pitchFamily="2" charset="-122"/>
              </a:rPr>
              <a:t>Just for today I will try to live through this day only and not</a:t>
            </a:r>
            <a:endParaRPr lang="zh-CN" altLang="en-US" sz="1200" dirty="0">
              <a:latin typeface="华文新魏" panose="02010800040101010101" pitchFamily="2" charset="-122"/>
              <a:ea typeface="华文新魏" panose="02010800040101010101" pitchFamily="2" charset="-122"/>
            </a:endParaRPr>
          </a:p>
        </p:txBody>
      </p:sp>
      <p:sp>
        <p:nvSpPr>
          <p:cNvPr id="12" name="矩形 11"/>
          <p:cNvSpPr/>
          <p:nvPr/>
        </p:nvSpPr>
        <p:spPr>
          <a:xfrm>
            <a:off x="1938084" y="4881950"/>
            <a:ext cx="485775" cy="485775"/>
          </a:xfrm>
          <a:prstGeom prst="rect">
            <a:avLst/>
          </a:prstGeom>
          <a:solidFill>
            <a:srgbClr val="9ECED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600">
              <a:latin typeface="华文新魏" panose="02010800040101010101" pitchFamily="2" charset="-122"/>
              <a:ea typeface="华文新魏" panose="02010800040101010101" pitchFamily="2" charset="-122"/>
            </a:endParaRPr>
          </a:p>
        </p:txBody>
      </p:sp>
      <p:sp>
        <p:nvSpPr>
          <p:cNvPr id="13" name="矩形 23"/>
          <p:cNvSpPr>
            <a:spLocks noChangeArrowheads="1"/>
          </p:cNvSpPr>
          <p:nvPr/>
        </p:nvSpPr>
        <p:spPr bwMode="auto">
          <a:xfrm>
            <a:off x="2585787" y="4788233"/>
            <a:ext cx="7888048" cy="923330"/>
          </a:xfrm>
          <a:prstGeom prst="rect">
            <a:avLst/>
          </a:prstGeom>
          <a:noFill/>
          <a:ln>
            <a:noFill/>
          </a:ln>
        </p:spPr>
        <p:txBody>
          <a:bodyPr wrap="square">
            <a:spAutoFit/>
          </a:bodyPr>
          <a:lstStyle/>
          <a:p>
            <a:pPr>
              <a:lnSpc>
                <a:spcPct val="150000"/>
              </a:lnSpc>
            </a:pPr>
            <a:r>
              <a:rPr lang="en-US" sz="1200" dirty="0">
                <a:latin typeface="华文新魏" panose="02010800040101010101" pitchFamily="2" charset="-122"/>
                <a:ea typeface="华文新魏" panose="02010800040101010101" pitchFamily="2" charset="-122"/>
              </a:rPr>
              <a:t>Just for today I will try to live through this day only and not tackle my whole life at once. I can do </a:t>
            </a:r>
            <a:r>
              <a:rPr lang="en-US" altLang="zh-CN" sz="1200" dirty="0">
                <a:latin typeface="华文新魏" panose="02010800040101010101" pitchFamily="2" charset="-122"/>
                <a:ea typeface="华文新魏" panose="02010800040101010101" pitchFamily="2" charset="-122"/>
              </a:rPr>
              <a:t>Just for today I will try to live through this day only and not</a:t>
            </a:r>
            <a:endParaRPr lang="zh-CN" altLang="en-US" sz="1200" dirty="0">
              <a:latin typeface="华文新魏" panose="02010800040101010101" pitchFamily="2" charset="-122"/>
              <a:ea typeface="华文新魏" panose="02010800040101010101" pitchFamily="2" charset="-122"/>
            </a:endParaRPr>
          </a:p>
          <a:p>
            <a:pPr eaLnBrk="1" hangingPunct="1">
              <a:lnSpc>
                <a:spcPct val="150000"/>
              </a:lnSpc>
            </a:pPr>
            <a:endParaRPr lang="zh-CN" altLang="en-US" sz="1200" dirty="0">
              <a:latin typeface="华文新魏" panose="02010800040101010101" pitchFamily="2" charset="-122"/>
              <a:ea typeface="华文新魏" panose="0201080004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64235" y="309489"/>
            <a:ext cx="11366694" cy="6175352"/>
          </a:xfrm>
          <a:prstGeom prst="roundRect">
            <a:avLst/>
          </a:prstGeom>
          <a:noFill/>
          <a:ln>
            <a:solidFill>
              <a:srgbClr val="85B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email"/>
          <a:srcRect/>
          <a:stretch>
            <a:fillRect/>
          </a:stretch>
        </p:blipFill>
        <p:spPr>
          <a:xfrm>
            <a:off x="9705703" y="5376144"/>
            <a:ext cx="1999623" cy="1333780"/>
          </a:xfrm>
          <a:prstGeom prst="rect">
            <a:avLst/>
          </a:prstGeom>
        </p:spPr>
      </p:pic>
      <p:grpSp>
        <p:nvGrpSpPr>
          <p:cNvPr id="6" name="组合 5"/>
          <p:cNvGrpSpPr/>
          <p:nvPr/>
        </p:nvGrpSpPr>
        <p:grpSpPr>
          <a:xfrm>
            <a:off x="6244267" y="1524314"/>
            <a:ext cx="4874304" cy="1630776"/>
            <a:chOff x="6124998" y="1547746"/>
            <a:chExt cx="4874304" cy="1630776"/>
          </a:xfrm>
        </p:grpSpPr>
        <p:grpSp>
          <p:nvGrpSpPr>
            <p:cNvPr id="7" name="组合 6"/>
            <p:cNvGrpSpPr/>
            <p:nvPr/>
          </p:nvGrpSpPr>
          <p:grpSpPr>
            <a:xfrm>
              <a:off x="6124998" y="1547746"/>
              <a:ext cx="1630776" cy="1630776"/>
              <a:chOff x="5169194" y="1865140"/>
              <a:chExt cx="1422928" cy="1422928"/>
            </a:xfrm>
          </p:grpSpPr>
          <p:sp>
            <p:nvSpPr>
              <p:cNvPr id="12" name="同心圆 114"/>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华文新魏" panose="02010800040101010101" pitchFamily="2" charset="-122"/>
                  <a:ea typeface="华文新魏" panose="02010800040101010101" pitchFamily="2" charset="-122"/>
                </a:endParaRPr>
              </a:p>
            </p:txBody>
          </p:sp>
          <p:sp>
            <p:nvSpPr>
              <p:cNvPr id="13" name="空心弧 12"/>
              <p:cNvSpPr/>
              <p:nvPr/>
            </p:nvSpPr>
            <p:spPr>
              <a:xfrm>
                <a:off x="5169194" y="1869365"/>
                <a:ext cx="1418703" cy="1418703"/>
              </a:xfrm>
              <a:prstGeom prst="blockArc">
                <a:avLst>
                  <a:gd name="adj1" fmla="val 16145242"/>
                  <a:gd name="adj2" fmla="val 8247052"/>
                  <a:gd name="adj3" fmla="val 21901"/>
                </a:avLst>
              </a:prstGeom>
              <a:solidFill>
                <a:srgbClr val="85B7B7"/>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latin typeface="华文新魏" panose="02010800040101010101" pitchFamily="2" charset="-122"/>
                  <a:ea typeface="华文新魏" panose="02010800040101010101" pitchFamily="2" charset="-122"/>
                </a:endParaRPr>
              </a:p>
            </p:txBody>
          </p:sp>
        </p:grpSp>
        <p:sp>
          <p:nvSpPr>
            <p:cNvPr id="8" name="矩形 7"/>
            <p:cNvSpPr/>
            <p:nvPr/>
          </p:nvSpPr>
          <p:spPr>
            <a:xfrm>
              <a:off x="7887225" y="2208451"/>
              <a:ext cx="3112077" cy="923330"/>
            </a:xfrm>
            <a:prstGeom prst="rect">
              <a:avLst/>
            </a:prstGeom>
          </p:spPr>
          <p:txBody>
            <a:bodyPr wrap="square">
              <a:spAutoFit/>
            </a:bodyPr>
            <a:lstStyle/>
            <a:p>
              <a:pPr>
                <a:lnSpc>
                  <a:spcPct val="150000"/>
                </a:lnSpc>
              </a:pPr>
              <a:r>
                <a:rPr lang="en-US" altLang="zh-CN" sz="1200" dirty="0">
                  <a:latin typeface="华文新魏" panose="02010800040101010101" pitchFamily="2" charset="-122"/>
                  <a:ea typeface="华文新魏" panose="02010800040101010101" pitchFamily="2" charset="-122"/>
                </a:rPr>
                <a:t>Just for today I will try to live through this day only and not tackle my whole life problem at once. </a:t>
              </a:r>
            </a:p>
          </p:txBody>
        </p:sp>
        <p:sp>
          <p:nvSpPr>
            <p:cNvPr id="9" name="矩形 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7892067" y="1861822"/>
              <a:ext cx="1989640" cy="400111"/>
            </a:xfrm>
            <a:prstGeom prst="rect">
              <a:avLst/>
            </a:prstGeom>
          </p:spPr>
          <p:txBody>
            <a:bodyPr wrap="square">
              <a:spAutoFit/>
            </a:bodyPr>
            <a:lstStyle/>
            <a:p>
              <a:pPr fontAlgn="base">
                <a:spcBef>
                  <a:spcPct val="0"/>
                </a:spcBef>
                <a:spcAft>
                  <a:spcPct val="0"/>
                </a:spcAft>
                <a:defRPr/>
              </a:pPr>
              <a:r>
                <a:rPr lang="en-US" altLang="zh-CN" sz="2000" dirty="0">
                  <a:latin typeface="华文新魏" panose="02010800040101010101" pitchFamily="2" charset="-122"/>
                  <a:ea typeface="华文新魏" panose="02010800040101010101" pitchFamily="2" charset="-122"/>
                </a:rPr>
                <a:t>ADD TITTLE</a:t>
              </a:r>
            </a:p>
          </p:txBody>
        </p:sp>
        <p:cxnSp>
          <p:nvCxnSpPr>
            <p:cNvPr id="10" name="直接连接符 9"/>
            <p:cNvCxnSpPr/>
            <p:nvPr/>
          </p:nvCxnSpPr>
          <p:spPr>
            <a:xfrm>
              <a:off x="8005970" y="2258795"/>
              <a:ext cx="268566" cy="0"/>
            </a:xfrm>
            <a:prstGeom prst="line">
              <a:avLst/>
            </a:prstGeom>
            <a:ln w="19050">
              <a:solidFill>
                <a:srgbClr val="4C8AAC"/>
              </a:solidFill>
            </a:ln>
          </p:spPr>
          <p:style>
            <a:lnRef idx="1">
              <a:schemeClr val="accent1"/>
            </a:lnRef>
            <a:fillRef idx="0">
              <a:schemeClr val="accent1"/>
            </a:fillRef>
            <a:effectRef idx="0">
              <a:schemeClr val="accent1"/>
            </a:effectRef>
            <a:fontRef idx="minor">
              <a:schemeClr val="tx1"/>
            </a:fontRef>
          </p:style>
        </p:cxnSp>
        <p:sp>
          <p:nvSpPr>
            <p:cNvPr id="11"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579871" y="2089403"/>
              <a:ext cx="8819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dirty="0">
                  <a:latin typeface="华文新魏" panose="02010800040101010101" pitchFamily="2" charset="-122"/>
                  <a:ea typeface="华文新魏" panose="02010800040101010101" pitchFamily="2" charset="-122"/>
                  <a:sym typeface="Calibri" panose="020F0502020204030204" pitchFamily="34" charset="0"/>
                </a:rPr>
                <a:t>55</a:t>
              </a:r>
              <a:r>
                <a:rPr lang="en-US" altLang="zh-CN" sz="1800" dirty="0">
                  <a:latin typeface="华文新魏" panose="02010800040101010101" pitchFamily="2" charset="-122"/>
                  <a:ea typeface="华文新魏" panose="02010800040101010101" pitchFamily="2" charset="-122"/>
                  <a:sym typeface="Calibri" panose="020F0502020204030204" pitchFamily="34" charset="0"/>
                </a:rPr>
                <a:t>%</a:t>
              </a:r>
              <a:endParaRPr lang="zh-CN" altLang="en-US" sz="1800" dirty="0">
                <a:latin typeface="华文新魏" panose="02010800040101010101" pitchFamily="2" charset="-122"/>
                <a:ea typeface="华文新魏" panose="02010800040101010101" pitchFamily="2" charset="-122"/>
                <a:sym typeface="Calibri" panose="020F0502020204030204" pitchFamily="34" charset="0"/>
              </a:endParaRPr>
            </a:p>
          </p:txBody>
        </p:sp>
      </p:grpSp>
      <p:grpSp>
        <p:nvGrpSpPr>
          <p:cNvPr id="14" name="组合 13"/>
          <p:cNvGrpSpPr/>
          <p:nvPr/>
        </p:nvGrpSpPr>
        <p:grpSpPr>
          <a:xfrm>
            <a:off x="1392584" y="3753940"/>
            <a:ext cx="4831236" cy="1630776"/>
            <a:chOff x="1273315" y="3777372"/>
            <a:chExt cx="4831236" cy="1630776"/>
          </a:xfrm>
        </p:grpSpPr>
        <p:sp>
          <p:nvSpPr>
            <p:cNvPr id="15"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06566" y="4328209"/>
              <a:ext cx="889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dirty="0">
                  <a:latin typeface="华文新魏" panose="02010800040101010101" pitchFamily="2" charset="-122"/>
                  <a:ea typeface="华文新魏" panose="02010800040101010101" pitchFamily="2" charset="-122"/>
                  <a:sym typeface="Calibri" panose="020F0502020204030204" pitchFamily="34" charset="0"/>
                </a:rPr>
                <a:t>80</a:t>
              </a:r>
              <a:r>
                <a:rPr lang="en-US" altLang="zh-CN" sz="1800" dirty="0">
                  <a:latin typeface="华文新魏" panose="02010800040101010101" pitchFamily="2" charset="-122"/>
                  <a:ea typeface="华文新魏" panose="02010800040101010101" pitchFamily="2" charset="-122"/>
                  <a:sym typeface="Calibri" panose="020F0502020204030204" pitchFamily="34" charset="0"/>
                </a:rPr>
                <a:t>%</a:t>
              </a:r>
              <a:endParaRPr lang="zh-CN" altLang="en-US" sz="1800" dirty="0">
                <a:latin typeface="华文新魏" panose="02010800040101010101" pitchFamily="2" charset="-122"/>
                <a:ea typeface="华文新魏" panose="02010800040101010101" pitchFamily="2" charset="-122"/>
                <a:sym typeface="Calibri" panose="020F0502020204030204" pitchFamily="34" charset="0"/>
              </a:endParaRPr>
            </a:p>
          </p:txBody>
        </p:sp>
        <p:grpSp>
          <p:nvGrpSpPr>
            <p:cNvPr id="16" name="组合 15"/>
            <p:cNvGrpSpPr/>
            <p:nvPr/>
          </p:nvGrpSpPr>
          <p:grpSpPr>
            <a:xfrm>
              <a:off x="1273315" y="3777372"/>
              <a:ext cx="1630776" cy="1630776"/>
              <a:chOff x="5169194" y="1865140"/>
              <a:chExt cx="1422928" cy="1422928"/>
            </a:xfrm>
          </p:grpSpPr>
          <p:sp>
            <p:nvSpPr>
              <p:cNvPr id="20" name="同心圆 125"/>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华文新魏" panose="02010800040101010101" pitchFamily="2" charset="-122"/>
                  <a:ea typeface="华文新魏" panose="02010800040101010101" pitchFamily="2" charset="-122"/>
                </a:endParaRPr>
              </a:p>
            </p:txBody>
          </p:sp>
          <p:sp>
            <p:nvSpPr>
              <p:cNvPr id="21" name="空心弧 20"/>
              <p:cNvSpPr/>
              <p:nvPr/>
            </p:nvSpPr>
            <p:spPr>
              <a:xfrm>
                <a:off x="5169194" y="1869365"/>
                <a:ext cx="1418703" cy="1418703"/>
              </a:xfrm>
              <a:prstGeom prst="blockArc">
                <a:avLst>
                  <a:gd name="adj1" fmla="val 16145242"/>
                  <a:gd name="adj2" fmla="val 12144625"/>
                  <a:gd name="adj3" fmla="val 21689"/>
                </a:avLst>
              </a:prstGeom>
              <a:solidFill>
                <a:srgbClr val="FCDD7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latin typeface="华文新魏" panose="02010800040101010101" pitchFamily="2" charset="-122"/>
                  <a:ea typeface="华文新魏" panose="02010800040101010101" pitchFamily="2" charset="-122"/>
                </a:endParaRPr>
              </a:p>
            </p:txBody>
          </p:sp>
        </p:grpSp>
        <p:sp>
          <p:nvSpPr>
            <p:cNvPr id="17" name="矩形 16"/>
            <p:cNvSpPr/>
            <p:nvPr/>
          </p:nvSpPr>
          <p:spPr>
            <a:xfrm>
              <a:off x="2992474" y="4387732"/>
              <a:ext cx="3112077" cy="923330"/>
            </a:xfrm>
            <a:prstGeom prst="rect">
              <a:avLst/>
            </a:prstGeom>
          </p:spPr>
          <p:txBody>
            <a:bodyPr wrap="square">
              <a:spAutoFit/>
            </a:bodyPr>
            <a:lstStyle/>
            <a:p>
              <a:pPr>
                <a:lnSpc>
                  <a:spcPct val="150000"/>
                </a:lnSpc>
              </a:pPr>
              <a:r>
                <a:rPr lang="en-US" altLang="zh-CN" sz="1200" dirty="0">
                  <a:latin typeface="华文新魏" panose="02010800040101010101" pitchFamily="2" charset="-122"/>
                  <a:ea typeface="华文新魏" panose="02010800040101010101" pitchFamily="2" charset="-122"/>
                </a:rPr>
                <a:t>Just for today I will try to live through this day only and not tackle my whole life problem at once. </a:t>
              </a:r>
            </a:p>
          </p:txBody>
        </p:sp>
        <p:sp>
          <p:nvSpPr>
            <p:cNvPr id="18" name="矩形 1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2997316" y="4041103"/>
              <a:ext cx="1989640" cy="400111"/>
            </a:xfrm>
            <a:prstGeom prst="rect">
              <a:avLst/>
            </a:prstGeom>
          </p:spPr>
          <p:txBody>
            <a:bodyPr wrap="square">
              <a:spAutoFit/>
            </a:bodyPr>
            <a:lstStyle/>
            <a:p>
              <a:pPr fontAlgn="base">
                <a:spcBef>
                  <a:spcPct val="0"/>
                </a:spcBef>
                <a:spcAft>
                  <a:spcPct val="0"/>
                </a:spcAft>
                <a:defRPr/>
              </a:pPr>
              <a:r>
                <a:rPr lang="en-US" altLang="zh-CN" sz="2000" dirty="0">
                  <a:latin typeface="华文新魏" panose="02010800040101010101" pitchFamily="2" charset="-122"/>
                  <a:ea typeface="华文新魏" panose="02010800040101010101" pitchFamily="2" charset="-122"/>
                </a:rPr>
                <a:t>ADD TITTLE</a:t>
              </a:r>
            </a:p>
          </p:txBody>
        </p:sp>
        <p:cxnSp>
          <p:nvCxnSpPr>
            <p:cNvPr id="19" name="直接连接符 18"/>
            <p:cNvCxnSpPr/>
            <p:nvPr/>
          </p:nvCxnSpPr>
          <p:spPr>
            <a:xfrm>
              <a:off x="3111220" y="4438076"/>
              <a:ext cx="268566" cy="0"/>
            </a:xfrm>
            <a:prstGeom prst="line">
              <a:avLst/>
            </a:prstGeom>
            <a:ln w="19050">
              <a:solidFill>
                <a:srgbClr val="4C8AAC"/>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6239425" y="3753940"/>
            <a:ext cx="4879146" cy="1630776"/>
            <a:chOff x="6120156" y="3777372"/>
            <a:chExt cx="4879146" cy="1630776"/>
          </a:xfrm>
        </p:grpSpPr>
        <p:grpSp>
          <p:nvGrpSpPr>
            <p:cNvPr id="23" name="组合 22"/>
            <p:cNvGrpSpPr/>
            <p:nvPr/>
          </p:nvGrpSpPr>
          <p:grpSpPr>
            <a:xfrm>
              <a:off x="6120156" y="3777372"/>
              <a:ext cx="1630776" cy="1630776"/>
              <a:chOff x="5169194" y="1865140"/>
              <a:chExt cx="1422928" cy="1422928"/>
            </a:xfrm>
          </p:grpSpPr>
          <p:sp>
            <p:nvSpPr>
              <p:cNvPr id="28" name="同心圆 128"/>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华文新魏" panose="02010800040101010101" pitchFamily="2" charset="-122"/>
                  <a:ea typeface="华文新魏" panose="02010800040101010101" pitchFamily="2" charset="-122"/>
                </a:endParaRPr>
              </a:p>
            </p:txBody>
          </p:sp>
          <p:sp>
            <p:nvSpPr>
              <p:cNvPr id="29" name="空心弧 28"/>
              <p:cNvSpPr/>
              <p:nvPr/>
            </p:nvSpPr>
            <p:spPr>
              <a:xfrm>
                <a:off x="5169194" y="1869365"/>
                <a:ext cx="1418703" cy="1418703"/>
              </a:xfrm>
              <a:prstGeom prst="blockArc">
                <a:avLst>
                  <a:gd name="adj1" fmla="val 16145242"/>
                  <a:gd name="adj2" fmla="val 8247052"/>
                  <a:gd name="adj3" fmla="val 21901"/>
                </a:avLst>
              </a:prstGeom>
              <a:solidFill>
                <a:srgbClr val="FCDD7D"/>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latin typeface="华文新魏" panose="02010800040101010101" pitchFamily="2" charset="-122"/>
                  <a:ea typeface="华文新魏" panose="02010800040101010101" pitchFamily="2" charset="-122"/>
                </a:endParaRPr>
              </a:p>
            </p:txBody>
          </p:sp>
        </p:grpSp>
        <p:sp>
          <p:nvSpPr>
            <p:cNvPr id="24" name="矩形 23"/>
            <p:cNvSpPr/>
            <p:nvPr/>
          </p:nvSpPr>
          <p:spPr>
            <a:xfrm>
              <a:off x="7887225" y="4438076"/>
              <a:ext cx="3112077" cy="923330"/>
            </a:xfrm>
            <a:prstGeom prst="rect">
              <a:avLst/>
            </a:prstGeom>
          </p:spPr>
          <p:txBody>
            <a:bodyPr wrap="square">
              <a:spAutoFit/>
            </a:bodyPr>
            <a:lstStyle/>
            <a:p>
              <a:pPr>
                <a:lnSpc>
                  <a:spcPct val="150000"/>
                </a:lnSpc>
              </a:pPr>
              <a:r>
                <a:rPr lang="en-US" altLang="zh-CN" sz="1200" dirty="0">
                  <a:latin typeface="华文新魏" panose="02010800040101010101" pitchFamily="2" charset="-122"/>
                  <a:ea typeface="华文新魏" panose="02010800040101010101" pitchFamily="2" charset="-122"/>
                </a:rPr>
                <a:t>Just for today I will try to live through this day only and not tackle my whole life problem at once. </a:t>
              </a:r>
            </a:p>
          </p:txBody>
        </p:sp>
        <p:sp>
          <p:nvSpPr>
            <p:cNvPr id="25" name="矩形 24"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7892067" y="4091447"/>
              <a:ext cx="1989640" cy="400111"/>
            </a:xfrm>
            <a:prstGeom prst="rect">
              <a:avLst/>
            </a:prstGeom>
          </p:spPr>
          <p:txBody>
            <a:bodyPr wrap="square">
              <a:spAutoFit/>
            </a:bodyPr>
            <a:lstStyle/>
            <a:p>
              <a:pPr fontAlgn="base">
                <a:spcBef>
                  <a:spcPct val="0"/>
                </a:spcBef>
                <a:spcAft>
                  <a:spcPct val="0"/>
                </a:spcAft>
                <a:defRPr/>
              </a:pPr>
              <a:r>
                <a:rPr lang="en-US" altLang="zh-CN" sz="2000" dirty="0">
                  <a:latin typeface="华文新魏" panose="02010800040101010101" pitchFamily="2" charset="-122"/>
                  <a:ea typeface="华文新魏" panose="02010800040101010101" pitchFamily="2" charset="-122"/>
                </a:rPr>
                <a:t>ADD TITTLE</a:t>
              </a:r>
            </a:p>
          </p:txBody>
        </p:sp>
        <p:cxnSp>
          <p:nvCxnSpPr>
            <p:cNvPr id="26" name="直接连接符 25"/>
            <p:cNvCxnSpPr/>
            <p:nvPr/>
          </p:nvCxnSpPr>
          <p:spPr>
            <a:xfrm>
              <a:off x="8005970" y="4488419"/>
              <a:ext cx="268566" cy="0"/>
            </a:xfrm>
            <a:prstGeom prst="line">
              <a:avLst/>
            </a:prstGeom>
            <a:ln w="19050">
              <a:solidFill>
                <a:srgbClr val="4C8AAC"/>
              </a:solidFill>
            </a:ln>
          </p:spPr>
          <p:style>
            <a:lnRef idx="1">
              <a:schemeClr val="accent1"/>
            </a:lnRef>
            <a:fillRef idx="0">
              <a:schemeClr val="accent1"/>
            </a:fillRef>
            <a:effectRef idx="0">
              <a:schemeClr val="accent1"/>
            </a:effectRef>
            <a:fontRef idx="minor">
              <a:schemeClr val="tx1"/>
            </a:fontRef>
          </p:style>
        </p:cxnSp>
        <p:sp>
          <p:nvSpPr>
            <p:cNvPr id="27"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579871" y="4319028"/>
              <a:ext cx="889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dirty="0">
                  <a:latin typeface="华文新魏" panose="02010800040101010101" pitchFamily="2" charset="-122"/>
                  <a:ea typeface="华文新魏" panose="02010800040101010101" pitchFamily="2" charset="-122"/>
                  <a:sym typeface="Calibri" panose="020F0502020204030204" pitchFamily="34" charset="0"/>
                </a:rPr>
                <a:t>60</a:t>
              </a:r>
              <a:r>
                <a:rPr lang="en-US" altLang="zh-CN" sz="1800" dirty="0">
                  <a:latin typeface="华文新魏" panose="02010800040101010101" pitchFamily="2" charset="-122"/>
                  <a:ea typeface="华文新魏" panose="02010800040101010101" pitchFamily="2" charset="-122"/>
                  <a:sym typeface="Calibri" panose="020F0502020204030204" pitchFamily="34" charset="0"/>
                </a:rPr>
                <a:t>%</a:t>
              </a:r>
              <a:endParaRPr lang="zh-CN" altLang="en-US" sz="1800" dirty="0">
                <a:latin typeface="华文新魏" panose="02010800040101010101" pitchFamily="2" charset="-122"/>
                <a:ea typeface="华文新魏" panose="02010800040101010101" pitchFamily="2" charset="-122"/>
                <a:sym typeface="Calibri" panose="020F0502020204030204" pitchFamily="34" charset="0"/>
              </a:endParaRPr>
            </a:p>
          </p:txBody>
        </p:sp>
      </p:grpSp>
      <p:grpSp>
        <p:nvGrpSpPr>
          <p:cNvPr id="30" name="组合 29"/>
          <p:cNvGrpSpPr/>
          <p:nvPr/>
        </p:nvGrpSpPr>
        <p:grpSpPr>
          <a:xfrm>
            <a:off x="1392584" y="1529156"/>
            <a:ext cx="4879146" cy="1630776"/>
            <a:chOff x="6120156" y="3777372"/>
            <a:chExt cx="4879146" cy="1630776"/>
          </a:xfrm>
        </p:grpSpPr>
        <p:grpSp>
          <p:nvGrpSpPr>
            <p:cNvPr id="31" name="组合 30"/>
            <p:cNvGrpSpPr/>
            <p:nvPr/>
          </p:nvGrpSpPr>
          <p:grpSpPr>
            <a:xfrm>
              <a:off x="6120156" y="3777372"/>
              <a:ext cx="1630776" cy="1630776"/>
              <a:chOff x="5169194" y="1865140"/>
              <a:chExt cx="1422928" cy="1422928"/>
            </a:xfrm>
          </p:grpSpPr>
          <p:sp>
            <p:nvSpPr>
              <p:cNvPr id="36" name="同心圆 128"/>
              <p:cNvSpPr/>
              <p:nvPr/>
            </p:nvSpPr>
            <p:spPr>
              <a:xfrm>
                <a:off x="5169194" y="1865140"/>
                <a:ext cx="1422928" cy="1422928"/>
              </a:xfrm>
              <a:prstGeom prst="donut">
                <a:avLst>
                  <a:gd name="adj" fmla="val 21282"/>
                </a:avLst>
              </a:prstGeom>
              <a:gradFill>
                <a:gsLst>
                  <a:gs pos="0">
                    <a:schemeClr val="bg1"/>
                  </a:gs>
                  <a:gs pos="35000">
                    <a:schemeClr val="bg1">
                      <a:lumMod val="95000"/>
                    </a:schemeClr>
                  </a:gs>
                  <a:gs pos="100000">
                    <a:schemeClr val="bg1">
                      <a:lumMod val="85000"/>
                    </a:schemeClr>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华文新魏" panose="02010800040101010101" pitchFamily="2" charset="-122"/>
                  <a:ea typeface="华文新魏" panose="02010800040101010101" pitchFamily="2" charset="-122"/>
                </a:endParaRPr>
              </a:p>
            </p:txBody>
          </p:sp>
          <p:sp>
            <p:nvSpPr>
              <p:cNvPr id="37" name="空心弧 36"/>
              <p:cNvSpPr/>
              <p:nvPr/>
            </p:nvSpPr>
            <p:spPr>
              <a:xfrm>
                <a:off x="5169194" y="1869365"/>
                <a:ext cx="1418703" cy="1418703"/>
              </a:xfrm>
              <a:prstGeom prst="blockArc">
                <a:avLst>
                  <a:gd name="adj1" fmla="val 16145242"/>
                  <a:gd name="adj2" fmla="val 8247052"/>
                  <a:gd name="adj3" fmla="val 21901"/>
                </a:avLst>
              </a:prstGeom>
              <a:solidFill>
                <a:srgbClr val="85B7B7"/>
              </a:soli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latin typeface="华文新魏" panose="02010800040101010101" pitchFamily="2" charset="-122"/>
                  <a:ea typeface="华文新魏" panose="02010800040101010101" pitchFamily="2" charset="-122"/>
                </a:endParaRPr>
              </a:p>
            </p:txBody>
          </p:sp>
        </p:grpSp>
        <p:sp>
          <p:nvSpPr>
            <p:cNvPr id="32" name="矩形 31"/>
            <p:cNvSpPr/>
            <p:nvPr/>
          </p:nvSpPr>
          <p:spPr>
            <a:xfrm>
              <a:off x="7887225" y="4438076"/>
              <a:ext cx="3112077" cy="923330"/>
            </a:xfrm>
            <a:prstGeom prst="rect">
              <a:avLst/>
            </a:prstGeom>
          </p:spPr>
          <p:txBody>
            <a:bodyPr wrap="square">
              <a:spAutoFit/>
            </a:bodyPr>
            <a:lstStyle/>
            <a:p>
              <a:pPr>
                <a:lnSpc>
                  <a:spcPct val="150000"/>
                </a:lnSpc>
              </a:pPr>
              <a:r>
                <a:rPr lang="en-US" altLang="zh-CN" sz="1200" dirty="0">
                  <a:latin typeface="华文新魏" panose="02010800040101010101" pitchFamily="2" charset="-122"/>
                  <a:ea typeface="华文新魏" panose="02010800040101010101" pitchFamily="2" charset="-122"/>
                </a:rPr>
                <a:t>Just for today I will try to live through this day only and not tackle my whole life problem at once. </a:t>
              </a:r>
            </a:p>
          </p:txBody>
        </p:sp>
        <p:sp>
          <p:nvSpPr>
            <p:cNvPr id="33" name="矩形 3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p:nvPr/>
          </p:nvSpPr>
          <p:spPr>
            <a:xfrm>
              <a:off x="7892067" y="4091447"/>
              <a:ext cx="1989640" cy="400111"/>
            </a:xfrm>
            <a:prstGeom prst="rect">
              <a:avLst/>
            </a:prstGeom>
          </p:spPr>
          <p:txBody>
            <a:bodyPr wrap="square">
              <a:spAutoFit/>
            </a:bodyPr>
            <a:lstStyle/>
            <a:p>
              <a:pPr fontAlgn="base">
                <a:spcBef>
                  <a:spcPct val="0"/>
                </a:spcBef>
                <a:spcAft>
                  <a:spcPct val="0"/>
                </a:spcAft>
                <a:defRPr/>
              </a:pPr>
              <a:r>
                <a:rPr lang="en-US" altLang="zh-CN" sz="2000" dirty="0">
                  <a:latin typeface="华文新魏" panose="02010800040101010101" pitchFamily="2" charset="-122"/>
                  <a:ea typeface="华文新魏" panose="02010800040101010101" pitchFamily="2" charset="-122"/>
                </a:rPr>
                <a:t>ADD TITTLE</a:t>
              </a:r>
            </a:p>
          </p:txBody>
        </p:sp>
        <p:cxnSp>
          <p:nvCxnSpPr>
            <p:cNvPr id="34" name="直接连接符 33"/>
            <p:cNvCxnSpPr/>
            <p:nvPr/>
          </p:nvCxnSpPr>
          <p:spPr>
            <a:xfrm>
              <a:off x="8005970" y="4488419"/>
              <a:ext cx="268566" cy="0"/>
            </a:xfrm>
            <a:prstGeom prst="line">
              <a:avLst/>
            </a:prstGeom>
            <a:ln w="19050">
              <a:solidFill>
                <a:srgbClr val="4C8AAC"/>
              </a:solidFill>
            </a:ln>
          </p:spPr>
          <p:style>
            <a:lnRef idx="1">
              <a:schemeClr val="accent1"/>
            </a:lnRef>
            <a:fillRef idx="0">
              <a:schemeClr val="accent1"/>
            </a:fillRef>
            <a:effectRef idx="0">
              <a:schemeClr val="accent1"/>
            </a:effectRef>
            <a:fontRef idx="minor">
              <a:schemeClr val="tx1"/>
            </a:fontRef>
          </p:style>
        </p:cxnSp>
        <p:sp>
          <p:nvSpPr>
            <p:cNvPr id="35"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579871" y="4319028"/>
              <a:ext cx="889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sz="1300">
                  <a:solidFill>
                    <a:schemeClr val="tx1"/>
                  </a:solidFill>
                  <a:latin typeface="Calibri" panose="020F0502020204030204" pitchFamily="34" charset="0"/>
                  <a:ea typeface="宋体" panose="02010600030101010101" pitchFamily="2" charset="-122"/>
                </a:defRPr>
              </a:lvl1pPr>
              <a:lvl2pPr marL="742950" indent="-285750" defTabSz="514350">
                <a:defRPr sz="1300">
                  <a:solidFill>
                    <a:schemeClr val="tx1"/>
                  </a:solidFill>
                  <a:latin typeface="Calibri" panose="020F0502020204030204" pitchFamily="34" charset="0"/>
                  <a:ea typeface="宋体" panose="02010600030101010101" pitchFamily="2" charset="-122"/>
                </a:defRPr>
              </a:lvl2pPr>
              <a:lvl3pPr marL="1143000" indent="-228600" defTabSz="514350">
                <a:defRPr sz="1300">
                  <a:solidFill>
                    <a:schemeClr val="tx1"/>
                  </a:solidFill>
                  <a:latin typeface="Calibri" panose="020F0502020204030204" pitchFamily="34" charset="0"/>
                  <a:ea typeface="宋体" panose="02010600030101010101" pitchFamily="2" charset="-122"/>
                </a:defRPr>
              </a:lvl3pPr>
              <a:lvl4pPr marL="1600200" indent="-228600" defTabSz="514350">
                <a:defRPr sz="1300">
                  <a:solidFill>
                    <a:schemeClr val="tx1"/>
                  </a:solidFill>
                  <a:latin typeface="Calibri" panose="020F0502020204030204" pitchFamily="34" charset="0"/>
                  <a:ea typeface="宋体" panose="02010600030101010101" pitchFamily="2" charset="-122"/>
                </a:defRPr>
              </a:lvl4pPr>
              <a:lvl5pPr marL="2057400" indent="-228600" defTabSz="514350">
                <a:defRPr sz="1300">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dirty="0">
                  <a:latin typeface="华文新魏" panose="02010800040101010101" pitchFamily="2" charset="-122"/>
                  <a:ea typeface="华文新魏" panose="02010800040101010101" pitchFamily="2" charset="-122"/>
                  <a:sym typeface="Calibri" panose="020F0502020204030204" pitchFamily="34" charset="0"/>
                </a:rPr>
                <a:t>60</a:t>
              </a:r>
              <a:r>
                <a:rPr lang="en-US" altLang="zh-CN" sz="1800" dirty="0">
                  <a:latin typeface="华文新魏" panose="02010800040101010101" pitchFamily="2" charset="-122"/>
                  <a:ea typeface="华文新魏" panose="02010800040101010101" pitchFamily="2" charset="-122"/>
                  <a:sym typeface="Calibri" panose="020F0502020204030204" pitchFamily="34" charset="0"/>
                </a:rPr>
                <a:t>%</a:t>
              </a:r>
              <a:endParaRPr lang="zh-CN" altLang="en-US" sz="1800" dirty="0">
                <a:latin typeface="华文新魏" panose="02010800040101010101" pitchFamily="2" charset="-122"/>
                <a:ea typeface="华文新魏" panose="02010800040101010101" pitchFamily="2" charset="-122"/>
                <a:sym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1000"/>
                                        <p:tgtEl>
                                          <p:spTgt spid="14"/>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fltVal val="0"/>
                                          </p:val>
                                        </p:tav>
                                        <p:tav tm="100000">
                                          <p:val>
                                            <p:strVal val="#ppt_w"/>
                                          </p:val>
                                        </p:tav>
                                      </p:tavLst>
                                    </p:anim>
                                    <p:anim calcmode="lin" valueType="num">
                                      <p:cBhvr>
                                        <p:cTn id="16" dur="1000" fill="hold"/>
                                        <p:tgtEl>
                                          <p:spTgt spid="22"/>
                                        </p:tgtEl>
                                        <p:attrNameLst>
                                          <p:attrName>ppt_h</p:attrName>
                                        </p:attrNameLst>
                                      </p:cBhvr>
                                      <p:tavLst>
                                        <p:tav tm="0">
                                          <p:val>
                                            <p:fltVal val="0"/>
                                          </p:val>
                                        </p:tav>
                                        <p:tav tm="100000">
                                          <p:val>
                                            <p:strVal val="#ppt_h"/>
                                          </p:val>
                                        </p:tav>
                                      </p:tavLst>
                                    </p:anim>
                                    <p:animEffect transition="in" filter="fade">
                                      <p:cBhvr>
                                        <p:cTn id="17" dur="1000"/>
                                        <p:tgtEl>
                                          <p:spTgt spid="22"/>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1000" fill="hold"/>
                                        <p:tgtEl>
                                          <p:spTgt spid="30"/>
                                        </p:tgtEl>
                                        <p:attrNameLst>
                                          <p:attrName>ppt_w</p:attrName>
                                        </p:attrNameLst>
                                      </p:cBhvr>
                                      <p:tavLst>
                                        <p:tav tm="0">
                                          <p:val>
                                            <p:fltVal val="0"/>
                                          </p:val>
                                        </p:tav>
                                        <p:tav tm="100000">
                                          <p:val>
                                            <p:strVal val="#ppt_w"/>
                                          </p:val>
                                        </p:tav>
                                      </p:tavLst>
                                    </p:anim>
                                    <p:anim calcmode="lin" valueType="num">
                                      <p:cBhvr>
                                        <p:cTn id="22" dur="1000" fill="hold"/>
                                        <p:tgtEl>
                                          <p:spTgt spid="30"/>
                                        </p:tgtEl>
                                        <p:attrNameLst>
                                          <p:attrName>ppt_h</p:attrName>
                                        </p:attrNameLst>
                                      </p:cBhvr>
                                      <p:tavLst>
                                        <p:tav tm="0">
                                          <p:val>
                                            <p:fltVal val="0"/>
                                          </p:val>
                                        </p:tav>
                                        <p:tav tm="100000">
                                          <p:val>
                                            <p:strVal val="#ppt_h"/>
                                          </p:val>
                                        </p:tav>
                                      </p:tavLst>
                                    </p:anim>
                                    <p:animEffect transition="in" filter="fade">
                                      <p:cBhvr>
                                        <p:cTn id="2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1603717" y="1378635"/>
            <a:ext cx="8595360" cy="4107766"/>
          </a:xfrm>
          <a:prstGeom prst="roundRect">
            <a:avLst/>
          </a:prstGeom>
          <a:noFill/>
          <a:ln>
            <a:solidFill>
              <a:srgbClr val="85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2" cstate="email"/>
          <a:srcRect/>
          <a:stretch>
            <a:fillRect/>
          </a:stretch>
        </p:blipFill>
        <p:spPr>
          <a:xfrm>
            <a:off x="3711860" y="3253184"/>
            <a:ext cx="4570772" cy="3048777"/>
          </a:xfrm>
          <a:prstGeom prst="rect">
            <a:avLst/>
          </a:prstGeom>
        </p:spPr>
      </p:pic>
      <p:sp>
        <p:nvSpPr>
          <p:cNvPr id="4" name="文本框 3"/>
          <p:cNvSpPr txBox="1"/>
          <p:nvPr/>
        </p:nvSpPr>
        <p:spPr>
          <a:xfrm>
            <a:off x="3697001" y="1928772"/>
            <a:ext cx="4585631" cy="923330"/>
          </a:xfrm>
          <a:prstGeom prst="rect">
            <a:avLst/>
          </a:prstGeom>
          <a:noFill/>
          <a:ln w="76200">
            <a:noFill/>
          </a:ln>
        </p:spPr>
        <p:txBody>
          <a:bodyPr wrap="square" rtlCol="0">
            <a:spAutoFit/>
          </a:bodyPr>
          <a:lstStyle/>
          <a:p>
            <a:pPr algn="ctr"/>
            <a:r>
              <a:rPr lang="en-US" altLang="zh-CN" sz="5400" b="1" dirty="0">
                <a:latin typeface="汉仪PP体简" panose="00020600040101010101" pitchFamily="18" charset="-122"/>
                <a:ea typeface="汉仪PP体简" panose="00020600040101010101" pitchFamily="18" charset="-122"/>
              </a:rPr>
              <a:t>PART 03</a:t>
            </a:r>
            <a:endParaRPr lang="zh-CN" altLang="en-US" sz="5400" b="1" dirty="0">
              <a:latin typeface="汉仪PP体简" panose="00020600040101010101" pitchFamily="18" charset="-122"/>
              <a:ea typeface="汉仪PP体简" panose="00020600040101010101" pitchFamily="18" charset="-122"/>
            </a:endParaRPr>
          </a:p>
        </p:txBody>
      </p:sp>
      <p:sp>
        <p:nvSpPr>
          <p:cNvPr id="5" name="矩形 23"/>
          <p:cNvSpPr>
            <a:spLocks noChangeArrowheads="1"/>
          </p:cNvSpPr>
          <p:nvPr/>
        </p:nvSpPr>
        <p:spPr bwMode="auto">
          <a:xfrm>
            <a:off x="3564597" y="2804439"/>
            <a:ext cx="4850438" cy="897490"/>
          </a:xfrm>
          <a:prstGeom prst="rect">
            <a:avLst/>
          </a:prstGeom>
          <a:noFill/>
          <a:ln>
            <a:noFill/>
          </a:ln>
        </p:spPr>
        <p:txBody>
          <a:bodyPr wrap="square">
            <a:spAutoFit/>
          </a:bodyPr>
          <a:lstStyle/>
          <a:p>
            <a:pPr algn="ctr">
              <a:lnSpc>
                <a:spcPct val="200000"/>
              </a:lnSpc>
            </a:pPr>
            <a:r>
              <a:rPr lang="en-US" altLang="zh-CN" sz="1400" dirty="0">
                <a:latin typeface="汉仪PP体简" panose="00020600040101010101" pitchFamily="18" charset="-122"/>
                <a:ea typeface="汉仪PP体简" panose="00020600040101010101" pitchFamily="18" charset="-122"/>
              </a:rPr>
              <a:t>THIS IS A ART TEMPLATE ,THE TEMPLATE DESIGN.THANK YOU WATCHING THIS ONE.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64235" y="309489"/>
            <a:ext cx="11366694" cy="6175352"/>
          </a:xfrm>
          <a:prstGeom prst="roundRect">
            <a:avLst/>
          </a:prstGeom>
          <a:noFill/>
          <a:ln>
            <a:solidFill>
              <a:srgbClr val="85B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email"/>
          <a:srcRect/>
          <a:stretch>
            <a:fillRect/>
          </a:stretch>
        </p:blipFill>
        <p:spPr>
          <a:xfrm>
            <a:off x="9705703" y="5376144"/>
            <a:ext cx="1999623" cy="1333780"/>
          </a:xfrm>
          <a:prstGeom prst="rect">
            <a:avLst/>
          </a:prstGeom>
        </p:spPr>
      </p:pic>
      <p:sp>
        <p:nvSpPr>
          <p:cNvPr id="10" name="矩形 9"/>
          <p:cNvSpPr/>
          <p:nvPr/>
        </p:nvSpPr>
        <p:spPr>
          <a:xfrm>
            <a:off x="714375" y="2833241"/>
            <a:ext cx="4875144" cy="2623931"/>
          </a:xfrm>
          <a:prstGeom prst="rect">
            <a:avLst/>
          </a:prstGeom>
          <a:solidFill>
            <a:srgbClr val="85B7B7"/>
          </a:solidFill>
          <a:ln>
            <a:solidFill>
              <a:srgbClr val="85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新魏" panose="02010800040101010101" pitchFamily="2" charset="-122"/>
              <a:ea typeface="华文新魏" panose="02010800040101010101" pitchFamily="2" charset="-122"/>
            </a:endParaRPr>
          </a:p>
        </p:txBody>
      </p:sp>
      <p:sp>
        <p:nvSpPr>
          <p:cNvPr id="11" name="矩形 10"/>
          <p:cNvSpPr/>
          <p:nvPr/>
        </p:nvSpPr>
        <p:spPr>
          <a:xfrm>
            <a:off x="967251" y="3443290"/>
            <a:ext cx="4569728" cy="523220"/>
          </a:xfrm>
          <a:prstGeom prst="rect">
            <a:avLst/>
          </a:prstGeom>
        </p:spPr>
        <p:txBody>
          <a:bodyPr wrap="square">
            <a:spAutoFit/>
          </a:bodyPr>
          <a:lstStyle/>
          <a:p>
            <a:r>
              <a:rPr lang="en-US" altLang="zh-CN" sz="1400" dirty="0">
                <a:solidFill>
                  <a:schemeClr val="bg1"/>
                </a:solidFill>
                <a:latin typeface="华文新魏" panose="02010800040101010101" pitchFamily="2" charset="-122"/>
                <a:ea typeface="华文新魏" panose="02010800040101010101" pitchFamily="2" charset="-122"/>
              </a:rPr>
              <a:t>THIS IS A ART TEMPLATE ,THANK YOU WATCHING THIS ONE </a:t>
            </a:r>
            <a:endParaRPr lang="zh-CN" altLang="en-US" sz="1400" dirty="0">
              <a:solidFill>
                <a:schemeClr val="bg1"/>
              </a:solidFill>
              <a:latin typeface="华文新魏" panose="02010800040101010101" pitchFamily="2" charset="-122"/>
              <a:ea typeface="华文新魏" panose="02010800040101010101" pitchFamily="2" charset="-122"/>
            </a:endParaRPr>
          </a:p>
        </p:txBody>
      </p:sp>
      <p:sp>
        <p:nvSpPr>
          <p:cNvPr id="12" name="矩形 23"/>
          <p:cNvSpPr>
            <a:spLocks noChangeArrowheads="1"/>
          </p:cNvSpPr>
          <p:nvPr/>
        </p:nvSpPr>
        <p:spPr bwMode="auto">
          <a:xfrm>
            <a:off x="948510" y="3813621"/>
            <a:ext cx="4588470" cy="1169551"/>
          </a:xfrm>
          <a:prstGeom prst="rect">
            <a:avLst/>
          </a:prstGeom>
          <a:noFill/>
          <a:ln>
            <a:noFill/>
          </a:ln>
        </p:spPr>
        <p:txBody>
          <a:bodyPr wrap="square">
            <a:spAutoFit/>
          </a:bodyPr>
          <a:lstStyle/>
          <a:p>
            <a:pPr eaLnBrk="1" hangingPunct="1"/>
            <a:endParaRPr lang="en-US" sz="1400" dirty="0">
              <a:solidFill>
                <a:schemeClr val="bg1"/>
              </a:solidFill>
              <a:latin typeface="华文新魏" panose="02010800040101010101" pitchFamily="2" charset="-122"/>
              <a:ea typeface="华文新魏" panose="02010800040101010101" pitchFamily="2" charset="-122"/>
            </a:endParaRPr>
          </a:p>
          <a:p>
            <a:pPr eaLnBrk="1" hangingPunct="1"/>
            <a:r>
              <a:rPr lang="en-US" sz="1400" dirty="0">
                <a:solidFill>
                  <a:schemeClr val="bg1"/>
                </a:solidFill>
                <a:latin typeface="华文新魏" panose="02010800040101010101" pitchFamily="2" charset="-122"/>
                <a:ea typeface="华文新魏" panose="02010800040101010101" pitchFamily="2" charset="-122"/>
              </a:rPr>
              <a:t>hours that </a:t>
            </a:r>
            <a:r>
              <a:rPr lang="en-US" altLang="zh-CN" sz="1400" dirty="0">
                <a:solidFill>
                  <a:schemeClr val="bg1"/>
                </a:solidFill>
                <a:latin typeface="华文新魏" panose="02010800040101010101" pitchFamily="2" charset="-122"/>
                <a:ea typeface="华文新魏" panose="02010800040101010101" pitchFamily="2" charset="-122"/>
              </a:rPr>
              <a:t>Just for today I will try to live through this day only and not tackle my whole life problem at once. I can do for twelve hours that</a:t>
            </a:r>
            <a:endParaRPr lang="zh-CN" altLang="en-US" sz="1400" dirty="0">
              <a:solidFill>
                <a:schemeClr val="bg1"/>
              </a:solidFill>
              <a:latin typeface="华文新魏" panose="02010800040101010101" pitchFamily="2" charset="-122"/>
              <a:ea typeface="华文新魏" panose="02010800040101010101" pitchFamily="2" charset="-122"/>
            </a:endParaRPr>
          </a:p>
          <a:p>
            <a:pPr eaLnBrk="1" hangingPunct="1"/>
            <a:endParaRPr lang="zh-CN" altLang="en-US" sz="1400" dirty="0">
              <a:solidFill>
                <a:schemeClr val="bg1"/>
              </a:solidFill>
              <a:latin typeface="华文新魏" panose="02010800040101010101" pitchFamily="2" charset="-122"/>
              <a:ea typeface="华文新魏" panose="02010800040101010101" pitchFamily="2" charset="-122"/>
            </a:endParaRPr>
          </a:p>
        </p:txBody>
      </p:sp>
      <p:sp>
        <p:nvSpPr>
          <p:cNvPr id="13" name="文本框 22"/>
          <p:cNvSpPr txBox="1">
            <a:spLocks noChangeArrowheads="1"/>
          </p:cNvSpPr>
          <p:nvPr/>
        </p:nvSpPr>
        <p:spPr bwMode="auto">
          <a:xfrm>
            <a:off x="3729139" y="894248"/>
            <a:ext cx="4464536" cy="461665"/>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400" b="1" dirty="0">
                <a:latin typeface="华文新魏" panose="02010800040101010101" pitchFamily="2" charset="-122"/>
                <a:ea typeface="华文新魏" panose="02010800040101010101" pitchFamily="2" charset="-122"/>
                <a:sym typeface="微软雅黑" panose="020B0503020204020204" pitchFamily="34" charset="-122"/>
              </a:rPr>
              <a:t>ADD YOUR TITTLE HERE</a:t>
            </a:r>
            <a:endParaRPr lang="zh-CN" altLang="en-US" sz="2400" dirty="0">
              <a:latin typeface="华文新魏" panose="02010800040101010101" pitchFamily="2" charset="-122"/>
              <a:ea typeface="华文新魏" panose="02010800040101010101" pitchFamily="2" charset="-122"/>
            </a:endParaRPr>
          </a:p>
        </p:txBody>
      </p:sp>
      <p:sp>
        <p:nvSpPr>
          <p:cNvPr id="14" name="矩形 13"/>
          <p:cNvSpPr/>
          <p:nvPr/>
        </p:nvSpPr>
        <p:spPr>
          <a:xfrm>
            <a:off x="3561002" y="1448746"/>
            <a:ext cx="4800810" cy="523220"/>
          </a:xfrm>
          <a:prstGeom prst="rect">
            <a:avLst/>
          </a:prstGeom>
        </p:spPr>
        <p:txBody>
          <a:bodyPr wrap="square">
            <a:spAutoFit/>
          </a:bodyPr>
          <a:lstStyle/>
          <a:p>
            <a:pPr algn="ctr"/>
            <a:r>
              <a:rPr lang="en-US" altLang="zh-CN" sz="1400" dirty="0">
                <a:latin typeface="华文新魏" panose="02010800040101010101" pitchFamily="2" charset="-122"/>
                <a:ea typeface="华文新魏" panose="02010800040101010101" pitchFamily="2" charset="-122"/>
              </a:rPr>
              <a:t>THIS IS A ART TEMPLATE ,THANK YOU WATCHING THIS ONE </a:t>
            </a:r>
            <a:endParaRPr lang="zh-CN" altLang="en-US" sz="1400" dirty="0">
              <a:latin typeface="华文新魏" panose="02010800040101010101" pitchFamily="2" charset="-122"/>
              <a:ea typeface="华文新魏" panose="02010800040101010101" pitchFamily="2" charset="-122"/>
            </a:endParaRPr>
          </a:p>
        </p:txBody>
      </p:sp>
      <p:pic>
        <p:nvPicPr>
          <p:cNvPr id="15" name="图片 14"/>
          <p:cNvPicPr>
            <a:picLocks noChangeAspect="1"/>
          </p:cNvPicPr>
          <p:nvPr/>
        </p:nvPicPr>
        <p:blipFill rotWithShape="1">
          <a:blip r:embed="rId3" cstate="email"/>
          <a:srcRect/>
          <a:stretch>
            <a:fillRect/>
          </a:stretch>
        </p:blipFill>
        <p:spPr>
          <a:xfrm>
            <a:off x="5618922" y="2833241"/>
            <a:ext cx="5839653" cy="26239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par>
                          <p:cTn id="29" fill="hold">
                            <p:stCondLst>
                              <p:cond delay="1500"/>
                            </p:stCondLst>
                            <p:childTnLst>
                              <p:par>
                                <p:cTn id="30" presetID="16" presetClass="entr" presetSubtype="2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64235" y="309489"/>
            <a:ext cx="11366694" cy="6175352"/>
          </a:xfrm>
          <a:prstGeom prst="roundRect">
            <a:avLst/>
          </a:prstGeom>
          <a:noFill/>
          <a:ln>
            <a:solidFill>
              <a:srgbClr val="85B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email"/>
          <a:srcRect/>
          <a:stretch>
            <a:fillRect/>
          </a:stretch>
        </p:blipFill>
        <p:spPr>
          <a:xfrm>
            <a:off x="9705703" y="5376144"/>
            <a:ext cx="1999623" cy="1333780"/>
          </a:xfrm>
          <a:prstGeom prst="rect">
            <a:avLst/>
          </a:prstGeom>
        </p:spPr>
      </p:pic>
      <p:grpSp>
        <p:nvGrpSpPr>
          <p:cNvPr id="6" name="组合 5"/>
          <p:cNvGrpSpPr/>
          <p:nvPr/>
        </p:nvGrpSpPr>
        <p:grpSpPr>
          <a:xfrm>
            <a:off x="5919648" y="1564659"/>
            <a:ext cx="5397709" cy="3761303"/>
            <a:chOff x="4389120" y="1116291"/>
            <a:chExt cx="7467918" cy="5447225"/>
          </a:xfrm>
        </p:grpSpPr>
        <p:graphicFrame>
          <p:nvGraphicFramePr>
            <p:cNvPr id="7" name="图表 6" descr="e7d195523061f1c0214d268728035a112e1f1a63855fa0d5B3BC3571FB2346650E40B27C71D4ADB669896543E409C0762562804D99F14164E036E91A4D200FB459B9C67F1066513BDCC2663F2655ED5AA9618F765BE8607DCDB09562FAFA4232570E2E28D39E1B618081BD5977B4E543F72C741DF89EB4AA9CD95725188D909F84E0E92DFCBBB76E"/>
            <p:cNvGraphicFramePr/>
            <p:nvPr/>
          </p:nvGraphicFramePr>
          <p:xfrm>
            <a:off x="4389120" y="1116291"/>
            <a:ext cx="7467918" cy="4940911"/>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组合 7"/>
            <p:cNvGrpSpPr/>
            <p:nvPr/>
          </p:nvGrpSpPr>
          <p:grpSpPr>
            <a:xfrm>
              <a:off x="4621653" y="6162359"/>
              <a:ext cx="2279173" cy="401157"/>
              <a:chOff x="5184358" y="5972563"/>
              <a:chExt cx="2279173" cy="401157"/>
            </a:xfrm>
          </p:grpSpPr>
          <p:cxnSp>
            <p:nvCxnSpPr>
              <p:cNvPr id="12" name="直接连接符 11"/>
              <p:cNvCxnSpPr/>
              <p:nvPr/>
            </p:nvCxnSpPr>
            <p:spPr>
              <a:xfrm>
                <a:off x="5184358" y="6141840"/>
                <a:ext cx="477032" cy="0"/>
              </a:xfrm>
              <a:prstGeom prst="line">
                <a:avLst/>
              </a:prstGeom>
              <a:ln w="28575">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676934" y="5972563"/>
                <a:ext cx="1786597" cy="401157"/>
              </a:xfrm>
              <a:prstGeom prst="rect">
                <a:avLst/>
              </a:prstGeom>
              <a:noFill/>
            </p:spPr>
            <p:txBody>
              <a:bodyPr wrap="square" rtlCol="0">
                <a:spAutoFit/>
              </a:bodyPr>
              <a:lstStyle/>
              <a:p>
                <a:pPr algn="ctr"/>
                <a:r>
                  <a:rPr lang="en-US" altLang="zh-CN" sz="1200" dirty="0">
                    <a:latin typeface="华文新魏" panose="02010800040101010101" pitchFamily="2" charset="-122"/>
                    <a:ea typeface="华文新魏" panose="02010800040101010101" pitchFamily="2" charset="-122"/>
                    <a:cs typeface="Open Sans" panose="020B0606030504020204" pitchFamily="34" charset="0"/>
                  </a:rPr>
                  <a:t>Text content </a:t>
                </a:r>
                <a:endParaRPr lang="zh-CN" altLang="en-US" sz="1200" dirty="0">
                  <a:latin typeface="华文新魏" panose="02010800040101010101" pitchFamily="2" charset="-122"/>
                  <a:ea typeface="华文新魏" panose="02010800040101010101" pitchFamily="2" charset="-122"/>
                  <a:cs typeface="Open Sans" panose="020B0606030504020204" pitchFamily="34" charset="0"/>
                </a:endParaRPr>
              </a:p>
            </p:txBody>
          </p:sp>
        </p:grpSp>
        <p:grpSp>
          <p:nvGrpSpPr>
            <p:cNvPr id="9" name="组合 8"/>
            <p:cNvGrpSpPr/>
            <p:nvPr/>
          </p:nvGrpSpPr>
          <p:grpSpPr>
            <a:xfrm>
              <a:off x="7333420" y="6162359"/>
              <a:ext cx="2082020" cy="401157"/>
              <a:chOff x="9415436" y="5972563"/>
              <a:chExt cx="2082020" cy="401157"/>
            </a:xfrm>
          </p:grpSpPr>
          <p:sp>
            <p:nvSpPr>
              <p:cNvPr id="10" name="文本框 9"/>
              <p:cNvSpPr txBox="1"/>
              <p:nvPr/>
            </p:nvSpPr>
            <p:spPr>
              <a:xfrm>
                <a:off x="9710858" y="5972563"/>
                <a:ext cx="1786598" cy="401157"/>
              </a:xfrm>
              <a:prstGeom prst="rect">
                <a:avLst/>
              </a:prstGeom>
              <a:noFill/>
            </p:spPr>
            <p:txBody>
              <a:bodyPr wrap="square" rtlCol="0">
                <a:spAutoFit/>
              </a:bodyPr>
              <a:lstStyle/>
              <a:p>
                <a:pPr algn="ctr"/>
                <a:r>
                  <a:rPr lang="en-US" altLang="zh-CN" sz="1200" dirty="0">
                    <a:latin typeface="华文新魏" panose="02010800040101010101" pitchFamily="2" charset="-122"/>
                    <a:ea typeface="华文新魏" panose="02010800040101010101" pitchFamily="2" charset="-122"/>
                    <a:cs typeface="Open Sans" panose="020B0606030504020204" pitchFamily="34" charset="0"/>
                  </a:rPr>
                  <a:t>Text content </a:t>
                </a:r>
                <a:endParaRPr lang="zh-CN" altLang="en-US" sz="1200" dirty="0">
                  <a:latin typeface="华文新魏" panose="02010800040101010101" pitchFamily="2" charset="-122"/>
                  <a:ea typeface="华文新魏" panose="02010800040101010101" pitchFamily="2" charset="-122"/>
                  <a:cs typeface="Open Sans" panose="020B0606030504020204" pitchFamily="34" charset="0"/>
                </a:endParaRPr>
              </a:p>
            </p:txBody>
          </p:sp>
          <p:sp>
            <p:nvSpPr>
              <p:cNvPr id="11" name="矩形 10"/>
              <p:cNvSpPr/>
              <p:nvPr/>
            </p:nvSpPr>
            <p:spPr>
              <a:xfrm>
                <a:off x="9415436" y="6057202"/>
                <a:ext cx="285505" cy="169277"/>
              </a:xfrm>
              <a:prstGeom prst="rect">
                <a:avLst/>
              </a:prstGeom>
              <a:solidFill>
                <a:srgbClr val="9EC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华文新魏" panose="02010800040101010101" pitchFamily="2" charset="-122"/>
                  <a:ea typeface="华文新魏" panose="02010800040101010101" pitchFamily="2" charset="-122"/>
                </a:endParaRPr>
              </a:p>
            </p:txBody>
          </p:sp>
        </p:grpSp>
      </p:grpSp>
      <p:sp>
        <p:nvSpPr>
          <p:cNvPr id="14" name="文本框 65"/>
          <p:cNvSpPr txBox="1">
            <a:spLocks noChangeArrowheads="1"/>
          </p:cNvSpPr>
          <p:nvPr/>
        </p:nvSpPr>
        <p:spPr bwMode="auto">
          <a:xfrm>
            <a:off x="866132" y="1710431"/>
            <a:ext cx="35387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sz="2800" b="1" dirty="0">
                <a:latin typeface="华文新魏" panose="02010800040101010101" pitchFamily="2" charset="-122"/>
                <a:ea typeface="华文新魏" panose="02010800040101010101" pitchFamily="2" charset="-122"/>
                <a:cs typeface="Arial" panose="020B0604020202020204" pitchFamily="34" charset="0"/>
              </a:rPr>
              <a:t>ADD YOUR TITLE</a:t>
            </a:r>
            <a:endParaRPr lang="zh-CN" altLang="en-US" sz="2800" b="1" dirty="0">
              <a:latin typeface="华文新魏" panose="02010800040101010101" pitchFamily="2" charset="-122"/>
              <a:ea typeface="华文新魏" panose="02010800040101010101" pitchFamily="2" charset="-122"/>
              <a:cs typeface="Arial" panose="020B0604020202020204" pitchFamily="34" charset="0"/>
            </a:endParaRPr>
          </a:p>
        </p:txBody>
      </p:sp>
      <p:sp>
        <p:nvSpPr>
          <p:cNvPr id="15" name="矩形 14"/>
          <p:cNvSpPr/>
          <p:nvPr/>
        </p:nvSpPr>
        <p:spPr>
          <a:xfrm>
            <a:off x="866131" y="2834573"/>
            <a:ext cx="4908916" cy="2677656"/>
          </a:xfrm>
          <a:prstGeom prst="rect">
            <a:avLst/>
          </a:prstGeom>
        </p:spPr>
        <p:txBody>
          <a:bodyPr wrap="square">
            <a:spAutoFit/>
          </a:bodyPr>
          <a:lstStyle/>
          <a:p>
            <a:pPr>
              <a:lnSpc>
                <a:spcPct val="150000"/>
              </a:lnSpc>
            </a:pPr>
            <a:endParaRPr lang="en-US" altLang="zh-CN" sz="1400" dirty="0">
              <a:latin typeface="华文新魏" panose="02010800040101010101" pitchFamily="2" charset="-122"/>
              <a:ea typeface="华文新魏" panose="02010800040101010101" pitchFamily="2" charset="-122"/>
            </a:endParaRPr>
          </a:p>
          <a:p>
            <a:pPr>
              <a:lnSpc>
                <a:spcPct val="150000"/>
              </a:lnSpc>
            </a:pPr>
            <a:r>
              <a:rPr lang="zh-CN" altLang="en-US" sz="1400" dirty="0">
                <a:latin typeface="华文新魏" panose="02010800040101010101" pitchFamily="2" charset="-122"/>
                <a:ea typeface="华文新魏" panose="02010800040101010101" pitchFamily="2" charset="-122"/>
              </a:rPr>
              <a:t>three ways. I will do somebody a good turn</a:t>
            </a:r>
            <a:r>
              <a:rPr lang="en-US" altLang="zh-CN" sz="1400" dirty="0">
                <a:latin typeface="华文新魏" panose="02010800040101010101" pitchFamily="2" charset="-122"/>
                <a:ea typeface="华文新魏" panose="02010800040101010101" pitchFamily="2" charset="-122"/>
              </a:rPr>
              <a:t>Just for today I will try to live through this day only and not tackle my whole</a:t>
            </a:r>
            <a:r>
              <a:rPr lang="zh-CN" altLang="en-US" sz="1400" dirty="0">
                <a:latin typeface="华文新魏" panose="02010800040101010101" pitchFamily="2" charset="-122"/>
                <a:ea typeface="华文新魏" panose="02010800040101010101" pitchFamily="2" charset="-122"/>
              </a:rPr>
              <a:t> three ways. </a:t>
            </a:r>
            <a:endParaRPr lang="en-US" altLang="zh-CN" sz="1400" dirty="0">
              <a:latin typeface="华文新魏" panose="02010800040101010101" pitchFamily="2" charset="-122"/>
              <a:ea typeface="华文新魏" panose="02010800040101010101" pitchFamily="2" charset="-122"/>
            </a:endParaRPr>
          </a:p>
          <a:p>
            <a:pPr>
              <a:lnSpc>
                <a:spcPct val="150000"/>
              </a:lnSpc>
            </a:pPr>
            <a:endParaRPr lang="en-US" altLang="zh-CN" sz="1400" dirty="0">
              <a:latin typeface="华文新魏" panose="02010800040101010101" pitchFamily="2" charset="-122"/>
              <a:ea typeface="华文新魏" panose="02010800040101010101" pitchFamily="2" charset="-122"/>
            </a:endParaRPr>
          </a:p>
          <a:p>
            <a:pPr>
              <a:lnSpc>
                <a:spcPct val="150000"/>
              </a:lnSpc>
            </a:pPr>
            <a:r>
              <a:rPr lang="zh-CN" altLang="en-US" sz="1400" dirty="0">
                <a:latin typeface="华文新魏" panose="02010800040101010101" pitchFamily="2" charset="-122"/>
                <a:ea typeface="华文新魏" panose="02010800040101010101" pitchFamily="2" charset="-122"/>
              </a:rPr>
              <a:t>I will do somebody a good turn</a:t>
            </a:r>
            <a:r>
              <a:rPr lang="en-US" altLang="zh-CN" sz="1400" dirty="0">
                <a:latin typeface="华文新魏" panose="02010800040101010101" pitchFamily="2" charset="-122"/>
                <a:ea typeface="华文新魏" panose="02010800040101010101" pitchFamily="2" charset="-122"/>
              </a:rPr>
              <a:t>Just for today I will try to live through this day only and not tackle my whole </a:t>
            </a:r>
          </a:p>
          <a:p>
            <a:pPr marL="285750" indent="-285750">
              <a:lnSpc>
                <a:spcPct val="150000"/>
              </a:lnSpc>
              <a:buFont typeface="Wingdings" panose="05000000000000000000" pitchFamily="2" charset="2"/>
              <a:buChar char="p"/>
            </a:pPr>
            <a:endParaRPr lang="en-US" altLang="zh-CN" sz="1400" dirty="0">
              <a:solidFill>
                <a:schemeClr val="bg2">
                  <a:lumMod val="25000"/>
                </a:schemeClr>
              </a:solidFill>
              <a:latin typeface="华文新魏" panose="02010800040101010101" pitchFamily="2" charset="-122"/>
              <a:ea typeface="华文新魏" panose="02010800040101010101" pitchFamily="2" charset="-122"/>
            </a:endParaRPr>
          </a:p>
        </p:txBody>
      </p:sp>
      <p:cxnSp>
        <p:nvCxnSpPr>
          <p:cNvPr id="16" name="直接连接符 15"/>
          <p:cNvCxnSpPr/>
          <p:nvPr/>
        </p:nvCxnSpPr>
        <p:spPr>
          <a:xfrm>
            <a:off x="941978" y="2247939"/>
            <a:ext cx="3661694" cy="0"/>
          </a:xfrm>
          <a:prstGeom prst="line">
            <a:avLst/>
          </a:prstGeom>
          <a:ln w="28575">
            <a:solidFill>
              <a:srgbClr val="D2D933"/>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866132" y="2375530"/>
            <a:ext cx="4734568" cy="307777"/>
          </a:xfrm>
          <a:prstGeom prst="rect">
            <a:avLst/>
          </a:prstGeom>
        </p:spPr>
        <p:txBody>
          <a:bodyPr wrap="square">
            <a:spAutoFit/>
          </a:bodyPr>
          <a:lstStyle/>
          <a:p>
            <a:r>
              <a:rPr lang="en-US" altLang="zh-CN" sz="1400" dirty="0">
                <a:latin typeface="华文新魏" panose="02010800040101010101" pitchFamily="2" charset="-122"/>
                <a:ea typeface="华文新魏" panose="02010800040101010101" pitchFamily="2" charset="-122"/>
              </a:rPr>
              <a:t>I CAN DO SOMETHING FOR TWELVE HOURS THAT</a:t>
            </a:r>
            <a:endParaRPr lang="zh-CN" altLang="en-US" sz="1400" dirty="0">
              <a:latin typeface="华文新魏" panose="02010800040101010101" pitchFamily="2" charset="-122"/>
              <a:ea typeface="华文新魏" panose="0201080004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64235" y="309489"/>
            <a:ext cx="11366694" cy="6175352"/>
          </a:xfrm>
          <a:prstGeom prst="roundRect">
            <a:avLst/>
          </a:prstGeom>
          <a:noFill/>
          <a:ln>
            <a:solidFill>
              <a:srgbClr val="85B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email"/>
          <a:srcRect/>
          <a:stretch>
            <a:fillRect/>
          </a:stretch>
        </p:blipFill>
        <p:spPr>
          <a:xfrm>
            <a:off x="9705703" y="5376144"/>
            <a:ext cx="1999623" cy="1333780"/>
          </a:xfrm>
          <a:prstGeom prst="rect">
            <a:avLst/>
          </a:prstGeom>
        </p:spPr>
      </p:pic>
      <p:sp>
        <p:nvSpPr>
          <p:cNvPr id="6" name="Freeform 234"/>
          <p:cNvSpPr/>
          <p:nvPr/>
        </p:nvSpPr>
        <p:spPr bwMode="auto">
          <a:xfrm>
            <a:off x="1451415" y="3376153"/>
            <a:ext cx="1314450" cy="1665288"/>
          </a:xfrm>
          <a:custGeom>
            <a:avLst/>
            <a:gdLst>
              <a:gd name="T0" fmla="*/ 381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1 w 426"/>
              <a:gd name="T17" fmla="*/ 426 h 540"/>
              <a:gd name="T18" fmla="*/ 426 w 426"/>
              <a:gd name="T19" fmla="*/ 380 h 540"/>
              <a:gd name="T20" fmla="*/ 426 w 426"/>
              <a:gd name="T21" fmla="*/ 46 h 540"/>
              <a:gd name="T22" fmla="*/ 381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1"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1" y="426"/>
                  <a:pt x="381" y="426"/>
                  <a:pt x="381" y="426"/>
                </a:cubicBezTo>
                <a:cubicBezTo>
                  <a:pt x="406" y="426"/>
                  <a:pt x="426" y="405"/>
                  <a:pt x="426" y="380"/>
                </a:cubicBezTo>
                <a:cubicBezTo>
                  <a:pt x="426" y="46"/>
                  <a:pt x="426" y="46"/>
                  <a:pt x="426" y="46"/>
                </a:cubicBezTo>
                <a:cubicBezTo>
                  <a:pt x="426" y="20"/>
                  <a:pt x="406" y="0"/>
                  <a:pt x="381" y="0"/>
                </a:cubicBezTo>
                <a:close/>
              </a:path>
            </a:pathLst>
          </a:custGeom>
          <a:solidFill>
            <a:srgbClr val="9ECE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b="1">
              <a:latin typeface="华文新魏" panose="02010800040101010101" pitchFamily="2" charset="-122"/>
              <a:ea typeface="华文新魏" panose="02010800040101010101" pitchFamily="2" charset="-122"/>
            </a:endParaRPr>
          </a:p>
        </p:txBody>
      </p:sp>
      <p:sp>
        <p:nvSpPr>
          <p:cNvPr id="7" name="TextBox 1"/>
          <p:cNvSpPr txBox="1">
            <a:spLocks noChangeArrowheads="1"/>
          </p:cNvSpPr>
          <p:nvPr/>
        </p:nvSpPr>
        <p:spPr bwMode="auto">
          <a:xfrm>
            <a:off x="1570687" y="3700007"/>
            <a:ext cx="10727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bg1"/>
                </a:solidFill>
                <a:latin typeface="华文新魏" panose="02010800040101010101" pitchFamily="2" charset="-122"/>
                <a:ea typeface="华文新魏" panose="02010800040101010101" pitchFamily="2" charset="-122"/>
              </a:rPr>
              <a:t>30%</a:t>
            </a:r>
            <a:endParaRPr lang="zh-CN" altLang="en-US" sz="3200" b="1">
              <a:solidFill>
                <a:schemeClr val="bg1"/>
              </a:solidFill>
              <a:latin typeface="华文新魏" panose="02010800040101010101" pitchFamily="2" charset="-122"/>
              <a:ea typeface="华文新魏" panose="02010800040101010101" pitchFamily="2" charset="-122"/>
            </a:endParaRPr>
          </a:p>
        </p:txBody>
      </p:sp>
      <p:sp>
        <p:nvSpPr>
          <p:cNvPr id="8" name="Freeform 235"/>
          <p:cNvSpPr/>
          <p:nvPr/>
        </p:nvSpPr>
        <p:spPr bwMode="auto">
          <a:xfrm>
            <a:off x="4091428" y="3376153"/>
            <a:ext cx="1314450" cy="1665288"/>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9ECE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b="1">
              <a:latin typeface="华文新魏" panose="02010800040101010101" pitchFamily="2" charset="-122"/>
              <a:ea typeface="华文新魏" panose="02010800040101010101" pitchFamily="2" charset="-122"/>
            </a:endParaRPr>
          </a:p>
        </p:txBody>
      </p:sp>
      <p:sp>
        <p:nvSpPr>
          <p:cNvPr id="9" name="TextBox 68"/>
          <p:cNvSpPr txBox="1">
            <a:spLocks noChangeArrowheads="1"/>
          </p:cNvSpPr>
          <p:nvPr/>
        </p:nvSpPr>
        <p:spPr bwMode="auto">
          <a:xfrm>
            <a:off x="4221812" y="3717469"/>
            <a:ext cx="10727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bg1"/>
                </a:solidFill>
                <a:latin typeface="华文新魏" panose="02010800040101010101" pitchFamily="2" charset="-122"/>
                <a:ea typeface="华文新魏" panose="02010800040101010101" pitchFamily="2" charset="-122"/>
              </a:rPr>
              <a:t>50%</a:t>
            </a:r>
            <a:endParaRPr lang="zh-CN" altLang="en-US" sz="3200" b="1">
              <a:solidFill>
                <a:schemeClr val="bg1"/>
              </a:solidFill>
              <a:latin typeface="华文新魏" panose="02010800040101010101" pitchFamily="2" charset="-122"/>
              <a:ea typeface="华文新魏" panose="02010800040101010101" pitchFamily="2" charset="-122"/>
            </a:endParaRPr>
          </a:p>
        </p:txBody>
      </p:sp>
      <p:sp>
        <p:nvSpPr>
          <p:cNvPr id="10" name="Freeform 236"/>
          <p:cNvSpPr/>
          <p:nvPr/>
        </p:nvSpPr>
        <p:spPr bwMode="auto">
          <a:xfrm>
            <a:off x="6729853" y="3376153"/>
            <a:ext cx="1314450" cy="1665288"/>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4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1" y="0"/>
                  <a:pt x="0" y="20"/>
                  <a:pt x="0" y="46"/>
                </a:cubicBezTo>
                <a:cubicBezTo>
                  <a:pt x="0" y="380"/>
                  <a:pt x="0" y="380"/>
                  <a:pt x="0" y="380"/>
                </a:cubicBezTo>
                <a:cubicBezTo>
                  <a:pt x="0" y="405"/>
                  <a:pt x="21" y="426"/>
                  <a:pt x="46" y="426"/>
                </a:cubicBezTo>
                <a:cubicBezTo>
                  <a:pt x="164" y="426"/>
                  <a:pt x="164" y="426"/>
                  <a:pt x="164" y="426"/>
                </a:cubicBezTo>
                <a:cubicBezTo>
                  <a:pt x="213" y="540"/>
                  <a:pt x="213" y="540"/>
                  <a:pt x="213" y="540"/>
                </a:cubicBezTo>
                <a:cubicBezTo>
                  <a:pt x="264" y="426"/>
                  <a:pt x="264" y="426"/>
                  <a:pt x="264" y="426"/>
                </a:cubicBezTo>
                <a:cubicBezTo>
                  <a:pt x="380" y="426"/>
                  <a:pt x="380" y="426"/>
                  <a:pt x="380" y="426"/>
                </a:cubicBezTo>
                <a:cubicBezTo>
                  <a:pt x="406" y="426"/>
                  <a:pt x="426" y="405"/>
                  <a:pt x="426" y="380"/>
                </a:cubicBezTo>
                <a:cubicBezTo>
                  <a:pt x="426" y="46"/>
                  <a:pt x="426" y="46"/>
                  <a:pt x="426" y="46"/>
                </a:cubicBezTo>
                <a:cubicBezTo>
                  <a:pt x="426" y="20"/>
                  <a:pt x="406" y="0"/>
                  <a:pt x="380" y="0"/>
                </a:cubicBezTo>
                <a:close/>
              </a:path>
            </a:pathLst>
          </a:custGeom>
          <a:solidFill>
            <a:srgbClr val="9ECE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b="1">
              <a:latin typeface="华文新魏" panose="02010800040101010101" pitchFamily="2" charset="-122"/>
              <a:ea typeface="华文新魏" panose="02010800040101010101" pitchFamily="2" charset="-122"/>
            </a:endParaRPr>
          </a:p>
        </p:txBody>
      </p:sp>
      <p:sp>
        <p:nvSpPr>
          <p:cNvPr id="11" name="TextBox 69"/>
          <p:cNvSpPr txBox="1">
            <a:spLocks noChangeArrowheads="1"/>
          </p:cNvSpPr>
          <p:nvPr/>
        </p:nvSpPr>
        <p:spPr bwMode="auto">
          <a:xfrm>
            <a:off x="6851506" y="3734932"/>
            <a:ext cx="10727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bg1"/>
                </a:solidFill>
                <a:latin typeface="华文新魏" panose="02010800040101010101" pitchFamily="2" charset="-122"/>
                <a:ea typeface="华文新魏" panose="02010800040101010101" pitchFamily="2" charset="-122"/>
              </a:rPr>
              <a:t>70%</a:t>
            </a:r>
            <a:endParaRPr lang="zh-CN" altLang="en-US" sz="3200" b="1">
              <a:solidFill>
                <a:schemeClr val="bg1"/>
              </a:solidFill>
              <a:latin typeface="华文新魏" panose="02010800040101010101" pitchFamily="2" charset="-122"/>
              <a:ea typeface="华文新魏" panose="02010800040101010101" pitchFamily="2" charset="-122"/>
            </a:endParaRPr>
          </a:p>
        </p:txBody>
      </p:sp>
      <p:sp>
        <p:nvSpPr>
          <p:cNvPr id="12" name="Freeform 237"/>
          <p:cNvSpPr/>
          <p:nvPr/>
        </p:nvSpPr>
        <p:spPr bwMode="auto">
          <a:xfrm>
            <a:off x="9369865" y="3376153"/>
            <a:ext cx="1314450" cy="1665288"/>
          </a:xfrm>
          <a:custGeom>
            <a:avLst/>
            <a:gdLst>
              <a:gd name="T0" fmla="*/ 380 w 426"/>
              <a:gd name="T1" fmla="*/ 0 h 540"/>
              <a:gd name="T2" fmla="*/ 46 w 426"/>
              <a:gd name="T3" fmla="*/ 0 h 540"/>
              <a:gd name="T4" fmla="*/ 0 w 426"/>
              <a:gd name="T5" fmla="*/ 46 h 540"/>
              <a:gd name="T6" fmla="*/ 0 w 426"/>
              <a:gd name="T7" fmla="*/ 380 h 540"/>
              <a:gd name="T8" fmla="*/ 46 w 426"/>
              <a:gd name="T9" fmla="*/ 426 h 540"/>
              <a:gd name="T10" fmla="*/ 164 w 426"/>
              <a:gd name="T11" fmla="*/ 426 h 540"/>
              <a:gd name="T12" fmla="*/ 213 w 426"/>
              <a:gd name="T13" fmla="*/ 540 h 540"/>
              <a:gd name="T14" fmla="*/ 263 w 426"/>
              <a:gd name="T15" fmla="*/ 426 h 540"/>
              <a:gd name="T16" fmla="*/ 380 w 426"/>
              <a:gd name="T17" fmla="*/ 426 h 540"/>
              <a:gd name="T18" fmla="*/ 426 w 426"/>
              <a:gd name="T19" fmla="*/ 380 h 540"/>
              <a:gd name="T20" fmla="*/ 426 w 426"/>
              <a:gd name="T21" fmla="*/ 46 h 540"/>
              <a:gd name="T22" fmla="*/ 380 w 426"/>
              <a:gd name="T23"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540">
                <a:moveTo>
                  <a:pt x="380" y="0"/>
                </a:moveTo>
                <a:cubicBezTo>
                  <a:pt x="46" y="0"/>
                  <a:pt x="46" y="0"/>
                  <a:pt x="46" y="0"/>
                </a:cubicBezTo>
                <a:cubicBezTo>
                  <a:pt x="20" y="0"/>
                  <a:pt x="0" y="20"/>
                  <a:pt x="0" y="46"/>
                </a:cubicBezTo>
                <a:cubicBezTo>
                  <a:pt x="0" y="380"/>
                  <a:pt x="0" y="380"/>
                  <a:pt x="0" y="380"/>
                </a:cubicBezTo>
                <a:cubicBezTo>
                  <a:pt x="0" y="405"/>
                  <a:pt x="20" y="426"/>
                  <a:pt x="46" y="426"/>
                </a:cubicBezTo>
                <a:cubicBezTo>
                  <a:pt x="164" y="426"/>
                  <a:pt x="164" y="426"/>
                  <a:pt x="164" y="426"/>
                </a:cubicBezTo>
                <a:cubicBezTo>
                  <a:pt x="213" y="540"/>
                  <a:pt x="213" y="540"/>
                  <a:pt x="213" y="540"/>
                </a:cubicBezTo>
                <a:cubicBezTo>
                  <a:pt x="263" y="426"/>
                  <a:pt x="263" y="426"/>
                  <a:pt x="263" y="426"/>
                </a:cubicBezTo>
                <a:cubicBezTo>
                  <a:pt x="380" y="426"/>
                  <a:pt x="380" y="426"/>
                  <a:pt x="380" y="426"/>
                </a:cubicBezTo>
                <a:cubicBezTo>
                  <a:pt x="405" y="426"/>
                  <a:pt x="426" y="405"/>
                  <a:pt x="426" y="380"/>
                </a:cubicBezTo>
                <a:cubicBezTo>
                  <a:pt x="426" y="46"/>
                  <a:pt x="426" y="46"/>
                  <a:pt x="426" y="46"/>
                </a:cubicBezTo>
                <a:cubicBezTo>
                  <a:pt x="426" y="20"/>
                  <a:pt x="405" y="0"/>
                  <a:pt x="380" y="0"/>
                </a:cubicBezTo>
                <a:close/>
              </a:path>
            </a:pathLst>
          </a:custGeom>
          <a:solidFill>
            <a:srgbClr val="9ECE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b="1">
              <a:latin typeface="华文新魏" panose="02010800040101010101" pitchFamily="2" charset="-122"/>
              <a:ea typeface="华文新魏" panose="02010800040101010101" pitchFamily="2" charset="-122"/>
            </a:endParaRPr>
          </a:p>
        </p:txBody>
      </p:sp>
      <p:sp>
        <p:nvSpPr>
          <p:cNvPr id="13" name="TextBox 70"/>
          <p:cNvSpPr txBox="1">
            <a:spLocks noChangeArrowheads="1"/>
          </p:cNvSpPr>
          <p:nvPr/>
        </p:nvSpPr>
        <p:spPr bwMode="auto">
          <a:xfrm>
            <a:off x="9491518" y="3734932"/>
            <a:ext cx="10727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chemeClr val="bg1"/>
                </a:solidFill>
                <a:latin typeface="华文新魏" panose="02010800040101010101" pitchFamily="2" charset="-122"/>
                <a:ea typeface="华文新魏" panose="02010800040101010101" pitchFamily="2" charset="-122"/>
              </a:rPr>
              <a:t>80%</a:t>
            </a:r>
            <a:endParaRPr lang="zh-CN" altLang="en-US" sz="3200" b="1">
              <a:solidFill>
                <a:schemeClr val="bg1"/>
              </a:solidFill>
              <a:latin typeface="华文新魏" panose="02010800040101010101" pitchFamily="2" charset="-122"/>
              <a:ea typeface="华文新魏" panose="02010800040101010101" pitchFamily="2" charset="-122"/>
            </a:endParaRPr>
          </a:p>
        </p:txBody>
      </p:sp>
      <p:sp>
        <p:nvSpPr>
          <p:cNvPr id="14" name="矩形 13"/>
          <p:cNvSpPr/>
          <p:nvPr/>
        </p:nvSpPr>
        <p:spPr>
          <a:xfrm>
            <a:off x="862566" y="1411208"/>
            <a:ext cx="2438400" cy="1708160"/>
          </a:xfrm>
          <a:prstGeom prst="rect">
            <a:avLst/>
          </a:prstGeom>
        </p:spPr>
        <p:txBody>
          <a:bodyPr wrap="square">
            <a:spAutoFit/>
          </a:bodyPr>
          <a:lstStyle/>
          <a:p>
            <a:pPr algn="ctr">
              <a:lnSpc>
                <a:spcPct val="150000"/>
              </a:lnSpc>
            </a:pPr>
            <a:endParaRPr lang="en-US" altLang="zh-CN" sz="1400" dirty="0">
              <a:latin typeface="华文新魏" panose="02010800040101010101" pitchFamily="2" charset="-122"/>
              <a:ea typeface="华文新魏" panose="02010800040101010101" pitchFamily="2" charset="-122"/>
            </a:endParaRPr>
          </a:p>
          <a:p>
            <a:pPr algn="ctr">
              <a:lnSpc>
                <a:spcPct val="150000"/>
              </a:lnSpc>
            </a:pPr>
            <a:r>
              <a:rPr lang="zh-CN" altLang="en-US" sz="1400" dirty="0">
                <a:latin typeface="华文新魏" panose="02010800040101010101" pitchFamily="2" charset="-122"/>
                <a:ea typeface="华文新魏" panose="02010800040101010101" pitchFamily="2" charset="-122"/>
              </a:rPr>
              <a:t>three ways. I will do a turn </a:t>
            </a:r>
            <a:r>
              <a:rPr lang="en-US" altLang="zh-CN" sz="1400" dirty="0">
                <a:latin typeface="华文新魏" panose="02010800040101010101" pitchFamily="2" charset="-122"/>
                <a:ea typeface="华文新魏" panose="02010800040101010101" pitchFamily="2" charset="-122"/>
              </a:rPr>
              <a:t>Just for today I will try to live through this day only and not tackle my</a:t>
            </a:r>
            <a:endParaRPr lang="en-US" altLang="zh-CN" sz="1400" dirty="0">
              <a:solidFill>
                <a:schemeClr val="bg2">
                  <a:lumMod val="25000"/>
                </a:schemeClr>
              </a:solidFill>
              <a:latin typeface="华文新魏" panose="02010800040101010101" pitchFamily="2" charset="-122"/>
              <a:ea typeface="华文新魏" panose="02010800040101010101" pitchFamily="2" charset="-122"/>
            </a:endParaRPr>
          </a:p>
        </p:txBody>
      </p:sp>
      <p:sp>
        <p:nvSpPr>
          <p:cNvPr id="15" name="矩形 14"/>
          <p:cNvSpPr/>
          <p:nvPr/>
        </p:nvSpPr>
        <p:spPr>
          <a:xfrm>
            <a:off x="3525484" y="1411208"/>
            <a:ext cx="2438400" cy="1708160"/>
          </a:xfrm>
          <a:prstGeom prst="rect">
            <a:avLst/>
          </a:prstGeom>
        </p:spPr>
        <p:txBody>
          <a:bodyPr wrap="square">
            <a:spAutoFit/>
          </a:bodyPr>
          <a:lstStyle/>
          <a:p>
            <a:pPr algn="ctr">
              <a:lnSpc>
                <a:spcPct val="150000"/>
              </a:lnSpc>
            </a:pPr>
            <a:endParaRPr lang="en-US" altLang="zh-CN" sz="1400" dirty="0">
              <a:latin typeface="华文新魏" panose="02010800040101010101" pitchFamily="2" charset="-122"/>
              <a:ea typeface="华文新魏" panose="02010800040101010101" pitchFamily="2" charset="-122"/>
            </a:endParaRPr>
          </a:p>
          <a:p>
            <a:pPr algn="ctr">
              <a:lnSpc>
                <a:spcPct val="150000"/>
              </a:lnSpc>
            </a:pPr>
            <a:r>
              <a:rPr lang="zh-CN" altLang="en-US" sz="1400" dirty="0">
                <a:latin typeface="华文新魏" panose="02010800040101010101" pitchFamily="2" charset="-122"/>
                <a:ea typeface="华文新魏" panose="02010800040101010101" pitchFamily="2" charset="-122"/>
              </a:rPr>
              <a:t>three ways. I will do a turn </a:t>
            </a:r>
            <a:r>
              <a:rPr lang="en-US" altLang="zh-CN" sz="1400" dirty="0">
                <a:latin typeface="华文新魏" panose="02010800040101010101" pitchFamily="2" charset="-122"/>
                <a:ea typeface="华文新魏" panose="02010800040101010101" pitchFamily="2" charset="-122"/>
              </a:rPr>
              <a:t>Just for today I will try to live through this day only and not tackle my</a:t>
            </a:r>
            <a:endParaRPr lang="en-US" altLang="zh-CN" sz="1400" dirty="0">
              <a:solidFill>
                <a:schemeClr val="bg2">
                  <a:lumMod val="25000"/>
                </a:schemeClr>
              </a:solidFill>
              <a:latin typeface="华文新魏" panose="02010800040101010101" pitchFamily="2" charset="-122"/>
              <a:ea typeface="华文新魏" panose="02010800040101010101" pitchFamily="2" charset="-122"/>
            </a:endParaRPr>
          </a:p>
        </p:txBody>
      </p:sp>
      <p:sp>
        <p:nvSpPr>
          <p:cNvPr id="16" name="矩形 15"/>
          <p:cNvSpPr/>
          <p:nvPr/>
        </p:nvSpPr>
        <p:spPr>
          <a:xfrm>
            <a:off x="6196340" y="1411208"/>
            <a:ext cx="2438400" cy="1708160"/>
          </a:xfrm>
          <a:prstGeom prst="rect">
            <a:avLst/>
          </a:prstGeom>
        </p:spPr>
        <p:txBody>
          <a:bodyPr wrap="square">
            <a:spAutoFit/>
          </a:bodyPr>
          <a:lstStyle/>
          <a:p>
            <a:pPr algn="ctr">
              <a:lnSpc>
                <a:spcPct val="150000"/>
              </a:lnSpc>
            </a:pPr>
            <a:endParaRPr lang="en-US" altLang="zh-CN" sz="1400" dirty="0">
              <a:latin typeface="华文新魏" panose="02010800040101010101" pitchFamily="2" charset="-122"/>
              <a:ea typeface="华文新魏" panose="02010800040101010101" pitchFamily="2" charset="-122"/>
            </a:endParaRPr>
          </a:p>
          <a:p>
            <a:pPr algn="ctr">
              <a:lnSpc>
                <a:spcPct val="150000"/>
              </a:lnSpc>
            </a:pPr>
            <a:r>
              <a:rPr lang="zh-CN" altLang="en-US" sz="1400" dirty="0">
                <a:latin typeface="华文新魏" panose="02010800040101010101" pitchFamily="2" charset="-122"/>
                <a:ea typeface="华文新魏" panose="02010800040101010101" pitchFamily="2" charset="-122"/>
              </a:rPr>
              <a:t>three ways. I will do a turn </a:t>
            </a:r>
            <a:r>
              <a:rPr lang="en-US" altLang="zh-CN" sz="1400" dirty="0">
                <a:latin typeface="华文新魏" panose="02010800040101010101" pitchFamily="2" charset="-122"/>
                <a:ea typeface="华文新魏" panose="02010800040101010101" pitchFamily="2" charset="-122"/>
              </a:rPr>
              <a:t>Just for today I will try to live through this day only and not tackle my</a:t>
            </a:r>
            <a:endParaRPr lang="en-US" altLang="zh-CN" sz="1400" dirty="0">
              <a:solidFill>
                <a:schemeClr val="bg2">
                  <a:lumMod val="25000"/>
                </a:schemeClr>
              </a:solidFill>
              <a:latin typeface="华文新魏" panose="02010800040101010101" pitchFamily="2" charset="-122"/>
              <a:ea typeface="华文新魏" panose="02010800040101010101" pitchFamily="2" charset="-122"/>
            </a:endParaRPr>
          </a:p>
        </p:txBody>
      </p:sp>
      <p:sp>
        <p:nvSpPr>
          <p:cNvPr id="17" name="矩形 16"/>
          <p:cNvSpPr/>
          <p:nvPr/>
        </p:nvSpPr>
        <p:spPr>
          <a:xfrm>
            <a:off x="8807890" y="1411208"/>
            <a:ext cx="2438400" cy="1708160"/>
          </a:xfrm>
          <a:prstGeom prst="rect">
            <a:avLst/>
          </a:prstGeom>
        </p:spPr>
        <p:txBody>
          <a:bodyPr wrap="square">
            <a:spAutoFit/>
          </a:bodyPr>
          <a:lstStyle/>
          <a:p>
            <a:pPr algn="ctr">
              <a:lnSpc>
                <a:spcPct val="150000"/>
              </a:lnSpc>
            </a:pPr>
            <a:endParaRPr lang="en-US" altLang="zh-CN" sz="1400" dirty="0">
              <a:latin typeface="华文新魏" panose="02010800040101010101" pitchFamily="2" charset="-122"/>
              <a:ea typeface="华文新魏" panose="02010800040101010101" pitchFamily="2" charset="-122"/>
            </a:endParaRPr>
          </a:p>
          <a:p>
            <a:pPr algn="ctr">
              <a:lnSpc>
                <a:spcPct val="150000"/>
              </a:lnSpc>
            </a:pPr>
            <a:r>
              <a:rPr lang="zh-CN" altLang="en-US" sz="1400" dirty="0">
                <a:latin typeface="华文新魏" panose="02010800040101010101" pitchFamily="2" charset="-122"/>
                <a:ea typeface="华文新魏" panose="02010800040101010101" pitchFamily="2" charset="-122"/>
              </a:rPr>
              <a:t>three ways. I will do a turn </a:t>
            </a:r>
            <a:r>
              <a:rPr lang="en-US" altLang="zh-CN" sz="1400" dirty="0">
                <a:latin typeface="华文新魏" panose="02010800040101010101" pitchFamily="2" charset="-122"/>
                <a:ea typeface="华文新魏" panose="02010800040101010101" pitchFamily="2" charset="-122"/>
              </a:rPr>
              <a:t>Just for today I will try to live through this day only and not tackle my</a:t>
            </a:r>
            <a:endParaRPr lang="en-US" altLang="zh-CN" sz="1400" dirty="0">
              <a:solidFill>
                <a:schemeClr val="bg2">
                  <a:lumMod val="25000"/>
                </a:schemeClr>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1603717" y="1378635"/>
            <a:ext cx="8595360" cy="4107766"/>
          </a:xfrm>
          <a:prstGeom prst="roundRect">
            <a:avLst/>
          </a:prstGeom>
          <a:noFill/>
          <a:ln>
            <a:solidFill>
              <a:srgbClr val="85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2" cstate="email"/>
          <a:srcRect/>
          <a:stretch>
            <a:fillRect/>
          </a:stretch>
        </p:blipFill>
        <p:spPr>
          <a:xfrm>
            <a:off x="3711860" y="3253184"/>
            <a:ext cx="4570772" cy="3048777"/>
          </a:xfrm>
          <a:prstGeom prst="rect">
            <a:avLst/>
          </a:prstGeom>
        </p:spPr>
      </p:pic>
      <p:sp>
        <p:nvSpPr>
          <p:cNvPr id="4" name="文本框 3"/>
          <p:cNvSpPr txBox="1"/>
          <p:nvPr/>
        </p:nvSpPr>
        <p:spPr>
          <a:xfrm>
            <a:off x="3697001" y="1928772"/>
            <a:ext cx="4585631" cy="923330"/>
          </a:xfrm>
          <a:prstGeom prst="rect">
            <a:avLst/>
          </a:prstGeom>
          <a:noFill/>
          <a:ln w="76200">
            <a:noFill/>
          </a:ln>
        </p:spPr>
        <p:txBody>
          <a:bodyPr wrap="square" rtlCol="0">
            <a:spAutoFit/>
          </a:bodyPr>
          <a:lstStyle/>
          <a:p>
            <a:pPr algn="ctr"/>
            <a:r>
              <a:rPr lang="en-US" altLang="zh-CN" sz="5400" b="1" dirty="0">
                <a:latin typeface="汉仪PP体简" panose="00020600040101010101" pitchFamily="18" charset="-122"/>
                <a:ea typeface="汉仪PP体简" panose="00020600040101010101" pitchFamily="18" charset="-122"/>
              </a:rPr>
              <a:t>PART 04</a:t>
            </a:r>
            <a:endParaRPr lang="zh-CN" altLang="en-US" sz="5400" b="1" dirty="0">
              <a:latin typeface="汉仪PP体简" panose="00020600040101010101" pitchFamily="18" charset="-122"/>
              <a:ea typeface="汉仪PP体简" panose="00020600040101010101" pitchFamily="18" charset="-122"/>
            </a:endParaRPr>
          </a:p>
        </p:txBody>
      </p:sp>
      <p:sp>
        <p:nvSpPr>
          <p:cNvPr id="5" name="矩形 23"/>
          <p:cNvSpPr>
            <a:spLocks noChangeArrowheads="1"/>
          </p:cNvSpPr>
          <p:nvPr/>
        </p:nvSpPr>
        <p:spPr bwMode="auto">
          <a:xfrm>
            <a:off x="3564597" y="2804439"/>
            <a:ext cx="4850438" cy="897490"/>
          </a:xfrm>
          <a:prstGeom prst="rect">
            <a:avLst/>
          </a:prstGeom>
          <a:noFill/>
          <a:ln>
            <a:noFill/>
          </a:ln>
        </p:spPr>
        <p:txBody>
          <a:bodyPr wrap="square">
            <a:spAutoFit/>
          </a:bodyPr>
          <a:lstStyle/>
          <a:p>
            <a:pPr algn="ctr">
              <a:lnSpc>
                <a:spcPct val="200000"/>
              </a:lnSpc>
            </a:pPr>
            <a:r>
              <a:rPr lang="en-US" altLang="zh-CN" sz="1400" dirty="0">
                <a:latin typeface="汉仪PP体简" panose="00020600040101010101" pitchFamily="18" charset="-122"/>
                <a:ea typeface="汉仪PP体简" panose="00020600040101010101" pitchFamily="18" charset="-122"/>
              </a:rPr>
              <a:t>THIS IS A ART TEMPLATE ,THE TEMPLATE DESIGN.THANK YOU WATCHING THIS ONE.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64235" y="309489"/>
            <a:ext cx="11366694" cy="6175352"/>
          </a:xfrm>
          <a:prstGeom prst="roundRect">
            <a:avLst/>
          </a:prstGeom>
          <a:noFill/>
          <a:ln>
            <a:solidFill>
              <a:srgbClr val="85B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email"/>
          <a:srcRect/>
          <a:stretch>
            <a:fillRect/>
          </a:stretch>
        </p:blipFill>
        <p:spPr>
          <a:xfrm>
            <a:off x="9705703" y="5376144"/>
            <a:ext cx="1999623" cy="1333780"/>
          </a:xfrm>
          <a:prstGeom prst="rect">
            <a:avLst/>
          </a:prstGeom>
        </p:spPr>
      </p:pic>
      <p:grpSp>
        <p:nvGrpSpPr>
          <p:cNvPr id="6" name="组合 5"/>
          <p:cNvGrpSpPr/>
          <p:nvPr/>
        </p:nvGrpSpPr>
        <p:grpSpPr>
          <a:xfrm>
            <a:off x="6950114" y="2801940"/>
            <a:ext cx="3910168" cy="1111328"/>
            <a:chOff x="758826" y="1609672"/>
            <a:chExt cx="5397502" cy="1111328"/>
          </a:xfrm>
        </p:grpSpPr>
        <p:sp>
          <p:nvSpPr>
            <p:cNvPr id="7" name="矩形 6"/>
            <p:cNvSpPr/>
            <p:nvPr/>
          </p:nvSpPr>
          <p:spPr>
            <a:xfrm>
              <a:off x="815853" y="1609672"/>
              <a:ext cx="3268670" cy="400110"/>
            </a:xfrm>
            <a:prstGeom prst="rect">
              <a:avLst/>
            </a:prstGeom>
          </p:spPr>
          <p:txBody>
            <a:bodyPr wrap="none">
              <a:spAutoFit/>
            </a:bodyPr>
            <a:lstStyle/>
            <a:p>
              <a:r>
                <a:rPr lang="en-US" altLang="zh-CN" sz="2000" b="1" dirty="0">
                  <a:latin typeface="华文新魏" panose="02010800040101010101" pitchFamily="2" charset="-122"/>
                  <a:ea typeface="华文新魏" panose="02010800040101010101" pitchFamily="2" charset="-122"/>
                </a:rPr>
                <a:t>ADD YOUR TITTLE</a:t>
              </a:r>
              <a:endParaRPr lang="zh-CN" altLang="en-US" sz="2000" b="1" dirty="0">
                <a:latin typeface="华文新魏" panose="02010800040101010101" pitchFamily="2" charset="-122"/>
                <a:ea typeface="华文新魏" panose="02010800040101010101" pitchFamily="2" charset="-122"/>
              </a:endParaRPr>
            </a:p>
          </p:txBody>
        </p:sp>
        <p:sp>
          <p:nvSpPr>
            <p:cNvPr id="8" name="矩形 7"/>
            <p:cNvSpPr/>
            <p:nvPr/>
          </p:nvSpPr>
          <p:spPr>
            <a:xfrm>
              <a:off x="758826" y="1982336"/>
              <a:ext cx="5397502" cy="738664"/>
            </a:xfrm>
            <a:prstGeom prst="rect">
              <a:avLst/>
            </a:prstGeom>
          </p:spPr>
          <p:txBody>
            <a:bodyPr wrap="square">
              <a:spAutoFit/>
            </a:bodyPr>
            <a:lstStyle/>
            <a:p>
              <a:pPr>
                <a:lnSpc>
                  <a:spcPct val="150000"/>
                </a:lnSpc>
              </a:pPr>
              <a:r>
                <a:rPr lang="zh-CN" altLang="en-US" sz="1400" dirty="0">
                  <a:latin typeface="华文新魏" panose="02010800040101010101" pitchFamily="2" charset="-122"/>
                  <a:ea typeface="华文新魏" panose="02010800040101010101" pitchFamily="2" charset="-122"/>
                </a:rPr>
                <a:t>Just for today I will exercise my soul in three ways. I will do somebody a good turn</a:t>
              </a:r>
            </a:p>
          </p:txBody>
        </p:sp>
      </p:grpSp>
      <p:grpSp>
        <p:nvGrpSpPr>
          <p:cNvPr id="9" name="组合 8"/>
          <p:cNvGrpSpPr/>
          <p:nvPr/>
        </p:nvGrpSpPr>
        <p:grpSpPr>
          <a:xfrm>
            <a:off x="1422888" y="4419176"/>
            <a:ext cx="3910168" cy="1139514"/>
            <a:chOff x="758826" y="1581486"/>
            <a:chExt cx="5397502" cy="1139514"/>
          </a:xfrm>
        </p:grpSpPr>
        <p:sp>
          <p:nvSpPr>
            <p:cNvPr id="10" name="矩形 9"/>
            <p:cNvSpPr/>
            <p:nvPr/>
          </p:nvSpPr>
          <p:spPr>
            <a:xfrm>
              <a:off x="800331" y="1581486"/>
              <a:ext cx="3268670" cy="400110"/>
            </a:xfrm>
            <a:prstGeom prst="rect">
              <a:avLst/>
            </a:prstGeom>
          </p:spPr>
          <p:txBody>
            <a:bodyPr wrap="none">
              <a:spAutoFit/>
            </a:bodyPr>
            <a:lstStyle/>
            <a:p>
              <a:r>
                <a:rPr lang="en-US" altLang="zh-CN" sz="2000" b="1" dirty="0">
                  <a:latin typeface="华文新魏" panose="02010800040101010101" pitchFamily="2" charset="-122"/>
                  <a:ea typeface="华文新魏" panose="02010800040101010101" pitchFamily="2" charset="-122"/>
                </a:rPr>
                <a:t>ADD YOUR TITTLE</a:t>
              </a:r>
              <a:endParaRPr lang="zh-CN" altLang="en-US" sz="2000" b="1" dirty="0">
                <a:latin typeface="华文新魏" panose="02010800040101010101" pitchFamily="2" charset="-122"/>
                <a:ea typeface="华文新魏" panose="02010800040101010101" pitchFamily="2" charset="-122"/>
              </a:endParaRPr>
            </a:p>
          </p:txBody>
        </p:sp>
        <p:sp>
          <p:nvSpPr>
            <p:cNvPr id="11" name="矩形 10"/>
            <p:cNvSpPr/>
            <p:nvPr/>
          </p:nvSpPr>
          <p:spPr>
            <a:xfrm>
              <a:off x="758826" y="1982336"/>
              <a:ext cx="5397502" cy="738664"/>
            </a:xfrm>
            <a:prstGeom prst="rect">
              <a:avLst/>
            </a:prstGeom>
          </p:spPr>
          <p:txBody>
            <a:bodyPr wrap="square">
              <a:spAutoFit/>
            </a:bodyPr>
            <a:lstStyle/>
            <a:p>
              <a:pPr>
                <a:lnSpc>
                  <a:spcPct val="150000"/>
                </a:lnSpc>
              </a:pPr>
              <a:r>
                <a:rPr lang="zh-CN" altLang="en-US" sz="1400" dirty="0">
                  <a:latin typeface="华文新魏" panose="02010800040101010101" pitchFamily="2" charset="-122"/>
                  <a:ea typeface="华文新魏" panose="02010800040101010101" pitchFamily="2" charset="-122"/>
                </a:rPr>
                <a:t>Just for today I will exercise my soul in three ways. I will do somebody a good turn</a:t>
              </a:r>
            </a:p>
          </p:txBody>
        </p:sp>
      </p:grpSp>
      <p:grpSp>
        <p:nvGrpSpPr>
          <p:cNvPr id="12" name="组合 11"/>
          <p:cNvGrpSpPr/>
          <p:nvPr/>
        </p:nvGrpSpPr>
        <p:grpSpPr>
          <a:xfrm>
            <a:off x="6991427" y="4447362"/>
            <a:ext cx="3910168" cy="1111328"/>
            <a:chOff x="758826" y="1609672"/>
            <a:chExt cx="5397502" cy="1111328"/>
          </a:xfrm>
        </p:grpSpPr>
        <p:sp>
          <p:nvSpPr>
            <p:cNvPr id="13" name="矩形 12"/>
            <p:cNvSpPr/>
            <p:nvPr/>
          </p:nvSpPr>
          <p:spPr>
            <a:xfrm>
              <a:off x="815853" y="1609672"/>
              <a:ext cx="3268670" cy="400110"/>
            </a:xfrm>
            <a:prstGeom prst="rect">
              <a:avLst/>
            </a:prstGeom>
          </p:spPr>
          <p:txBody>
            <a:bodyPr wrap="none">
              <a:spAutoFit/>
            </a:bodyPr>
            <a:lstStyle/>
            <a:p>
              <a:r>
                <a:rPr lang="en-US" altLang="zh-CN" sz="2000" b="1" dirty="0">
                  <a:latin typeface="华文新魏" panose="02010800040101010101" pitchFamily="2" charset="-122"/>
                  <a:ea typeface="华文新魏" panose="02010800040101010101" pitchFamily="2" charset="-122"/>
                </a:rPr>
                <a:t>ADD YOUR TITTLE</a:t>
              </a:r>
              <a:endParaRPr lang="zh-CN" altLang="en-US" sz="2000" b="1" dirty="0">
                <a:latin typeface="华文新魏" panose="02010800040101010101" pitchFamily="2" charset="-122"/>
                <a:ea typeface="华文新魏" panose="02010800040101010101" pitchFamily="2" charset="-122"/>
              </a:endParaRPr>
            </a:p>
          </p:txBody>
        </p:sp>
        <p:sp>
          <p:nvSpPr>
            <p:cNvPr id="14" name="矩形 13"/>
            <p:cNvSpPr/>
            <p:nvPr/>
          </p:nvSpPr>
          <p:spPr>
            <a:xfrm>
              <a:off x="758826" y="1982336"/>
              <a:ext cx="5397502" cy="738664"/>
            </a:xfrm>
            <a:prstGeom prst="rect">
              <a:avLst/>
            </a:prstGeom>
          </p:spPr>
          <p:txBody>
            <a:bodyPr wrap="square">
              <a:spAutoFit/>
            </a:bodyPr>
            <a:lstStyle/>
            <a:p>
              <a:pPr algn="just">
                <a:lnSpc>
                  <a:spcPct val="150000"/>
                </a:lnSpc>
              </a:pPr>
              <a:r>
                <a:rPr lang="zh-CN" altLang="en-US" sz="1400" dirty="0">
                  <a:latin typeface="华文新魏" panose="02010800040101010101" pitchFamily="2" charset="-122"/>
                  <a:ea typeface="华文新魏" panose="02010800040101010101" pitchFamily="2" charset="-122"/>
                </a:rPr>
                <a:t>Just for today I will exercise my soul in three ways. I will do somebody a good turn</a:t>
              </a:r>
            </a:p>
          </p:txBody>
        </p:sp>
      </p:grpSp>
      <p:grpSp>
        <p:nvGrpSpPr>
          <p:cNvPr id="15" name="组合 14"/>
          <p:cNvGrpSpPr/>
          <p:nvPr/>
        </p:nvGrpSpPr>
        <p:grpSpPr>
          <a:xfrm>
            <a:off x="1406558" y="2769429"/>
            <a:ext cx="3910168" cy="1132573"/>
            <a:chOff x="758826" y="1588427"/>
            <a:chExt cx="5397502" cy="1132573"/>
          </a:xfrm>
        </p:grpSpPr>
        <p:sp>
          <p:nvSpPr>
            <p:cNvPr id="16" name="矩形 15"/>
            <p:cNvSpPr/>
            <p:nvPr/>
          </p:nvSpPr>
          <p:spPr>
            <a:xfrm>
              <a:off x="799016" y="1588427"/>
              <a:ext cx="3268670" cy="400110"/>
            </a:xfrm>
            <a:prstGeom prst="rect">
              <a:avLst/>
            </a:prstGeom>
          </p:spPr>
          <p:txBody>
            <a:bodyPr wrap="none">
              <a:spAutoFit/>
            </a:bodyPr>
            <a:lstStyle/>
            <a:p>
              <a:r>
                <a:rPr lang="en-US" altLang="zh-CN" sz="2000" b="1" dirty="0">
                  <a:latin typeface="华文新魏" panose="02010800040101010101" pitchFamily="2" charset="-122"/>
                  <a:ea typeface="华文新魏" panose="02010800040101010101" pitchFamily="2" charset="-122"/>
                </a:rPr>
                <a:t>ADD YOUR TITTLE</a:t>
              </a:r>
              <a:endParaRPr lang="zh-CN" altLang="en-US" sz="2000" b="1" dirty="0">
                <a:latin typeface="华文新魏" panose="02010800040101010101" pitchFamily="2" charset="-122"/>
                <a:ea typeface="华文新魏" panose="02010800040101010101" pitchFamily="2" charset="-122"/>
              </a:endParaRPr>
            </a:p>
          </p:txBody>
        </p:sp>
        <p:sp>
          <p:nvSpPr>
            <p:cNvPr id="17" name="矩形 16"/>
            <p:cNvSpPr/>
            <p:nvPr/>
          </p:nvSpPr>
          <p:spPr>
            <a:xfrm>
              <a:off x="758826" y="1982336"/>
              <a:ext cx="5397502" cy="738664"/>
            </a:xfrm>
            <a:prstGeom prst="rect">
              <a:avLst/>
            </a:prstGeom>
          </p:spPr>
          <p:txBody>
            <a:bodyPr wrap="square">
              <a:spAutoFit/>
            </a:bodyPr>
            <a:lstStyle/>
            <a:p>
              <a:pPr>
                <a:lnSpc>
                  <a:spcPct val="150000"/>
                </a:lnSpc>
              </a:pPr>
              <a:r>
                <a:rPr lang="zh-CN" altLang="en-US" sz="1400" dirty="0">
                  <a:latin typeface="华文新魏" panose="02010800040101010101" pitchFamily="2" charset="-122"/>
                  <a:ea typeface="华文新魏" panose="02010800040101010101" pitchFamily="2" charset="-122"/>
                </a:rPr>
                <a:t>Just for today I will exercise my soul in three ways. I will do somebody a good turn</a:t>
              </a:r>
            </a:p>
          </p:txBody>
        </p:sp>
      </p:grpSp>
      <p:sp>
        <p:nvSpPr>
          <p:cNvPr id="18" name="矩形 17"/>
          <p:cNvSpPr/>
          <p:nvPr/>
        </p:nvSpPr>
        <p:spPr>
          <a:xfrm>
            <a:off x="1406558" y="1245707"/>
            <a:ext cx="171450" cy="683418"/>
          </a:xfrm>
          <a:prstGeom prst="rect">
            <a:avLst/>
          </a:prstGeom>
          <a:solidFill>
            <a:srgbClr val="DCE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华文新魏" panose="02010800040101010101" pitchFamily="2" charset="-122"/>
              <a:ea typeface="华文新魏" panose="02010800040101010101" pitchFamily="2" charset="-122"/>
            </a:endParaRPr>
          </a:p>
        </p:txBody>
      </p:sp>
      <p:sp>
        <p:nvSpPr>
          <p:cNvPr id="19" name="矩形 18"/>
          <p:cNvSpPr>
            <a:spLocks noChangeArrowheads="1"/>
          </p:cNvSpPr>
          <p:nvPr/>
        </p:nvSpPr>
        <p:spPr bwMode="auto">
          <a:xfrm>
            <a:off x="1743660" y="1332400"/>
            <a:ext cx="9156814" cy="52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itchFamily="2" charset="-122"/>
                <a:ea typeface="方正兰亭黑_GBK" pitchFamily="2" charset="-122"/>
                <a:sym typeface="Calibri" panose="020F0502020204030204" pitchFamily="34" charset="0"/>
              </a:defRPr>
            </a:lvl9pPr>
          </a:lstStyle>
          <a:p>
            <a:pPr>
              <a:lnSpc>
                <a:spcPct val="100000"/>
              </a:lnSpc>
              <a:buNone/>
            </a:pPr>
            <a:r>
              <a:rPr lang="en-US" altLang="zh-CN" sz="1400" dirty="0">
                <a:latin typeface="华文新魏" panose="02010800040101010101" pitchFamily="2" charset="-122"/>
                <a:ea typeface="华文新魏" panose="02010800040101010101" pitchFamily="2" charset="-122"/>
              </a:rPr>
              <a:t>leave night , Not a sound from the pavement Has the moon lost her memory She is smiling alone In the lamplight leave night , Not a sound</a:t>
            </a:r>
            <a:endParaRPr lang="zh-CN" altLang="en-US" sz="1400" dirty="0">
              <a:latin typeface="华文新魏" panose="02010800040101010101" pitchFamily="2" charset="-122"/>
              <a:ea typeface="华文新魏" panose="02010800040101010101" pitchFamily="2" charset="-122"/>
              <a:cs typeface="Ebrima" panose="02000000000000000000"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64235" y="309489"/>
            <a:ext cx="11366694" cy="6175352"/>
          </a:xfrm>
          <a:prstGeom prst="roundRect">
            <a:avLst/>
          </a:prstGeom>
          <a:noFill/>
          <a:ln>
            <a:solidFill>
              <a:srgbClr val="85B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email"/>
          <a:srcRect/>
          <a:stretch>
            <a:fillRect/>
          </a:stretch>
        </p:blipFill>
        <p:spPr>
          <a:xfrm>
            <a:off x="9705703" y="5376144"/>
            <a:ext cx="1999623" cy="1333780"/>
          </a:xfrm>
          <a:prstGeom prst="rect">
            <a:avLst/>
          </a:prstGeom>
        </p:spPr>
      </p:pic>
      <p:sp>
        <p:nvSpPr>
          <p:cNvPr id="6" name="箭头: V 形 5"/>
          <p:cNvSpPr/>
          <p:nvPr/>
        </p:nvSpPr>
        <p:spPr>
          <a:xfrm>
            <a:off x="781879" y="2332381"/>
            <a:ext cx="2292626" cy="702365"/>
          </a:xfrm>
          <a:prstGeom prst="chevron">
            <a:avLst/>
          </a:prstGeom>
          <a:solidFill>
            <a:srgbClr val="9ECED2"/>
          </a:solidFill>
          <a:ln w="38100">
            <a:solidFill>
              <a:srgbClr val="9EC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华文新魏" panose="02010800040101010101" pitchFamily="2" charset="-122"/>
              <a:ea typeface="华文新魏" panose="02010800040101010101" pitchFamily="2" charset="-122"/>
            </a:endParaRPr>
          </a:p>
        </p:txBody>
      </p:sp>
      <p:sp>
        <p:nvSpPr>
          <p:cNvPr id="7" name="箭头: V 形 6"/>
          <p:cNvSpPr/>
          <p:nvPr/>
        </p:nvSpPr>
        <p:spPr>
          <a:xfrm>
            <a:off x="3717235" y="2332381"/>
            <a:ext cx="2292626" cy="702365"/>
          </a:xfrm>
          <a:prstGeom prst="chevron">
            <a:avLst/>
          </a:prstGeom>
          <a:solidFill>
            <a:srgbClr val="9ECED2"/>
          </a:solidFill>
          <a:ln w="38100">
            <a:solidFill>
              <a:srgbClr val="9EC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新魏" panose="02010800040101010101" pitchFamily="2" charset="-122"/>
              <a:ea typeface="华文新魏" panose="02010800040101010101" pitchFamily="2" charset="-122"/>
            </a:endParaRPr>
          </a:p>
        </p:txBody>
      </p:sp>
      <p:sp>
        <p:nvSpPr>
          <p:cNvPr id="8" name="箭头: V 形 7"/>
          <p:cNvSpPr/>
          <p:nvPr/>
        </p:nvSpPr>
        <p:spPr>
          <a:xfrm>
            <a:off x="6599582" y="2332381"/>
            <a:ext cx="2292626" cy="702365"/>
          </a:xfrm>
          <a:prstGeom prst="chevron">
            <a:avLst/>
          </a:prstGeom>
          <a:solidFill>
            <a:srgbClr val="9ECED2"/>
          </a:solidFill>
          <a:ln w="38100">
            <a:solidFill>
              <a:srgbClr val="9EC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新魏" panose="02010800040101010101" pitchFamily="2" charset="-122"/>
              <a:ea typeface="华文新魏" panose="02010800040101010101" pitchFamily="2" charset="-122"/>
            </a:endParaRPr>
          </a:p>
        </p:txBody>
      </p:sp>
      <p:sp>
        <p:nvSpPr>
          <p:cNvPr id="9" name="矩形 8"/>
          <p:cNvSpPr/>
          <p:nvPr/>
        </p:nvSpPr>
        <p:spPr>
          <a:xfrm>
            <a:off x="1153893" y="2483508"/>
            <a:ext cx="1758815" cy="400110"/>
          </a:xfrm>
          <a:prstGeom prst="rect">
            <a:avLst/>
          </a:prstGeom>
        </p:spPr>
        <p:txBody>
          <a:bodyPr wrap="none">
            <a:spAutoFit/>
          </a:bodyPr>
          <a:lstStyle/>
          <a:p>
            <a:pPr algn="r"/>
            <a:r>
              <a:rPr lang="en-US" altLang="zh-CN" sz="2000" b="1" dirty="0">
                <a:solidFill>
                  <a:schemeClr val="bg1"/>
                </a:solidFill>
                <a:latin typeface="华文新魏" panose="02010800040101010101" pitchFamily="2" charset="-122"/>
                <a:ea typeface="华文新魏" panose="02010800040101010101" pitchFamily="2" charset="-122"/>
              </a:rPr>
              <a:t>YOUR TITTLE</a:t>
            </a:r>
            <a:endParaRPr lang="zh-CN" altLang="en-US" sz="2000" b="1" dirty="0">
              <a:solidFill>
                <a:schemeClr val="bg1"/>
              </a:solidFill>
              <a:latin typeface="华文新魏" panose="02010800040101010101" pitchFamily="2" charset="-122"/>
              <a:ea typeface="华文新魏" panose="02010800040101010101" pitchFamily="2" charset="-122"/>
            </a:endParaRPr>
          </a:p>
        </p:txBody>
      </p:sp>
      <p:sp>
        <p:nvSpPr>
          <p:cNvPr id="10" name="矩形 9"/>
          <p:cNvSpPr/>
          <p:nvPr/>
        </p:nvSpPr>
        <p:spPr>
          <a:xfrm>
            <a:off x="4075997" y="2483508"/>
            <a:ext cx="1758815" cy="400110"/>
          </a:xfrm>
          <a:prstGeom prst="rect">
            <a:avLst/>
          </a:prstGeom>
        </p:spPr>
        <p:txBody>
          <a:bodyPr wrap="none">
            <a:spAutoFit/>
          </a:bodyPr>
          <a:lstStyle/>
          <a:p>
            <a:pPr algn="r"/>
            <a:r>
              <a:rPr lang="en-US" altLang="zh-CN" sz="2000" b="1" dirty="0">
                <a:solidFill>
                  <a:schemeClr val="bg1"/>
                </a:solidFill>
                <a:latin typeface="华文新魏" panose="02010800040101010101" pitchFamily="2" charset="-122"/>
                <a:ea typeface="华文新魏" panose="02010800040101010101" pitchFamily="2" charset="-122"/>
              </a:rPr>
              <a:t>YOUR TITTLE</a:t>
            </a:r>
            <a:endParaRPr lang="zh-CN" altLang="en-US" sz="2000" b="1" dirty="0">
              <a:solidFill>
                <a:schemeClr val="bg1"/>
              </a:solidFill>
              <a:latin typeface="华文新魏" panose="02010800040101010101" pitchFamily="2" charset="-122"/>
              <a:ea typeface="华文新魏" panose="02010800040101010101" pitchFamily="2" charset="-122"/>
            </a:endParaRPr>
          </a:p>
        </p:txBody>
      </p:sp>
      <p:sp>
        <p:nvSpPr>
          <p:cNvPr id="11" name="矩形 10"/>
          <p:cNvSpPr/>
          <p:nvPr/>
        </p:nvSpPr>
        <p:spPr>
          <a:xfrm>
            <a:off x="6958344" y="2483508"/>
            <a:ext cx="1758815" cy="400110"/>
          </a:xfrm>
          <a:prstGeom prst="rect">
            <a:avLst/>
          </a:prstGeom>
        </p:spPr>
        <p:txBody>
          <a:bodyPr wrap="none">
            <a:spAutoFit/>
          </a:bodyPr>
          <a:lstStyle/>
          <a:p>
            <a:pPr algn="r"/>
            <a:r>
              <a:rPr lang="en-US" altLang="zh-CN" sz="2000" b="1" dirty="0">
                <a:solidFill>
                  <a:schemeClr val="bg1"/>
                </a:solidFill>
                <a:latin typeface="华文新魏" panose="02010800040101010101" pitchFamily="2" charset="-122"/>
                <a:ea typeface="华文新魏" panose="02010800040101010101" pitchFamily="2" charset="-122"/>
              </a:rPr>
              <a:t>YOUR TITTLE</a:t>
            </a:r>
            <a:endParaRPr lang="zh-CN" altLang="en-US" sz="2000" b="1" dirty="0">
              <a:solidFill>
                <a:schemeClr val="bg1"/>
              </a:solidFill>
              <a:latin typeface="华文新魏" panose="02010800040101010101" pitchFamily="2" charset="-122"/>
              <a:ea typeface="华文新魏" panose="02010800040101010101" pitchFamily="2" charset="-122"/>
            </a:endParaRPr>
          </a:p>
        </p:txBody>
      </p:sp>
      <p:cxnSp>
        <p:nvCxnSpPr>
          <p:cNvPr id="12" name="直接连接符 11"/>
          <p:cNvCxnSpPr/>
          <p:nvPr/>
        </p:nvCxnSpPr>
        <p:spPr>
          <a:xfrm>
            <a:off x="781877" y="4399721"/>
            <a:ext cx="10697274" cy="0"/>
          </a:xfrm>
          <a:prstGeom prst="line">
            <a:avLst/>
          </a:prstGeom>
          <a:ln w="28575">
            <a:solidFill>
              <a:srgbClr val="9ECED2"/>
            </a:solidFill>
            <a:prstDash val="sysDash"/>
          </a:ln>
        </p:spPr>
        <p:style>
          <a:lnRef idx="1">
            <a:schemeClr val="dk1"/>
          </a:lnRef>
          <a:fillRef idx="0">
            <a:schemeClr val="dk1"/>
          </a:fillRef>
          <a:effectRef idx="0">
            <a:schemeClr val="dk1"/>
          </a:effectRef>
          <a:fontRef idx="minor">
            <a:schemeClr val="tx1"/>
          </a:fontRef>
        </p:style>
      </p:cxnSp>
      <p:sp>
        <p:nvSpPr>
          <p:cNvPr id="13" name="TextBox 29"/>
          <p:cNvSpPr txBox="1">
            <a:spLocks noChangeArrowheads="1"/>
          </p:cNvSpPr>
          <p:nvPr/>
        </p:nvSpPr>
        <p:spPr bwMode="auto">
          <a:xfrm>
            <a:off x="693910" y="3455623"/>
            <a:ext cx="2468564" cy="584775"/>
          </a:xfrm>
          <a:prstGeom prst="rect">
            <a:avLst/>
          </a:prstGeom>
          <a:noFill/>
          <a:ln w="9525">
            <a:noFill/>
            <a:miter lim="800000"/>
          </a:ln>
        </p:spPr>
        <p:txBody>
          <a:bodyPr wrap="square">
            <a:spAutoFit/>
          </a:bodyPr>
          <a:lstStyle/>
          <a:p>
            <a:pPr algn="ctr"/>
            <a:r>
              <a:rPr lang="en-US" altLang="zh-CN" sz="1600" dirty="0">
                <a:latin typeface="华文新魏" panose="02010800040101010101" pitchFamily="2" charset="-122"/>
                <a:ea typeface="华文新魏" panose="02010800040101010101" pitchFamily="2" charset="-122"/>
                <a:cs typeface="Ebrima" panose="02000000000000000000" pitchFamily="2" charset="0"/>
              </a:rPr>
              <a:t>The waves beside them danced; but they </a:t>
            </a:r>
            <a:endParaRPr lang="zh-CN" altLang="en-US" sz="1600" dirty="0">
              <a:latin typeface="华文新魏" panose="02010800040101010101" pitchFamily="2" charset="-122"/>
              <a:ea typeface="华文新魏" panose="02010800040101010101" pitchFamily="2" charset="-122"/>
              <a:cs typeface="Ebrima" panose="02000000000000000000" pitchFamily="2" charset="0"/>
            </a:endParaRPr>
          </a:p>
        </p:txBody>
      </p:sp>
      <p:sp>
        <p:nvSpPr>
          <p:cNvPr id="14" name="TextBox 29"/>
          <p:cNvSpPr txBox="1">
            <a:spLocks noChangeArrowheads="1"/>
          </p:cNvSpPr>
          <p:nvPr/>
        </p:nvSpPr>
        <p:spPr bwMode="auto">
          <a:xfrm>
            <a:off x="3629266" y="3455623"/>
            <a:ext cx="2468564" cy="584775"/>
          </a:xfrm>
          <a:prstGeom prst="rect">
            <a:avLst/>
          </a:prstGeom>
          <a:noFill/>
          <a:ln w="9525">
            <a:noFill/>
            <a:miter lim="800000"/>
          </a:ln>
        </p:spPr>
        <p:txBody>
          <a:bodyPr wrap="square">
            <a:spAutoFit/>
          </a:bodyPr>
          <a:lstStyle/>
          <a:p>
            <a:pPr algn="ctr"/>
            <a:r>
              <a:rPr lang="en-US" altLang="zh-CN" sz="1600" dirty="0">
                <a:latin typeface="华文新魏" panose="02010800040101010101" pitchFamily="2" charset="-122"/>
                <a:ea typeface="华文新魏" panose="02010800040101010101" pitchFamily="2" charset="-122"/>
                <a:cs typeface="Ebrima" panose="02000000000000000000" pitchFamily="2" charset="0"/>
              </a:rPr>
              <a:t>The waves beside them danced; but they </a:t>
            </a:r>
            <a:endParaRPr lang="zh-CN" altLang="en-US" sz="1600" dirty="0">
              <a:latin typeface="华文新魏" panose="02010800040101010101" pitchFamily="2" charset="-122"/>
              <a:ea typeface="华文新魏" panose="02010800040101010101" pitchFamily="2" charset="-122"/>
              <a:cs typeface="Ebrima" panose="02000000000000000000" pitchFamily="2" charset="0"/>
            </a:endParaRPr>
          </a:p>
        </p:txBody>
      </p:sp>
      <p:sp>
        <p:nvSpPr>
          <p:cNvPr id="15" name="TextBox 29"/>
          <p:cNvSpPr txBox="1">
            <a:spLocks noChangeArrowheads="1"/>
          </p:cNvSpPr>
          <p:nvPr/>
        </p:nvSpPr>
        <p:spPr bwMode="auto">
          <a:xfrm>
            <a:off x="6511613" y="3455623"/>
            <a:ext cx="2468564" cy="584775"/>
          </a:xfrm>
          <a:prstGeom prst="rect">
            <a:avLst/>
          </a:prstGeom>
          <a:noFill/>
          <a:ln w="9525">
            <a:noFill/>
            <a:miter lim="800000"/>
          </a:ln>
        </p:spPr>
        <p:txBody>
          <a:bodyPr wrap="square">
            <a:spAutoFit/>
          </a:bodyPr>
          <a:lstStyle/>
          <a:p>
            <a:pPr algn="ctr"/>
            <a:r>
              <a:rPr lang="en-US" altLang="zh-CN" sz="1600" dirty="0">
                <a:latin typeface="华文新魏" panose="02010800040101010101" pitchFamily="2" charset="-122"/>
                <a:ea typeface="华文新魏" panose="02010800040101010101" pitchFamily="2" charset="-122"/>
                <a:cs typeface="Ebrima" panose="02000000000000000000" pitchFamily="2" charset="0"/>
              </a:rPr>
              <a:t>The waves beside them danced; but they </a:t>
            </a:r>
            <a:endParaRPr lang="zh-CN" altLang="en-US" sz="1600" dirty="0">
              <a:latin typeface="华文新魏" panose="02010800040101010101" pitchFamily="2" charset="-122"/>
              <a:ea typeface="华文新魏" panose="02010800040101010101" pitchFamily="2" charset="-122"/>
              <a:cs typeface="Ebrima" panose="02000000000000000000" pitchFamily="2" charset="0"/>
            </a:endParaRPr>
          </a:p>
        </p:txBody>
      </p:sp>
      <p:sp>
        <p:nvSpPr>
          <p:cNvPr id="16" name="矩形 15"/>
          <p:cNvSpPr/>
          <p:nvPr/>
        </p:nvSpPr>
        <p:spPr>
          <a:xfrm>
            <a:off x="1531916" y="4820600"/>
            <a:ext cx="8955889" cy="738664"/>
          </a:xfrm>
          <a:prstGeom prst="rect">
            <a:avLst/>
          </a:prstGeom>
        </p:spPr>
        <p:txBody>
          <a:bodyPr wrap="square">
            <a:spAutoFit/>
          </a:bodyPr>
          <a:lstStyle/>
          <a:p>
            <a:pPr algn="ctr"/>
            <a:r>
              <a:rPr lang="zh-CN" altLang="en-US" sz="1400" dirty="0">
                <a:latin typeface="华文新魏" panose="02010800040101010101" pitchFamily="2" charset="-122"/>
                <a:ea typeface="华文新魏" panose="02010800040101010101" pitchFamily="2" charset="-122"/>
              </a:rPr>
              <a:t>Just for today I will exercise my soul in three ways. I will do somebody a good turn and not get found out: If anybody knows of it, Just for today I will exercise my soul in three ways. I will do somebody a good turn and not get</a:t>
            </a:r>
          </a:p>
        </p:txBody>
      </p:sp>
      <p:sp>
        <p:nvSpPr>
          <p:cNvPr id="17" name="箭头: V 形 16"/>
          <p:cNvSpPr/>
          <p:nvPr/>
        </p:nvSpPr>
        <p:spPr>
          <a:xfrm>
            <a:off x="9186525" y="2332381"/>
            <a:ext cx="2292626" cy="702365"/>
          </a:xfrm>
          <a:prstGeom prst="chevron">
            <a:avLst/>
          </a:prstGeom>
          <a:solidFill>
            <a:srgbClr val="9ECED2"/>
          </a:solidFill>
          <a:ln w="38100">
            <a:solidFill>
              <a:srgbClr val="9EC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文新魏" panose="02010800040101010101" pitchFamily="2" charset="-122"/>
              <a:ea typeface="华文新魏" panose="02010800040101010101" pitchFamily="2" charset="-122"/>
            </a:endParaRPr>
          </a:p>
        </p:txBody>
      </p:sp>
      <p:sp>
        <p:nvSpPr>
          <p:cNvPr id="18" name="矩形 17"/>
          <p:cNvSpPr/>
          <p:nvPr/>
        </p:nvSpPr>
        <p:spPr>
          <a:xfrm>
            <a:off x="9545287" y="2483508"/>
            <a:ext cx="1758815" cy="400110"/>
          </a:xfrm>
          <a:prstGeom prst="rect">
            <a:avLst/>
          </a:prstGeom>
        </p:spPr>
        <p:txBody>
          <a:bodyPr wrap="none">
            <a:spAutoFit/>
          </a:bodyPr>
          <a:lstStyle/>
          <a:p>
            <a:pPr algn="r"/>
            <a:r>
              <a:rPr lang="en-US" altLang="zh-CN" sz="2000" b="1" dirty="0">
                <a:solidFill>
                  <a:schemeClr val="bg1"/>
                </a:solidFill>
                <a:latin typeface="华文新魏" panose="02010800040101010101" pitchFamily="2" charset="-122"/>
                <a:ea typeface="华文新魏" panose="02010800040101010101" pitchFamily="2" charset="-122"/>
              </a:rPr>
              <a:t>YOUR TITTLE</a:t>
            </a:r>
            <a:endParaRPr lang="zh-CN" altLang="en-US" sz="2000" b="1" dirty="0">
              <a:solidFill>
                <a:schemeClr val="bg1"/>
              </a:solidFill>
              <a:latin typeface="华文新魏" panose="02010800040101010101" pitchFamily="2" charset="-122"/>
              <a:ea typeface="华文新魏" panose="02010800040101010101" pitchFamily="2" charset="-122"/>
            </a:endParaRPr>
          </a:p>
        </p:txBody>
      </p:sp>
      <p:sp>
        <p:nvSpPr>
          <p:cNvPr id="19" name="TextBox 29"/>
          <p:cNvSpPr txBox="1">
            <a:spLocks noChangeArrowheads="1"/>
          </p:cNvSpPr>
          <p:nvPr/>
        </p:nvSpPr>
        <p:spPr bwMode="auto">
          <a:xfrm>
            <a:off x="9098556" y="3455623"/>
            <a:ext cx="2468564" cy="584775"/>
          </a:xfrm>
          <a:prstGeom prst="rect">
            <a:avLst/>
          </a:prstGeom>
          <a:noFill/>
          <a:ln w="9525">
            <a:noFill/>
            <a:miter lim="800000"/>
          </a:ln>
        </p:spPr>
        <p:txBody>
          <a:bodyPr wrap="square">
            <a:spAutoFit/>
          </a:bodyPr>
          <a:lstStyle/>
          <a:p>
            <a:pPr algn="ctr"/>
            <a:r>
              <a:rPr lang="en-US" altLang="zh-CN" sz="1600" dirty="0">
                <a:latin typeface="华文新魏" panose="02010800040101010101" pitchFamily="2" charset="-122"/>
                <a:ea typeface="华文新魏" panose="02010800040101010101" pitchFamily="2" charset="-122"/>
                <a:cs typeface="Ebrima" panose="02000000000000000000" pitchFamily="2" charset="0"/>
              </a:rPr>
              <a:t>The waves beside them danced; but they </a:t>
            </a:r>
            <a:endParaRPr lang="zh-CN" altLang="en-US" sz="1600" dirty="0">
              <a:latin typeface="华文新魏" panose="02010800040101010101" pitchFamily="2" charset="-122"/>
              <a:ea typeface="华文新魏" panose="02010800040101010101" pitchFamily="2" charset="-122"/>
              <a:cs typeface="Ebrima" panose="020000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322730" y="1436672"/>
            <a:ext cx="728869" cy="728869"/>
            <a:chOff x="1537252" y="2909377"/>
            <a:chExt cx="728869" cy="728869"/>
          </a:xfrm>
        </p:grpSpPr>
        <p:sp>
          <p:nvSpPr>
            <p:cNvPr id="5" name="菱形 4"/>
            <p:cNvSpPr/>
            <p:nvPr/>
          </p:nvSpPr>
          <p:spPr>
            <a:xfrm>
              <a:off x="1537252" y="2909377"/>
              <a:ext cx="728869" cy="728869"/>
            </a:xfrm>
            <a:prstGeom prst="diamond">
              <a:avLst/>
            </a:prstGeom>
            <a:solidFill>
              <a:srgbClr val="DCE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PP体简" panose="00020600040101010101" pitchFamily="18" charset="-122"/>
                <a:ea typeface="汉仪PP体简" panose="00020600040101010101" pitchFamily="18" charset="-122"/>
              </a:endParaRPr>
            </a:p>
          </p:txBody>
        </p:sp>
        <p:sp>
          <p:nvSpPr>
            <p:cNvPr id="6" name="文本框 5"/>
            <p:cNvSpPr txBox="1"/>
            <p:nvPr/>
          </p:nvSpPr>
          <p:spPr>
            <a:xfrm>
              <a:off x="1716171" y="3036134"/>
              <a:ext cx="384313" cy="461665"/>
            </a:xfrm>
            <a:prstGeom prst="rect">
              <a:avLst/>
            </a:prstGeom>
            <a:noFill/>
          </p:spPr>
          <p:txBody>
            <a:bodyPr wrap="square" rtlCol="0">
              <a:spAutoFit/>
            </a:bodyPr>
            <a:lstStyle/>
            <a:p>
              <a:r>
                <a:rPr lang="en-US" altLang="zh-CN" sz="2400" b="1" dirty="0">
                  <a:solidFill>
                    <a:schemeClr val="bg1"/>
                  </a:solidFill>
                  <a:latin typeface="汉仪PP体简" panose="00020600040101010101" pitchFamily="18" charset="-122"/>
                  <a:ea typeface="汉仪PP体简" panose="00020600040101010101" pitchFamily="18" charset="-122"/>
                </a:rPr>
                <a:t>1</a:t>
              </a:r>
              <a:endParaRPr lang="zh-CN" altLang="en-US" sz="2400" b="1" dirty="0">
                <a:solidFill>
                  <a:schemeClr val="bg1"/>
                </a:solidFill>
                <a:latin typeface="汉仪PP体简" panose="00020600040101010101" pitchFamily="18" charset="-122"/>
                <a:ea typeface="汉仪PP体简" panose="00020600040101010101" pitchFamily="18" charset="-122"/>
              </a:endParaRPr>
            </a:p>
          </p:txBody>
        </p:sp>
      </p:grpSp>
      <p:grpSp>
        <p:nvGrpSpPr>
          <p:cNvPr id="7" name="组合 6"/>
          <p:cNvGrpSpPr/>
          <p:nvPr/>
        </p:nvGrpSpPr>
        <p:grpSpPr>
          <a:xfrm>
            <a:off x="5309478" y="2603686"/>
            <a:ext cx="728869" cy="728869"/>
            <a:chOff x="3505202" y="2909376"/>
            <a:chExt cx="728869" cy="728869"/>
          </a:xfrm>
        </p:grpSpPr>
        <p:sp>
          <p:nvSpPr>
            <p:cNvPr id="8" name="菱形 7"/>
            <p:cNvSpPr/>
            <p:nvPr/>
          </p:nvSpPr>
          <p:spPr>
            <a:xfrm>
              <a:off x="3505202" y="2909376"/>
              <a:ext cx="728869" cy="728869"/>
            </a:xfrm>
            <a:prstGeom prst="diamond">
              <a:avLst/>
            </a:prstGeom>
            <a:solidFill>
              <a:srgbClr val="DCE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PP体简" panose="00020600040101010101" pitchFamily="18" charset="-122"/>
                <a:ea typeface="汉仪PP体简" panose="00020600040101010101" pitchFamily="18" charset="-122"/>
              </a:endParaRPr>
            </a:p>
          </p:txBody>
        </p:sp>
        <p:sp>
          <p:nvSpPr>
            <p:cNvPr id="9" name="文本框 8"/>
            <p:cNvSpPr txBox="1"/>
            <p:nvPr/>
          </p:nvSpPr>
          <p:spPr>
            <a:xfrm>
              <a:off x="3670853" y="3042975"/>
              <a:ext cx="384313" cy="461665"/>
            </a:xfrm>
            <a:prstGeom prst="rect">
              <a:avLst/>
            </a:prstGeom>
            <a:noFill/>
            <a:ln>
              <a:noFill/>
            </a:ln>
          </p:spPr>
          <p:txBody>
            <a:bodyPr wrap="square" rtlCol="0">
              <a:spAutoFit/>
            </a:bodyPr>
            <a:lstStyle/>
            <a:p>
              <a:r>
                <a:rPr lang="en-US" altLang="zh-CN" sz="2400" b="1" dirty="0">
                  <a:solidFill>
                    <a:schemeClr val="bg1"/>
                  </a:solidFill>
                  <a:latin typeface="汉仪PP体简" panose="00020600040101010101" pitchFamily="18" charset="-122"/>
                  <a:ea typeface="汉仪PP体简" panose="00020600040101010101" pitchFamily="18" charset="-122"/>
                </a:rPr>
                <a:t>2</a:t>
              </a:r>
              <a:endParaRPr lang="zh-CN" altLang="en-US" sz="2400" b="1" dirty="0">
                <a:solidFill>
                  <a:schemeClr val="bg1"/>
                </a:solidFill>
                <a:latin typeface="汉仪PP体简" panose="00020600040101010101" pitchFamily="18" charset="-122"/>
                <a:ea typeface="汉仪PP体简" panose="00020600040101010101" pitchFamily="18" charset="-122"/>
              </a:endParaRPr>
            </a:p>
          </p:txBody>
        </p:sp>
      </p:grpSp>
      <p:grpSp>
        <p:nvGrpSpPr>
          <p:cNvPr id="10" name="组合 9"/>
          <p:cNvGrpSpPr/>
          <p:nvPr/>
        </p:nvGrpSpPr>
        <p:grpSpPr>
          <a:xfrm>
            <a:off x="5315658" y="3697252"/>
            <a:ext cx="728869" cy="728869"/>
            <a:chOff x="5526131" y="2909374"/>
            <a:chExt cx="728869" cy="728869"/>
          </a:xfrm>
        </p:grpSpPr>
        <p:sp>
          <p:nvSpPr>
            <p:cNvPr id="11" name="菱形 10"/>
            <p:cNvSpPr/>
            <p:nvPr/>
          </p:nvSpPr>
          <p:spPr>
            <a:xfrm>
              <a:off x="5526131" y="2909374"/>
              <a:ext cx="728869" cy="728869"/>
            </a:xfrm>
            <a:prstGeom prst="diamond">
              <a:avLst/>
            </a:prstGeom>
            <a:solidFill>
              <a:srgbClr val="DCE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PP体简" panose="00020600040101010101" pitchFamily="18" charset="-122"/>
                <a:ea typeface="汉仪PP体简" panose="00020600040101010101" pitchFamily="18" charset="-122"/>
              </a:endParaRPr>
            </a:p>
          </p:txBody>
        </p:sp>
        <p:sp>
          <p:nvSpPr>
            <p:cNvPr id="12" name="文本框 11"/>
            <p:cNvSpPr txBox="1"/>
            <p:nvPr/>
          </p:nvSpPr>
          <p:spPr>
            <a:xfrm>
              <a:off x="5698408" y="3042974"/>
              <a:ext cx="384313" cy="461665"/>
            </a:xfrm>
            <a:prstGeom prst="rect">
              <a:avLst/>
            </a:prstGeom>
            <a:noFill/>
          </p:spPr>
          <p:txBody>
            <a:bodyPr wrap="square" rtlCol="0">
              <a:spAutoFit/>
            </a:bodyPr>
            <a:lstStyle/>
            <a:p>
              <a:r>
                <a:rPr lang="en-US" altLang="zh-CN" sz="2400" b="1" dirty="0">
                  <a:solidFill>
                    <a:schemeClr val="bg1"/>
                  </a:solidFill>
                  <a:latin typeface="汉仪PP体简" panose="00020600040101010101" pitchFamily="18" charset="-122"/>
                  <a:ea typeface="汉仪PP体简" panose="00020600040101010101" pitchFamily="18" charset="-122"/>
                </a:rPr>
                <a:t>3</a:t>
              </a:r>
              <a:endParaRPr lang="zh-CN" altLang="en-US" sz="2400" b="1" dirty="0">
                <a:solidFill>
                  <a:schemeClr val="bg1"/>
                </a:solidFill>
                <a:latin typeface="汉仪PP体简" panose="00020600040101010101" pitchFamily="18" charset="-122"/>
                <a:ea typeface="汉仪PP体简" panose="00020600040101010101" pitchFamily="18" charset="-122"/>
              </a:endParaRPr>
            </a:p>
          </p:txBody>
        </p:sp>
      </p:grpSp>
      <p:grpSp>
        <p:nvGrpSpPr>
          <p:cNvPr id="13" name="组合 12"/>
          <p:cNvGrpSpPr/>
          <p:nvPr/>
        </p:nvGrpSpPr>
        <p:grpSpPr>
          <a:xfrm>
            <a:off x="5296226" y="4784754"/>
            <a:ext cx="728869" cy="728869"/>
            <a:chOff x="7613322" y="2909374"/>
            <a:chExt cx="728869" cy="728869"/>
          </a:xfrm>
        </p:grpSpPr>
        <p:sp>
          <p:nvSpPr>
            <p:cNvPr id="14" name="菱形 13"/>
            <p:cNvSpPr/>
            <p:nvPr/>
          </p:nvSpPr>
          <p:spPr>
            <a:xfrm>
              <a:off x="7613322" y="2909374"/>
              <a:ext cx="728869" cy="728869"/>
            </a:xfrm>
            <a:prstGeom prst="diamond">
              <a:avLst/>
            </a:prstGeom>
            <a:solidFill>
              <a:srgbClr val="DCE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汉仪PP体简" panose="00020600040101010101" pitchFamily="18" charset="-122"/>
                <a:ea typeface="汉仪PP体简" panose="00020600040101010101" pitchFamily="18" charset="-122"/>
              </a:endParaRPr>
            </a:p>
          </p:txBody>
        </p:sp>
        <p:sp>
          <p:nvSpPr>
            <p:cNvPr id="15" name="文本框 14"/>
            <p:cNvSpPr txBox="1"/>
            <p:nvPr/>
          </p:nvSpPr>
          <p:spPr>
            <a:xfrm>
              <a:off x="7790625" y="3042974"/>
              <a:ext cx="384313" cy="461665"/>
            </a:xfrm>
            <a:prstGeom prst="rect">
              <a:avLst/>
            </a:prstGeom>
            <a:noFill/>
          </p:spPr>
          <p:txBody>
            <a:bodyPr wrap="square" rtlCol="0">
              <a:spAutoFit/>
            </a:bodyPr>
            <a:lstStyle/>
            <a:p>
              <a:r>
                <a:rPr lang="en-US" altLang="zh-CN" sz="2400" b="1" dirty="0">
                  <a:solidFill>
                    <a:schemeClr val="bg1"/>
                  </a:solidFill>
                  <a:latin typeface="汉仪PP体简" panose="00020600040101010101" pitchFamily="18" charset="-122"/>
                  <a:ea typeface="汉仪PP体简" panose="00020600040101010101" pitchFamily="18" charset="-122"/>
                </a:rPr>
                <a:t>4</a:t>
              </a:r>
              <a:endParaRPr lang="zh-CN" altLang="en-US" sz="2400" b="1" dirty="0">
                <a:solidFill>
                  <a:schemeClr val="bg1"/>
                </a:solidFill>
                <a:latin typeface="汉仪PP体简" panose="00020600040101010101" pitchFamily="18" charset="-122"/>
                <a:ea typeface="汉仪PP体简" panose="00020600040101010101" pitchFamily="18" charset="-122"/>
              </a:endParaRPr>
            </a:p>
          </p:txBody>
        </p:sp>
      </p:grpSp>
      <p:sp>
        <p:nvSpPr>
          <p:cNvPr id="16" name="文本框 15"/>
          <p:cNvSpPr txBox="1">
            <a:spLocks noChangeArrowheads="1"/>
          </p:cNvSpPr>
          <p:nvPr/>
        </p:nvSpPr>
        <p:spPr bwMode="auto">
          <a:xfrm>
            <a:off x="6661214" y="1563429"/>
            <a:ext cx="1919864" cy="400110"/>
          </a:xfrm>
          <a:prstGeom prst="rect">
            <a:avLst/>
          </a:prstGeom>
          <a:noFill/>
          <a:ln>
            <a:noFill/>
          </a:ln>
        </p:spPr>
        <p:txBody>
          <a:bodyPr wrap="square">
            <a:spAutoFit/>
          </a:bodyPr>
          <a:lstStyle>
            <a:lvl1pPr/>
            <a:lvl2pPr marL="742950" indent="-285750"/>
            <a:lvl3pPr/>
            <a:lvl4pPr/>
            <a:lvl5pPr/>
            <a:lvl6pPr/>
            <a:lvl7pPr/>
            <a:lvl8pPr/>
            <a:lvl9pPr/>
          </a:lstStyle>
          <a:p>
            <a:r>
              <a:rPr lang="en-US" altLang="zh-CN" sz="2000" b="1" dirty="0">
                <a:latin typeface="汉仪PP体简" panose="00020600040101010101" pitchFamily="18" charset="-122"/>
                <a:ea typeface="汉仪PP体简" panose="00020600040101010101" pitchFamily="18" charset="-122"/>
                <a:sym typeface="微软雅黑" panose="020B0503020204020204" pitchFamily="34" charset="-122"/>
              </a:rPr>
              <a:t>YOUR TITTLE</a:t>
            </a:r>
            <a:endParaRPr lang="zh-CN" altLang="en-US" sz="2000" b="1" dirty="0">
              <a:latin typeface="汉仪PP体简" panose="00020600040101010101" pitchFamily="18" charset="-122"/>
              <a:ea typeface="汉仪PP体简" panose="00020600040101010101" pitchFamily="18" charset="-122"/>
            </a:endParaRPr>
          </a:p>
        </p:txBody>
      </p:sp>
      <p:sp>
        <p:nvSpPr>
          <p:cNvPr id="17" name="矩形 16"/>
          <p:cNvSpPr/>
          <p:nvPr/>
        </p:nvSpPr>
        <p:spPr>
          <a:xfrm>
            <a:off x="6696419" y="1963539"/>
            <a:ext cx="3430144" cy="523220"/>
          </a:xfrm>
          <a:prstGeom prst="rect">
            <a:avLst/>
          </a:prstGeom>
          <a:noFill/>
        </p:spPr>
        <p:txBody>
          <a:bodyPr wrap="square">
            <a:spAutoFit/>
          </a:bodyPr>
          <a:lstStyle/>
          <a:p>
            <a:r>
              <a:rPr lang="en-US" altLang="zh-CN" sz="1400" dirty="0">
                <a:latin typeface="汉仪PP体简" panose="00020600040101010101" pitchFamily="18" charset="-122"/>
                <a:ea typeface="汉仪PP体简" panose="00020600040101010101" pitchFamily="18" charset="-122"/>
              </a:rPr>
              <a:t>Just for today I will try to live through this day only</a:t>
            </a:r>
            <a:endParaRPr lang="zh-CN" altLang="en-US" sz="1400" dirty="0">
              <a:latin typeface="汉仪PP体简" panose="00020600040101010101" pitchFamily="18" charset="-122"/>
              <a:ea typeface="汉仪PP体简" panose="00020600040101010101" pitchFamily="18" charset="-122"/>
            </a:endParaRPr>
          </a:p>
        </p:txBody>
      </p:sp>
      <p:sp>
        <p:nvSpPr>
          <p:cNvPr id="18" name="文本框 17"/>
          <p:cNvSpPr txBox="1">
            <a:spLocks noChangeArrowheads="1"/>
          </p:cNvSpPr>
          <p:nvPr/>
        </p:nvSpPr>
        <p:spPr bwMode="auto">
          <a:xfrm>
            <a:off x="6696419" y="2621829"/>
            <a:ext cx="1919864" cy="400110"/>
          </a:xfrm>
          <a:prstGeom prst="rect">
            <a:avLst/>
          </a:prstGeom>
          <a:noFill/>
          <a:ln>
            <a:noFill/>
          </a:ln>
        </p:spPr>
        <p:txBody>
          <a:bodyPr wrap="square">
            <a:spAutoFit/>
          </a:bodyPr>
          <a:lstStyle>
            <a:lvl1pPr/>
            <a:lvl2pPr marL="742950" indent="-285750"/>
            <a:lvl3pPr/>
            <a:lvl4pPr/>
            <a:lvl5pPr/>
            <a:lvl6pPr/>
            <a:lvl7pPr/>
            <a:lvl8pPr/>
            <a:lvl9pPr/>
          </a:lstStyle>
          <a:p>
            <a:r>
              <a:rPr lang="en-US" altLang="zh-CN" sz="2000" b="1" dirty="0">
                <a:latin typeface="汉仪PP体简" panose="00020600040101010101" pitchFamily="18" charset="-122"/>
                <a:ea typeface="汉仪PP体简" panose="00020600040101010101" pitchFamily="18" charset="-122"/>
                <a:sym typeface="微软雅黑" panose="020B0503020204020204" pitchFamily="34" charset="-122"/>
              </a:rPr>
              <a:t>YOUR TITTLE</a:t>
            </a:r>
            <a:endParaRPr lang="zh-CN" altLang="en-US" sz="2000" b="1" dirty="0">
              <a:latin typeface="汉仪PP体简" panose="00020600040101010101" pitchFamily="18" charset="-122"/>
              <a:ea typeface="汉仪PP体简" panose="00020600040101010101" pitchFamily="18" charset="-122"/>
            </a:endParaRPr>
          </a:p>
        </p:txBody>
      </p:sp>
      <p:sp>
        <p:nvSpPr>
          <p:cNvPr id="19" name="矩形 18"/>
          <p:cNvSpPr/>
          <p:nvPr/>
        </p:nvSpPr>
        <p:spPr>
          <a:xfrm>
            <a:off x="6731624" y="3021939"/>
            <a:ext cx="3430144" cy="523220"/>
          </a:xfrm>
          <a:prstGeom prst="rect">
            <a:avLst/>
          </a:prstGeom>
          <a:noFill/>
        </p:spPr>
        <p:txBody>
          <a:bodyPr wrap="square">
            <a:spAutoFit/>
          </a:bodyPr>
          <a:lstStyle/>
          <a:p>
            <a:r>
              <a:rPr lang="en-US" altLang="zh-CN" sz="1400" dirty="0">
                <a:latin typeface="汉仪PP体简" panose="00020600040101010101" pitchFamily="18" charset="-122"/>
                <a:ea typeface="汉仪PP体简" panose="00020600040101010101" pitchFamily="18" charset="-122"/>
              </a:rPr>
              <a:t>Just for today I will try to live through this day only</a:t>
            </a:r>
            <a:endParaRPr lang="zh-CN" altLang="en-US" sz="1400" dirty="0">
              <a:latin typeface="汉仪PP体简" panose="00020600040101010101" pitchFamily="18" charset="-122"/>
              <a:ea typeface="汉仪PP体简" panose="00020600040101010101" pitchFamily="18" charset="-122"/>
            </a:endParaRPr>
          </a:p>
        </p:txBody>
      </p:sp>
      <p:sp>
        <p:nvSpPr>
          <p:cNvPr id="20" name="文本框 19"/>
          <p:cNvSpPr txBox="1">
            <a:spLocks noChangeArrowheads="1"/>
          </p:cNvSpPr>
          <p:nvPr/>
        </p:nvSpPr>
        <p:spPr bwMode="auto">
          <a:xfrm>
            <a:off x="6731624" y="3683144"/>
            <a:ext cx="1919864" cy="400110"/>
          </a:xfrm>
          <a:prstGeom prst="rect">
            <a:avLst/>
          </a:prstGeom>
          <a:noFill/>
          <a:ln>
            <a:noFill/>
          </a:ln>
        </p:spPr>
        <p:txBody>
          <a:bodyPr wrap="square">
            <a:spAutoFit/>
          </a:bodyPr>
          <a:lstStyle>
            <a:lvl1pPr/>
            <a:lvl2pPr marL="742950" indent="-285750"/>
            <a:lvl3pPr/>
            <a:lvl4pPr/>
            <a:lvl5pPr/>
            <a:lvl6pPr/>
            <a:lvl7pPr/>
            <a:lvl8pPr/>
            <a:lvl9pPr/>
          </a:lstStyle>
          <a:p>
            <a:r>
              <a:rPr lang="en-US" altLang="zh-CN" sz="2000" b="1" dirty="0">
                <a:latin typeface="汉仪PP体简" panose="00020600040101010101" pitchFamily="18" charset="-122"/>
                <a:ea typeface="汉仪PP体简" panose="00020600040101010101" pitchFamily="18" charset="-122"/>
                <a:sym typeface="微软雅黑" panose="020B0503020204020204" pitchFamily="34" charset="-122"/>
              </a:rPr>
              <a:t>YOUR TITTLE</a:t>
            </a:r>
            <a:endParaRPr lang="zh-CN" altLang="en-US" sz="2000" b="1" dirty="0">
              <a:latin typeface="汉仪PP体简" panose="00020600040101010101" pitchFamily="18" charset="-122"/>
              <a:ea typeface="汉仪PP体简" panose="00020600040101010101" pitchFamily="18" charset="-122"/>
            </a:endParaRPr>
          </a:p>
        </p:txBody>
      </p:sp>
      <p:sp>
        <p:nvSpPr>
          <p:cNvPr id="21" name="矩形 20"/>
          <p:cNvSpPr/>
          <p:nvPr/>
        </p:nvSpPr>
        <p:spPr>
          <a:xfrm>
            <a:off x="6766829" y="4083254"/>
            <a:ext cx="3430144" cy="523220"/>
          </a:xfrm>
          <a:prstGeom prst="rect">
            <a:avLst/>
          </a:prstGeom>
          <a:noFill/>
        </p:spPr>
        <p:txBody>
          <a:bodyPr wrap="square">
            <a:spAutoFit/>
          </a:bodyPr>
          <a:lstStyle/>
          <a:p>
            <a:r>
              <a:rPr lang="en-US" altLang="zh-CN" sz="1400" dirty="0">
                <a:latin typeface="汉仪PP体简" panose="00020600040101010101" pitchFamily="18" charset="-122"/>
                <a:ea typeface="汉仪PP体简" panose="00020600040101010101" pitchFamily="18" charset="-122"/>
              </a:rPr>
              <a:t>Just for today I will try to live through this day only</a:t>
            </a:r>
            <a:endParaRPr lang="zh-CN" altLang="en-US" sz="1400" dirty="0">
              <a:latin typeface="汉仪PP体简" panose="00020600040101010101" pitchFamily="18" charset="-122"/>
              <a:ea typeface="汉仪PP体简" panose="00020600040101010101" pitchFamily="18" charset="-122"/>
            </a:endParaRPr>
          </a:p>
        </p:txBody>
      </p:sp>
      <p:sp>
        <p:nvSpPr>
          <p:cNvPr id="22" name="文本框 21"/>
          <p:cNvSpPr txBox="1">
            <a:spLocks noChangeArrowheads="1"/>
          </p:cNvSpPr>
          <p:nvPr/>
        </p:nvSpPr>
        <p:spPr bwMode="auto">
          <a:xfrm>
            <a:off x="6766829" y="4784754"/>
            <a:ext cx="1919864" cy="400110"/>
          </a:xfrm>
          <a:prstGeom prst="rect">
            <a:avLst/>
          </a:prstGeom>
          <a:noFill/>
          <a:ln>
            <a:noFill/>
          </a:ln>
        </p:spPr>
        <p:txBody>
          <a:bodyPr wrap="square">
            <a:spAutoFit/>
          </a:bodyPr>
          <a:lstStyle>
            <a:lvl1pPr/>
            <a:lvl2pPr marL="742950" indent="-285750"/>
            <a:lvl3pPr/>
            <a:lvl4pPr/>
            <a:lvl5pPr/>
            <a:lvl6pPr/>
            <a:lvl7pPr/>
            <a:lvl8pPr/>
            <a:lvl9pPr/>
          </a:lstStyle>
          <a:p>
            <a:r>
              <a:rPr lang="en-US" altLang="zh-CN" sz="2000" b="1" dirty="0">
                <a:latin typeface="汉仪PP体简" panose="00020600040101010101" pitchFamily="18" charset="-122"/>
                <a:ea typeface="汉仪PP体简" panose="00020600040101010101" pitchFamily="18" charset="-122"/>
                <a:sym typeface="微软雅黑" panose="020B0503020204020204" pitchFamily="34" charset="-122"/>
              </a:rPr>
              <a:t>YOUR TITTLE</a:t>
            </a:r>
            <a:endParaRPr lang="zh-CN" altLang="en-US" sz="2000" b="1" dirty="0">
              <a:latin typeface="汉仪PP体简" panose="00020600040101010101" pitchFamily="18" charset="-122"/>
              <a:ea typeface="汉仪PP体简" panose="00020600040101010101" pitchFamily="18" charset="-122"/>
            </a:endParaRPr>
          </a:p>
        </p:txBody>
      </p:sp>
      <p:sp>
        <p:nvSpPr>
          <p:cNvPr id="23" name="矩形 22"/>
          <p:cNvSpPr/>
          <p:nvPr/>
        </p:nvSpPr>
        <p:spPr>
          <a:xfrm>
            <a:off x="6802034" y="5184864"/>
            <a:ext cx="3430144" cy="523220"/>
          </a:xfrm>
          <a:prstGeom prst="rect">
            <a:avLst/>
          </a:prstGeom>
          <a:noFill/>
        </p:spPr>
        <p:txBody>
          <a:bodyPr wrap="square">
            <a:spAutoFit/>
          </a:bodyPr>
          <a:lstStyle/>
          <a:p>
            <a:r>
              <a:rPr lang="en-US" altLang="zh-CN" sz="1400" dirty="0">
                <a:latin typeface="汉仪PP体简" panose="00020600040101010101" pitchFamily="18" charset="-122"/>
                <a:ea typeface="汉仪PP体简" panose="00020600040101010101" pitchFamily="18" charset="-122"/>
              </a:rPr>
              <a:t>Just for today I will try to live through this day only</a:t>
            </a:r>
            <a:endParaRPr lang="zh-CN" altLang="en-US" sz="1400" dirty="0">
              <a:latin typeface="汉仪PP体简" panose="00020600040101010101" pitchFamily="18" charset="-122"/>
              <a:ea typeface="汉仪PP体简" panose="00020600040101010101" pitchFamily="18" charset="-122"/>
            </a:endParaRPr>
          </a:p>
        </p:txBody>
      </p:sp>
      <p:sp>
        <p:nvSpPr>
          <p:cNvPr id="24" name="文本框 23"/>
          <p:cNvSpPr txBox="1"/>
          <p:nvPr/>
        </p:nvSpPr>
        <p:spPr>
          <a:xfrm>
            <a:off x="1126452" y="3094715"/>
            <a:ext cx="3036531" cy="523220"/>
          </a:xfrm>
          <a:prstGeom prst="rect">
            <a:avLst/>
          </a:prstGeom>
          <a:noFill/>
          <a:ln w="76200">
            <a:noFill/>
          </a:ln>
        </p:spPr>
        <p:txBody>
          <a:bodyPr wrap="square" rtlCol="0">
            <a:spAutoFit/>
          </a:bodyPr>
          <a:lstStyle/>
          <a:p>
            <a:pPr algn="ctr" fontAlgn="base">
              <a:lnSpc>
                <a:spcPct val="100000"/>
              </a:lnSpc>
              <a:spcBef>
                <a:spcPct val="0"/>
              </a:spcBef>
              <a:spcAft>
                <a:spcPct val="0"/>
              </a:spcAft>
              <a:buFont typeface="Arial" panose="020B0604020202020204" pitchFamily="34" charset="0"/>
              <a:buNone/>
            </a:pPr>
            <a:r>
              <a:rPr lang="en-US" altLang="zh-CN" sz="2800" b="1" dirty="0">
                <a:latin typeface="汉仪PP体简" panose="00020600040101010101" pitchFamily="18" charset="-122"/>
                <a:ea typeface="汉仪PP体简" panose="00020600040101010101" pitchFamily="18" charset="-122"/>
                <a:sym typeface="方正兰亭黑_GBK" pitchFamily="2" charset="-122"/>
              </a:rPr>
              <a:t>C O N T E N T S</a:t>
            </a:r>
          </a:p>
        </p:txBody>
      </p:sp>
      <p:grpSp>
        <p:nvGrpSpPr>
          <p:cNvPr id="25" name="组合 24"/>
          <p:cNvGrpSpPr/>
          <p:nvPr/>
        </p:nvGrpSpPr>
        <p:grpSpPr>
          <a:xfrm>
            <a:off x="1485222" y="2447703"/>
            <a:ext cx="2304740" cy="437804"/>
            <a:chOff x="3450928" y="1971675"/>
            <a:chExt cx="4872368" cy="900113"/>
          </a:xfrm>
        </p:grpSpPr>
        <p:grpSp>
          <p:nvGrpSpPr>
            <p:cNvPr id="26" name="组合 25"/>
            <p:cNvGrpSpPr/>
            <p:nvPr/>
          </p:nvGrpSpPr>
          <p:grpSpPr>
            <a:xfrm>
              <a:off x="3450928" y="1971675"/>
              <a:ext cx="4872368" cy="900113"/>
              <a:chOff x="3450928" y="1971675"/>
              <a:chExt cx="4872368" cy="900113"/>
            </a:xfrm>
          </p:grpSpPr>
          <p:cxnSp>
            <p:nvCxnSpPr>
              <p:cNvPr id="31" name="直接连接符 30"/>
              <p:cNvCxnSpPr/>
              <p:nvPr/>
            </p:nvCxnSpPr>
            <p:spPr>
              <a:xfrm>
                <a:off x="3450928" y="1971675"/>
                <a:ext cx="48723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450928" y="1971675"/>
                <a:ext cx="0" cy="900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323296" y="1971675"/>
                <a:ext cx="0" cy="900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3589040" y="2071688"/>
              <a:ext cx="4626273" cy="800100"/>
              <a:chOff x="3450928" y="1971675"/>
              <a:chExt cx="4872368" cy="900113"/>
            </a:xfrm>
          </p:grpSpPr>
          <p:cxnSp>
            <p:nvCxnSpPr>
              <p:cNvPr id="28" name="直接连接符 27"/>
              <p:cNvCxnSpPr/>
              <p:nvPr/>
            </p:nvCxnSpPr>
            <p:spPr>
              <a:xfrm>
                <a:off x="3450928" y="1971675"/>
                <a:ext cx="48723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450928" y="1971675"/>
                <a:ext cx="0" cy="9001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323296" y="1971675"/>
                <a:ext cx="0" cy="9001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 name="组合 33"/>
          <p:cNvGrpSpPr/>
          <p:nvPr/>
        </p:nvGrpSpPr>
        <p:grpSpPr>
          <a:xfrm flipV="1">
            <a:off x="1485222" y="3794128"/>
            <a:ext cx="2304740" cy="376588"/>
            <a:chOff x="3450928" y="1971675"/>
            <a:chExt cx="4872368" cy="900113"/>
          </a:xfrm>
        </p:grpSpPr>
        <p:grpSp>
          <p:nvGrpSpPr>
            <p:cNvPr id="35" name="组合 34"/>
            <p:cNvGrpSpPr/>
            <p:nvPr/>
          </p:nvGrpSpPr>
          <p:grpSpPr>
            <a:xfrm>
              <a:off x="3450928" y="1971675"/>
              <a:ext cx="4872368" cy="900113"/>
              <a:chOff x="3450928" y="1971675"/>
              <a:chExt cx="4872368" cy="900113"/>
            </a:xfrm>
          </p:grpSpPr>
          <p:cxnSp>
            <p:nvCxnSpPr>
              <p:cNvPr id="40" name="直接连接符 39"/>
              <p:cNvCxnSpPr/>
              <p:nvPr/>
            </p:nvCxnSpPr>
            <p:spPr>
              <a:xfrm>
                <a:off x="3450928" y="1971675"/>
                <a:ext cx="48723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450928" y="1971675"/>
                <a:ext cx="0" cy="900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323296" y="1971675"/>
                <a:ext cx="0" cy="900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3589040" y="2071688"/>
              <a:ext cx="4626273" cy="800100"/>
              <a:chOff x="3450928" y="1971675"/>
              <a:chExt cx="4872368" cy="900113"/>
            </a:xfrm>
          </p:grpSpPr>
          <p:cxnSp>
            <p:nvCxnSpPr>
              <p:cNvPr id="37" name="直接连接符 36"/>
              <p:cNvCxnSpPr/>
              <p:nvPr/>
            </p:nvCxnSpPr>
            <p:spPr>
              <a:xfrm>
                <a:off x="3450928" y="1971675"/>
                <a:ext cx="48723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450928" y="1971675"/>
                <a:ext cx="0" cy="9001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23296" y="1971675"/>
                <a:ext cx="0" cy="9001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43" name="图片 42"/>
          <p:cNvPicPr>
            <a:picLocks noChangeAspect="1"/>
          </p:cNvPicPr>
          <p:nvPr/>
        </p:nvPicPr>
        <p:blipFill rotWithShape="1">
          <a:blip r:embed="rId2" cstate="email"/>
          <a:srcRect/>
          <a:stretch>
            <a:fillRect/>
          </a:stretch>
        </p:blipFill>
        <p:spPr>
          <a:xfrm>
            <a:off x="880764" y="3434642"/>
            <a:ext cx="3513656" cy="234366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a:off x="-196947" y="1547445"/>
            <a:ext cx="11380762" cy="1074781"/>
          </a:xfrm>
          <a:prstGeom prst="roundRect">
            <a:avLst/>
          </a:prstGeom>
          <a:solidFill>
            <a:srgbClr val="85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a:p>
            <a:pPr algn="ctr"/>
            <a:endParaRPr lang="en-US" altLang="zh-CN" dirty="0"/>
          </a:p>
          <a:p>
            <a:pPr algn="ctr"/>
            <a:endParaRPr lang="en-US" altLang="zh-CN" dirty="0"/>
          </a:p>
          <a:p>
            <a:pPr algn="ctr"/>
            <a:endParaRPr lang="zh-CN" altLang="en-US" dirty="0"/>
          </a:p>
        </p:txBody>
      </p:sp>
      <p:pic>
        <p:nvPicPr>
          <p:cNvPr id="5" name="图片 4"/>
          <p:cNvPicPr>
            <a:picLocks noChangeAspect="1"/>
          </p:cNvPicPr>
          <p:nvPr/>
        </p:nvPicPr>
        <p:blipFill rotWithShape="1">
          <a:blip r:embed="rId2" cstate="email"/>
          <a:srcRect/>
          <a:stretch>
            <a:fillRect/>
          </a:stretch>
        </p:blipFill>
        <p:spPr>
          <a:xfrm>
            <a:off x="-83630" y="2349306"/>
            <a:ext cx="6231212" cy="4156316"/>
          </a:xfrm>
          <a:prstGeom prst="rect">
            <a:avLst/>
          </a:prstGeom>
        </p:spPr>
      </p:pic>
      <p:sp>
        <p:nvSpPr>
          <p:cNvPr id="6" name="文本框 5"/>
          <p:cNvSpPr txBox="1"/>
          <p:nvPr/>
        </p:nvSpPr>
        <p:spPr>
          <a:xfrm>
            <a:off x="2128350" y="1697446"/>
            <a:ext cx="8587100" cy="769441"/>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algn="r"/>
            <a:r>
              <a:rPr lang="zh-CN" altLang="en-US" sz="4400" b="1" dirty="0">
                <a:solidFill>
                  <a:schemeClr val="bg1"/>
                </a:solidFill>
                <a:latin typeface="汉仪PP体简" panose="00020600040101010101" pitchFamily="18" charset="-122"/>
                <a:ea typeface="汉仪PP体简" panose="00020600040101010101" pitchFamily="18" charset="-122"/>
              </a:rPr>
              <a:t>感  谢  您  的  观  看</a:t>
            </a:r>
          </a:p>
        </p:txBody>
      </p:sp>
      <p:sp>
        <p:nvSpPr>
          <p:cNvPr id="7" name="矩形 23"/>
          <p:cNvSpPr>
            <a:spLocks noChangeArrowheads="1"/>
          </p:cNvSpPr>
          <p:nvPr/>
        </p:nvSpPr>
        <p:spPr bwMode="auto">
          <a:xfrm>
            <a:off x="6147582" y="2932904"/>
            <a:ext cx="4567868" cy="2308324"/>
          </a:xfrm>
          <a:prstGeom prst="rect">
            <a:avLst/>
          </a:prstGeom>
          <a:noFill/>
          <a:ln>
            <a:noFill/>
          </a:ln>
        </p:spPr>
        <p:txBody>
          <a:bodyPr wrap="square">
            <a:spAutoFit/>
          </a:bodyPr>
          <a:lstStyle/>
          <a:p>
            <a:pPr algn="r">
              <a:lnSpc>
                <a:spcPct val="150000"/>
              </a:lnSpc>
            </a:pPr>
            <a:r>
              <a:rPr lang="en-US" altLang="zh-CN" sz="1600" dirty="0">
                <a:solidFill>
                  <a:srgbClr val="4C686C"/>
                </a:solidFill>
                <a:latin typeface="汉仪PP体简" panose="00020600040101010101" pitchFamily="18" charset="-122"/>
                <a:ea typeface="汉仪PP体简" panose="00020600040101010101" pitchFamily="18" charset="-122"/>
              </a:rPr>
              <a:t>THIS IS A ART TEMPLATE , THANK YOU WATCHING THIS ONE. THIS IS A ART TEMPLATE , THANK YOU WATCHING THIS ONE.</a:t>
            </a:r>
          </a:p>
          <a:p>
            <a:pPr algn="r">
              <a:lnSpc>
                <a:spcPct val="150000"/>
              </a:lnSpc>
            </a:pPr>
            <a:r>
              <a:rPr lang="en-US" altLang="zh-CN" sz="1600" dirty="0">
                <a:solidFill>
                  <a:srgbClr val="4C686C"/>
                </a:solidFill>
                <a:latin typeface="汉仪PP体简" panose="00020600040101010101" pitchFamily="18" charset="-122"/>
                <a:ea typeface="汉仪PP体简" panose="00020600040101010101" pitchFamily="18" charset="-122"/>
              </a:rPr>
              <a:t>THIS IS A ART TEMPLATE , THANK YOU WATCHING THIS ONE. THIS IS A ART TEMPLATE , THANK YOU WATCHING THIS 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anim calcmode="lin" valueType="num">
                                      <p:cBhvr>
                                        <p:cTn id="13" dur="250" fill="hold"/>
                                        <p:tgtEl>
                                          <p:spTgt spid="7"/>
                                        </p:tgtEl>
                                        <p:attrNameLst>
                                          <p:attrName>ppt_x</p:attrName>
                                        </p:attrNameLst>
                                      </p:cBhvr>
                                      <p:tavLst>
                                        <p:tav tm="0">
                                          <p:val>
                                            <p:strVal val="#ppt_x"/>
                                          </p:val>
                                        </p:tav>
                                        <p:tav tm="100000">
                                          <p:val>
                                            <p:strVal val="#ppt_x"/>
                                          </p:val>
                                        </p:tav>
                                      </p:tavLst>
                                    </p:anim>
                                    <p:anim calcmode="lin" valueType="num">
                                      <p:cBhvr>
                                        <p:cTn id="14"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1603717" y="1378635"/>
            <a:ext cx="8595360" cy="4107766"/>
          </a:xfrm>
          <a:prstGeom prst="roundRect">
            <a:avLst/>
          </a:prstGeom>
          <a:noFill/>
          <a:ln>
            <a:solidFill>
              <a:srgbClr val="85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2" cstate="email"/>
          <a:srcRect/>
          <a:stretch>
            <a:fillRect/>
          </a:stretch>
        </p:blipFill>
        <p:spPr>
          <a:xfrm>
            <a:off x="3711860" y="3253184"/>
            <a:ext cx="4570772" cy="3048777"/>
          </a:xfrm>
          <a:prstGeom prst="rect">
            <a:avLst/>
          </a:prstGeom>
        </p:spPr>
      </p:pic>
      <p:sp>
        <p:nvSpPr>
          <p:cNvPr id="4" name="文本框 3"/>
          <p:cNvSpPr txBox="1"/>
          <p:nvPr/>
        </p:nvSpPr>
        <p:spPr>
          <a:xfrm>
            <a:off x="3697001" y="1928772"/>
            <a:ext cx="4585631" cy="923330"/>
          </a:xfrm>
          <a:prstGeom prst="rect">
            <a:avLst/>
          </a:prstGeom>
          <a:noFill/>
          <a:ln w="76200">
            <a:noFill/>
          </a:ln>
        </p:spPr>
        <p:txBody>
          <a:bodyPr wrap="square" rtlCol="0">
            <a:spAutoFit/>
          </a:bodyPr>
          <a:lstStyle/>
          <a:p>
            <a:pPr algn="ctr"/>
            <a:r>
              <a:rPr lang="en-US" altLang="zh-CN" sz="5400" b="1" dirty="0">
                <a:latin typeface="汉仪PP体简" panose="00020600040101010101" pitchFamily="18" charset="-122"/>
                <a:ea typeface="汉仪PP体简" panose="00020600040101010101" pitchFamily="18" charset="-122"/>
              </a:rPr>
              <a:t>PART 01</a:t>
            </a:r>
            <a:endParaRPr lang="zh-CN" altLang="en-US" sz="5400" b="1" dirty="0">
              <a:latin typeface="汉仪PP体简" panose="00020600040101010101" pitchFamily="18" charset="-122"/>
              <a:ea typeface="汉仪PP体简" panose="00020600040101010101" pitchFamily="18" charset="-122"/>
            </a:endParaRPr>
          </a:p>
        </p:txBody>
      </p:sp>
      <p:sp>
        <p:nvSpPr>
          <p:cNvPr id="5" name="矩形 23"/>
          <p:cNvSpPr>
            <a:spLocks noChangeArrowheads="1"/>
          </p:cNvSpPr>
          <p:nvPr/>
        </p:nvSpPr>
        <p:spPr bwMode="auto">
          <a:xfrm>
            <a:off x="3564597" y="2804439"/>
            <a:ext cx="4850438" cy="897490"/>
          </a:xfrm>
          <a:prstGeom prst="rect">
            <a:avLst/>
          </a:prstGeom>
          <a:noFill/>
          <a:ln>
            <a:noFill/>
          </a:ln>
        </p:spPr>
        <p:txBody>
          <a:bodyPr wrap="square">
            <a:spAutoFit/>
          </a:bodyPr>
          <a:lstStyle/>
          <a:p>
            <a:pPr algn="ctr">
              <a:lnSpc>
                <a:spcPct val="200000"/>
              </a:lnSpc>
            </a:pPr>
            <a:r>
              <a:rPr lang="en-US" altLang="zh-CN" sz="1400" dirty="0">
                <a:latin typeface="汉仪PP体简" panose="00020600040101010101" pitchFamily="18" charset="-122"/>
                <a:ea typeface="汉仪PP体简" panose="00020600040101010101" pitchFamily="18" charset="-122"/>
              </a:rPr>
              <a:t>THIS IS A ART TEMPLATE ,THE TEMPLATE DESIGN.THANK YOU WATCHING THIS 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6318033" y="1316466"/>
            <a:ext cx="4472531" cy="4472531"/>
          </a:xfrm>
          <a:prstGeom prst="rect">
            <a:avLst/>
          </a:prstGeom>
        </p:spPr>
      </p:pic>
      <p:sp>
        <p:nvSpPr>
          <p:cNvPr id="4" name="矩形: 圆角 3"/>
          <p:cNvSpPr/>
          <p:nvPr/>
        </p:nvSpPr>
        <p:spPr>
          <a:xfrm>
            <a:off x="464235" y="309489"/>
            <a:ext cx="11366694" cy="6175352"/>
          </a:xfrm>
          <a:prstGeom prst="roundRect">
            <a:avLst/>
          </a:prstGeom>
          <a:noFill/>
          <a:ln>
            <a:solidFill>
              <a:srgbClr val="85B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3" cstate="email"/>
          <a:srcRect/>
          <a:stretch>
            <a:fillRect/>
          </a:stretch>
        </p:blipFill>
        <p:spPr>
          <a:xfrm>
            <a:off x="9705703" y="5376144"/>
            <a:ext cx="1999623" cy="1333780"/>
          </a:xfrm>
          <a:prstGeom prst="rect">
            <a:avLst/>
          </a:prstGeom>
        </p:spPr>
      </p:pic>
      <p:sp>
        <p:nvSpPr>
          <p:cNvPr id="7" name="Oval 38"/>
          <p:cNvSpPr>
            <a:spLocks noChangeArrowheads="1"/>
          </p:cNvSpPr>
          <p:nvPr/>
        </p:nvSpPr>
        <p:spPr bwMode="auto">
          <a:xfrm>
            <a:off x="1873450" y="1451923"/>
            <a:ext cx="508072" cy="512271"/>
          </a:xfrm>
          <a:prstGeom prst="ellipse">
            <a:avLst/>
          </a:prstGeom>
          <a:solidFill>
            <a:srgbClr val="ECB549"/>
          </a:solidFill>
          <a:ln>
            <a:noFill/>
          </a:ln>
        </p:spPr>
        <p:txBody>
          <a:bodyPr lIns="0" tIns="0" rIns="0" bIns="0" anchor="ctr" anchorCtr="0"/>
          <a:lstStyle/>
          <a:p>
            <a:pPr algn="ctr"/>
            <a:r>
              <a:rPr lang="en-US" altLang="zh-CN" sz="1400" b="1" dirty="0">
                <a:solidFill>
                  <a:schemeClr val="bg1"/>
                </a:solidFill>
                <a:latin typeface="华文新魏" panose="02010800040101010101" pitchFamily="2" charset="-122"/>
                <a:ea typeface="华文新魏" panose="02010800040101010101" pitchFamily="2" charset="-122"/>
              </a:rPr>
              <a:t>01</a:t>
            </a:r>
            <a:endParaRPr lang="zh-CN" altLang="en-US" sz="1400" b="1" dirty="0">
              <a:solidFill>
                <a:schemeClr val="bg1"/>
              </a:solidFill>
              <a:latin typeface="华文新魏" panose="02010800040101010101" pitchFamily="2" charset="-122"/>
              <a:ea typeface="华文新魏" panose="02010800040101010101" pitchFamily="2" charset="-122"/>
            </a:endParaRPr>
          </a:p>
        </p:txBody>
      </p:sp>
      <p:sp>
        <p:nvSpPr>
          <p:cNvPr id="8" name="Line 39"/>
          <p:cNvSpPr>
            <a:spLocks noChangeShapeType="1"/>
          </p:cNvSpPr>
          <p:nvPr/>
        </p:nvSpPr>
        <p:spPr bwMode="auto">
          <a:xfrm>
            <a:off x="1873450" y="2134252"/>
            <a:ext cx="3936511" cy="0"/>
          </a:xfrm>
          <a:prstGeom prst="line">
            <a:avLst/>
          </a:prstGeom>
          <a:noFill/>
          <a:ln w="6350">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sz="1600">
              <a:latin typeface="华文新魏" panose="02010800040101010101" pitchFamily="2" charset="-122"/>
              <a:ea typeface="华文新魏" panose="02010800040101010101" pitchFamily="2" charset="-122"/>
            </a:endParaRPr>
          </a:p>
        </p:txBody>
      </p:sp>
      <p:sp>
        <p:nvSpPr>
          <p:cNvPr id="9" name="Oval 40"/>
          <p:cNvSpPr>
            <a:spLocks noChangeArrowheads="1"/>
          </p:cNvSpPr>
          <p:nvPr/>
        </p:nvSpPr>
        <p:spPr bwMode="auto">
          <a:xfrm>
            <a:off x="1873450" y="2675916"/>
            <a:ext cx="508072" cy="510171"/>
          </a:xfrm>
          <a:prstGeom prst="ellipse">
            <a:avLst/>
          </a:prstGeom>
          <a:noFill/>
          <a:ln w="6350">
            <a:solidFill>
              <a:schemeClr val="tx1">
                <a:lumMod val="50000"/>
                <a:lumOff val="50000"/>
              </a:schemeClr>
            </a:solidFill>
          </a:ln>
        </p:spPr>
        <p:txBody>
          <a:bodyPr lIns="0" tIns="0" rIns="0" bIns="0" anchor="ctr" anchorCtr="0"/>
          <a:lstStyle/>
          <a:p>
            <a:pPr algn="ctr"/>
            <a:r>
              <a:rPr lang="en-US" altLang="zh-CN" sz="1400" b="1" dirty="0">
                <a:solidFill>
                  <a:schemeClr val="tx1">
                    <a:lumMod val="50000"/>
                    <a:lumOff val="50000"/>
                  </a:schemeClr>
                </a:solidFill>
                <a:latin typeface="华文新魏" panose="02010800040101010101" pitchFamily="2" charset="-122"/>
                <a:ea typeface="华文新魏" panose="02010800040101010101" pitchFamily="2" charset="-122"/>
              </a:rPr>
              <a:t>02</a:t>
            </a:r>
            <a:endParaRPr lang="zh-CN" altLang="en-US" sz="1400" b="1" dirty="0">
              <a:solidFill>
                <a:schemeClr val="tx1">
                  <a:lumMod val="50000"/>
                  <a:lumOff val="50000"/>
                </a:schemeClr>
              </a:solidFill>
              <a:latin typeface="华文新魏" panose="02010800040101010101" pitchFamily="2" charset="-122"/>
              <a:ea typeface="华文新魏" panose="02010800040101010101" pitchFamily="2" charset="-122"/>
            </a:endParaRPr>
          </a:p>
        </p:txBody>
      </p:sp>
      <p:sp>
        <p:nvSpPr>
          <p:cNvPr id="10" name="Line 41"/>
          <p:cNvSpPr>
            <a:spLocks noChangeShapeType="1"/>
          </p:cNvSpPr>
          <p:nvPr/>
        </p:nvSpPr>
        <p:spPr bwMode="auto">
          <a:xfrm>
            <a:off x="1873450" y="3356145"/>
            <a:ext cx="3936511" cy="0"/>
          </a:xfrm>
          <a:prstGeom prst="line">
            <a:avLst/>
          </a:prstGeom>
          <a:noFill/>
          <a:ln w="6350">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sz="1600">
              <a:latin typeface="华文新魏" panose="02010800040101010101" pitchFamily="2" charset="-122"/>
              <a:ea typeface="华文新魏" panose="02010800040101010101" pitchFamily="2" charset="-122"/>
            </a:endParaRPr>
          </a:p>
        </p:txBody>
      </p:sp>
      <p:sp>
        <p:nvSpPr>
          <p:cNvPr id="11" name="Oval 42"/>
          <p:cNvSpPr>
            <a:spLocks noChangeArrowheads="1"/>
          </p:cNvSpPr>
          <p:nvPr/>
        </p:nvSpPr>
        <p:spPr bwMode="auto">
          <a:xfrm>
            <a:off x="1873450" y="3897808"/>
            <a:ext cx="508072" cy="510171"/>
          </a:xfrm>
          <a:prstGeom prst="ellipse">
            <a:avLst/>
          </a:prstGeom>
          <a:solidFill>
            <a:srgbClr val="ECB549"/>
          </a:solidFill>
          <a:ln>
            <a:noFill/>
          </a:ln>
        </p:spPr>
        <p:txBody>
          <a:bodyPr lIns="0" tIns="0" rIns="0" bIns="0" anchor="ctr" anchorCtr="0"/>
          <a:lstStyle/>
          <a:p>
            <a:pPr algn="ctr"/>
            <a:r>
              <a:rPr lang="en-US" altLang="zh-CN" sz="1400" b="1" dirty="0">
                <a:solidFill>
                  <a:schemeClr val="bg1"/>
                </a:solidFill>
                <a:latin typeface="华文新魏" panose="02010800040101010101" pitchFamily="2" charset="-122"/>
                <a:ea typeface="华文新魏" panose="02010800040101010101" pitchFamily="2" charset="-122"/>
              </a:rPr>
              <a:t>03</a:t>
            </a:r>
            <a:endParaRPr lang="zh-CN" altLang="en-US" sz="1400" b="1" dirty="0">
              <a:solidFill>
                <a:schemeClr val="bg1"/>
              </a:solidFill>
              <a:latin typeface="华文新魏" panose="02010800040101010101" pitchFamily="2" charset="-122"/>
              <a:ea typeface="华文新魏" panose="02010800040101010101" pitchFamily="2" charset="-122"/>
            </a:endParaRPr>
          </a:p>
        </p:txBody>
      </p:sp>
      <p:sp>
        <p:nvSpPr>
          <p:cNvPr id="12" name="Line 43"/>
          <p:cNvSpPr>
            <a:spLocks noChangeShapeType="1"/>
          </p:cNvSpPr>
          <p:nvPr/>
        </p:nvSpPr>
        <p:spPr bwMode="auto">
          <a:xfrm>
            <a:off x="1873450" y="4580136"/>
            <a:ext cx="3936511" cy="0"/>
          </a:xfrm>
          <a:prstGeom prst="line">
            <a:avLst/>
          </a:prstGeom>
          <a:noFill/>
          <a:ln w="6350">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sz="1600">
              <a:latin typeface="华文新魏" panose="02010800040101010101" pitchFamily="2" charset="-122"/>
              <a:ea typeface="华文新魏" panose="02010800040101010101" pitchFamily="2" charset="-122"/>
            </a:endParaRPr>
          </a:p>
        </p:txBody>
      </p:sp>
      <p:sp>
        <p:nvSpPr>
          <p:cNvPr id="13" name="Oval 44"/>
          <p:cNvSpPr>
            <a:spLocks noChangeArrowheads="1"/>
          </p:cNvSpPr>
          <p:nvPr/>
        </p:nvSpPr>
        <p:spPr bwMode="auto">
          <a:xfrm>
            <a:off x="1873450" y="5119701"/>
            <a:ext cx="508072" cy="512271"/>
          </a:xfrm>
          <a:prstGeom prst="ellipse">
            <a:avLst/>
          </a:prstGeom>
          <a:noFill/>
          <a:ln w="6350">
            <a:solidFill>
              <a:schemeClr val="tx1">
                <a:lumMod val="50000"/>
                <a:lumOff val="50000"/>
              </a:schemeClr>
            </a:solidFill>
          </a:ln>
        </p:spPr>
        <p:txBody>
          <a:bodyPr lIns="0" tIns="0" rIns="0" bIns="0" anchor="ctr" anchorCtr="0"/>
          <a:lstStyle/>
          <a:p>
            <a:pPr algn="ctr"/>
            <a:r>
              <a:rPr lang="en-US" altLang="zh-CN" sz="1400" b="1" dirty="0">
                <a:solidFill>
                  <a:schemeClr val="tx1">
                    <a:lumMod val="50000"/>
                    <a:lumOff val="50000"/>
                  </a:schemeClr>
                </a:solidFill>
                <a:latin typeface="华文新魏" panose="02010800040101010101" pitchFamily="2" charset="-122"/>
                <a:ea typeface="华文新魏" panose="02010800040101010101" pitchFamily="2" charset="-122"/>
              </a:rPr>
              <a:t>04</a:t>
            </a:r>
            <a:endParaRPr lang="zh-CN" altLang="en-US" sz="1400" b="1" dirty="0">
              <a:solidFill>
                <a:schemeClr val="tx1">
                  <a:lumMod val="50000"/>
                  <a:lumOff val="50000"/>
                </a:schemeClr>
              </a:solidFill>
              <a:latin typeface="华文新魏" panose="02010800040101010101" pitchFamily="2" charset="-122"/>
              <a:ea typeface="华文新魏" panose="02010800040101010101" pitchFamily="2" charset="-122"/>
            </a:endParaRPr>
          </a:p>
        </p:txBody>
      </p:sp>
      <p:sp>
        <p:nvSpPr>
          <p:cNvPr id="14" name="Line 45"/>
          <p:cNvSpPr>
            <a:spLocks noChangeShapeType="1"/>
          </p:cNvSpPr>
          <p:nvPr/>
        </p:nvSpPr>
        <p:spPr bwMode="auto">
          <a:xfrm>
            <a:off x="1873450" y="5806228"/>
            <a:ext cx="3936511" cy="0"/>
          </a:xfrm>
          <a:prstGeom prst="line">
            <a:avLst/>
          </a:prstGeom>
          <a:noFill/>
          <a:ln w="6350">
            <a:solidFill>
              <a:schemeClr val="bg1">
                <a:lumMod val="50000"/>
              </a:schemeClr>
            </a:solidFill>
            <a:miter lim="800000"/>
          </a:ln>
          <a:extLst>
            <a:ext uri="{909E8E84-426E-40DD-AFC4-6F175D3DCCD1}">
              <a14:hiddenFill xmlns:a14="http://schemas.microsoft.com/office/drawing/2010/main">
                <a:noFill/>
              </a14:hiddenFill>
            </a:ext>
          </a:extLst>
        </p:spPr>
        <p:txBody>
          <a:bodyPr/>
          <a:lstStyle/>
          <a:p>
            <a:endParaRPr lang="zh-CN" altLang="en-US" sz="1600">
              <a:latin typeface="华文新魏" panose="02010800040101010101" pitchFamily="2" charset="-122"/>
              <a:ea typeface="华文新魏" panose="02010800040101010101" pitchFamily="2" charset="-122"/>
            </a:endParaRPr>
          </a:p>
        </p:txBody>
      </p:sp>
      <p:sp>
        <p:nvSpPr>
          <p:cNvPr id="15" name="文本框 14"/>
          <p:cNvSpPr txBox="1">
            <a:spLocks noChangeArrowheads="1"/>
          </p:cNvSpPr>
          <p:nvPr/>
        </p:nvSpPr>
        <p:spPr bwMode="auto">
          <a:xfrm>
            <a:off x="2404401" y="1316466"/>
            <a:ext cx="1717525" cy="338554"/>
          </a:xfrm>
          <a:prstGeom prst="rect">
            <a:avLst/>
          </a:prstGeom>
          <a:noFill/>
          <a:ln>
            <a:noFill/>
          </a:ln>
        </p:spPr>
        <p:txBody>
          <a:bodyPr wrap="square">
            <a:spAutoFit/>
          </a:bodyPr>
          <a:lstStyle>
            <a:lvl1pPr/>
            <a:lvl2pPr marL="742950" indent="-285750"/>
            <a:lvl3pPr/>
            <a:lvl4pPr/>
            <a:lvl5pPr/>
            <a:lvl6pPr/>
            <a:lvl7pPr/>
            <a:lvl8pPr/>
            <a:lvl9pPr/>
          </a:lstStyle>
          <a:p>
            <a:r>
              <a:rPr lang="en-US" altLang="zh-CN" sz="1600" b="1" dirty="0">
                <a:latin typeface="华文新魏" panose="02010800040101010101" pitchFamily="2" charset="-122"/>
                <a:ea typeface="华文新魏" panose="02010800040101010101" pitchFamily="2" charset="-122"/>
                <a:sym typeface="微软雅黑" panose="020B0503020204020204" pitchFamily="34" charset="-122"/>
              </a:rPr>
              <a:t>YOUR TITTLE</a:t>
            </a:r>
            <a:endParaRPr lang="zh-CN" altLang="en-US" sz="1600" b="1" dirty="0">
              <a:latin typeface="华文新魏" panose="02010800040101010101" pitchFamily="2" charset="-122"/>
              <a:ea typeface="华文新魏" panose="02010800040101010101" pitchFamily="2" charset="-122"/>
            </a:endParaRPr>
          </a:p>
        </p:txBody>
      </p:sp>
      <p:sp>
        <p:nvSpPr>
          <p:cNvPr id="16" name="矩形 15"/>
          <p:cNvSpPr/>
          <p:nvPr/>
        </p:nvSpPr>
        <p:spPr>
          <a:xfrm>
            <a:off x="2409550" y="1688324"/>
            <a:ext cx="3614205" cy="430887"/>
          </a:xfrm>
          <a:prstGeom prst="rect">
            <a:avLst/>
          </a:prstGeom>
          <a:noFill/>
        </p:spPr>
        <p:txBody>
          <a:bodyPr wrap="square">
            <a:spAutoFit/>
          </a:bodyPr>
          <a:lstStyle/>
          <a:p>
            <a:pPr fontAlgn="base">
              <a:spcBef>
                <a:spcPct val="0"/>
              </a:spcBef>
              <a:spcAft>
                <a:spcPct val="0"/>
              </a:spcAft>
              <a:defRPr/>
            </a:pPr>
            <a:r>
              <a:rPr lang="en-US" altLang="zh-CN" sz="1100" dirty="0">
                <a:latin typeface="华文新魏" panose="02010800040101010101" pitchFamily="2" charset="-122"/>
                <a:ea typeface="华文新魏" panose="02010800040101010101" pitchFamily="2" charset="-122"/>
              </a:rPr>
              <a:t>Just for today I will try to live through this day only and not tackle my whole life at once.</a:t>
            </a:r>
            <a:endParaRPr lang="en-US" altLang="zh-CN" sz="1100" dirty="0">
              <a:solidFill>
                <a:srgbClr val="B28743"/>
              </a:solidFill>
              <a:latin typeface="华文新魏" panose="02010800040101010101" pitchFamily="2" charset="-122"/>
              <a:ea typeface="华文新魏" panose="02010800040101010101" pitchFamily="2" charset="-122"/>
            </a:endParaRPr>
          </a:p>
        </p:txBody>
      </p:sp>
      <p:sp>
        <p:nvSpPr>
          <p:cNvPr id="17" name="文本框 16"/>
          <p:cNvSpPr txBox="1">
            <a:spLocks noChangeArrowheads="1"/>
          </p:cNvSpPr>
          <p:nvPr/>
        </p:nvSpPr>
        <p:spPr bwMode="auto">
          <a:xfrm>
            <a:off x="2381522" y="2505212"/>
            <a:ext cx="1717525" cy="338554"/>
          </a:xfrm>
          <a:prstGeom prst="rect">
            <a:avLst/>
          </a:prstGeom>
          <a:noFill/>
          <a:ln>
            <a:noFill/>
          </a:ln>
        </p:spPr>
        <p:txBody>
          <a:bodyPr wrap="square">
            <a:spAutoFit/>
          </a:bodyPr>
          <a:lstStyle>
            <a:lvl1pPr/>
            <a:lvl2pPr marL="742950" indent="-285750"/>
            <a:lvl3pPr/>
            <a:lvl4pPr/>
            <a:lvl5pPr/>
            <a:lvl6pPr/>
            <a:lvl7pPr/>
            <a:lvl8pPr/>
            <a:lvl9pPr/>
          </a:lstStyle>
          <a:p>
            <a:r>
              <a:rPr lang="en-US" altLang="zh-CN" sz="1600" b="1" dirty="0">
                <a:latin typeface="华文新魏" panose="02010800040101010101" pitchFamily="2" charset="-122"/>
                <a:ea typeface="华文新魏" panose="02010800040101010101" pitchFamily="2" charset="-122"/>
                <a:sym typeface="微软雅黑" panose="020B0503020204020204" pitchFamily="34" charset="-122"/>
              </a:rPr>
              <a:t>YOUR TITTLE</a:t>
            </a:r>
            <a:endParaRPr lang="zh-CN" altLang="en-US" sz="1600" b="1" dirty="0">
              <a:latin typeface="华文新魏" panose="02010800040101010101" pitchFamily="2" charset="-122"/>
              <a:ea typeface="华文新魏" panose="02010800040101010101" pitchFamily="2" charset="-122"/>
            </a:endParaRPr>
          </a:p>
        </p:txBody>
      </p:sp>
      <p:sp>
        <p:nvSpPr>
          <p:cNvPr id="18" name="矩形 17"/>
          <p:cNvSpPr/>
          <p:nvPr/>
        </p:nvSpPr>
        <p:spPr>
          <a:xfrm>
            <a:off x="2386671" y="2877070"/>
            <a:ext cx="3614205" cy="430887"/>
          </a:xfrm>
          <a:prstGeom prst="rect">
            <a:avLst/>
          </a:prstGeom>
          <a:noFill/>
        </p:spPr>
        <p:txBody>
          <a:bodyPr wrap="square">
            <a:spAutoFit/>
          </a:bodyPr>
          <a:lstStyle/>
          <a:p>
            <a:pPr fontAlgn="base">
              <a:spcBef>
                <a:spcPct val="0"/>
              </a:spcBef>
              <a:spcAft>
                <a:spcPct val="0"/>
              </a:spcAft>
              <a:defRPr/>
            </a:pPr>
            <a:r>
              <a:rPr lang="en-US" altLang="zh-CN" sz="1100" dirty="0">
                <a:latin typeface="华文新魏" panose="02010800040101010101" pitchFamily="2" charset="-122"/>
                <a:ea typeface="华文新魏" panose="02010800040101010101" pitchFamily="2" charset="-122"/>
              </a:rPr>
              <a:t>Just for today I will try to live through this day only and not tackle my whole life at once.</a:t>
            </a:r>
            <a:endParaRPr lang="en-US" altLang="zh-CN" sz="1100" dirty="0">
              <a:solidFill>
                <a:srgbClr val="B28743"/>
              </a:solidFill>
              <a:latin typeface="华文新魏" panose="02010800040101010101" pitchFamily="2" charset="-122"/>
              <a:ea typeface="华文新魏" panose="02010800040101010101" pitchFamily="2" charset="-122"/>
            </a:endParaRPr>
          </a:p>
        </p:txBody>
      </p:sp>
      <p:sp>
        <p:nvSpPr>
          <p:cNvPr id="19" name="文本框 18"/>
          <p:cNvSpPr txBox="1">
            <a:spLocks noChangeArrowheads="1"/>
          </p:cNvSpPr>
          <p:nvPr/>
        </p:nvSpPr>
        <p:spPr bwMode="auto">
          <a:xfrm>
            <a:off x="2381522" y="3706915"/>
            <a:ext cx="1717525" cy="338554"/>
          </a:xfrm>
          <a:prstGeom prst="rect">
            <a:avLst/>
          </a:prstGeom>
          <a:noFill/>
          <a:ln>
            <a:noFill/>
          </a:ln>
        </p:spPr>
        <p:txBody>
          <a:bodyPr wrap="square">
            <a:spAutoFit/>
          </a:bodyPr>
          <a:lstStyle>
            <a:lvl1pPr/>
            <a:lvl2pPr marL="742950" indent="-285750"/>
            <a:lvl3pPr/>
            <a:lvl4pPr/>
            <a:lvl5pPr/>
            <a:lvl6pPr/>
            <a:lvl7pPr/>
            <a:lvl8pPr/>
            <a:lvl9pPr/>
          </a:lstStyle>
          <a:p>
            <a:r>
              <a:rPr lang="en-US" altLang="zh-CN" sz="1600" b="1" dirty="0">
                <a:latin typeface="华文新魏" panose="02010800040101010101" pitchFamily="2" charset="-122"/>
                <a:ea typeface="华文新魏" panose="02010800040101010101" pitchFamily="2" charset="-122"/>
                <a:sym typeface="微软雅黑" panose="020B0503020204020204" pitchFamily="34" charset="-122"/>
              </a:rPr>
              <a:t>YOUR TITTLE</a:t>
            </a:r>
            <a:endParaRPr lang="zh-CN" altLang="en-US" sz="1600" b="1" dirty="0">
              <a:latin typeface="华文新魏" panose="02010800040101010101" pitchFamily="2" charset="-122"/>
              <a:ea typeface="华文新魏" panose="02010800040101010101" pitchFamily="2" charset="-122"/>
            </a:endParaRPr>
          </a:p>
        </p:txBody>
      </p:sp>
      <p:sp>
        <p:nvSpPr>
          <p:cNvPr id="20" name="矩形 19"/>
          <p:cNvSpPr/>
          <p:nvPr/>
        </p:nvSpPr>
        <p:spPr>
          <a:xfrm>
            <a:off x="2386671" y="4078773"/>
            <a:ext cx="3614205" cy="430887"/>
          </a:xfrm>
          <a:prstGeom prst="rect">
            <a:avLst/>
          </a:prstGeom>
          <a:noFill/>
        </p:spPr>
        <p:txBody>
          <a:bodyPr wrap="square">
            <a:spAutoFit/>
          </a:bodyPr>
          <a:lstStyle/>
          <a:p>
            <a:pPr fontAlgn="base">
              <a:spcBef>
                <a:spcPct val="0"/>
              </a:spcBef>
              <a:spcAft>
                <a:spcPct val="0"/>
              </a:spcAft>
              <a:defRPr/>
            </a:pPr>
            <a:r>
              <a:rPr lang="en-US" altLang="zh-CN" sz="1100" dirty="0">
                <a:latin typeface="华文新魏" panose="02010800040101010101" pitchFamily="2" charset="-122"/>
                <a:ea typeface="华文新魏" panose="02010800040101010101" pitchFamily="2" charset="-122"/>
              </a:rPr>
              <a:t>Just for today I will try to live through this day only and not tackle my whole life at once.</a:t>
            </a:r>
            <a:endParaRPr lang="en-US" altLang="zh-CN" sz="1100" dirty="0">
              <a:solidFill>
                <a:srgbClr val="B28743"/>
              </a:solidFill>
              <a:latin typeface="华文新魏" panose="02010800040101010101" pitchFamily="2" charset="-122"/>
              <a:ea typeface="华文新魏" panose="02010800040101010101" pitchFamily="2" charset="-122"/>
            </a:endParaRPr>
          </a:p>
        </p:txBody>
      </p:sp>
      <p:sp>
        <p:nvSpPr>
          <p:cNvPr id="21" name="文本框 20"/>
          <p:cNvSpPr txBox="1">
            <a:spLocks noChangeArrowheads="1"/>
          </p:cNvSpPr>
          <p:nvPr/>
        </p:nvSpPr>
        <p:spPr bwMode="auto">
          <a:xfrm>
            <a:off x="2404401" y="4942130"/>
            <a:ext cx="1717525" cy="338554"/>
          </a:xfrm>
          <a:prstGeom prst="rect">
            <a:avLst/>
          </a:prstGeom>
          <a:noFill/>
          <a:ln>
            <a:noFill/>
          </a:ln>
        </p:spPr>
        <p:txBody>
          <a:bodyPr wrap="square">
            <a:spAutoFit/>
          </a:bodyPr>
          <a:lstStyle>
            <a:lvl1pPr/>
            <a:lvl2pPr marL="742950" indent="-285750"/>
            <a:lvl3pPr/>
            <a:lvl4pPr/>
            <a:lvl5pPr/>
            <a:lvl6pPr/>
            <a:lvl7pPr/>
            <a:lvl8pPr/>
            <a:lvl9pPr/>
          </a:lstStyle>
          <a:p>
            <a:r>
              <a:rPr lang="en-US" altLang="zh-CN" sz="1600" b="1" dirty="0">
                <a:latin typeface="华文新魏" panose="02010800040101010101" pitchFamily="2" charset="-122"/>
                <a:ea typeface="华文新魏" panose="02010800040101010101" pitchFamily="2" charset="-122"/>
                <a:sym typeface="微软雅黑" panose="020B0503020204020204" pitchFamily="34" charset="-122"/>
              </a:rPr>
              <a:t>YOUR TITTLE</a:t>
            </a:r>
            <a:endParaRPr lang="zh-CN" altLang="en-US" sz="1600" b="1" dirty="0">
              <a:latin typeface="华文新魏" panose="02010800040101010101" pitchFamily="2" charset="-122"/>
              <a:ea typeface="华文新魏" panose="02010800040101010101" pitchFamily="2" charset="-122"/>
            </a:endParaRPr>
          </a:p>
        </p:txBody>
      </p:sp>
      <p:sp>
        <p:nvSpPr>
          <p:cNvPr id="22" name="矩形 21"/>
          <p:cNvSpPr/>
          <p:nvPr/>
        </p:nvSpPr>
        <p:spPr>
          <a:xfrm>
            <a:off x="2409550" y="5313988"/>
            <a:ext cx="3614205" cy="430887"/>
          </a:xfrm>
          <a:prstGeom prst="rect">
            <a:avLst/>
          </a:prstGeom>
          <a:noFill/>
        </p:spPr>
        <p:txBody>
          <a:bodyPr wrap="square">
            <a:spAutoFit/>
          </a:bodyPr>
          <a:lstStyle/>
          <a:p>
            <a:pPr fontAlgn="base">
              <a:spcBef>
                <a:spcPct val="0"/>
              </a:spcBef>
              <a:spcAft>
                <a:spcPct val="0"/>
              </a:spcAft>
              <a:defRPr/>
            </a:pPr>
            <a:r>
              <a:rPr lang="en-US" altLang="zh-CN" sz="1100" dirty="0">
                <a:latin typeface="华文新魏" panose="02010800040101010101" pitchFamily="2" charset="-122"/>
                <a:ea typeface="华文新魏" panose="02010800040101010101" pitchFamily="2" charset="-122"/>
              </a:rPr>
              <a:t>Just for today I will try to live through this day only and not tackle my whole life at once.</a:t>
            </a:r>
            <a:endParaRPr lang="en-US" altLang="zh-CN" sz="1100" dirty="0">
              <a:solidFill>
                <a:srgbClr val="B28743"/>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2" cstate="email"/>
          <a:srcRect/>
          <a:stretch>
            <a:fillRect/>
          </a:stretch>
        </p:blipFill>
        <p:spPr>
          <a:xfrm>
            <a:off x="927850" y="1654488"/>
            <a:ext cx="4563920" cy="3831665"/>
          </a:xfrm>
          <a:prstGeom prst="rect">
            <a:avLst/>
          </a:prstGeom>
        </p:spPr>
      </p:pic>
      <p:sp>
        <p:nvSpPr>
          <p:cNvPr id="4" name="矩形: 圆角 3"/>
          <p:cNvSpPr/>
          <p:nvPr/>
        </p:nvSpPr>
        <p:spPr>
          <a:xfrm>
            <a:off x="464235" y="309489"/>
            <a:ext cx="11366694" cy="6175352"/>
          </a:xfrm>
          <a:prstGeom prst="roundRect">
            <a:avLst/>
          </a:prstGeom>
          <a:noFill/>
          <a:ln>
            <a:solidFill>
              <a:srgbClr val="85B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3" cstate="email"/>
          <a:srcRect/>
          <a:stretch>
            <a:fillRect/>
          </a:stretch>
        </p:blipFill>
        <p:spPr>
          <a:xfrm>
            <a:off x="9705703" y="5376144"/>
            <a:ext cx="1999623" cy="1333780"/>
          </a:xfrm>
          <a:prstGeom prst="rect">
            <a:avLst/>
          </a:prstGeom>
        </p:spPr>
      </p:pic>
      <p:grpSp>
        <p:nvGrpSpPr>
          <p:cNvPr id="6" name="组合 5"/>
          <p:cNvGrpSpPr/>
          <p:nvPr/>
        </p:nvGrpSpPr>
        <p:grpSpPr>
          <a:xfrm>
            <a:off x="4894437" y="1699270"/>
            <a:ext cx="5610416" cy="1432573"/>
            <a:chOff x="5963583" y="1706984"/>
            <a:chExt cx="5610416" cy="1432573"/>
          </a:xfrm>
        </p:grpSpPr>
        <p:grpSp>
          <p:nvGrpSpPr>
            <p:cNvPr id="7" name="组合 6"/>
            <p:cNvGrpSpPr/>
            <p:nvPr/>
          </p:nvGrpSpPr>
          <p:grpSpPr>
            <a:xfrm>
              <a:off x="5963583" y="1706984"/>
              <a:ext cx="1236412" cy="1293112"/>
              <a:chOff x="8185026" y="615102"/>
              <a:chExt cx="1518663" cy="1588307"/>
            </a:xfrm>
          </p:grpSpPr>
          <p:grpSp>
            <p:nvGrpSpPr>
              <p:cNvPr id="10" name="组合 9"/>
              <p:cNvGrpSpPr/>
              <p:nvPr/>
            </p:nvGrpSpPr>
            <p:grpSpPr>
              <a:xfrm>
                <a:off x="8185026" y="615102"/>
                <a:ext cx="1518663" cy="1588307"/>
                <a:chOff x="2969417" y="404348"/>
                <a:chExt cx="4457700" cy="1885273"/>
              </a:xfrm>
            </p:grpSpPr>
            <p:grpSp>
              <p:nvGrpSpPr>
                <p:cNvPr id="13" name="组合 12"/>
                <p:cNvGrpSpPr/>
                <p:nvPr/>
              </p:nvGrpSpPr>
              <p:grpSpPr>
                <a:xfrm>
                  <a:off x="2969417" y="404348"/>
                  <a:ext cx="4336868" cy="1885273"/>
                  <a:chOff x="1728788" y="1800223"/>
                  <a:chExt cx="7876408" cy="3423942"/>
                </a:xfrm>
              </p:grpSpPr>
              <p:sp>
                <p:nvSpPr>
                  <p:cNvPr id="15" name="矩形 14"/>
                  <p:cNvSpPr/>
                  <p:nvPr/>
                </p:nvSpPr>
                <p:spPr>
                  <a:xfrm>
                    <a:off x="1935585" y="3390389"/>
                    <a:ext cx="7669611" cy="1833776"/>
                  </a:xfrm>
                  <a:prstGeom prst="rect">
                    <a:avLst/>
                  </a:prstGeom>
                  <a:solidFill>
                    <a:schemeClr val="tx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新魏" panose="02010800040101010101" pitchFamily="2" charset="-122"/>
                      <a:ea typeface="华文新魏" panose="02010800040101010101" pitchFamily="2" charset="-122"/>
                    </a:endParaRPr>
                  </a:p>
                </p:txBody>
              </p:sp>
              <p:sp>
                <p:nvSpPr>
                  <p:cNvPr id="16" name="矩形 15"/>
                  <p:cNvSpPr/>
                  <p:nvPr/>
                </p:nvSpPr>
                <p:spPr>
                  <a:xfrm>
                    <a:off x="1728788" y="1800223"/>
                    <a:ext cx="7669607" cy="2320387"/>
                  </a:xfrm>
                  <a:prstGeom prst="rect">
                    <a:avLst/>
                  </a:prstGeom>
                  <a:solidFill>
                    <a:schemeClr val="tx1"/>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新魏" panose="02010800040101010101" pitchFamily="2" charset="-122"/>
                      <a:ea typeface="华文新魏" panose="02010800040101010101" pitchFamily="2" charset="-122"/>
                    </a:endParaRPr>
                  </a:p>
                </p:txBody>
              </p:sp>
            </p:grpSp>
            <p:sp>
              <p:nvSpPr>
                <p:cNvPr id="14" name="矩形 13"/>
                <p:cNvSpPr/>
                <p:nvPr/>
              </p:nvSpPr>
              <p:spPr>
                <a:xfrm>
                  <a:off x="3049393" y="507751"/>
                  <a:ext cx="4377724" cy="1541914"/>
                </a:xfrm>
                <a:prstGeom prst="rect">
                  <a:avLst/>
                </a:prstGeom>
                <a:solidFill>
                  <a:srgbClr val="85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新魏" panose="02010800040101010101" pitchFamily="2" charset="-122"/>
                    <a:ea typeface="华文新魏" panose="02010800040101010101" pitchFamily="2" charset="-122"/>
                  </a:endParaRPr>
                </a:p>
              </p:txBody>
            </p:sp>
          </p:grpSp>
          <p:sp>
            <p:nvSpPr>
              <p:cNvPr id="11" name="Freeform 42"/>
              <p:cNvSpPr>
                <a:spLocks noEditPoints="1" noChangeArrowheads="1"/>
              </p:cNvSpPr>
              <p:nvPr/>
            </p:nvSpPr>
            <p:spPr bwMode="auto">
              <a:xfrm>
                <a:off x="8539144" y="917247"/>
                <a:ext cx="800766" cy="778746"/>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w="9525" cmpd="sng">
                <a:noFill/>
                <a:bevel/>
              </a:ln>
            </p:spPr>
            <p:txBody>
              <a:bodyPr/>
              <a:lstStyle/>
              <a:p>
                <a:pPr algn="ctr" fontAlgn="base">
                  <a:spcBef>
                    <a:spcPct val="0"/>
                  </a:spcBef>
                  <a:spcAft>
                    <a:spcPct val="0"/>
                  </a:spcAft>
                  <a:buFont typeface="Arial" panose="020B0604020202020204" pitchFamily="34" charset="0"/>
                  <a:buNone/>
                  <a:defRPr/>
                </a:pPr>
                <a:endParaRPr lang="zh-CN" altLang="zh-CN" sz="2000" dirty="0">
                  <a:latin typeface="华文新魏" panose="02010800040101010101" pitchFamily="2" charset="-122"/>
                  <a:ea typeface="华文新魏" panose="02010800040101010101" pitchFamily="2" charset="-122"/>
                  <a:sym typeface="Calibri" panose="020F0502020204030204" pitchFamily="34" charset="0"/>
                </a:endParaRPr>
              </a:p>
            </p:txBody>
          </p:sp>
          <p:sp>
            <p:nvSpPr>
              <p:cNvPr id="12" name="Freeform 43"/>
              <p:cNvSpPr>
                <a:spLocks noChangeArrowheads="1"/>
              </p:cNvSpPr>
              <p:nvPr/>
            </p:nvSpPr>
            <p:spPr bwMode="auto">
              <a:xfrm>
                <a:off x="8768697" y="1107674"/>
                <a:ext cx="278526" cy="384564"/>
              </a:xfrm>
              <a:custGeom>
                <a:avLst/>
                <a:gdLst>
                  <a:gd name="T0" fmla="*/ 42 w 42"/>
                  <a:gd name="T1" fmla="*/ 60 h 60"/>
                  <a:gd name="T2" fmla="*/ 42 w 42"/>
                  <a:gd name="T3" fmla="*/ 0 h 60"/>
                  <a:gd name="T4" fmla="*/ 0 w 42"/>
                  <a:gd name="T5" fmla="*/ 42 h 60"/>
                  <a:gd name="T6" fmla="*/ 42 w 42"/>
                  <a:gd name="T7" fmla="*/ 60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w="9525" cmpd="sng">
                <a:noFill/>
                <a:bevel/>
              </a:ln>
            </p:spPr>
            <p:txBody>
              <a:bodyPr/>
              <a:lstStyle/>
              <a:p>
                <a:pPr algn="ctr" fontAlgn="base">
                  <a:spcBef>
                    <a:spcPct val="0"/>
                  </a:spcBef>
                  <a:spcAft>
                    <a:spcPct val="0"/>
                  </a:spcAft>
                  <a:buFont typeface="Arial" panose="020B0604020202020204" pitchFamily="34" charset="0"/>
                  <a:buNone/>
                  <a:defRPr/>
                </a:pPr>
                <a:endParaRPr lang="zh-CN" altLang="zh-CN" sz="2000" dirty="0">
                  <a:latin typeface="华文新魏" panose="02010800040101010101" pitchFamily="2" charset="-122"/>
                  <a:ea typeface="华文新魏" panose="02010800040101010101" pitchFamily="2" charset="-122"/>
                  <a:sym typeface="Calibri" panose="020F0502020204030204" pitchFamily="34" charset="0"/>
                </a:endParaRPr>
              </a:p>
            </p:txBody>
          </p:sp>
        </p:grpSp>
        <p:sp>
          <p:nvSpPr>
            <p:cNvPr id="8" name="文本框 22"/>
            <p:cNvSpPr txBox="1">
              <a:spLocks noChangeArrowheads="1"/>
            </p:cNvSpPr>
            <p:nvPr/>
          </p:nvSpPr>
          <p:spPr bwMode="auto">
            <a:xfrm>
              <a:off x="7401017" y="1785340"/>
              <a:ext cx="3308902" cy="400110"/>
            </a:xfrm>
            <a:prstGeom prst="rect">
              <a:avLst/>
            </a:prstGeom>
            <a:noFill/>
            <a:ln>
              <a:noFill/>
            </a:ln>
          </p:spPr>
          <p:txBody>
            <a:bodyPr wrap="square">
              <a:spAutoFit/>
            </a:bodyPr>
            <a:lstStyle>
              <a:lvl1pPr/>
              <a:lvl2pPr marL="742950" indent="-285750"/>
              <a:lvl3pPr/>
              <a:lvl4pPr/>
              <a:lvl5pPr/>
              <a:lvl6pPr/>
              <a:lvl7pPr/>
              <a:lvl8pPr/>
              <a:lvl9pPr/>
            </a:lstStyle>
            <a:p>
              <a:r>
                <a:rPr lang="en-US" altLang="zh-CN" sz="2000" b="1" dirty="0">
                  <a:latin typeface="华文新魏" panose="02010800040101010101" pitchFamily="2" charset="-122"/>
                  <a:ea typeface="华文新魏" panose="02010800040101010101" pitchFamily="2" charset="-122"/>
                  <a:sym typeface="微软雅黑" panose="020B0503020204020204" pitchFamily="34" charset="-122"/>
                </a:rPr>
                <a:t>ADD TITLE HERE</a:t>
              </a:r>
              <a:endParaRPr lang="zh-CN" altLang="en-US" sz="2000" dirty="0">
                <a:latin typeface="华文新魏" panose="02010800040101010101" pitchFamily="2" charset="-122"/>
                <a:ea typeface="华文新魏" panose="02010800040101010101" pitchFamily="2" charset="-122"/>
              </a:endParaRPr>
            </a:p>
          </p:txBody>
        </p:sp>
        <p:sp>
          <p:nvSpPr>
            <p:cNvPr id="9" name="矩形 23"/>
            <p:cNvSpPr>
              <a:spLocks noChangeArrowheads="1"/>
            </p:cNvSpPr>
            <p:nvPr/>
          </p:nvSpPr>
          <p:spPr bwMode="auto">
            <a:xfrm>
              <a:off x="7456716" y="2185450"/>
              <a:ext cx="4117283" cy="954107"/>
            </a:xfrm>
            <a:prstGeom prst="rect">
              <a:avLst/>
            </a:prstGeom>
            <a:noFill/>
            <a:ln>
              <a:noFill/>
            </a:ln>
          </p:spPr>
          <p:txBody>
            <a:bodyPr wrap="square">
              <a:spAutoFit/>
            </a:bodyPr>
            <a:lstStyle/>
            <a:p>
              <a:pPr eaLnBrk="1" hangingPunct="1"/>
              <a:r>
                <a:rPr lang="en-US" sz="1400" dirty="0">
                  <a:latin typeface="华文新魏" panose="02010800040101010101" pitchFamily="2" charset="-122"/>
                  <a:ea typeface="华文新魏" panose="02010800040101010101" pitchFamily="2" charset="-122"/>
                </a:rPr>
                <a:t>hours that </a:t>
              </a:r>
              <a:r>
                <a:rPr lang="en-US" altLang="zh-CN" sz="1400" dirty="0">
                  <a:latin typeface="华文新魏" panose="02010800040101010101" pitchFamily="2" charset="-122"/>
                  <a:ea typeface="华文新魏" panose="02010800040101010101" pitchFamily="2" charset="-122"/>
                </a:rPr>
                <a:t>Just for today I will try to live through this day only and not tackle my whole life problem at once. I can do for twelve hours that</a:t>
              </a:r>
              <a:endParaRPr lang="zh-CN" altLang="en-US" sz="1400" dirty="0">
                <a:latin typeface="华文新魏" panose="02010800040101010101" pitchFamily="2" charset="-122"/>
                <a:ea typeface="华文新魏" panose="02010800040101010101" pitchFamily="2" charset="-122"/>
              </a:endParaRPr>
            </a:p>
            <a:p>
              <a:pPr eaLnBrk="1" hangingPunct="1"/>
              <a:endParaRPr lang="zh-CN" altLang="en-US" sz="1400" dirty="0">
                <a:latin typeface="华文新魏" panose="02010800040101010101" pitchFamily="2" charset="-122"/>
                <a:ea typeface="华文新魏" panose="02010800040101010101" pitchFamily="2" charset="-122"/>
              </a:endParaRPr>
            </a:p>
          </p:txBody>
        </p:sp>
      </p:grpSp>
      <p:grpSp>
        <p:nvGrpSpPr>
          <p:cNvPr id="17" name="组合 16"/>
          <p:cNvGrpSpPr/>
          <p:nvPr/>
        </p:nvGrpSpPr>
        <p:grpSpPr>
          <a:xfrm>
            <a:off x="4916620" y="4121397"/>
            <a:ext cx="5643932" cy="1364756"/>
            <a:chOff x="5985766" y="4129111"/>
            <a:chExt cx="5643932" cy="1364756"/>
          </a:xfrm>
        </p:grpSpPr>
        <p:grpSp>
          <p:nvGrpSpPr>
            <p:cNvPr id="18" name="组合 17"/>
            <p:cNvGrpSpPr/>
            <p:nvPr/>
          </p:nvGrpSpPr>
          <p:grpSpPr>
            <a:xfrm>
              <a:off x="5985766" y="4129111"/>
              <a:ext cx="1214229" cy="1265137"/>
              <a:chOff x="2354228" y="615102"/>
              <a:chExt cx="1518663" cy="1588307"/>
            </a:xfrm>
          </p:grpSpPr>
          <p:grpSp>
            <p:nvGrpSpPr>
              <p:cNvPr id="21" name="组合 20"/>
              <p:cNvGrpSpPr/>
              <p:nvPr/>
            </p:nvGrpSpPr>
            <p:grpSpPr>
              <a:xfrm>
                <a:off x="2354228" y="615102"/>
                <a:ext cx="1518663" cy="1588307"/>
                <a:chOff x="2969417" y="404348"/>
                <a:chExt cx="4457700" cy="1885273"/>
              </a:xfrm>
            </p:grpSpPr>
            <p:grpSp>
              <p:nvGrpSpPr>
                <p:cNvPr id="24" name="组合 23"/>
                <p:cNvGrpSpPr/>
                <p:nvPr/>
              </p:nvGrpSpPr>
              <p:grpSpPr>
                <a:xfrm>
                  <a:off x="2969417" y="404348"/>
                  <a:ext cx="4336868" cy="1885273"/>
                  <a:chOff x="1728788" y="1800223"/>
                  <a:chExt cx="7876408" cy="3423942"/>
                </a:xfrm>
              </p:grpSpPr>
              <p:sp>
                <p:nvSpPr>
                  <p:cNvPr id="26" name="矩形 25"/>
                  <p:cNvSpPr/>
                  <p:nvPr/>
                </p:nvSpPr>
                <p:spPr>
                  <a:xfrm>
                    <a:off x="1935585" y="3390389"/>
                    <a:ext cx="7669611" cy="1833776"/>
                  </a:xfrm>
                  <a:prstGeom prst="rect">
                    <a:avLst/>
                  </a:prstGeom>
                  <a:solidFill>
                    <a:schemeClr val="tx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新魏" panose="02010800040101010101" pitchFamily="2" charset="-122"/>
                      <a:ea typeface="华文新魏" panose="02010800040101010101" pitchFamily="2" charset="-122"/>
                    </a:endParaRPr>
                  </a:p>
                </p:txBody>
              </p:sp>
              <p:sp>
                <p:nvSpPr>
                  <p:cNvPr id="27" name="矩形 26"/>
                  <p:cNvSpPr/>
                  <p:nvPr/>
                </p:nvSpPr>
                <p:spPr>
                  <a:xfrm>
                    <a:off x="1728788" y="1800223"/>
                    <a:ext cx="7669607" cy="2320387"/>
                  </a:xfrm>
                  <a:prstGeom prst="rect">
                    <a:avLst/>
                  </a:prstGeom>
                  <a:solidFill>
                    <a:schemeClr val="tx1"/>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新魏" panose="02010800040101010101" pitchFamily="2" charset="-122"/>
                      <a:ea typeface="华文新魏" panose="02010800040101010101" pitchFamily="2" charset="-122"/>
                    </a:endParaRPr>
                  </a:p>
                </p:txBody>
              </p:sp>
            </p:grpSp>
            <p:sp>
              <p:nvSpPr>
                <p:cNvPr id="25" name="矩形 24"/>
                <p:cNvSpPr/>
                <p:nvPr/>
              </p:nvSpPr>
              <p:spPr>
                <a:xfrm>
                  <a:off x="3049393" y="507751"/>
                  <a:ext cx="4377724" cy="1541914"/>
                </a:xfrm>
                <a:prstGeom prst="rect">
                  <a:avLst/>
                </a:prstGeom>
                <a:solidFill>
                  <a:srgbClr val="FCD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新魏" panose="02010800040101010101" pitchFamily="2" charset="-122"/>
                    <a:ea typeface="华文新魏" panose="02010800040101010101" pitchFamily="2" charset="-122"/>
                  </a:endParaRPr>
                </a:p>
              </p:txBody>
            </p:sp>
          </p:grpSp>
          <p:sp>
            <p:nvSpPr>
              <p:cNvPr id="22" name="Freeform 170"/>
              <p:cNvSpPr>
                <a:spLocks noChangeArrowheads="1"/>
              </p:cNvSpPr>
              <p:nvPr/>
            </p:nvSpPr>
            <p:spPr bwMode="auto">
              <a:xfrm>
                <a:off x="2928938" y="1280392"/>
                <a:ext cx="400050" cy="369368"/>
              </a:xfrm>
              <a:custGeom>
                <a:avLst/>
                <a:gdLst>
                  <a:gd name="T0" fmla="*/ 45 w 90"/>
                  <a:gd name="T1" fmla="*/ 83 h 83"/>
                  <a:gd name="T2" fmla="*/ 90 w 90"/>
                  <a:gd name="T3" fmla="*/ 0 h 83"/>
                  <a:gd name="T4" fmla="*/ 0 w 90"/>
                  <a:gd name="T5" fmla="*/ 0 h 83"/>
                  <a:gd name="T6" fmla="*/ 45 w 90"/>
                  <a:gd name="T7" fmla="*/ 83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w="9525" cmpd="sng">
                <a:noFill/>
                <a:bevel/>
              </a:ln>
            </p:spPr>
            <p:txBody>
              <a:bodyPr/>
              <a:lstStyle/>
              <a:p>
                <a:pPr algn="ctr" fontAlgn="base">
                  <a:spcBef>
                    <a:spcPct val="0"/>
                  </a:spcBef>
                  <a:spcAft>
                    <a:spcPct val="0"/>
                  </a:spcAft>
                  <a:buFont typeface="Arial" panose="020B0604020202020204" pitchFamily="34" charset="0"/>
                  <a:buNone/>
                  <a:defRPr/>
                </a:pPr>
                <a:endParaRPr lang="zh-CN" altLang="zh-CN" sz="2000" dirty="0">
                  <a:latin typeface="华文新魏" panose="02010800040101010101" pitchFamily="2" charset="-122"/>
                  <a:ea typeface="华文新魏" panose="02010800040101010101" pitchFamily="2" charset="-122"/>
                  <a:sym typeface="Calibri" panose="020F0502020204030204" pitchFamily="34" charset="0"/>
                </a:endParaRPr>
              </a:p>
            </p:txBody>
          </p:sp>
          <p:sp>
            <p:nvSpPr>
              <p:cNvPr id="23" name="Freeform 171"/>
              <p:cNvSpPr>
                <a:spLocks noChangeArrowheads="1"/>
              </p:cNvSpPr>
              <p:nvPr/>
            </p:nvSpPr>
            <p:spPr bwMode="auto">
              <a:xfrm>
                <a:off x="2928938" y="1130648"/>
                <a:ext cx="400050" cy="126451"/>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w="9525" cmpd="sng">
                <a:noFill/>
                <a:bevel/>
              </a:ln>
            </p:spPr>
            <p:txBody>
              <a:bodyPr/>
              <a:lstStyle/>
              <a:p>
                <a:pPr algn="ctr" fontAlgn="base">
                  <a:spcBef>
                    <a:spcPct val="0"/>
                  </a:spcBef>
                  <a:spcAft>
                    <a:spcPct val="0"/>
                  </a:spcAft>
                  <a:buFont typeface="Arial" panose="020B0604020202020204" pitchFamily="34" charset="0"/>
                  <a:buNone/>
                  <a:defRPr/>
                </a:pPr>
                <a:endParaRPr lang="zh-CN" altLang="zh-CN" sz="2000" dirty="0">
                  <a:latin typeface="华文新魏" panose="02010800040101010101" pitchFamily="2" charset="-122"/>
                  <a:ea typeface="华文新魏" panose="02010800040101010101" pitchFamily="2" charset="-122"/>
                  <a:sym typeface="Calibri" panose="020F0502020204030204" pitchFamily="34" charset="0"/>
                </a:endParaRPr>
              </a:p>
            </p:txBody>
          </p:sp>
        </p:grpSp>
        <p:sp>
          <p:nvSpPr>
            <p:cNvPr id="19" name="文本框 18"/>
            <p:cNvSpPr txBox="1">
              <a:spLocks noChangeArrowheads="1"/>
            </p:cNvSpPr>
            <p:nvPr/>
          </p:nvSpPr>
          <p:spPr bwMode="auto">
            <a:xfrm>
              <a:off x="7456716" y="4139650"/>
              <a:ext cx="3308902" cy="400110"/>
            </a:xfrm>
            <a:prstGeom prst="rect">
              <a:avLst/>
            </a:prstGeom>
            <a:noFill/>
            <a:ln>
              <a:noFill/>
            </a:ln>
          </p:spPr>
          <p:txBody>
            <a:bodyPr wrap="square">
              <a:spAutoFit/>
            </a:bodyPr>
            <a:lstStyle>
              <a:lvl1pPr/>
              <a:lvl2pPr marL="742950" indent="-285750"/>
              <a:lvl3pPr/>
              <a:lvl4pPr/>
              <a:lvl5pPr/>
              <a:lvl6pPr/>
              <a:lvl7pPr/>
              <a:lvl8pPr/>
              <a:lvl9pPr/>
            </a:lstStyle>
            <a:p>
              <a:r>
                <a:rPr lang="en-US" altLang="zh-CN" sz="2000" b="1" dirty="0">
                  <a:latin typeface="华文新魏" panose="02010800040101010101" pitchFamily="2" charset="-122"/>
                  <a:ea typeface="华文新魏" panose="02010800040101010101" pitchFamily="2" charset="-122"/>
                  <a:sym typeface="微软雅黑" panose="020B0503020204020204" pitchFamily="34" charset="-122"/>
                </a:rPr>
                <a:t>ADD TITLE HERE</a:t>
              </a:r>
              <a:endParaRPr lang="zh-CN" altLang="en-US" sz="2000" dirty="0">
                <a:latin typeface="华文新魏" panose="02010800040101010101" pitchFamily="2" charset="-122"/>
                <a:ea typeface="华文新魏" panose="02010800040101010101" pitchFamily="2" charset="-122"/>
              </a:endParaRPr>
            </a:p>
          </p:txBody>
        </p:sp>
        <p:sp>
          <p:nvSpPr>
            <p:cNvPr id="20" name="矩形 19"/>
            <p:cNvSpPr>
              <a:spLocks noChangeArrowheads="1"/>
            </p:cNvSpPr>
            <p:nvPr/>
          </p:nvSpPr>
          <p:spPr bwMode="auto">
            <a:xfrm>
              <a:off x="7512415" y="4539760"/>
              <a:ext cx="4117283" cy="954107"/>
            </a:xfrm>
            <a:prstGeom prst="rect">
              <a:avLst/>
            </a:prstGeom>
            <a:noFill/>
            <a:ln>
              <a:noFill/>
            </a:ln>
          </p:spPr>
          <p:txBody>
            <a:bodyPr wrap="square">
              <a:spAutoFit/>
            </a:bodyPr>
            <a:lstStyle/>
            <a:p>
              <a:pPr eaLnBrk="1" hangingPunct="1"/>
              <a:r>
                <a:rPr lang="en-US" sz="1400" dirty="0">
                  <a:latin typeface="华文新魏" panose="02010800040101010101" pitchFamily="2" charset="-122"/>
                  <a:ea typeface="华文新魏" panose="02010800040101010101" pitchFamily="2" charset="-122"/>
                </a:rPr>
                <a:t>hours that </a:t>
              </a:r>
              <a:r>
                <a:rPr lang="en-US" altLang="zh-CN" sz="1400" dirty="0">
                  <a:latin typeface="华文新魏" panose="02010800040101010101" pitchFamily="2" charset="-122"/>
                  <a:ea typeface="华文新魏" panose="02010800040101010101" pitchFamily="2" charset="-122"/>
                </a:rPr>
                <a:t>Just for today I will try to live through this day only and not tackle my whole life problem at once. I can do for twelve hours that</a:t>
              </a:r>
              <a:endParaRPr lang="zh-CN" altLang="en-US" sz="1400" dirty="0">
                <a:latin typeface="华文新魏" panose="02010800040101010101" pitchFamily="2" charset="-122"/>
                <a:ea typeface="华文新魏" panose="02010800040101010101" pitchFamily="2" charset="-122"/>
              </a:endParaRPr>
            </a:p>
            <a:p>
              <a:pPr eaLnBrk="1" hangingPunct="1"/>
              <a:endParaRPr lang="zh-CN" altLang="en-US" sz="1400" dirty="0">
                <a:latin typeface="华文新魏" panose="02010800040101010101" pitchFamily="2" charset="-122"/>
                <a:ea typeface="华文新魏" panose="0201080004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64235" y="309489"/>
            <a:ext cx="11366694" cy="6175352"/>
          </a:xfrm>
          <a:prstGeom prst="roundRect">
            <a:avLst/>
          </a:prstGeom>
          <a:noFill/>
          <a:ln>
            <a:solidFill>
              <a:srgbClr val="85B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email"/>
          <a:srcRect/>
          <a:stretch>
            <a:fillRect/>
          </a:stretch>
        </p:blipFill>
        <p:spPr>
          <a:xfrm>
            <a:off x="9705703" y="5376144"/>
            <a:ext cx="1999623" cy="1333780"/>
          </a:xfrm>
          <a:prstGeom prst="rect">
            <a:avLst/>
          </a:prstGeom>
        </p:spPr>
      </p:pic>
      <p:cxnSp>
        <p:nvCxnSpPr>
          <p:cNvPr id="6" name="Straight Connector 69@|9FFC:0|FBC:0|LFC:9868950|LBC:16777215"/>
          <p:cNvCxnSpPr/>
          <p:nvPr/>
        </p:nvCxnSpPr>
        <p:spPr>
          <a:xfrm flipV="1">
            <a:off x="2340778" y="3178942"/>
            <a:ext cx="0" cy="471487"/>
          </a:xfrm>
          <a:prstGeom prst="line">
            <a:avLst/>
          </a:prstGeom>
          <a:ln w="12700" cap="flat" cmpd="sng">
            <a:solidFill>
              <a:schemeClr val="tx1"/>
            </a:solidFill>
            <a:prstDash val="solid"/>
            <a:headEnd type="none" w="med" len="med"/>
            <a:tailEnd type="none" w="med" len="med"/>
          </a:ln>
        </p:spPr>
      </p:cxnSp>
      <p:cxnSp>
        <p:nvCxnSpPr>
          <p:cNvPr id="7" name="Straight Connector 70@|9FFC:0|FBC:0|LFC:9868950|LBC:16777215"/>
          <p:cNvCxnSpPr/>
          <p:nvPr/>
        </p:nvCxnSpPr>
        <p:spPr>
          <a:xfrm flipV="1">
            <a:off x="4861728" y="3178942"/>
            <a:ext cx="0" cy="471487"/>
          </a:xfrm>
          <a:prstGeom prst="line">
            <a:avLst/>
          </a:prstGeom>
          <a:ln w="12700" cap="flat" cmpd="sng">
            <a:solidFill>
              <a:schemeClr val="tx1"/>
            </a:solidFill>
            <a:prstDash val="solid"/>
            <a:headEnd type="none" w="med" len="med"/>
            <a:tailEnd type="none" w="med" len="med"/>
          </a:ln>
        </p:spPr>
      </p:cxnSp>
      <p:cxnSp>
        <p:nvCxnSpPr>
          <p:cNvPr id="8" name="Straight Connector 71@|9FFC:0|FBC:0|LFC:9868950|LBC:16777215"/>
          <p:cNvCxnSpPr/>
          <p:nvPr/>
        </p:nvCxnSpPr>
        <p:spPr>
          <a:xfrm flipV="1">
            <a:off x="7384265" y="3178942"/>
            <a:ext cx="0" cy="471487"/>
          </a:xfrm>
          <a:prstGeom prst="line">
            <a:avLst/>
          </a:prstGeom>
          <a:ln w="12700" cap="flat" cmpd="sng">
            <a:solidFill>
              <a:schemeClr val="tx1"/>
            </a:solidFill>
            <a:prstDash val="solid"/>
            <a:headEnd type="none" w="med" len="med"/>
            <a:tailEnd type="none" w="med" len="med"/>
          </a:ln>
        </p:spPr>
      </p:cxnSp>
      <p:cxnSp>
        <p:nvCxnSpPr>
          <p:cNvPr id="9" name="Straight Connector 72@|9FFC:0|FBC:0|LFC:9868950|LBC:16777215"/>
          <p:cNvCxnSpPr/>
          <p:nvPr/>
        </p:nvCxnSpPr>
        <p:spPr>
          <a:xfrm flipV="1">
            <a:off x="9890928" y="3178942"/>
            <a:ext cx="0" cy="471487"/>
          </a:xfrm>
          <a:prstGeom prst="line">
            <a:avLst/>
          </a:prstGeom>
          <a:ln w="12700" cap="flat" cmpd="sng">
            <a:solidFill>
              <a:schemeClr val="tx1"/>
            </a:solidFill>
            <a:prstDash val="solid"/>
            <a:headEnd type="none" w="med" len="med"/>
            <a:tailEnd type="none" w="med" len="med"/>
          </a:ln>
        </p:spPr>
      </p:cxnSp>
      <p:cxnSp>
        <p:nvCxnSpPr>
          <p:cNvPr id="10" name="Straight Connector 73@|9FFC:0|FBC:0|LFC:9868950|LBC:16777215"/>
          <p:cNvCxnSpPr/>
          <p:nvPr/>
        </p:nvCxnSpPr>
        <p:spPr>
          <a:xfrm>
            <a:off x="2340778" y="3178942"/>
            <a:ext cx="7550150" cy="0"/>
          </a:xfrm>
          <a:prstGeom prst="line">
            <a:avLst/>
          </a:prstGeom>
          <a:ln w="12700" cap="flat" cmpd="sng">
            <a:solidFill>
              <a:schemeClr val="tx1"/>
            </a:solidFill>
            <a:prstDash val="solid"/>
            <a:headEnd type="none" w="med" len="med"/>
            <a:tailEnd type="none" w="med" len="med"/>
          </a:ln>
        </p:spPr>
      </p:cxnSp>
      <p:sp>
        <p:nvSpPr>
          <p:cNvPr id="11" name="Freeform 367"/>
          <p:cNvSpPr>
            <a:spLocks noEditPoints="1"/>
          </p:cNvSpPr>
          <p:nvPr/>
        </p:nvSpPr>
        <p:spPr>
          <a:xfrm>
            <a:off x="5934878" y="2032767"/>
            <a:ext cx="377825" cy="403225"/>
          </a:xfrm>
          <a:custGeom>
            <a:avLst/>
            <a:gdLst/>
            <a:ahLst/>
            <a:cxnLst>
              <a:cxn ang="0">
                <a:pos x="352543" y="268817"/>
              </a:cxn>
              <a:cxn ang="0">
                <a:pos x="328666" y="292618"/>
              </a:cxn>
              <a:cxn ang="0">
                <a:pos x="328666" y="295418"/>
              </a:cxn>
              <a:cxn ang="0">
                <a:pos x="282315" y="326220"/>
              </a:cxn>
              <a:cxn ang="0">
                <a:pos x="224729" y="336021"/>
              </a:cxn>
              <a:cxn ang="0">
                <a:pos x="207874" y="261816"/>
              </a:cxn>
              <a:cxn ang="0">
                <a:pos x="205065" y="169411"/>
              </a:cxn>
              <a:cxn ang="0">
                <a:pos x="271079" y="169411"/>
              </a:cxn>
              <a:cxn ang="0">
                <a:pos x="296361" y="163810"/>
              </a:cxn>
              <a:cxn ang="0">
                <a:pos x="311811" y="172211"/>
              </a:cxn>
              <a:cxn ang="0">
                <a:pos x="331475" y="152609"/>
              </a:cxn>
              <a:cxn ang="0">
                <a:pos x="311811" y="133008"/>
              </a:cxn>
              <a:cxn ang="0">
                <a:pos x="294956" y="141409"/>
              </a:cxn>
              <a:cxn ang="0">
                <a:pos x="203660" y="141409"/>
              </a:cxn>
              <a:cxn ang="0">
                <a:pos x="202256" y="95206"/>
              </a:cxn>
              <a:cxn ang="0">
                <a:pos x="237370" y="49003"/>
              </a:cxn>
              <a:cxn ang="0">
                <a:pos x="188210" y="0"/>
              </a:cxn>
              <a:cxn ang="0">
                <a:pos x="139051" y="49003"/>
              </a:cxn>
              <a:cxn ang="0">
                <a:pos x="174165" y="95206"/>
              </a:cxn>
              <a:cxn ang="0">
                <a:pos x="172760" y="141409"/>
              </a:cxn>
              <a:cxn ang="0">
                <a:pos x="81464" y="141409"/>
              </a:cxn>
              <a:cxn ang="0">
                <a:pos x="64609" y="133008"/>
              </a:cxn>
              <a:cxn ang="0">
                <a:pos x="44946" y="152609"/>
              </a:cxn>
              <a:cxn ang="0">
                <a:pos x="64609" y="172211"/>
              </a:cxn>
              <a:cxn ang="0">
                <a:pos x="80060" y="163810"/>
              </a:cxn>
              <a:cxn ang="0">
                <a:pos x="106746" y="169411"/>
              </a:cxn>
              <a:cxn ang="0">
                <a:pos x="171356" y="169411"/>
              </a:cxn>
              <a:cxn ang="0">
                <a:pos x="168546" y="261816"/>
              </a:cxn>
              <a:cxn ang="0">
                <a:pos x="153096" y="334621"/>
              </a:cxn>
              <a:cxn ang="0">
                <a:pos x="82869" y="317820"/>
              </a:cxn>
              <a:cxn ang="0">
                <a:pos x="47755" y="296818"/>
              </a:cxn>
              <a:cxn ang="0">
                <a:pos x="49159" y="292618"/>
              </a:cxn>
              <a:cxn ang="0">
                <a:pos x="23877" y="268817"/>
              </a:cxn>
              <a:cxn ang="0">
                <a:pos x="0" y="292618"/>
              </a:cxn>
              <a:cxn ang="0">
                <a:pos x="23877" y="317820"/>
              </a:cxn>
              <a:cxn ang="0">
                <a:pos x="29496" y="316420"/>
              </a:cxn>
              <a:cxn ang="0">
                <a:pos x="67419" y="345821"/>
              </a:cxn>
              <a:cxn ang="0">
                <a:pos x="143264" y="382224"/>
              </a:cxn>
              <a:cxn ang="0">
                <a:pos x="189615" y="403225"/>
              </a:cxn>
              <a:cxn ang="0">
                <a:pos x="233156" y="382224"/>
              </a:cxn>
              <a:cxn ang="0">
                <a:pos x="309002" y="345821"/>
              </a:cxn>
              <a:cxn ang="0">
                <a:pos x="346925" y="316420"/>
              </a:cxn>
              <a:cxn ang="0">
                <a:pos x="352543" y="317820"/>
              </a:cxn>
              <a:cxn ang="0">
                <a:pos x="377825" y="292618"/>
              </a:cxn>
              <a:cxn ang="0">
                <a:pos x="352543" y="268817"/>
              </a:cxn>
              <a:cxn ang="0">
                <a:pos x="161524" y="49003"/>
              </a:cxn>
              <a:cxn ang="0">
                <a:pos x="188210" y="22401"/>
              </a:cxn>
              <a:cxn ang="0">
                <a:pos x="213492" y="49003"/>
              </a:cxn>
              <a:cxn ang="0">
                <a:pos x="188210" y="74205"/>
              </a:cxn>
              <a:cxn ang="0">
                <a:pos x="161524" y="49003"/>
              </a:cxn>
            </a:cxnLst>
            <a:rect l="0" t="0" r="0" b="0"/>
            <a:pathLst>
              <a:path w="269" h="288">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solidFill>
            <a:schemeClr val="bg1">
              <a:alpha val="100000"/>
            </a:schemeClr>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华文新魏" panose="02010800040101010101" pitchFamily="2" charset="-122"/>
              <a:ea typeface="华文新魏" panose="02010800040101010101" pitchFamily="2" charset="-122"/>
            </a:endParaRPr>
          </a:p>
        </p:txBody>
      </p:sp>
      <p:sp>
        <p:nvSpPr>
          <p:cNvPr id="12" name="文本框 11"/>
          <p:cNvSpPr txBox="1">
            <a:spLocks noChangeArrowheads="1"/>
          </p:cNvSpPr>
          <p:nvPr/>
        </p:nvSpPr>
        <p:spPr bwMode="auto">
          <a:xfrm>
            <a:off x="1201840" y="3780601"/>
            <a:ext cx="207784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solidFill>
                  <a:srgbClr val="FE8903"/>
                </a:solidFill>
                <a:latin typeface="华文新魏" panose="02010800040101010101" pitchFamily="2" charset="-122"/>
                <a:ea typeface="华文新魏" panose="02010800040101010101" pitchFamily="2" charset="-122"/>
                <a:cs typeface="Open Sans" panose="020B0606030504020204" pitchFamily="34" charset="0"/>
              </a:rPr>
              <a:t>STEP 01</a:t>
            </a:r>
            <a:endParaRPr lang="zh-CN" altLang="en-US" sz="2000" b="1" dirty="0">
              <a:solidFill>
                <a:srgbClr val="FE8903"/>
              </a:solidFill>
              <a:latin typeface="华文新魏" panose="02010800040101010101" pitchFamily="2" charset="-122"/>
              <a:ea typeface="华文新魏" panose="02010800040101010101" pitchFamily="2" charset="-122"/>
              <a:cs typeface="Open Sans" panose="020B0606030504020204" pitchFamily="34" charset="0"/>
            </a:endParaRPr>
          </a:p>
        </p:txBody>
      </p:sp>
      <p:sp>
        <p:nvSpPr>
          <p:cNvPr id="13" name="TextBox 13"/>
          <p:cNvSpPr txBox="1"/>
          <p:nvPr/>
        </p:nvSpPr>
        <p:spPr>
          <a:xfrm>
            <a:off x="1105598" y="4191672"/>
            <a:ext cx="2270329" cy="1200329"/>
          </a:xfrm>
          <a:prstGeom prst="rect">
            <a:avLst/>
          </a:prstGeom>
          <a:noFill/>
        </p:spPr>
        <p:txBody>
          <a:bodyPr wrap="square" rtlCol="0">
            <a:spAutoFit/>
          </a:bodyPr>
          <a:lstStyle/>
          <a:p>
            <a:pPr algn="ctr">
              <a:lnSpc>
                <a:spcPct val="150000"/>
              </a:lnSpc>
              <a:buClr>
                <a:srgbClr val="CC0099"/>
              </a:buClr>
            </a:pPr>
            <a:r>
              <a:rPr lang="en-US" altLang="zh-CN" sz="1200" dirty="0">
                <a:latin typeface="华文新魏" panose="02010800040101010101" pitchFamily="2" charset="-122"/>
                <a:ea typeface="华文新魏" panose="02010800040101010101" pitchFamily="2" charset="-122"/>
              </a:rPr>
              <a:t>Just for today I will try to live through this day only and not tackle my whole life problem at once</a:t>
            </a:r>
          </a:p>
        </p:txBody>
      </p:sp>
      <p:sp>
        <p:nvSpPr>
          <p:cNvPr id="14" name="文本框 13"/>
          <p:cNvSpPr txBox="1">
            <a:spLocks noChangeArrowheads="1"/>
          </p:cNvSpPr>
          <p:nvPr/>
        </p:nvSpPr>
        <p:spPr bwMode="auto">
          <a:xfrm>
            <a:off x="3760791" y="3780601"/>
            <a:ext cx="207784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solidFill>
                  <a:srgbClr val="FE8903"/>
                </a:solidFill>
                <a:latin typeface="华文新魏" panose="02010800040101010101" pitchFamily="2" charset="-122"/>
                <a:ea typeface="华文新魏" panose="02010800040101010101" pitchFamily="2" charset="-122"/>
                <a:cs typeface="Open Sans" panose="020B0606030504020204" pitchFamily="34" charset="0"/>
              </a:rPr>
              <a:t>STEP 02</a:t>
            </a:r>
            <a:endParaRPr lang="zh-CN" altLang="en-US" sz="2000" b="1" dirty="0">
              <a:solidFill>
                <a:srgbClr val="FE8903"/>
              </a:solidFill>
              <a:latin typeface="华文新魏" panose="02010800040101010101" pitchFamily="2" charset="-122"/>
              <a:ea typeface="华文新魏" panose="02010800040101010101" pitchFamily="2" charset="-122"/>
              <a:cs typeface="Open Sans" panose="020B0606030504020204" pitchFamily="34" charset="0"/>
            </a:endParaRPr>
          </a:p>
        </p:txBody>
      </p:sp>
      <p:sp>
        <p:nvSpPr>
          <p:cNvPr id="15" name="TextBox 13"/>
          <p:cNvSpPr txBox="1"/>
          <p:nvPr/>
        </p:nvSpPr>
        <p:spPr>
          <a:xfrm>
            <a:off x="3664549" y="4191672"/>
            <a:ext cx="2270329" cy="1200329"/>
          </a:xfrm>
          <a:prstGeom prst="rect">
            <a:avLst/>
          </a:prstGeom>
          <a:noFill/>
        </p:spPr>
        <p:txBody>
          <a:bodyPr wrap="square" rtlCol="0">
            <a:spAutoFit/>
          </a:bodyPr>
          <a:lstStyle/>
          <a:p>
            <a:pPr algn="ctr">
              <a:lnSpc>
                <a:spcPct val="150000"/>
              </a:lnSpc>
              <a:buClr>
                <a:srgbClr val="CC0099"/>
              </a:buClr>
            </a:pPr>
            <a:r>
              <a:rPr lang="en-US" altLang="zh-CN" sz="1200" dirty="0">
                <a:latin typeface="华文新魏" panose="02010800040101010101" pitchFamily="2" charset="-122"/>
                <a:ea typeface="华文新魏" panose="02010800040101010101" pitchFamily="2" charset="-122"/>
              </a:rPr>
              <a:t>Just for today I will try to live through this day only and not tackle my whole life problem at once</a:t>
            </a:r>
          </a:p>
        </p:txBody>
      </p:sp>
      <p:sp>
        <p:nvSpPr>
          <p:cNvPr id="16" name="文本框 15"/>
          <p:cNvSpPr txBox="1">
            <a:spLocks noChangeArrowheads="1"/>
          </p:cNvSpPr>
          <p:nvPr/>
        </p:nvSpPr>
        <p:spPr bwMode="auto">
          <a:xfrm>
            <a:off x="6223500" y="3791562"/>
            <a:ext cx="207784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solidFill>
                  <a:srgbClr val="FE8903"/>
                </a:solidFill>
                <a:latin typeface="华文新魏" panose="02010800040101010101" pitchFamily="2" charset="-122"/>
                <a:ea typeface="华文新魏" panose="02010800040101010101" pitchFamily="2" charset="-122"/>
                <a:cs typeface="Open Sans" panose="020B0606030504020204" pitchFamily="34" charset="0"/>
              </a:rPr>
              <a:t>STEP 03</a:t>
            </a:r>
            <a:endParaRPr lang="zh-CN" altLang="en-US" sz="2000" b="1" dirty="0">
              <a:solidFill>
                <a:srgbClr val="FE8903"/>
              </a:solidFill>
              <a:latin typeface="华文新魏" panose="02010800040101010101" pitchFamily="2" charset="-122"/>
              <a:ea typeface="华文新魏" panose="02010800040101010101" pitchFamily="2" charset="-122"/>
              <a:cs typeface="Open Sans" panose="020B0606030504020204" pitchFamily="34" charset="0"/>
            </a:endParaRPr>
          </a:p>
        </p:txBody>
      </p:sp>
      <p:sp>
        <p:nvSpPr>
          <p:cNvPr id="17" name="TextBox 13"/>
          <p:cNvSpPr txBox="1"/>
          <p:nvPr/>
        </p:nvSpPr>
        <p:spPr>
          <a:xfrm>
            <a:off x="6127258" y="4202633"/>
            <a:ext cx="2270329" cy="1200329"/>
          </a:xfrm>
          <a:prstGeom prst="rect">
            <a:avLst/>
          </a:prstGeom>
          <a:noFill/>
        </p:spPr>
        <p:txBody>
          <a:bodyPr wrap="square" rtlCol="0">
            <a:spAutoFit/>
          </a:bodyPr>
          <a:lstStyle/>
          <a:p>
            <a:pPr algn="ctr">
              <a:lnSpc>
                <a:spcPct val="150000"/>
              </a:lnSpc>
              <a:buClr>
                <a:srgbClr val="CC0099"/>
              </a:buClr>
            </a:pPr>
            <a:r>
              <a:rPr lang="en-US" altLang="zh-CN" sz="1200" dirty="0">
                <a:latin typeface="华文新魏" panose="02010800040101010101" pitchFamily="2" charset="-122"/>
                <a:ea typeface="华文新魏" panose="02010800040101010101" pitchFamily="2" charset="-122"/>
              </a:rPr>
              <a:t>Just for today I will try to live through this day only and not tackle my whole life problem at once</a:t>
            </a:r>
          </a:p>
        </p:txBody>
      </p:sp>
      <p:sp>
        <p:nvSpPr>
          <p:cNvPr id="18" name="文本框 17"/>
          <p:cNvSpPr txBox="1">
            <a:spLocks noChangeArrowheads="1"/>
          </p:cNvSpPr>
          <p:nvPr/>
        </p:nvSpPr>
        <p:spPr bwMode="auto">
          <a:xfrm>
            <a:off x="8852005" y="3780601"/>
            <a:ext cx="2077846" cy="400110"/>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sz="2000" b="1" dirty="0">
                <a:solidFill>
                  <a:srgbClr val="FE8903"/>
                </a:solidFill>
                <a:latin typeface="华文新魏" panose="02010800040101010101" pitchFamily="2" charset="-122"/>
                <a:ea typeface="华文新魏" panose="02010800040101010101" pitchFamily="2" charset="-122"/>
                <a:cs typeface="Open Sans" panose="020B0606030504020204" pitchFamily="34" charset="0"/>
              </a:rPr>
              <a:t>STEP 04</a:t>
            </a:r>
            <a:endParaRPr lang="zh-CN" altLang="en-US" sz="2000" b="1" dirty="0">
              <a:solidFill>
                <a:srgbClr val="FE8903"/>
              </a:solidFill>
              <a:latin typeface="华文新魏" panose="02010800040101010101" pitchFamily="2" charset="-122"/>
              <a:ea typeface="华文新魏" panose="02010800040101010101" pitchFamily="2" charset="-122"/>
              <a:cs typeface="Open Sans" panose="020B0606030504020204" pitchFamily="34" charset="0"/>
            </a:endParaRPr>
          </a:p>
        </p:txBody>
      </p:sp>
      <p:sp>
        <p:nvSpPr>
          <p:cNvPr id="19" name="TextBox 13"/>
          <p:cNvSpPr txBox="1"/>
          <p:nvPr/>
        </p:nvSpPr>
        <p:spPr>
          <a:xfrm>
            <a:off x="8755763" y="4191672"/>
            <a:ext cx="2270329" cy="1200329"/>
          </a:xfrm>
          <a:prstGeom prst="rect">
            <a:avLst/>
          </a:prstGeom>
          <a:noFill/>
        </p:spPr>
        <p:txBody>
          <a:bodyPr wrap="square" rtlCol="0">
            <a:spAutoFit/>
          </a:bodyPr>
          <a:lstStyle/>
          <a:p>
            <a:pPr algn="ctr">
              <a:lnSpc>
                <a:spcPct val="150000"/>
              </a:lnSpc>
              <a:buClr>
                <a:srgbClr val="CC0099"/>
              </a:buClr>
            </a:pPr>
            <a:r>
              <a:rPr lang="en-US" altLang="zh-CN" sz="1200" dirty="0">
                <a:latin typeface="华文新魏" panose="02010800040101010101" pitchFamily="2" charset="-122"/>
                <a:ea typeface="华文新魏" panose="02010800040101010101" pitchFamily="2" charset="-122"/>
              </a:rPr>
              <a:t>Just for today I will try to live through this day only and not tackle my whole life problem at once</a:t>
            </a:r>
          </a:p>
        </p:txBody>
      </p:sp>
      <p:sp>
        <p:nvSpPr>
          <p:cNvPr id="20" name="文本框 22"/>
          <p:cNvSpPr txBox="1">
            <a:spLocks noChangeArrowheads="1"/>
          </p:cNvSpPr>
          <p:nvPr/>
        </p:nvSpPr>
        <p:spPr bwMode="auto">
          <a:xfrm>
            <a:off x="4405148" y="1357126"/>
            <a:ext cx="3483596" cy="369332"/>
          </a:xfrm>
          <a:prstGeom prst="rect">
            <a:avLst/>
          </a:prstGeom>
          <a:noFill/>
          <a:ln>
            <a:noFill/>
          </a:ln>
        </p:spPr>
        <p:txBody>
          <a:bodyPr wrap="square">
            <a:spAutoFit/>
          </a:bodyPr>
          <a:lstStyle>
            <a:lvl1pPr/>
            <a:lvl2pPr marL="742950" indent="-285750"/>
            <a:lvl3pPr/>
            <a:lvl4pPr/>
            <a:lvl5pPr/>
            <a:lvl6pPr/>
            <a:lvl7pPr/>
            <a:lvl8pPr/>
            <a:lvl9pPr/>
          </a:lstStyle>
          <a:p>
            <a:pPr algn="ctr"/>
            <a:r>
              <a:rPr lang="en-US" altLang="zh-CN" b="1" dirty="0">
                <a:latin typeface="华文新魏" panose="02010800040101010101" pitchFamily="2" charset="-122"/>
                <a:ea typeface="华文新魏" panose="02010800040101010101" pitchFamily="2" charset="-122"/>
              </a:rPr>
              <a:t>ADD YOUR TITTLE HERE</a:t>
            </a:r>
            <a:endParaRPr lang="zh-CN" altLang="en-US" dirty="0">
              <a:latin typeface="华文新魏" panose="02010800040101010101" pitchFamily="2" charset="-122"/>
              <a:ea typeface="华文新魏" panose="02010800040101010101" pitchFamily="2" charset="-122"/>
            </a:endParaRPr>
          </a:p>
        </p:txBody>
      </p:sp>
      <p:sp>
        <p:nvSpPr>
          <p:cNvPr id="21" name="矩形 23"/>
          <p:cNvSpPr>
            <a:spLocks noChangeArrowheads="1"/>
          </p:cNvSpPr>
          <p:nvPr/>
        </p:nvSpPr>
        <p:spPr bwMode="auto">
          <a:xfrm>
            <a:off x="3673190" y="1737493"/>
            <a:ext cx="4901199" cy="369332"/>
          </a:xfrm>
          <a:prstGeom prst="rect">
            <a:avLst/>
          </a:prstGeom>
          <a:noFill/>
          <a:ln>
            <a:noFill/>
          </a:ln>
        </p:spPr>
        <p:txBody>
          <a:bodyPr wrap="square">
            <a:spAutoFit/>
          </a:bodyPr>
          <a:lstStyle/>
          <a:p>
            <a:pPr algn="ctr">
              <a:lnSpc>
                <a:spcPct val="150000"/>
              </a:lnSpc>
            </a:pPr>
            <a:r>
              <a:rPr lang="en-US" altLang="zh-CN" sz="1200" dirty="0">
                <a:latin typeface="华文新魏" panose="02010800040101010101" pitchFamily="2" charset="-122"/>
                <a:ea typeface="华文新魏" panose="02010800040101010101" pitchFamily="2" charset="-122"/>
              </a:rPr>
              <a:t>THIS IS A ART TEMPLATE , THANK YOU WATCHING THIS ONE.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64235" y="309489"/>
            <a:ext cx="11366694" cy="6175352"/>
          </a:xfrm>
          <a:prstGeom prst="roundRect">
            <a:avLst/>
          </a:prstGeom>
          <a:noFill/>
          <a:ln>
            <a:solidFill>
              <a:srgbClr val="85B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email"/>
          <a:srcRect/>
          <a:stretch>
            <a:fillRect/>
          </a:stretch>
        </p:blipFill>
        <p:spPr>
          <a:xfrm>
            <a:off x="9705703" y="5376144"/>
            <a:ext cx="1999623" cy="1333780"/>
          </a:xfrm>
          <a:prstGeom prst="rect">
            <a:avLst/>
          </a:prstGeom>
        </p:spPr>
      </p:pic>
      <p:sp>
        <p:nvSpPr>
          <p:cNvPr id="6" name="Freeform 471"/>
          <p:cNvSpPr>
            <a:spLocks noEditPoints="1"/>
          </p:cNvSpPr>
          <p:nvPr/>
        </p:nvSpPr>
        <p:spPr bwMode="auto">
          <a:xfrm>
            <a:off x="6600172" y="4259084"/>
            <a:ext cx="591300" cy="451752"/>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rgbClr val="9ECED2"/>
          </a:solidFill>
          <a:ln>
            <a:noFill/>
          </a:ln>
          <a:effectLst/>
        </p:spPr>
        <p:txBody>
          <a:bodyPr vert="horz" wrap="square" lIns="91440" tIns="45720" rIns="91440" bIns="45720" numCol="1" anchor="t" anchorCtr="0" compatLnSpc="1"/>
          <a:lstStyle/>
          <a:p>
            <a:pPr>
              <a:lnSpc>
                <a:spcPct val="150000"/>
              </a:lnSpc>
            </a:pPr>
            <a:endParaRPr lang="zh-CN" altLang="en-US" dirty="0">
              <a:latin typeface="华文新魏" panose="02010800040101010101" pitchFamily="2" charset="-122"/>
              <a:ea typeface="华文新魏" panose="02010800040101010101" pitchFamily="2" charset="-122"/>
            </a:endParaRPr>
          </a:p>
        </p:txBody>
      </p:sp>
      <p:sp>
        <p:nvSpPr>
          <p:cNvPr id="7" name="Freeform 476"/>
          <p:cNvSpPr>
            <a:spLocks noEditPoints="1"/>
          </p:cNvSpPr>
          <p:nvPr/>
        </p:nvSpPr>
        <p:spPr bwMode="auto">
          <a:xfrm>
            <a:off x="1863710" y="1960883"/>
            <a:ext cx="636603" cy="461277"/>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rgbClr val="9ECED2"/>
          </a:solidFill>
          <a:ln>
            <a:noFill/>
          </a:ln>
          <a:effectLst/>
        </p:spPr>
        <p:txBody>
          <a:bodyPr vert="horz" wrap="square" lIns="91440" tIns="45720" rIns="91440" bIns="45720" numCol="1" anchor="t" anchorCtr="0" compatLnSpc="1"/>
          <a:lstStyle/>
          <a:p>
            <a:pPr>
              <a:lnSpc>
                <a:spcPct val="150000"/>
              </a:lnSpc>
            </a:pPr>
            <a:endParaRPr lang="zh-CN" altLang="en-US" dirty="0">
              <a:latin typeface="华文新魏" panose="02010800040101010101" pitchFamily="2" charset="-122"/>
              <a:ea typeface="华文新魏" panose="02010800040101010101" pitchFamily="2" charset="-122"/>
            </a:endParaRPr>
          </a:p>
        </p:txBody>
      </p:sp>
      <p:sp>
        <p:nvSpPr>
          <p:cNvPr id="8" name="Oval 493"/>
          <p:cNvSpPr>
            <a:spLocks noChangeArrowheads="1"/>
          </p:cNvSpPr>
          <p:nvPr/>
        </p:nvSpPr>
        <p:spPr bwMode="auto">
          <a:xfrm>
            <a:off x="1863710" y="4305718"/>
            <a:ext cx="446518" cy="405117"/>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rgbClr val="9ECED2"/>
          </a:solidFill>
          <a:ln>
            <a:noFill/>
          </a:ln>
          <a:effectLst/>
        </p:spPr>
        <p:txBody>
          <a:bodyPr vert="horz" wrap="square" lIns="91440" tIns="45720" rIns="91440" bIns="45720" numCol="1" anchor="t" anchorCtr="0" compatLnSpc="1"/>
          <a:lstStyle/>
          <a:p>
            <a:pPr>
              <a:lnSpc>
                <a:spcPct val="150000"/>
              </a:lnSpc>
            </a:pPr>
            <a:endParaRPr lang="zh-CN" altLang="en-US" dirty="0">
              <a:latin typeface="华文新魏" panose="02010800040101010101" pitchFamily="2" charset="-122"/>
              <a:ea typeface="华文新魏" panose="02010800040101010101" pitchFamily="2" charset="-122"/>
            </a:endParaRPr>
          </a:p>
        </p:txBody>
      </p:sp>
      <p:sp>
        <p:nvSpPr>
          <p:cNvPr id="9" name="Freeform 497"/>
          <p:cNvSpPr>
            <a:spLocks noEditPoints="1"/>
          </p:cNvSpPr>
          <p:nvPr/>
        </p:nvSpPr>
        <p:spPr bwMode="auto">
          <a:xfrm>
            <a:off x="6600173" y="1969933"/>
            <a:ext cx="344690" cy="475513"/>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rgbClr val="9ECED2"/>
          </a:solidFill>
          <a:ln>
            <a:noFill/>
          </a:ln>
          <a:effectLst/>
        </p:spPr>
        <p:txBody>
          <a:bodyPr vert="horz" wrap="square" lIns="91440" tIns="45720" rIns="91440" bIns="45720" numCol="1" anchor="t" anchorCtr="0" compatLnSpc="1"/>
          <a:lstStyle/>
          <a:p>
            <a:pPr>
              <a:lnSpc>
                <a:spcPct val="150000"/>
              </a:lnSpc>
            </a:pPr>
            <a:endParaRPr lang="zh-CN" altLang="en-US">
              <a:latin typeface="华文新魏" panose="02010800040101010101" pitchFamily="2" charset="-122"/>
              <a:ea typeface="华文新魏" panose="02010800040101010101" pitchFamily="2" charset="-122"/>
            </a:endParaRPr>
          </a:p>
        </p:txBody>
      </p:sp>
      <p:cxnSp>
        <p:nvCxnSpPr>
          <p:cNvPr id="10" name="直接连接符 9"/>
          <p:cNvCxnSpPr/>
          <p:nvPr/>
        </p:nvCxnSpPr>
        <p:spPr>
          <a:xfrm>
            <a:off x="1863710" y="2514393"/>
            <a:ext cx="37095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600172" y="2514393"/>
            <a:ext cx="368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863710" y="4869831"/>
            <a:ext cx="37095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600172" y="4869831"/>
            <a:ext cx="368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498"/>
          <p:cNvSpPr txBox="1"/>
          <p:nvPr/>
        </p:nvSpPr>
        <p:spPr>
          <a:xfrm>
            <a:off x="2664193" y="1909701"/>
            <a:ext cx="2882519" cy="646331"/>
          </a:xfrm>
          <a:prstGeom prst="rect">
            <a:avLst/>
          </a:prstGeom>
          <a:noFill/>
        </p:spPr>
        <p:txBody>
          <a:bodyPr wrap="none" rtlCol="0" anchor="ctr">
            <a:spAutoFit/>
          </a:bodyPr>
          <a:lstStyle/>
          <a:p>
            <a:pPr lvl="0" algn="r">
              <a:lnSpc>
                <a:spcPct val="150000"/>
              </a:lnSpc>
            </a:pPr>
            <a:r>
              <a:rPr lang="en-US" altLang="zh-CN" sz="2400" b="1" dirty="0">
                <a:latin typeface="华文新魏" panose="02010800040101010101" pitchFamily="2" charset="-122"/>
                <a:ea typeface="华文新魏" panose="02010800040101010101" pitchFamily="2" charset="-122"/>
                <a:sym typeface="微软雅黑" panose="020B0503020204020204" pitchFamily="34" charset="-122"/>
              </a:rPr>
              <a:t>ADD  YOUR TITTLE</a:t>
            </a:r>
            <a:endParaRPr lang="zh-CN" altLang="en-US" sz="2400" b="1" dirty="0">
              <a:latin typeface="华文新魏" panose="02010800040101010101" pitchFamily="2" charset="-122"/>
              <a:ea typeface="华文新魏" panose="02010800040101010101" pitchFamily="2" charset="-122"/>
              <a:cs typeface="UKIJ Qolyazma" pitchFamily="18" charset="0"/>
            </a:endParaRPr>
          </a:p>
        </p:txBody>
      </p:sp>
      <p:sp>
        <p:nvSpPr>
          <p:cNvPr id="15" name="TextBox 499"/>
          <p:cNvSpPr txBox="1"/>
          <p:nvPr/>
        </p:nvSpPr>
        <p:spPr>
          <a:xfrm>
            <a:off x="7371450" y="1909701"/>
            <a:ext cx="2882519" cy="646331"/>
          </a:xfrm>
          <a:prstGeom prst="rect">
            <a:avLst/>
          </a:prstGeom>
          <a:noFill/>
        </p:spPr>
        <p:txBody>
          <a:bodyPr wrap="none" rtlCol="0" anchor="ctr">
            <a:spAutoFit/>
          </a:bodyPr>
          <a:lstStyle/>
          <a:p>
            <a:pPr lvl="0" algn="r">
              <a:lnSpc>
                <a:spcPct val="150000"/>
              </a:lnSpc>
            </a:pPr>
            <a:r>
              <a:rPr lang="en-US" altLang="zh-CN" sz="2400" b="1" dirty="0">
                <a:latin typeface="华文新魏" panose="02010800040101010101" pitchFamily="2" charset="-122"/>
                <a:ea typeface="华文新魏" panose="02010800040101010101" pitchFamily="2" charset="-122"/>
                <a:sym typeface="微软雅黑" panose="020B0503020204020204" pitchFamily="34" charset="-122"/>
              </a:rPr>
              <a:t>ADD  YOUR TITTLE</a:t>
            </a:r>
            <a:endParaRPr lang="zh-CN" altLang="en-US" sz="2400" b="1" dirty="0">
              <a:latin typeface="华文新魏" panose="02010800040101010101" pitchFamily="2" charset="-122"/>
              <a:ea typeface="华文新魏" panose="02010800040101010101" pitchFamily="2" charset="-122"/>
              <a:cs typeface="UKIJ Qolyazma" pitchFamily="18" charset="0"/>
            </a:endParaRPr>
          </a:p>
        </p:txBody>
      </p:sp>
      <p:sp>
        <p:nvSpPr>
          <p:cNvPr id="16" name="TextBox 500"/>
          <p:cNvSpPr txBox="1"/>
          <p:nvPr/>
        </p:nvSpPr>
        <p:spPr>
          <a:xfrm>
            <a:off x="2664193" y="4234683"/>
            <a:ext cx="2882519" cy="646331"/>
          </a:xfrm>
          <a:prstGeom prst="rect">
            <a:avLst/>
          </a:prstGeom>
          <a:noFill/>
        </p:spPr>
        <p:txBody>
          <a:bodyPr wrap="none" rtlCol="0" anchor="ctr">
            <a:spAutoFit/>
          </a:bodyPr>
          <a:lstStyle/>
          <a:p>
            <a:pPr lvl="0" algn="r">
              <a:lnSpc>
                <a:spcPct val="150000"/>
              </a:lnSpc>
            </a:pPr>
            <a:r>
              <a:rPr lang="en-US" altLang="zh-CN" sz="2400" b="1" dirty="0">
                <a:latin typeface="华文新魏" panose="02010800040101010101" pitchFamily="2" charset="-122"/>
                <a:ea typeface="华文新魏" panose="02010800040101010101" pitchFamily="2" charset="-122"/>
                <a:sym typeface="微软雅黑" panose="020B0503020204020204" pitchFamily="34" charset="-122"/>
              </a:rPr>
              <a:t>ADD  YOUR TITTLE</a:t>
            </a:r>
            <a:endParaRPr lang="zh-CN" altLang="en-US" sz="2400" b="1" dirty="0">
              <a:latin typeface="华文新魏" panose="02010800040101010101" pitchFamily="2" charset="-122"/>
              <a:ea typeface="华文新魏" panose="02010800040101010101" pitchFamily="2" charset="-122"/>
              <a:cs typeface="UKIJ Qolyazma" pitchFamily="18" charset="0"/>
            </a:endParaRPr>
          </a:p>
        </p:txBody>
      </p:sp>
      <p:sp>
        <p:nvSpPr>
          <p:cNvPr id="17" name="TextBox 501"/>
          <p:cNvSpPr txBox="1"/>
          <p:nvPr/>
        </p:nvSpPr>
        <p:spPr>
          <a:xfrm>
            <a:off x="7371450" y="4234683"/>
            <a:ext cx="2882519" cy="646331"/>
          </a:xfrm>
          <a:prstGeom prst="rect">
            <a:avLst/>
          </a:prstGeom>
          <a:noFill/>
        </p:spPr>
        <p:txBody>
          <a:bodyPr wrap="none" rtlCol="0" anchor="ctr">
            <a:spAutoFit/>
          </a:bodyPr>
          <a:lstStyle/>
          <a:p>
            <a:pPr lvl="0" algn="r">
              <a:lnSpc>
                <a:spcPct val="150000"/>
              </a:lnSpc>
            </a:pPr>
            <a:r>
              <a:rPr lang="en-US" altLang="zh-CN" sz="2400" b="1" dirty="0">
                <a:latin typeface="华文新魏" panose="02010800040101010101" pitchFamily="2" charset="-122"/>
                <a:ea typeface="华文新魏" panose="02010800040101010101" pitchFamily="2" charset="-122"/>
                <a:sym typeface="微软雅黑" panose="020B0503020204020204" pitchFamily="34" charset="-122"/>
              </a:rPr>
              <a:t>ADD  YOUR TITTLE</a:t>
            </a:r>
            <a:endParaRPr lang="zh-CN" altLang="en-US" sz="2400" b="1" dirty="0">
              <a:latin typeface="华文新魏" panose="02010800040101010101" pitchFamily="2" charset="-122"/>
              <a:ea typeface="华文新魏" panose="02010800040101010101" pitchFamily="2" charset="-122"/>
              <a:cs typeface="UKIJ Qolyazma" pitchFamily="18" charset="0"/>
            </a:endParaRPr>
          </a:p>
        </p:txBody>
      </p:sp>
      <p:sp>
        <p:nvSpPr>
          <p:cNvPr id="18" name="TextBox 503"/>
          <p:cNvSpPr txBox="1"/>
          <p:nvPr/>
        </p:nvSpPr>
        <p:spPr>
          <a:xfrm>
            <a:off x="1738486" y="2604441"/>
            <a:ext cx="4061599" cy="738664"/>
          </a:xfrm>
          <a:prstGeom prst="rect">
            <a:avLst/>
          </a:prstGeom>
          <a:noFill/>
        </p:spPr>
        <p:txBody>
          <a:bodyPr wrap="square" rtlCol="0">
            <a:spAutoFit/>
          </a:bodyPr>
          <a:lstStyle/>
          <a:p>
            <a:r>
              <a:rPr lang="en-US" altLang="zh-CN" sz="1400" dirty="0">
                <a:latin typeface="华文新魏" panose="02010800040101010101" pitchFamily="2" charset="-122"/>
                <a:ea typeface="华文新魏" panose="02010800040101010101" pitchFamily="2" charset="-122"/>
              </a:rPr>
              <a:t>You can click here to enter you text. You can click here to enter you text. You can click here to enter you text. </a:t>
            </a:r>
            <a:endParaRPr lang="zh-CN" altLang="en-US" sz="1400" dirty="0">
              <a:latin typeface="华文新魏" panose="02010800040101010101" pitchFamily="2" charset="-122"/>
              <a:ea typeface="华文新魏" panose="02010800040101010101" pitchFamily="2" charset="-122"/>
            </a:endParaRPr>
          </a:p>
        </p:txBody>
      </p:sp>
      <p:sp>
        <p:nvSpPr>
          <p:cNvPr id="19" name="TextBox 504"/>
          <p:cNvSpPr txBox="1"/>
          <p:nvPr/>
        </p:nvSpPr>
        <p:spPr>
          <a:xfrm>
            <a:off x="6498573" y="2604441"/>
            <a:ext cx="4061599" cy="738664"/>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00000"/>
              </a:lnSpc>
            </a:pPr>
            <a:r>
              <a:rPr lang="en-US" altLang="zh-CN" dirty="0">
                <a:solidFill>
                  <a:schemeClr val="tx1"/>
                </a:solidFill>
                <a:latin typeface="华文新魏" panose="02010800040101010101" pitchFamily="2" charset="-122"/>
                <a:ea typeface="华文新魏" panose="02010800040101010101" pitchFamily="2" charset="-122"/>
              </a:rPr>
              <a:t>You can click here to enter you text. You can click here to enter you text. You can click here to enter you text. </a:t>
            </a:r>
            <a:endParaRPr lang="zh-CN" altLang="en-US" dirty="0">
              <a:solidFill>
                <a:schemeClr val="tx1"/>
              </a:solidFill>
              <a:latin typeface="华文新魏" panose="02010800040101010101" pitchFamily="2" charset="-122"/>
              <a:ea typeface="华文新魏" panose="02010800040101010101" pitchFamily="2" charset="-122"/>
            </a:endParaRPr>
          </a:p>
        </p:txBody>
      </p:sp>
      <p:sp>
        <p:nvSpPr>
          <p:cNvPr id="20" name="TextBox 505"/>
          <p:cNvSpPr txBox="1"/>
          <p:nvPr/>
        </p:nvSpPr>
        <p:spPr>
          <a:xfrm>
            <a:off x="1738486" y="4970305"/>
            <a:ext cx="4061599" cy="738664"/>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00000"/>
              </a:lnSpc>
            </a:pPr>
            <a:r>
              <a:rPr lang="en-US" altLang="zh-CN" dirty="0">
                <a:solidFill>
                  <a:schemeClr val="tx1"/>
                </a:solidFill>
                <a:latin typeface="华文新魏" panose="02010800040101010101" pitchFamily="2" charset="-122"/>
                <a:ea typeface="华文新魏" panose="02010800040101010101" pitchFamily="2" charset="-122"/>
              </a:rPr>
              <a:t>You can click here to enter you text. You can click here to enter you text. You can click here to enter you text. </a:t>
            </a:r>
            <a:endParaRPr lang="zh-CN" altLang="en-US" dirty="0">
              <a:solidFill>
                <a:schemeClr val="tx1"/>
              </a:solidFill>
              <a:latin typeface="华文新魏" panose="02010800040101010101" pitchFamily="2" charset="-122"/>
              <a:ea typeface="华文新魏" panose="02010800040101010101" pitchFamily="2" charset="-122"/>
            </a:endParaRPr>
          </a:p>
        </p:txBody>
      </p:sp>
      <p:sp>
        <p:nvSpPr>
          <p:cNvPr id="21" name="TextBox 506"/>
          <p:cNvSpPr txBox="1"/>
          <p:nvPr/>
        </p:nvSpPr>
        <p:spPr>
          <a:xfrm>
            <a:off x="6498573" y="4970305"/>
            <a:ext cx="4061599" cy="738664"/>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nSpc>
                <a:spcPct val="100000"/>
              </a:lnSpc>
            </a:pPr>
            <a:r>
              <a:rPr lang="en-US" altLang="zh-CN" dirty="0">
                <a:solidFill>
                  <a:schemeClr val="tx1"/>
                </a:solidFill>
                <a:latin typeface="华文新魏" panose="02010800040101010101" pitchFamily="2" charset="-122"/>
                <a:ea typeface="华文新魏" panose="02010800040101010101" pitchFamily="2" charset="-122"/>
              </a:rPr>
              <a:t>You can click here to enter you text. You can click here to enter you text. You can click here to enter you text. </a:t>
            </a:r>
            <a:endParaRPr lang="zh-CN" altLang="en-US" dirty="0">
              <a:solidFill>
                <a:schemeClr val="tx1"/>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1603717" y="1378635"/>
            <a:ext cx="8595360" cy="4107766"/>
          </a:xfrm>
          <a:prstGeom prst="roundRect">
            <a:avLst/>
          </a:prstGeom>
          <a:noFill/>
          <a:ln>
            <a:solidFill>
              <a:srgbClr val="85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2" cstate="email"/>
          <a:srcRect/>
          <a:stretch>
            <a:fillRect/>
          </a:stretch>
        </p:blipFill>
        <p:spPr>
          <a:xfrm>
            <a:off x="3711860" y="3253184"/>
            <a:ext cx="4570772" cy="3048777"/>
          </a:xfrm>
          <a:prstGeom prst="rect">
            <a:avLst/>
          </a:prstGeom>
        </p:spPr>
      </p:pic>
      <p:sp>
        <p:nvSpPr>
          <p:cNvPr id="4" name="文本框 3"/>
          <p:cNvSpPr txBox="1"/>
          <p:nvPr/>
        </p:nvSpPr>
        <p:spPr>
          <a:xfrm>
            <a:off x="3697001" y="1928772"/>
            <a:ext cx="4585631" cy="923330"/>
          </a:xfrm>
          <a:prstGeom prst="rect">
            <a:avLst/>
          </a:prstGeom>
          <a:noFill/>
          <a:ln w="76200">
            <a:noFill/>
          </a:ln>
        </p:spPr>
        <p:txBody>
          <a:bodyPr wrap="square" rtlCol="0">
            <a:spAutoFit/>
          </a:bodyPr>
          <a:lstStyle/>
          <a:p>
            <a:pPr algn="ctr"/>
            <a:r>
              <a:rPr lang="en-US" altLang="zh-CN" sz="5400" b="1" dirty="0">
                <a:latin typeface="汉仪PP体简" panose="00020600040101010101" pitchFamily="18" charset="-122"/>
                <a:ea typeface="汉仪PP体简" panose="00020600040101010101" pitchFamily="18" charset="-122"/>
              </a:rPr>
              <a:t>PART 02</a:t>
            </a:r>
            <a:endParaRPr lang="zh-CN" altLang="en-US" sz="5400" b="1" dirty="0">
              <a:latin typeface="汉仪PP体简" panose="00020600040101010101" pitchFamily="18" charset="-122"/>
              <a:ea typeface="汉仪PP体简" panose="00020600040101010101" pitchFamily="18" charset="-122"/>
            </a:endParaRPr>
          </a:p>
        </p:txBody>
      </p:sp>
      <p:sp>
        <p:nvSpPr>
          <p:cNvPr id="5" name="矩形 23"/>
          <p:cNvSpPr>
            <a:spLocks noChangeArrowheads="1"/>
          </p:cNvSpPr>
          <p:nvPr/>
        </p:nvSpPr>
        <p:spPr bwMode="auto">
          <a:xfrm>
            <a:off x="3564597" y="2804439"/>
            <a:ext cx="4850438" cy="897490"/>
          </a:xfrm>
          <a:prstGeom prst="rect">
            <a:avLst/>
          </a:prstGeom>
          <a:noFill/>
          <a:ln>
            <a:noFill/>
          </a:ln>
        </p:spPr>
        <p:txBody>
          <a:bodyPr wrap="square">
            <a:spAutoFit/>
          </a:bodyPr>
          <a:lstStyle/>
          <a:p>
            <a:pPr algn="ctr">
              <a:lnSpc>
                <a:spcPct val="200000"/>
              </a:lnSpc>
            </a:pPr>
            <a:r>
              <a:rPr lang="en-US" altLang="zh-CN" sz="1400" dirty="0">
                <a:latin typeface="汉仪PP体简" panose="00020600040101010101" pitchFamily="18" charset="-122"/>
                <a:ea typeface="汉仪PP体简" panose="00020600040101010101" pitchFamily="18" charset="-122"/>
              </a:rPr>
              <a:t>THIS IS A ART TEMPLATE ,THE TEMPLATE DESIGN.THANK YOU WATCHING THIS 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64235" y="309489"/>
            <a:ext cx="11366694" cy="6175352"/>
          </a:xfrm>
          <a:prstGeom prst="roundRect">
            <a:avLst/>
          </a:prstGeom>
          <a:noFill/>
          <a:ln>
            <a:solidFill>
              <a:srgbClr val="85B7B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email"/>
          <a:srcRect/>
          <a:stretch>
            <a:fillRect/>
          </a:stretch>
        </p:blipFill>
        <p:spPr>
          <a:xfrm>
            <a:off x="9705703" y="5376144"/>
            <a:ext cx="1999623" cy="1333780"/>
          </a:xfrm>
          <a:prstGeom prst="rect">
            <a:avLst/>
          </a:prstGeom>
        </p:spPr>
      </p:pic>
      <p:sp>
        <p:nvSpPr>
          <p:cNvPr id="6" name="矩形 5"/>
          <p:cNvSpPr/>
          <p:nvPr/>
        </p:nvSpPr>
        <p:spPr>
          <a:xfrm>
            <a:off x="1357284" y="2694311"/>
            <a:ext cx="4883919" cy="2354491"/>
          </a:xfrm>
          <a:prstGeom prst="rect">
            <a:avLst/>
          </a:prstGeom>
        </p:spPr>
        <p:txBody>
          <a:bodyPr wrap="square">
            <a:spAutoFit/>
          </a:bodyPr>
          <a:lstStyle/>
          <a:p>
            <a:pPr>
              <a:lnSpc>
                <a:spcPct val="150000"/>
              </a:lnSpc>
            </a:pPr>
            <a:r>
              <a:rPr lang="zh-CN" altLang="en-US" sz="1400" dirty="0">
                <a:latin typeface="华文新魏" panose="02010800040101010101" pitchFamily="2" charset="-122"/>
                <a:ea typeface="华文新魏" panose="02010800040101010101" pitchFamily="2" charset="-122"/>
              </a:rPr>
              <a:t>three ways. I will do somebody a good turn</a:t>
            </a:r>
            <a:r>
              <a:rPr lang="en-US" altLang="zh-CN" sz="1400" dirty="0">
                <a:latin typeface="华文新魏" panose="02010800040101010101" pitchFamily="2" charset="-122"/>
                <a:ea typeface="华文新魏" panose="02010800040101010101" pitchFamily="2" charset="-122"/>
              </a:rPr>
              <a:t>Just for today I will try to live through this day only and not tackle my whole</a:t>
            </a:r>
            <a:r>
              <a:rPr lang="zh-CN" altLang="en-US" sz="1400" dirty="0">
                <a:latin typeface="华文新魏" panose="02010800040101010101" pitchFamily="2" charset="-122"/>
                <a:ea typeface="华文新魏" panose="02010800040101010101" pitchFamily="2" charset="-122"/>
              </a:rPr>
              <a:t> three ways. I will</a:t>
            </a:r>
            <a:endParaRPr lang="en-US" altLang="zh-CN" sz="1400" dirty="0">
              <a:latin typeface="华文新魏" panose="02010800040101010101" pitchFamily="2" charset="-122"/>
              <a:ea typeface="华文新魏" panose="02010800040101010101" pitchFamily="2" charset="-122"/>
            </a:endParaRPr>
          </a:p>
          <a:p>
            <a:pPr>
              <a:lnSpc>
                <a:spcPct val="150000"/>
              </a:lnSpc>
            </a:pPr>
            <a:endParaRPr lang="en-US" altLang="zh-CN" sz="1400" dirty="0">
              <a:latin typeface="华文新魏" panose="02010800040101010101" pitchFamily="2" charset="-122"/>
              <a:ea typeface="华文新魏" panose="02010800040101010101" pitchFamily="2" charset="-122"/>
            </a:endParaRPr>
          </a:p>
          <a:p>
            <a:pPr>
              <a:lnSpc>
                <a:spcPct val="150000"/>
              </a:lnSpc>
            </a:pPr>
            <a:r>
              <a:rPr lang="zh-CN" altLang="en-US" sz="1400" dirty="0">
                <a:latin typeface="华文新魏" panose="02010800040101010101" pitchFamily="2" charset="-122"/>
                <a:ea typeface="华文新魏" panose="02010800040101010101" pitchFamily="2" charset="-122"/>
              </a:rPr>
              <a:t>a good turn</a:t>
            </a:r>
            <a:r>
              <a:rPr lang="en-US" altLang="zh-CN" sz="1400" dirty="0">
                <a:latin typeface="华文新魏" panose="02010800040101010101" pitchFamily="2" charset="-122"/>
                <a:ea typeface="华文新魏" panose="02010800040101010101" pitchFamily="2" charset="-122"/>
              </a:rPr>
              <a:t>Just for today I will try to live through this day only and not tackle my whole</a:t>
            </a:r>
            <a:r>
              <a:rPr lang="zh-CN" altLang="en-US" sz="1400" dirty="0">
                <a:latin typeface="华文新魏" panose="02010800040101010101" pitchFamily="2" charset="-122"/>
                <a:ea typeface="华文新魏" panose="02010800040101010101" pitchFamily="2" charset="-122"/>
              </a:rPr>
              <a:t> three ways. I will do</a:t>
            </a:r>
            <a:r>
              <a:rPr lang="en-US" altLang="zh-CN" sz="1400" dirty="0">
                <a:latin typeface="华文新魏" panose="02010800040101010101" pitchFamily="2" charset="-122"/>
                <a:ea typeface="华文新魏" panose="02010800040101010101" pitchFamily="2" charset="-122"/>
              </a:rPr>
              <a:t> </a:t>
            </a:r>
            <a:r>
              <a:rPr lang="zh-CN" altLang="en-US" sz="1400" dirty="0">
                <a:latin typeface="华文新魏" panose="02010800040101010101" pitchFamily="2" charset="-122"/>
                <a:ea typeface="华文新魏" panose="02010800040101010101" pitchFamily="2" charset="-122"/>
              </a:rPr>
              <a:t>three ways. </a:t>
            </a:r>
            <a:endParaRPr lang="en-US" altLang="zh-CN" sz="1400" dirty="0">
              <a:latin typeface="华文新魏" panose="02010800040101010101" pitchFamily="2" charset="-122"/>
              <a:ea typeface="华文新魏" panose="02010800040101010101" pitchFamily="2" charset="-122"/>
            </a:endParaRPr>
          </a:p>
        </p:txBody>
      </p:sp>
      <p:sp>
        <p:nvSpPr>
          <p:cNvPr id="7" name="文本框 65"/>
          <p:cNvSpPr txBox="1">
            <a:spLocks noChangeArrowheads="1"/>
          </p:cNvSpPr>
          <p:nvPr/>
        </p:nvSpPr>
        <p:spPr bwMode="auto">
          <a:xfrm>
            <a:off x="1357284" y="1948092"/>
            <a:ext cx="3839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eaLnBrk="1" hangingPunct="1"/>
            <a:r>
              <a:rPr lang="en-US" sz="2400" b="1" dirty="0">
                <a:latin typeface="华文新魏" panose="02010800040101010101" pitchFamily="2" charset="-122"/>
                <a:ea typeface="华文新魏" panose="02010800040101010101" pitchFamily="2" charset="-122"/>
                <a:cs typeface="Arial" panose="020B0604020202020204" pitchFamily="34" charset="0"/>
              </a:rPr>
              <a:t>ADD YOUR TITLE</a:t>
            </a:r>
            <a:endParaRPr lang="zh-CN" altLang="en-US" sz="2400" b="1" dirty="0">
              <a:latin typeface="华文新魏" panose="02010800040101010101" pitchFamily="2" charset="-122"/>
              <a:ea typeface="华文新魏" panose="02010800040101010101" pitchFamily="2" charset="-122"/>
              <a:cs typeface="Arial" panose="020B0604020202020204" pitchFamily="34" charset="0"/>
            </a:endParaRPr>
          </a:p>
        </p:txBody>
      </p:sp>
      <p:pic>
        <p:nvPicPr>
          <p:cNvPr id="8" name="图片 7"/>
          <p:cNvPicPr>
            <a:picLocks noChangeAspect="1"/>
          </p:cNvPicPr>
          <p:nvPr/>
        </p:nvPicPr>
        <p:blipFill>
          <a:blip r:embed="rId3" cstate="email"/>
          <a:stretch>
            <a:fillRect/>
          </a:stretch>
        </p:blipFill>
        <p:spPr>
          <a:xfrm>
            <a:off x="6476419" y="1284562"/>
            <a:ext cx="4291350" cy="4299932"/>
          </a:xfrm>
          <a:prstGeom prst="rect">
            <a:avLst/>
          </a:prstGeom>
        </p:spPr>
      </p:pic>
    </p:spTree>
  </p:cSld>
  <p:clrMapOvr>
    <a:masterClrMapping/>
  </p:clrMapOvr>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1476</Words>
  <Application>Microsoft Office PowerPoint</Application>
  <PresentationFormat>宽屏</PresentationFormat>
  <Paragraphs>131</Paragraphs>
  <Slides>20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Open Sans</vt:lpstr>
      <vt:lpstr>UKIJ Qolyazma</vt:lpstr>
      <vt:lpstr>等线</vt:lpstr>
      <vt:lpstr>等线 Light</vt:lpstr>
      <vt:lpstr>方正兰亭黑_GBK</vt:lpstr>
      <vt:lpstr>汉仪PP体简</vt:lpstr>
      <vt:lpstr>华文新魏</vt:lpstr>
      <vt:lpstr>微软雅黑</vt:lpstr>
      <vt:lpstr>Arial</vt:lpstr>
      <vt:lpstr>Calibri</vt:lpstr>
      <vt:lpstr>Ebrima</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2021-07-15T00:57:58Z</dcterms:created>
  <dcterms:modified xsi:type="dcterms:W3CDTF">2023-01-10T05:43:28Z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44E63DC6A626494FB6F414B528331BF6</vt:lpwstr>
  </property>
  <property fmtid="{A09F084E-AD41-489F-8076-AA5BE3082BCA}" pid="100">
    <vt:ui4>5</vt:ui4>
  </property>
  <property fmtid="{64440492-4C8B-11D1-8B70-080036B11A03}" pid="11">
    <vt:lpwstr>www.2ppt.com-爱PPT提供资源下载</vt:lpwstr>
  </property>
</Properties>
</file>