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14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4668076-2468-4BD7-B6B1-7D7C63E84FB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FFFA20-C2D4-46F2-9623-84FE4DA3017E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05EB66BF-EECA-4242-9419-22CDD4620CDB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95B72B-5622-4E43-A242-C056A67DF31C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536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536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50FCB601-9558-46BE-B6CF-82BECB4B0BFD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2FF3F8F-0F81-4A0A-8C54-B4D9593ED6C7}" type="slidenum">
              <a:rPr lang="zh-CN" altLang="en-US"/>
              <a:t>14</a:t>
            </a:fld>
            <a:endParaRPr lang="zh-CN" altLang="en-US"/>
          </a:p>
        </p:txBody>
      </p:sp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BC6C88A-BE61-44C6-B01F-40DD00CFEFF5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D0E35-CE02-4056-9270-8363E60FE3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9CFF9-DD5F-4F4A-8F0F-9AE8300EDC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75EB3-56EE-4788-80B4-F21D441EBA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294D6-341E-4B10-9F38-8A11433399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D9136-36C7-4A3E-8E36-BA587A651D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6111E-BF33-46EA-8370-47E6F619FD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2EDFE-710B-47E9-A4A1-4CFCA0A38B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A6D2-A05A-4546-ACDA-4A0C2F127E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B1695-CEA4-4D01-891A-774DCC09E9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3291F-9E25-40CC-B407-9A8C604736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988B005-DCAF-49F1-A14E-75ECC81055D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40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-1" y="980728"/>
            <a:ext cx="91440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第十二章 分式和分式方程</a:t>
            </a: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-2382" y="2319263"/>
            <a:ext cx="9146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12.3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分式的加减</a:t>
            </a: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716173" y="3634570"/>
            <a:ext cx="18549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0" y="5805264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6147"/>
          <p:cNvGrpSpPr/>
          <p:nvPr/>
        </p:nvGrpSpPr>
        <p:grpSpPr bwMode="auto">
          <a:xfrm>
            <a:off x="325438" y="246063"/>
            <a:ext cx="3584575" cy="806450"/>
            <a:chOff x="0" y="0"/>
            <a:chExt cx="5645" cy="1268"/>
          </a:xfrm>
        </p:grpSpPr>
        <p:sp>
          <p:nvSpPr>
            <p:cNvPr id="133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异分母分式的加减</a:t>
              </a:r>
            </a:p>
          </p:txBody>
        </p:sp>
        <p:sp>
          <p:nvSpPr>
            <p:cNvPr id="1331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196975"/>
            <a:ext cx="830738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请你认真完成下列运算：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5369" name="对象 16385"/>
          <p:cNvGraphicFramePr>
            <a:graphicFrameLocks noChangeAspect="1"/>
          </p:cNvGraphicFramePr>
          <p:nvPr/>
        </p:nvGraphicFramePr>
        <p:xfrm>
          <a:off x="971550" y="1989138"/>
          <a:ext cx="1228725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r:id="rId3" imgW="546100" imgH="838835" progId="Equation.DSMT4">
                  <p:embed/>
                </p:oleObj>
              </mc:Choice>
              <mc:Fallback>
                <p:oleObj r:id="rId3" imgW="546100" imgH="838835" progId="Equation.DSMT4">
                  <p:embed/>
                  <p:pic>
                    <p:nvPicPr>
                      <p:cNvPr id="0" name="对象 16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1228725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对象 3"/>
          <p:cNvGraphicFramePr>
            <a:graphicFrameLocks noChangeAspect="1"/>
          </p:cNvGraphicFramePr>
          <p:nvPr/>
        </p:nvGraphicFramePr>
        <p:xfrm>
          <a:off x="2266950" y="2060575"/>
          <a:ext cx="15478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r:id="rId5" imgW="686435" imgH="393700" progId="Equation.DSMT4">
                  <p:embed/>
                </p:oleObj>
              </mc:Choice>
              <mc:Fallback>
                <p:oleObj r:id="rId5" imgW="686435" imgH="3937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060575"/>
                        <a:ext cx="15478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对象 5"/>
          <p:cNvGraphicFramePr>
            <a:graphicFrameLocks noChangeAspect="1"/>
          </p:cNvGraphicFramePr>
          <p:nvPr/>
        </p:nvGraphicFramePr>
        <p:xfrm>
          <a:off x="2195513" y="2997200"/>
          <a:ext cx="1574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r:id="rId7" imgW="673100" imgH="393700" progId="Equation.DSMT4">
                  <p:embed/>
                </p:oleObj>
              </mc:Choice>
              <mc:Fallback>
                <p:oleObj r:id="rId7" imgW="673100" imgH="3937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97200"/>
                        <a:ext cx="15748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395288" y="4005263"/>
            <a:ext cx="8351837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异分母分数如何加减？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15373" name="对象 16391"/>
          <p:cNvGraphicFramePr>
            <a:graphicFrameLocks noChangeAspect="1"/>
          </p:cNvGraphicFramePr>
          <p:nvPr/>
        </p:nvGraphicFramePr>
        <p:xfrm>
          <a:off x="1042988" y="4724400"/>
          <a:ext cx="40640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r:id="rId9" imgW="2133600" imgH="431800" progId="Equation.DSMT4">
                  <p:embed/>
                </p:oleObj>
              </mc:Choice>
              <mc:Fallback>
                <p:oleObj r:id="rId9" imgW="2133600" imgH="431800" progId="Equation.DSMT4">
                  <p:embed/>
                  <p:pic>
                    <p:nvPicPr>
                      <p:cNvPr id="0" name="对象 163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724400"/>
                        <a:ext cx="40640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对象 7"/>
          <p:cNvGraphicFramePr>
            <a:graphicFrameLocks noChangeAspect="1"/>
          </p:cNvGraphicFramePr>
          <p:nvPr/>
        </p:nvGraphicFramePr>
        <p:xfrm>
          <a:off x="2266950" y="4797425"/>
          <a:ext cx="4365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r:id="rId11" imgW="229235" imgH="394335" progId="Equation.DSMT4">
                  <p:embed/>
                </p:oleObj>
              </mc:Choice>
              <mc:Fallback>
                <p:oleObj r:id="rId11" imgW="229235" imgH="394335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797425"/>
                        <a:ext cx="4365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对象 9"/>
          <p:cNvGraphicFramePr>
            <a:graphicFrameLocks noChangeAspect="1"/>
          </p:cNvGraphicFramePr>
          <p:nvPr/>
        </p:nvGraphicFramePr>
        <p:xfrm>
          <a:off x="4211638" y="4868863"/>
          <a:ext cx="6302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r:id="rId13" imgW="330835" imgH="394335" progId="Equation.DSMT4">
                  <p:embed/>
                </p:oleObj>
              </mc:Choice>
              <mc:Fallback>
                <p:oleObj r:id="rId13" imgW="330835" imgH="394335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868863"/>
                        <a:ext cx="63023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5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/>
          <p:nvPr/>
        </p:nvSpPr>
        <p:spPr>
          <a:xfrm>
            <a:off x="611188" y="981075"/>
            <a:ext cx="29225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异分母分式的加减</a:t>
            </a:r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55650" y="1700213"/>
            <a:ext cx="780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异分母分式相加减 ，先通分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变为同分母的分式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再加减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16388" name="对象 17410"/>
          <p:cNvGraphicFramePr>
            <a:graphicFrameLocks noChangeAspect="1"/>
          </p:cNvGraphicFramePr>
          <p:nvPr/>
        </p:nvGraphicFramePr>
        <p:xfrm>
          <a:off x="2124075" y="2927350"/>
          <a:ext cx="12763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4" imgW="521335" imgH="394335" progId="Equation.DSMT4">
                  <p:embed/>
                </p:oleObj>
              </mc:Choice>
              <mc:Fallback>
                <p:oleObj r:id="rId4" imgW="521335" imgH="394335" progId="Equation.DSMT4">
                  <p:embed/>
                  <p:pic>
                    <p:nvPicPr>
                      <p:cNvPr id="0" name="对象 17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927350"/>
                        <a:ext cx="12763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对象 17411"/>
          <p:cNvGraphicFramePr>
            <a:graphicFrameLocks noChangeAspect="1"/>
          </p:cNvGraphicFramePr>
          <p:nvPr/>
        </p:nvGraphicFramePr>
        <p:xfrm>
          <a:off x="2051050" y="4151313"/>
          <a:ext cx="1346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r:id="rId6" imgW="521335" imgH="394335" progId="Equation.DSMT4">
                  <p:embed/>
                </p:oleObj>
              </mc:Choice>
              <mc:Fallback>
                <p:oleObj r:id="rId6" imgW="521335" imgH="394335" progId="Equation.DSMT4">
                  <p:embed/>
                  <p:pic>
                    <p:nvPicPr>
                      <p:cNvPr id="0" name="对象 17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151313"/>
                        <a:ext cx="13462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对象 17412"/>
          <p:cNvGraphicFramePr>
            <a:graphicFrameLocks noChangeAspect="1"/>
          </p:cNvGraphicFramePr>
          <p:nvPr/>
        </p:nvGraphicFramePr>
        <p:xfrm>
          <a:off x="3563938" y="2927350"/>
          <a:ext cx="1382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8" imgW="559435" imgH="393700" progId="Equation.DSMT4">
                  <p:embed/>
                </p:oleObj>
              </mc:Choice>
              <mc:Fallback>
                <p:oleObj r:id="rId8" imgW="559435" imgH="393700" progId="Equation.DSMT4">
                  <p:embed/>
                  <p:pic>
                    <p:nvPicPr>
                      <p:cNvPr id="0" name="对象 17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927350"/>
                        <a:ext cx="138271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对象 17413"/>
          <p:cNvGraphicFramePr>
            <a:graphicFrameLocks noChangeAspect="1"/>
          </p:cNvGraphicFramePr>
          <p:nvPr/>
        </p:nvGraphicFramePr>
        <p:xfrm>
          <a:off x="5076825" y="2927350"/>
          <a:ext cx="17811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r:id="rId10" imgW="686435" imgH="393700" progId="Equation.DSMT4">
                  <p:embed/>
                </p:oleObj>
              </mc:Choice>
              <mc:Fallback>
                <p:oleObj r:id="rId10" imgW="686435" imgH="393700" progId="Equation.DSMT4">
                  <p:embed/>
                  <p:pic>
                    <p:nvPicPr>
                      <p:cNvPr id="0" name="对象 17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927350"/>
                        <a:ext cx="178117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对象 17414"/>
          <p:cNvGraphicFramePr>
            <a:graphicFrameLocks noChangeAspect="1"/>
          </p:cNvGraphicFramePr>
          <p:nvPr/>
        </p:nvGraphicFramePr>
        <p:xfrm>
          <a:off x="3635375" y="4222750"/>
          <a:ext cx="1457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r:id="rId12" imgW="559435" imgH="393700" progId="Equation.DSMT4">
                  <p:embed/>
                </p:oleObj>
              </mc:Choice>
              <mc:Fallback>
                <p:oleObj r:id="rId12" imgW="559435" imgH="393700" progId="Equation.DSMT4">
                  <p:embed/>
                  <p:pic>
                    <p:nvPicPr>
                      <p:cNvPr id="0" name="对象 174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222750"/>
                        <a:ext cx="14573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对象 17415"/>
          <p:cNvGraphicFramePr>
            <a:graphicFrameLocks noChangeAspect="1"/>
          </p:cNvGraphicFramePr>
          <p:nvPr/>
        </p:nvGraphicFramePr>
        <p:xfrm>
          <a:off x="5148263" y="4222750"/>
          <a:ext cx="17224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r:id="rId14" imgW="673100" imgH="393700" progId="Equation.DSMT4">
                  <p:embed/>
                </p:oleObj>
              </mc:Choice>
              <mc:Fallback>
                <p:oleObj r:id="rId14" imgW="673100" imgH="393700" progId="Equation.DSMT4">
                  <p:embed/>
                  <p:pic>
                    <p:nvPicPr>
                      <p:cNvPr id="0" name="对象 17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222750"/>
                        <a:ext cx="172243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1706562" cy="731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  <a:endParaRPr lang="zh-CN" altLang="en-US" sz="2400" kern="0" dirty="0"/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graphicFrame>
        <p:nvGraphicFramePr>
          <p:cNvPr id="18436" name="对象 18433"/>
          <p:cNvGraphicFramePr>
            <a:graphicFrameLocks noChangeAspect="1"/>
          </p:cNvGraphicFramePr>
          <p:nvPr/>
        </p:nvGraphicFramePr>
        <p:xfrm>
          <a:off x="2195513" y="1052513"/>
          <a:ext cx="44640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r:id="rId3" imgW="1980565" imgH="393700" progId="Equation.DSMT4">
                  <p:embed/>
                </p:oleObj>
              </mc:Choice>
              <mc:Fallback>
                <p:oleObj r:id="rId3" imgW="1980565" imgH="393700" progId="Equation.DSMT4">
                  <p:embed/>
                  <p:pic>
                    <p:nvPicPr>
                      <p:cNvPr id="0" name="对象 18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052513"/>
                        <a:ext cx="44640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539750" y="22050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38" name="对象 18436"/>
          <p:cNvGraphicFramePr>
            <a:graphicFrameLocks noChangeAspect="1"/>
          </p:cNvGraphicFramePr>
          <p:nvPr/>
        </p:nvGraphicFramePr>
        <p:xfrm>
          <a:off x="1547813" y="2205038"/>
          <a:ext cx="18811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r:id="rId5" imgW="902335" imgH="393700" progId="Equation.DSMT4">
                  <p:embed/>
                </p:oleObj>
              </mc:Choice>
              <mc:Fallback>
                <p:oleObj r:id="rId5" imgW="902335" imgH="393700" progId="Equation.DSMT4">
                  <p:embed/>
                  <p:pic>
                    <p:nvPicPr>
                      <p:cNvPr id="0" name="对象 18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05038"/>
                        <a:ext cx="188118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对象 18437"/>
          <p:cNvGraphicFramePr>
            <a:graphicFrameLocks noChangeAspect="1"/>
          </p:cNvGraphicFramePr>
          <p:nvPr/>
        </p:nvGraphicFramePr>
        <p:xfrm>
          <a:off x="3635375" y="2276475"/>
          <a:ext cx="17256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r:id="rId7" imgW="788035" imgH="393700" progId="Equation.DSMT4">
                  <p:embed/>
                </p:oleObj>
              </mc:Choice>
              <mc:Fallback>
                <p:oleObj r:id="rId7" imgW="788035" imgH="393700" progId="Equation.DSMT4">
                  <p:embed/>
                  <p:pic>
                    <p:nvPicPr>
                      <p:cNvPr id="0" name="对象 18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276475"/>
                        <a:ext cx="17256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对象 18438"/>
          <p:cNvGraphicFramePr>
            <a:graphicFrameLocks noChangeAspect="1"/>
          </p:cNvGraphicFramePr>
          <p:nvPr/>
        </p:nvGraphicFramePr>
        <p:xfrm>
          <a:off x="5508625" y="2276475"/>
          <a:ext cx="14827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r:id="rId9" imgW="661035" imgH="393700" progId="Equation.DSMT4">
                  <p:embed/>
                </p:oleObj>
              </mc:Choice>
              <mc:Fallback>
                <p:oleObj r:id="rId9" imgW="661035" imgH="393700" progId="Equation.DSMT4">
                  <p:embed/>
                  <p:pic>
                    <p:nvPicPr>
                      <p:cNvPr id="0" name="对象 18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276475"/>
                        <a:ext cx="14827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对象 1"/>
          <p:cNvGraphicFramePr>
            <a:graphicFrameLocks noChangeAspect="1"/>
          </p:cNvGraphicFramePr>
          <p:nvPr/>
        </p:nvGraphicFramePr>
        <p:xfrm>
          <a:off x="611188" y="3213100"/>
          <a:ext cx="25479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r:id="rId11" imgW="1129665" imgH="393700" progId="Equation.DSMT4">
                  <p:embed/>
                </p:oleObj>
              </mc:Choice>
              <mc:Fallback>
                <p:oleObj r:id="rId11" imgW="1129665" imgH="3937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13100"/>
                        <a:ext cx="254793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对象 19457"/>
          <p:cNvGraphicFramePr>
            <a:graphicFrameLocks noChangeAspect="1"/>
          </p:cNvGraphicFramePr>
          <p:nvPr/>
        </p:nvGraphicFramePr>
        <p:xfrm>
          <a:off x="3275013" y="3284538"/>
          <a:ext cx="4343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r:id="rId13" imgW="2019300" imgH="419100" progId="Equation.DSMT4">
                  <p:embed/>
                </p:oleObj>
              </mc:Choice>
              <mc:Fallback>
                <p:oleObj r:id="rId13" imgW="2019300" imgH="419100" progId="Equation.DSMT4">
                  <p:embed/>
                  <p:pic>
                    <p:nvPicPr>
                      <p:cNvPr id="0" name="对象 19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3284538"/>
                        <a:ext cx="43434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对象 19458"/>
          <p:cNvGraphicFramePr>
            <a:graphicFrameLocks noChangeAspect="1"/>
          </p:cNvGraphicFramePr>
          <p:nvPr/>
        </p:nvGraphicFramePr>
        <p:xfrm>
          <a:off x="1114425" y="4292600"/>
          <a:ext cx="2540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r:id="rId15" imgW="1105535" imgH="419100" progId="Equation.DSMT4">
                  <p:embed/>
                </p:oleObj>
              </mc:Choice>
              <mc:Fallback>
                <p:oleObj r:id="rId15" imgW="1105535" imgH="419100" progId="Equation.DSMT4">
                  <p:embed/>
                  <p:pic>
                    <p:nvPicPr>
                      <p:cNvPr id="0" name="对象 19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292600"/>
                        <a:ext cx="2540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对象 19460"/>
          <p:cNvGraphicFramePr>
            <a:graphicFrameLocks noChangeAspect="1"/>
          </p:cNvGraphicFramePr>
          <p:nvPr/>
        </p:nvGraphicFramePr>
        <p:xfrm>
          <a:off x="3779838" y="4292600"/>
          <a:ext cx="2260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r:id="rId17" imgW="1029335" imgH="419100" progId="Equation.DSMT4">
                  <p:embed/>
                </p:oleObj>
              </mc:Choice>
              <mc:Fallback>
                <p:oleObj r:id="rId17" imgW="1029335" imgH="419100" progId="Equation.DSMT4">
                  <p:embed/>
                  <p:pic>
                    <p:nvPicPr>
                      <p:cNvPr id="0" name="对象 194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292600"/>
                        <a:ext cx="22606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对象 19461"/>
          <p:cNvGraphicFramePr>
            <a:graphicFrameLocks noChangeAspect="1"/>
          </p:cNvGraphicFramePr>
          <p:nvPr/>
        </p:nvGraphicFramePr>
        <p:xfrm>
          <a:off x="971550" y="5229225"/>
          <a:ext cx="13255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r:id="rId19" imgW="546100" imgH="393700" progId="Equation.DSMT4">
                  <p:embed/>
                </p:oleObj>
              </mc:Choice>
              <mc:Fallback>
                <p:oleObj r:id="rId19" imgW="546100" imgH="393700" progId="Equation.DSMT4">
                  <p:embed/>
                  <p:pic>
                    <p:nvPicPr>
                      <p:cNvPr id="0" name="对象 194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229225"/>
                        <a:ext cx="132556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8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5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609600" y="620713"/>
            <a:ext cx="7529513" cy="1025525"/>
            <a:chOff x="961" y="978"/>
            <a:chExt cx="11856" cy="1614"/>
          </a:xfrm>
        </p:grpSpPr>
        <p:graphicFrame>
          <p:nvGraphicFramePr>
            <p:cNvPr id="17411" name="对象 8195"/>
            <p:cNvGraphicFramePr>
              <a:graphicFrameLocks noChangeAspect="1"/>
            </p:cNvGraphicFramePr>
            <p:nvPr/>
          </p:nvGraphicFramePr>
          <p:xfrm>
            <a:off x="3231" y="978"/>
            <a:ext cx="3960" cy="1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9" r:id="rId3" imgW="1029335" imgH="419100" progId="Equation.DSMT4">
                    <p:embed/>
                  </p:oleObj>
                </mc:Choice>
                <mc:Fallback>
                  <p:oleObj r:id="rId3" imgW="1029335" imgH="419100" progId="Equation.DSMT4">
                    <p:embed/>
                    <p:pic>
                      <p:nvPicPr>
                        <p:cNvPr id="0" name="对象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1" y="978"/>
                          <a:ext cx="3960" cy="1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2" name="对象 8196"/>
            <p:cNvGraphicFramePr>
              <a:graphicFrameLocks noChangeAspect="1"/>
            </p:cNvGraphicFramePr>
            <p:nvPr/>
          </p:nvGraphicFramePr>
          <p:xfrm>
            <a:off x="7653" y="1090"/>
            <a:ext cx="5164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0" r:id="rId5" imgW="1461135" imgH="393700" progId="Equation.DSMT4">
                    <p:embed/>
                  </p:oleObj>
                </mc:Choice>
                <mc:Fallback>
                  <p:oleObj r:id="rId5" imgW="1461135" imgH="393700" progId="Equation.DSMT4">
                    <p:embed/>
                    <p:pic>
                      <p:nvPicPr>
                        <p:cNvPr id="0" name="对象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3" y="1090"/>
                          <a:ext cx="5164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文本框 1"/>
            <p:cNvSpPr txBox="1">
              <a:spLocks noChangeArrowheads="1"/>
            </p:cNvSpPr>
            <p:nvPr/>
          </p:nvSpPr>
          <p:spPr bwMode="auto">
            <a:xfrm>
              <a:off x="961" y="1459"/>
              <a:ext cx="793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计算：                         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19463" name="对象 9222"/>
          <p:cNvGraphicFramePr>
            <a:graphicFrameLocks noChangeAspect="1"/>
          </p:cNvGraphicFramePr>
          <p:nvPr/>
        </p:nvGraphicFramePr>
        <p:xfrm>
          <a:off x="1331913" y="2060575"/>
          <a:ext cx="22352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r:id="rId7" imgW="978535" imgH="419100" progId="Equation.DSMT4">
                  <p:embed/>
                </p:oleObj>
              </mc:Choice>
              <mc:Fallback>
                <p:oleObj r:id="rId7" imgW="978535" imgH="419100" progId="Equation.DSMT4">
                  <p:embed/>
                  <p:pic>
                    <p:nvPicPr>
                      <p:cNvPr id="0" name="对象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60575"/>
                        <a:ext cx="22352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对象 9223"/>
          <p:cNvGraphicFramePr>
            <a:graphicFrameLocks noChangeAspect="1"/>
          </p:cNvGraphicFramePr>
          <p:nvPr/>
        </p:nvGraphicFramePr>
        <p:xfrm>
          <a:off x="3706813" y="2060575"/>
          <a:ext cx="1368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r:id="rId9" imgW="546100" imgH="419100" progId="Equation.DSMT4">
                  <p:embed/>
                </p:oleObj>
              </mc:Choice>
              <mc:Fallback>
                <p:oleObj r:id="rId9" imgW="546100" imgH="419100" progId="Equation.DSMT4">
                  <p:embed/>
                  <p:pic>
                    <p:nvPicPr>
                      <p:cNvPr id="0" name="对象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2060575"/>
                        <a:ext cx="136842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对象 9224"/>
          <p:cNvGraphicFramePr>
            <a:graphicFrameLocks noChangeAspect="1"/>
          </p:cNvGraphicFramePr>
          <p:nvPr/>
        </p:nvGraphicFramePr>
        <p:xfrm>
          <a:off x="5075238" y="2133600"/>
          <a:ext cx="147161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r:id="rId11" imgW="648335" imgH="419100" progId="Equation.DSMT4">
                  <p:embed/>
                </p:oleObj>
              </mc:Choice>
              <mc:Fallback>
                <p:oleObj r:id="rId11" imgW="648335" imgH="419100" progId="Equation.DSMT4">
                  <p:embed/>
                  <p:pic>
                    <p:nvPicPr>
                      <p:cNvPr id="0" name="对象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133600"/>
                        <a:ext cx="147161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9225"/>
          <p:cNvGraphicFramePr>
            <a:graphicFrameLocks noChangeAspect="1"/>
          </p:cNvGraphicFramePr>
          <p:nvPr/>
        </p:nvGraphicFramePr>
        <p:xfrm>
          <a:off x="6588125" y="2205038"/>
          <a:ext cx="23749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r:id="rId13" imgW="1080135" imgH="393700" progId="Equation.DSMT4">
                  <p:embed/>
                </p:oleObj>
              </mc:Choice>
              <mc:Fallback>
                <p:oleObj r:id="rId13" imgW="1080135" imgH="393700" progId="Equation.DSMT4">
                  <p:embed/>
                  <p:pic>
                    <p:nvPicPr>
                      <p:cNvPr id="0" name="对象 9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205038"/>
                        <a:ext cx="237490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对象 9226"/>
          <p:cNvGraphicFramePr>
            <a:graphicFrameLocks noChangeAspect="1"/>
          </p:cNvGraphicFramePr>
          <p:nvPr/>
        </p:nvGraphicFramePr>
        <p:xfrm>
          <a:off x="1763713" y="3213100"/>
          <a:ext cx="16176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r:id="rId15" imgW="584200" imgH="203200" progId="Equation.DSMT4">
                  <p:embed/>
                </p:oleObj>
              </mc:Choice>
              <mc:Fallback>
                <p:oleObj r:id="rId15" imgW="584200" imgH="203200" progId="Equation.DSMT4">
                  <p:embed/>
                  <p:pic>
                    <p:nvPicPr>
                      <p:cNvPr id="0" name="对象 9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213100"/>
                        <a:ext cx="16176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539750" y="2133600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9469" name="对象 10241"/>
          <p:cNvGraphicFramePr>
            <a:graphicFrameLocks noChangeAspect="1"/>
          </p:cNvGraphicFramePr>
          <p:nvPr/>
        </p:nvGraphicFramePr>
        <p:xfrm>
          <a:off x="1403350" y="3860800"/>
          <a:ext cx="33369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r:id="rId17" imgW="1409700" imgH="393700" progId="Equation.DSMT4">
                  <p:embed/>
                </p:oleObj>
              </mc:Choice>
              <mc:Fallback>
                <p:oleObj r:id="rId17" imgW="1409700" imgH="393700" progId="Equation.DSMT4">
                  <p:embed/>
                  <p:pic>
                    <p:nvPicPr>
                      <p:cNvPr id="0" name="对象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860800"/>
                        <a:ext cx="333692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对象 10242"/>
          <p:cNvGraphicFramePr>
            <a:graphicFrameLocks noChangeAspect="1"/>
          </p:cNvGraphicFramePr>
          <p:nvPr/>
        </p:nvGraphicFramePr>
        <p:xfrm>
          <a:off x="4859338" y="3789363"/>
          <a:ext cx="33909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r:id="rId19" imgW="1308735" imgH="393700" progId="Equation.DSMT4">
                  <p:embed/>
                </p:oleObj>
              </mc:Choice>
              <mc:Fallback>
                <p:oleObj r:id="rId19" imgW="1308735" imgH="393700" progId="Equation.DSMT4">
                  <p:embed/>
                  <p:pic>
                    <p:nvPicPr>
                      <p:cNvPr id="0" name="对象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789363"/>
                        <a:ext cx="3390900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对象 10243"/>
          <p:cNvGraphicFramePr>
            <a:graphicFrameLocks noChangeAspect="1"/>
          </p:cNvGraphicFramePr>
          <p:nvPr/>
        </p:nvGraphicFramePr>
        <p:xfrm>
          <a:off x="1692275" y="5086350"/>
          <a:ext cx="26939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r:id="rId21" imgW="1105535" imgH="393700" progId="Equation.DSMT4">
                  <p:embed/>
                </p:oleObj>
              </mc:Choice>
              <mc:Fallback>
                <p:oleObj r:id="rId21" imgW="1105535" imgH="393700" progId="Equation.DSMT4">
                  <p:embed/>
                  <p:pic>
                    <p:nvPicPr>
                      <p:cNvPr id="0" name="对象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86350"/>
                        <a:ext cx="269398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对象 10244"/>
          <p:cNvGraphicFramePr>
            <a:graphicFrameLocks noChangeAspect="1"/>
          </p:cNvGraphicFramePr>
          <p:nvPr/>
        </p:nvGraphicFramePr>
        <p:xfrm>
          <a:off x="4572000" y="5013325"/>
          <a:ext cx="14017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r:id="rId23" imgW="495935" imgH="394335" progId="Equation.DSMT4">
                  <p:embed/>
                </p:oleObj>
              </mc:Choice>
              <mc:Fallback>
                <p:oleObj r:id="rId23" imgW="495935" imgH="394335" progId="Equation.DSMT4">
                  <p:embed/>
                  <p:pic>
                    <p:nvPicPr>
                      <p:cNvPr id="0" name="对象 10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325"/>
                        <a:ext cx="14017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4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8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5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4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1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8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09600" y="927100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计算：                         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4" name="AutoShape 12"/>
          <p:cNvSpPr>
            <a:spLocks noChangeAspect="1" noChangeArrowheads="1" noTextEdit="1"/>
          </p:cNvSpPr>
          <p:nvPr/>
        </p:nvSpPr>
        <p:spPr bwMode="auto">
          <a:xfrm>
            <a:off x="755650" y="692150"/>
            <a:ext cx="67691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984250" y="1065213"/>
            <a:ext cx="1333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8436" name="Rectangle 16"/>
          <p:cNvSpPr>
            <a:spLocks noChangeArrowheads="1"/>
          </p:cNvSpPr>
          <p:nvPr/>
        </p:nvSpPr>
        <p:spPr bwMode="auto">
          <a:xfrm>
            <a:off x="1143000" y="1065213"/>
            <a:ext cx="2667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8437" name="Rectangle 17"/>
          <p:cNvSpPr>
            <a:spLocks noChangeArrowheads="1"/>
          </p:cNvSpPr>
          <p:nvPr/>
        </p:nvSpPr>
        <p:spPr bwMode="auto">
          <a:xfrm>
            <a:off x="1406525" y="1065213"/>
            <a:ext cx="1333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en-US" altLang="zh-CN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114550" y="777875"/>
            <a:ext cx="5330825" cy="852488"/>
            <a:chOff x="4685" y="2015"/>
            <a:chExt cx="8396" cy="1343"/>
          </a:xfrm>
        </p:grpSpPr>
        <p:sp>
          <p:nvSpPr>
            <p:cNvPr id="18439" name="Rectangle 19"/>
            <p:cNvSpPr>
              <a:spLocks noChangeArrowheads="1"/>
            </p:cNvSpPr>
            <p:nvPr/>
          </p:nvSpPr>
          <p:spPr bwMode="auto">
            <a:xfrm>
              <a:off x="4685" y="2468"/>
              <a:ext cx="840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 (1)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0" name="Line 20"/>
            <p:cNvSpPr>
              <a:spLocks noChangeShapeType="1"/>
            </p:cNvSpPr>
            <p:nvPr/>
          </p:nvSpPr>
          <p:spPr bwMode="auto">
            <a:xfrm>
              <a:off x="5637" y="2718"/>
              <a:ext cx="1032" cy="3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1" name="Line 21"/>
            <p:cNvSpPr>
              <a:spLocks noChangeShapeType="1"/>
            </p:cNvSpPr>
            <p:nvPr/>
          </p:nvSpPr>
          <p:spPr bwMode="auto">
            <a:xfrm>
              <a:off x="7164" y="2718"/>
              <a:ext cx="1035" cy="3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2" name="Rectangle 22"/>
            <p:cNvSpPr>
              <a:spLocks noChangeArrowheads="1"/>
            </p:cNvSpPr>
            <p:nvPr/>
          </p:nvSpPr>
          <p:spPr bwMode="auto">
            <a:xfrm>
              <a:off x="7949" y="2758"/>
              <a:ext cx="15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3" name="Rectangle 23"/>
            <p:cNvSpPr>
              <a:spLocks noChangeArrowheads="1"/>
            </p:cNvSpPr>
            <p:nvPr/>
          </p:nvSpPr>
          <p:spPr bwMode="auto">
            <a:xfrm>
              <a:off x="6214" y="2758"/>
              <a:ext cx="15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1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4" name="Rectangle 24"/>
            <p:cNvSpPr>
              <a:spLocks noChangeArrowheads="1"/>
            </p:cNvSpPr>
            <p:nvPr/>
          </p:nvSpPr>
          <p:spPr bwMode="auto">
            <a:xfrm>
              <a:off x="7207" y="2758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5" name="Rectangle 25"/>
            <p:cNvSpPr>
              <a:spLocks noChangeArrowheads="1"/>
            </p:cNvSpPr>
            <p:nvPr/>
          </p:nvSpPr>
          <p:spPr bwMode="auto">
            <a:xfrm>
              <a:off x="7579" y="2015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6" name="Rectangle 26"/>
            <p:cNvSpPr>
              <a:spLocks noChangeArrowheads="1"/>
            </p:cNvSpPr>
            <p:nvPr/>
          </p:nvSpPr>
          <p:spPr bwMode="auto">
            <a:xfrm>
              <a:off x="5637" y="2758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6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7" name="Rectangle 27"/>
            <p:cNvSpPr>
              <a:spLocks noChangeArrowheads="1"/>
            </p:cNvSpPr>
            <p:nvPr/>
          </p:nvSpPr>
          <p:spPr bwMode="auto">
            <a:xfrm>
              <a:off x="6049" y="2015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7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8" name="Rectangle 28"/>
            <p:cNvSpPr>
              <a:spLocks noChangeArrowheads="1"/>
            </p:cNvSpPr>
            <p:nvPr/>
          </p:nvSpPr>
          <p:spPr bwMode="auto">
            <a:xfrm>
              <a:off x="7454" y="2758"/>
              <a:ext cx="445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xy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49" name="Rectangle 29"/>
            <p:cNvSpPr>
              <a:spLocks noChangeArrowheads="1"/>
            </p:cNvSpPr>
            <p:nvPr/>
          </p:nvSpPr>
          <p:spPr bwMode="auto">
            <a:xfrm>
              <a:off x="6422" y="2758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y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0" name="Rectangle 30"/>
            <p:cNvSpPr>
              <a:spLocks noChangeArrowheads="1"/>
            </p:cNvSpPr>
            <p:nvPr/>
          </p:nvSpPr>
          <p:spPr bwMode="auto">
            <a:xfrm>
              <a:off x="5924" y="2758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1" name="Rectangle 31"/>
            <p:cNvSpPr>
              <a:spLocks noChangeArrowheads="1"/>
            </p:cNvSpPr>
            <p:nvPr/>
          </p:nvSpPr>
          <p:spPr bwMode="auto">
            <a:xfrm>
              <a:off x="6794" y="2345"/>
              <a:ext cx="275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2" name="Rectangle 32"/>
            <p:cNvSpPr>
              <a:spLocks noChangeArrowheads="1"/>
            </p:cNvSpPr>
            <p:nvPr/>
          </p:nvSpPr>
          <p:spPr bwMode="auto">
            <a:xfrm>
              <a:off x="8321" y="2468"/>
              <a:ext cx="168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 </a:t>
              </a:r>
              <a:r>
                <a:rPr lang="zh-CN" altLang="en-US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；</a:t>
              </a: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  (2)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3" name="Rectangle 33"/>
            <p:cNvSpPr>
              <a:spLocks noChangeArrowheads="1"/>
            </p:cNvSpPr>
            <p:nvPr/>
          </p:nvSpPr>
          <p:spPr bwMode="auto">
            <a:xfrm>
              <a:off x="9644" y="2468"/>
              <a:ext cx="210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 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4" name="Line 34"/>
            <p:cNvSpPr>
              <a:spLocks noChangeShapeType="1"/>
            </p:cNvSpPr>
            <p:nvPr/>
          </p:nvSpPr>
          <p:spPr bwMode="auto">
            <a:xfrm>
              <a:off x="9934" y="2718"/>
              <a:ext cx="992" cy="3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5" name="Rectangle 35"/>
            <p:cNvSpPr>
              <a:spLocks noChangeArrowheads="1"/>
            </p:cNvSpPr>
            <p:nvPr/>
          </p:nvSpPr>
          <p:spPr bwMode="auto">
            <a:xfrm>
              <a:off x="10679" y="2718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6" name="Rectangle 36"/>
            <p:cNvSpPr>
              <a:spLocks noChangeArrowheads="1"/>
            </p:cNvSpPr>
            <p:nvPr/>
          </p:nvSpPr>
          <p:spPr bwMode="auto">
            <a:xfrm>
              <a:off x="10306" y="2718"/>
              <a:ext cx="275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7" name="Rectangle 37"/>
            <p:cNvSpPr>
              <a:spLocks noChangeArrowheads="1"/>
            </p:cNvSpPr>
            <p:nvPr/>
          </p:nvSpPr>
          <p:spPr bwMode="auto">
            <a:xfrm>
              <a:off x="9976" y="2718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8" name="Rectangle 38"/>
            <p:cNvSpPr>
              <a:spLocks noChangeArrowheads="1"/>
            </p:cNvSpPr>
            <p:nvPr/>
          </p:nvSpPr>
          <p:spPr bwMode="auto">
            <a:xfrm>
              <a:off x="10306" y="2015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59" name="Rectangle 39"/>
            <p:cNvSpPr>
              <a:spLocks noChangeArrowheads="1"/>
            </p:cNvSpPr>
            <p:nvPr/>
          </p:nvSpPr>
          <p:spPr bwMode="auto">
            <a:xfrm>
              <a:off x="11009" y="2468"/>
              <a:ext cx="420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─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0" name="Line 40"/>
            <p:cNvSpPr>
              <a:spLocks noChangeShapeType="1"/>
            </p:cNvSpPr>
            <p:nvPr/>
          </p:nvSpPr>
          <p:spPr bwMode="auto">
            <a:xfrm>
              <a:off x="11546" y="2675"/>
              <a:ext cx="99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1" name="Rectangle 41"/>
            <p:cNvSpPr>
              <a:spLocks noChangeArrowheads="1"/>
            </p:cNvSpPr>
            <p:nvPr/>
          </p:nvSpPr>
          <p:spPr bwMode="auto">
            <a:xfrm>
              <a:off x="12291" y="2718"/>
              <a:ext cx="2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2" name="Rectangle 42"/>
            <p:cNvSpPr>
              <a:spLocks noChangeArrowheads="1"/>
            </p:cNvSpPr>
            <p:nvPr/>
          </p:nvSpPr>
          <p:spPr bwMode="auto">
            <a:xfrm>
              <a:off x="11918" y="2718"/>
              <a:ext cx="275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>
                  <a:solidFill>
                    <a:srgbClr val="00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3" name="Rectangle 43"/>
            <p:cNvSpPr>
              <a:spLocks noChangeArrowheads="1"/>
            </p:cNvSpPr>
            <p:nvPr/>
          </p:nvSpPr>
          <p:spPr bwMode="auto">
            <a:xfrm>
              <a:off x="11589" y="2718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4" name="Rectangle 44"/>
            <p:cNvSpPr>
              <a:spLocks noChangeArrowheads="1"/>
            </p:cNvSpPr>
            <p:nvPr/>
          </p:nvSpPr>
          <p:spPr bwMode="auto">
            <a:xfrm>
              <a:off x="11958" y="2015"/>
              <a:ext cx="22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500" i="1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8465" name="Rectangle 45"/>
            <p:cNvSpPr>
              <a:spLocks noChangeArrowheads="1"/>
            </p:cNvSpPr>
            <p:nvPr/>
          </p:nvSpPr>
          <p:spPr bwMode="auto">
            <a:xfrm>
              <a:off x="12661" y="2468"/>
              <a:ext cx="420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. </a:t>
              </a:r>
              <a:endParaRPr lang="en-US" altLang="zh-CN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20517" name="Rectangle 47"/>
          <p:cNvSpPr/>
          <p:nvPr/>
        </p:nvSpPr>
        <p:spPr>
          <a:xfrm>
            <a:off x="1790700" y="2276475"/>
            <a:ext cx="1412875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>
            <a:spAutoFit/>
          </a:bodyPr>
          <a:lstStyle/>
          <a:p>
            <a:r>
              <a:rPr lang="en-US" altLang="x-none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(1)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原式</a:t>
            </a:r>
            <a:r>
              <a:rPr lang="en-US" altLang="x-none" sz="28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=</a:t>
            </a:r>
            <a:r>
              <a:rPr lang="en-US" altLang="x-none" noProof="1">
                <a:solidFill>
                  <a:srgbClr val="FF0000"/>
                </a:solidFill>
                <a:cs typeface="+mn-ea"/>
                <a:sym typeface="Arial" panose="020B0604020202020204" pitchFamily="34" charset="0"/>
              </a:rPr>
              <a:t> </a:t>
            </a:r>
            <a:endParaRPr lang="en-US" altLang="x-none" noProof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20516" name="对象 20517"/>
          <p:cNvGraphicFramePr>
            <a:graphicFrameLocks noChangeAspect="1"/>
          </p:cNvGraphicFramePr>
          <p:nvPr/>
        </p:nvGraphicFramePr>
        <p:xfrm>
          <a:off x="3132138" y="2133600"/>
          <a:ext cx="18002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r:id="rId4" imgW="953135" imgH="419100" progId="Equation.3">
                  <p:embed/>
                </p:oleObj>
              </mc:Choice>
              <mc:Fallback>
                <p:oleObj r:id="rId4" imgW="953135" imgH="419100" progId="Equation.3">
                  <p:embed/>
                  <p:pic>
                    <p:nvPicPr>
                      <p:cNvPr id="0" name="对象 205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133600"/>
                        <a:ext cx="18002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20518"/>
          <p:cNvGraphicFramePr>
            <a:graphicFrameLocks noChangeAspect="1"/>
          </p:cNvGraphicFramePr>
          <p:nvPr/>
        </p:nvGraphicFramePr>
        <p:xfrm>
          <a:off x="5435600" y="2205038"/>
          <a:ext cx="11064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r:id="rId6" imgW="584200" imgH="419100" progId="Equation.3">
                  <p:embed/>
                </p:oleObj>
              </mc:Choice>
              <mc:Fallback>
                <p:oleObj r:id="rId6" imgW="584200" imgH="419100" progId="Equation.3">
                  <p:embed/>
                  <p:pic>
                    <p:nvPicPr>
                      <p:cNvPr id="0" name="对象 205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205038"/>
                        <a:ext cx="110648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0" name="Rectangle 52"/>
          <p:cNvSpPr/>
          <p:nvPr/>
        </p:nvSpPr>
        <p:spPr>
          <a:xfrm>
            <a:off x="4930775" y="2236788"/>
            <a:ext cx="577850" cy="57943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>
            <a:spAutoFit/>
          </a:bodyPr>
          <a:lstStyle/>
          <a:p>
            <a:r>
              <a:rPr lang="en-US" altLang="x-none" sz="32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= </a:t>
            </a:r>
            <a:endParaRPr lang="en-US" altLang="x-none" sz="3200" noProof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0521" name="Rectangle 53"/>
          <p:cNvSpPr/>
          <p:nvPr/>
        </p:nvSpPr>
        <p:spPr>
          <a:xfrm>
            <a:off x="1835150" y="3497263"/>
            <a:ext cx="1419225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>
            <a:spAutoFit/>
          </a:bodyPr>
          <a:lstStyle/>
          <a:p>
            <a:r>
              <a:rPr lang="en-US" altLang="x-none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(2)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原式</a:t>
            </a:r>
            <a:r>
              <a:rPr lang="en-US" altLang="x-none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=</a:t>
            </a:r>
            <a:r>
              <a:rPr lang="en-US" altLang="x-none" sz="2800" noProof="1">
                <a:solidFill>
                  <a:srgbClr val="FF0000"/>
                </a:solidFill>
                <a:cs typeface="+mn-ea"/>
                <a:sym typeface="Arial" panose="020B0604020202020204" pitchFamily="34" charset="0"/>
              </a:rPr>
              <a:t> </a:t>
            </a:r>
            <a:endParaRPr lang="en-US" altLang="x-none" sz="2800" noProof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5" name="对象 20521"/>
          <p:cNvGraphicFramePr>
            <a:graphicFrameLocks noChangeAspect="1"/>
          </p:cNvGraphicFramePr>
          <p:nvPr/>
        </p:nvGraphicFramePr>
        <p:xfrm>
          <a:off x="3346450" y="3354388"/>
          <a:ext cx="16319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r:id="rId8" imgW="851535" imgH="419100" progId="Equation.3">
                  <p:embed/>
                </p:oleObj>
              </mc:Choice>
              <mc:Fallback>
                <p:oleObj r:id="rId8" imgW="851535" imgH="419100" progId="Equation.3">
                  <p:embed/>
                  <p:pic>
                    <p:nvPicPr>
                      <p:cNvPr id="0" name="对象 205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354388"/>
                        <a:ext cx="16319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20522"/>
          <p:cNvGraphicFramePr>
            <a:graphicFrameLocks noChangeAspect="1"/>
          </p:cNvGraphicFramePr>
          <p:nvPr/>
        </p:nvGraphicFramePr>
        <p:xfrm>
          <a:off x="5578475" y="3354388"/>
          <a:ext cx="15049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r:id="rId10" imgW="902335" imgH="419100" progId="Equation.3">
                  <p:embed/>
                </p:oleObj>
              </mc:Choice>
              <mc:Fallback>
                <p:oleObj r:id="rId10" imgW="902335" imgH="419100" progId="Equation.3">
                  <p:embed/>
                  <p:pic>
                    <p:nvPicPr>
                      <p:cNvPr id="0" name="对象 20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3354388"/>
                        <a:ext cx="15049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2" name="Rectangle 60"/>
          <p:cNvSpPr>
            <a:spLocks noChangeArrowheads="1"/>
          </p:cNvSpPr>
          <p:nvPr/>
        </p:nvSpPr>
        <p:spPr bwMode="auto">
          <a:xfrm>
            <a:off x="5076825" y="3500438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─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graphicFrame>
        <p:nvGraphicFramePr>
          <p:cNvPr id="20523" name="对象 20524"/>
          <p:cNvGraphicFramePr>
            <a:graphicFrameLocks noChangeAspect="1"/>
          </p:cNvGraphicFramePr>
          <p:nvPr/>
        </p:nvGraphicFramePr>
        <p:xfrm>
          <a:off x="2698750" y="4581525"/>
          <a:ext cx="21812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r:id="rId12" imgW="1143635" imgH="419100" progId="Equation.3">
                  <p:embed/>
                </p:oleObj>
              </mc:Choice>
              <mc:Fallback>
                <p:oleObj r:id="rId12" imgW="1143635" imgH="419100" progId="Equation.3">
                  <p:embed/>
                  <p:pic>
                    <p:nvPicPr>
                      <p:cNvPr id="0" name="对象 20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4581525"/>
                        <a:ext cx="218122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Rectangle 64"/>
          <p:cNvSpPr/>
          <p:nvPr/>
        </p:nvSpPr>
        <p:spPr>
          <a:xfrm>
            <a:off x="2193925" y="4579938"/>
            <a:ext cx="6477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en-US" altLang="x-none" sz="24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=</a:t>
            </a:r>
            <a:endParaRPr lang="en-US" altLang="x-none" sz="2400" noProof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20525" name="对象 20526"/>
          <p:cNvGraphicFramePr>
            <a:graphicFrameLocks noChangeAspect="1"/>
          </p:cNvGraphicFramePr>
          <p:nvPr/>
        </p:nvGraphicFramePr>
        <p:xfrm>
          <a:off x="5362575" y="4433888"/>
          <a:ext cx="20748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r:id="rId14" imgW="889635" imgH="419100" progId="Equation.3">
                  <p:embed/>
                </p:oleObj>
              </mc:Choice>
              <mc:Fallback>
                <p:oleObj r:id="rId14" imgW="889635" imgH="419100" progId="Equation.3">
                  <p:embed/>
                  <p:pic>
                    <p:nvPicPr>
                      <p:cNvPr id="0" name="对象 20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4433888"/>
                        <a:ext cx="20748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8" name="Rectangle 67"/>
          <p:cNvSpPr/>
          <p:nvPr/>
        </p:nvSpPr>
        <p:spPr>
          <a:xfrm>
            <a:off x="4930775" y="4573588"/>
            <a:ext cx="35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r>
              <a:rPr lang="en-US" altLang="x-none" sz="24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  <a:sym typeface="Arial" panose="020B0604020202020204" pitchFamily="34" charset="0"/>
              </a:rPr>
              <a:t>=</a:t>
            </a:r>
            <a:endParaRPr lang="en-US" altLang="x-none" sz="2400" noProof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126" name="Rectangle 22"/>
          <p:cNvSpPr/>
          <p:nvPr/>
        </p:nvSpPr>
        <p:spPr>
          <a:xfrm>
            <a:off x="539750" y="2133600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34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39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44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54" dur="500"/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64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4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9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84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89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7" grpId="0" bldLvl="0"/>
      <p:bldP spid="20520" grpId="0" bldLvl="0"/>
      <p:bldP spid="20522" grpId="0" bldLvl="0"/>
      <p:bldP spid="20526" grpId="0" bldLvl="0"/>
      <p:bldP spid="20528" grpId="0" bldLvl="0"/>
      <p:bldP spid="5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36513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611188" y="549275"/>
            <a:ext cx="29225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同分母分式的加减</a:t>
            </a:r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55650" y="1125538"/>
            <a:ext cx="765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同分母分式相加（减） ，分母不变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把分子相加（减）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2253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32138" y="1558925"/>
          <a:ext cx="21066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r:id="rId3" imgW="1003935" imgH="393700" progId="Equation.KSEE3">
                  <p:embed/>
                </p:oleObj>
              </mc:Choice>
              <mc:Fallback>
                <p:oleObj r:id="rId3" imgW="1003935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558925"/>
                        <a:ext cx="2106612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/>
          <p:nvPr/>
        </p:nvSpPr>
        <p:spPr>
          <a:xfrm>
            <a:off x="539750" y="2205038"/>
            <a:ext cx="109220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通分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5288" y="2854325"/>
            <a:ext cx="83708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把几个异分母分式分别化成与它们相等的同分母分式，叫做分式的通分，这个相同的分母叫做这几个分式的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公分母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539750" y="4006850"/>
            <a:ext cx="2921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异分母分式的加减</a:t>
            </a:r>
            <a:endParaRPr lang="zh-CN" altLang="en-US" sz="2400" noProof="1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9750" y="4581525"/>
            <a:ext cx="780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异分母分式相加减 ，先通分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变为同分母的分式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再加减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22538" name="对象 17410"/>
          <p:cNvGraphicFramePr>
            <a:graphicFrameLocks noChangeAspect="1"/>
          </p:cNvGraphicFramePr>
          <p:nvPr/>
        </p:nvGraphicFramePr>
        <p:xfrm>
          <a:off x="554038" y="5391150"/>
          <a:ext cx="10525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5" imgW="521335" imgH="394335" progId="Equation.DSMT4">
                  <p:embed/>
                </p:oleObj>
              </mc:Choice>
              <mc:Fallback>
                <p:oleObj r:id="rId5" imgW="521335" imgH="394335" progId="Equation.DSMT4">
                  <p:embed/>
                  <p:pic>
                    <p:nvPicPr>
                      <p:cNvPr id="0" name="对象 17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5391150"/>
                        <a:ext cx="10525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对象 17411"/>
          <p:cNvGraphicFramePr>
            <a:graphicFrameLocks noChangeAspect="1"/>
          </p:cNvGraphicFramePr>
          <p:nvPr/>
        </p:nvGraphicFramePr>
        <p:xfrm>
          <a:off x="4572000" y="5372100"/>
          <a:ext cx="11557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r:id="rId7" imgW="521335" imgH="394335" progId="Equation.DSMT4">
                  <p:embed/>
                </p:oleObj>
              </mc:Choice>
              <mc:Fallback>
                <p:oleObj r:id="rId7" imgW="521335" imgH="394335" progId="Equation.DSMT4">
                  <p:embed/>
                  <p:pic>
                    <p:nvPicPr>
                      <p:cNvPr id="0" name="对象 17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72100"/>
                        <a:ext cx="11557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对象 17412"/>
          <p:cNvGraphicFramePr>
            <a:graphicFrameLocks noChangeAspect="1"/>
          </p:cNvGraphicFramePr>
          <p:nvPr/>
        </p:nvGraphicFramePr>
        <p:xfrm>
          <a:off x="1692275" y="5372100"/>
          <a:ext cx="11842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r:id="rId9" imgW="559435" imgH="393700" progId="Equation.DSMT4">
                  <p:embed/>
                </p:oleObj>
              </mc:Choice>
              <mc:Fallback>
                <p:oleObj r:id="rId9" imgW="559435" imgH="393700" progId="Equation.DSMT4">
                  <p:embed/>
                  <p:pic>
                    <p:nvPicPr>
                      <p:cNvPr id="0" name="对象 17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372100"/>
                        <a:ext cx="11842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对象 17413"/>
          <p:cNvGraphicFramePr>
            <a:graphicFrameLocks noChangeAspect="1"/>
          </p:cNvGraphicFramePr>
          <p:nvPr/>
        </p:nvGraphicFramePr>
        <p:xfrm>
          <a:off x="2914650" y="5372100"/>
          <a:ext cx="15430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r:id="rId11" imgW="686435" imgH="393700" progId="Equation.DSMT4">
                  <p:embed/>
                </p:oleObj>
              </mc:Choice>
              <mc:Fallback>
                <p:oleObj r:id="rId11" imgW="686435" imgH="393700" progId="Equation.DSMT4">
                  <p:embed/>
                  <p:pic>
                    <p:nvPicPr>
                      <p:cNvPr id="0" name="对象 17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372100"/>
                        <a:ext cx="15430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对象 17414"/>
          <p:cNvGraphicFramePr>
            <a:graphicFrameLocks noChangeAspect="1"/>
          </p:cNvGraphicFramePr>
          <p:nvPr/>
        </p:nvGraphicFramePr>
        <p:xfrm>
          <a:off x="5724525" y="5372100"/>
          <a:ext cx="12509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r:id="rId13" imgW="559435" imgH="393700" progId="Equation.DSMT4">
                  <p:embed/>
                </p:oleObj>
              </mc:Choice>
              <mc:Fallback>
                <p:oleObj r:id="rId13" imgW="559435" imgH="393700" progId="Equation.DSMT4">
                  <p:embed/>
                  <p:pic>
                    <p:nvPicPr>
                      <p:cNvPr id="0" name="对象 174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372100"/>
                        <a:ext cx="125095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对象 17415"/>
          <p:cNvGraphicFramePr>
            <a:graphicFrameLocks noChangeAspect="1"/>
          </p:cNvGraphicFramePr>
          <p:nvPr/>
        </p:nvGraphicFramePr>
        <p:xfrm>
          <a:off x="7019925" y="5373688"/>
          <a:ext cx="14986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r:id="rId15" imgW="673100" imgH="393700" progId="Equation.DSMT4">
                  <p:embed/>
                </p:oleObj>
              </mc:Choice>
              <mc:Fallback>
                <p:oleObj r:id="rId15" imgW="673100" imgH="393700" progId="Equation.DSMT4">
                  <p:embed/>
                  <p:pic>
                    <p:nvPicPr>
                      <p:cNvPr id="0" name="对象 17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373688"/>
                        <a:ext cx="1498600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852646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理通过类比同分母分数的加减法则，探索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同分母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分式的加减法则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根能准确确定几个异分母分式的最简公分母，并会运用通分进行转化成同分母分式的加减运算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理能解决一些与分式运算有关的实际问题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6263" y="1627188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什么叫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做分数的通分？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9750" y="2565400"/>
            <a:ext cx="808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利用小学学过的分数的加减法则 ，计算下列各式：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150" name="对象 4098"/>
          <p:cNvGraphicFramePr>
            <a:graphicFrameLocks noChangeAspect="1"/>
          </p:cNvGraphicFramePr>
          <p:nvPr/>
        </p:nvGraphicFramePr>
        <p:xfrm>
          <a:off x="1403350" y="3357563"/>
          <a:ext cx="13271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3" imgW="508635" imgH="394335" progId="Equation.DSMT4">
                  <p:embed/>
                </p:oleObj>
              </mc:Choice>
              <mc:Fallback>
                <p:oleObj r:id="rId3" imgW="508635" imgH="394335" progId="Equation.DSMT4">
                  <p:embed/>
                  <p:pic>
                    <p:nvPicPr>
                      <p:cNvPr id="0" name="对象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357563"/>
                        <a:ext cx="13271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对象 4099"/>
          <p:cNvGraphicFramePr>
            <a:graphicFrameLocks noChangeAspect="1"/>
          </p:cNvGraphicFramePr>
          <p:nvPr/>
        </p:nvGraphicFramePr>
        <p:xfrm>
          <a:off x="2771775" y="3429000"/>
          <a:ext cx="1495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5" imgW="648335" imgH="393700" progId="Equation.DSMT4">
                  <p:embed/>
                </p:oleObj>
              </mc:Choice>
              <mc:Fallback>
                <p:oleObj r:id="rId5" imgW="648335" imgH="393700" progId="Equation.DSMT4">
                  <p:embed/>
                  <p:pic>
                    <p:nvPicPr>
                      <p:cNvPr id="0" name="对象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429000"/>
                        <a:ext cx="14954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对象 4105"/>
          <p:cNvGraphicFramePr>
            <a:graphicFrameLocks noChangeAspect="1"/>
          </p:cNvGraphicFramePr>
          <p:nvPr/>
        </p:nvGraphicFramePr>
        <p:xfrm>
          <a:off x="1330325" y="4633913"/>
          <a:ext cx="16573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7" imgW="495935" imgH="394335" progId="Equation.DSMT4">
                  <p:embed/>
                </p:oleObj>
              </mc:Choice>
              <mc:Fallback>
                <p:oleObj r:id="rId7" imgW="495935" imgH="394335" progId="Equation.DSMT4">
                  <p:embed/>
                  <p:pic>
                    <p:nvPicPr>
                      <p:cNvPr id="0" name="对象 4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633913"/>
                        <a:ext cx="16573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对象 4106"/>
          <p:cNvGraphicFramePr>
            <a:graphicFrameLocks noChangeAspect="1"/>
          </p:cNvGraphicFramePr>
          <p:nvPr/>
        </p:nvGraphicFramePr>
        <p:xfrm>
          <a:off x="2987675" y="4652963"/>
          <a:ext cx="11525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9" imgW="534035" imgH="394335" progId="Equation.DSMT4">
                  <p:embed/>
                </p:oleObj>
              </mc:Choice>
              <mc:Fallback>
                <p:oleObj r:id="rId9" imgW="534035" imgH="394335" progId="Equation.DSMT4">
                  <p:embed/>
                  <p:pic>
                    <p:nvPicPr>
                      <p:cNvPr id="0" name="对象 4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652963"/>
                        <a:ext cx="11525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对象 4107"/>
          <p:cNvGraphicFramePr>
            <a:graphicFrameLocks noChangeAspect="1"/>
          </p:cNvGraphicFramePr>
          <p:nvPr/>
        </p:nvGraphicFramePr>
        <p:xfrm>
          <a:off x="4211638" y="4643438"/>
          <a:ext cx="10080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11" imgW="470535" imgH="394335" progId="Equation.DSMT4">
                  <p:embed/>
                </p:oleObj>
              </mc:Choice>
              <mc:Fallback>
                <p:oleObj r:id="rId11" imgW="470535" imgH="394335" progId="Equation.DSMT4">
                  <p:embed/>
                  <p:pic>
                    <p:nvPicPr>
                      <p:cNvPr id="0" name="对象 4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643438"/>
                        <a:ext cx="1008062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549275"/>
            <a:ext cx="3584575" cy="806450"/>
            <a:chOff x="0" y="0"/>
            <a:chExt cx="5645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同分母分式的加减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427163"/>
            <a:ext cx="83073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请你认真完成下列运算：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/>
          </a:p>
        </p:txBody>
      </p:sp>
      <p:graphicFrame>
        <p:nvGraphicFramePr>
          <p:cNvPr id="7178" name="对象 1"/>
          <p:cNvGraphicFramePr>
            <a:graphicFrameLocks noChangeAspect="1"/>
          </p:cNvGraphicFramePr>
          <p:nvPr/>
        </p:nvGraphicFramePr>
        <p:xfrm>
          <a:off x="2411413" y="2292350"/>
          <a:ext cx="3222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3" imgW="139700" imgH="394335" progId="Equation.DSMT4">
                  <p:embed/>
                </p:oleObj>
              </mc:Choice>
              <mc:Fallback>
                <p:oleObj r:id="rId3" imgW="139700" imgH="39433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292350"/>
                        <a:ext cx="3222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对象 2"/>
          <p:cNvGraphicFramePr>
            <a:graphicFrameLocks noChangeAspect="1"/>
          </p:cNvGraphicFramePr>
          <p:nvPr/>
        </p:nvGraphicFramePr>
        <p:xfrm>
          <a:off x="971550" y="2219325"/>
          <a:ext cx="3944938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5" imgW="1739900" imgH="431800" progId="Equation.DSMT4">
                  <p:embed/>
                </p:oleObj>
              </mc:Choice>
              <mc:Fallback>
                <p:oleObj r:id="rId5" imgW="1739900" imgH="4318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19325"/>
                        <a:ext cx="3944938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对象 6"/>
          <p:cNvGraphicFramePr>
            <a:graphicFrameLocks noChangeAspect="1"/>
          </p:cNvGraphicFramePr>
          <p:nvPr/>
        </p:nvGraphicFramePr>
        <p:xfrm>
          <a:off x="4140200" y="2363788"/>
          <a:ext cx="5334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7" imgW="241300" imgH="394335" progId="Equation.DSMT4">
                  <p:embed/>
                </p:oleObj>
              </mc:Choice>
              <mc:Fallback>
                <p:oleObj r:id="rId7" imgW="241300" imgH="394335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363788"/>
                        <a:ext cx="5334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3"/>
          <p:cNvSpPr txBox="1"/>
          <p:nvPr/>
        </p:nvSpPr>
        <p:spPr>
          <a:xfrm>
            <a:off x="179388" y="3155950"/>
            <a:ext cx="882015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同分母分数如何加减？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7182" name="对象 6152"/>
          <p:cNvGraphicFramePr>
            <a:graphicFrameLocks noChangeAspect="1"/>
          </p:cNvGraphicFramePr>
          <p:nvPr/>
        </p:nvGraphicFramePr>
        <p:xfrm>
          <a:off x="1044575" y="4019550"/>
          <a:ext cx="40544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9" imgW="1765300" imgH="431800" progId="Equation.DSMT4">
                  <p:embed/>
                </p:oleObj>
              </mc:Choice>
              <mc:Fallback>
                <p:oleObj r:id="rId9" imgW="1765300" imgH="431800" progId="Equation.DSMT4">
                  <p:embed/>
                  <p:pic>
                    <p:nvPicPr>
                      <p:cNvPr id="0" name="对象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4019550"/>
                        <a:ext cx="40544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对象 8"/>
          <p:cNvGraphicFramePr>
            <a:graphicFrameLocks noChangeAspect="1"/>
          </p:cNvGraphicFramePr>
          <p:nvPr/>
        </p:nvGraphicFramePr>
        <p:xfrm>
          <a:off x="4283075" y="4164013"/>
          <a:ext cx="56356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11" imgW="254000" imgH="394335" progId="Equation.DSMT4">
                  <p:embed/>
                </p:oleObj>
              </mc:Choice>
              <mc:Fallback>
                <p:oleObj r:id="rId11" imgW="254000" imgH="39433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4164013"/>
                        <a:ext cx="563563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对象 10"/>
          <p:cNvGraphicFramePr>
            <a:graphicFrameLocks noChangeAspect="1"/>
          </p:cNvGraphicFramePr>
          <p:nvPr/>
        </p:nvGraphicFramePr>
        <p:xfrm>
          <a:off x="2482850" y="4164013"/>
          <a:ext cx="33813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13" imgW="152400" imgH="394335" progId="Equation.DSMT4">
                  <p:embed/>
                </p:oleObj>
              </mc:Choice>
              <mc:Fallback>
                <p:oleObj r:id="rId13" imgW="152400" imgH="394335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164013"/>
                        <a:ext cx="338138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30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/>
          <p:nvPr/>
        </p:nvSpPr>
        <p:spPr>
          <a:xfrm>
            <a:off x="611188" y="981075"/>
            <a:ext cx="29225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同分母分式的加减</a:t>
            </a:r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98525" y="1701800"/>
            <a:ext cx="765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同分母分式相加（减） ，分母不变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把分子相加（减）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819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98750" y="2420938"/>
          <a:ext cx="28527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4" imgW="1003935" imgH="393700" progId="Equation.KSEE3">
                  <p:embed/>
                </p:oleObj>
              </mc:Choice>
              <mc:Fallback>
                <p:oleObj r:id="rId4" imgW="1003935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2420938"/>
                        <a:ext cx="2852738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15"/>
          <p:cNvGrpSpPr/>
          <p:nvPr/>
        </p:nvGrpSpPr>
        <p:grpSpPr bwMode="auto">
          <a:xfrm>
            <a:off x="920750" y="3746500"/>
            <a:ext cx="7827963" cy="1670050"/>
            <a:chOff x="1137196" y="5373216"/>
            <a:chExt cx="7827292" cy="1669261"/>
          </a:xfrm>
        </p:grpSpPr>
        <p:sp>
          <p:nvSpPr>
            <p:cNvPr id="7173" name="TextBox 9"/>
            <p:cNvSpPr txBox="1">
              <a:spLocks noChangeArrowheads="1"/>
            </p:cNvSpPr>
            <p:nvPr/>
          </p:nvSpPr>
          <p:spPr bwMode="auto">
            <a:xfrm>
              <a:off x="1835025" y="5415607"/>
              <a:ext cx="7129463" cy="1626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）分子相加减应将各式的分子看成一个整体，不能割裂，必要时（主要是相减时）可加上括号；</a:t>
              </a:r>
            </a:p>
            <a:p>
              <a:pPr>
                <a:lnSpc>
                  <a:spcPct val="14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）分式加减运算的结果必须化成最简分式或整式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7174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7175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7176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7177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7178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18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1706562" cy="731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  <a:endParaRPr lang="zh-CN" altLang="en-US" sz="2400" kern="0" dirty="0"/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777875" y="4941888"/>
            <a:ext cx="7754938" cy="1189037"/>
            <a:chOff x="561975" y="4941168"/>
            <a:chExt cx="7754441" cy="1189395"/>
          </a:xfrm>
        </p:grpSpPr>
        <p:grpSp>
          <p:nvGrpSpPr>
            <p:cNvPr id="9221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9222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9223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9224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9225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9226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189395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直接运用同分母分式的加减法则进行运算即可，还要注意计算结果必须是最简分式或整式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aphicFrame>
        <p:nvGraphicFramePr>
          <p:cNvPr id="11276" name="对象 8193"/>
          <p:cNvGraphicFramePr>
            <a:graphicFrameLocks noChangeAspect="1"/>
          </p:cNvGraphicFramePr>
          <p:nvPr/>
        </p:nvGraphicFramePr>
        <p:xfrm>
          <a:off x="2124075" y="1270000"/>
          <a:ext cx="21383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r:id="rId3" imgW="902335" imgH="393700" progId="Equation.DSMT4">
                  <p:embed/>
                </p:oleObj>
              </mc:Choice>
              <mc:Fallback>
                <p:oleObj r:id="rId3" imgW="902335" imgH="393700" progId="Equation.DSMT4">
                  <p:embed/>
                  <p:pic>
                    <p:nvPicPr>
                      <p:cNvPr id="0" name="对象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270000"/>
                        <a:ext cx="21383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对象 8194"/>
          <p:cNvGraphicFramePr>
            <a:graphicFrameLocks noChangeAspect="1"/>
          </p:cNvGraphicFramePr>
          <p:nvPr/>
        </p:nvGraphicFramePr>
        <p:xfrm>
          <a:off x="4714875" y="1270000"/>
          <a:ext cx="27781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r:id="rId5" imgW="1397635" imgH="393700" progId="Equation.DSMT4">
                  <p:embed/>
                </p:oleObj>
              </mc:Choice>
              <mc:Fallback>
                <p:oleObj r:id="rId5" imgW="1397635" imgH="393700" progId="Equation.DSMT4">
                  <p:embed/>
                  <p:pic>
                    <p:nvPicPr>
                      <p:cNvPr id="0" name="对象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270000"/>
                        <a:ext cx="27781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539750" y="22050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1279" name="对象 1"/>
          <p:cNvGraphicFramePr>
            <a:graphicFrameLocks noChangeAspect="1"/>
          </p:cNvGraphicFramePr>
          <p:nvPr/>
        </p:nvGraphicFramePr>
        <p:xfrm>
          <a:off x="1114425" y="2133600"/>
          <a:ext cx="20193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r:id="rId7" imgW="851535" imgH="393700" progId="Equation.DSMT4">
                  <p:embed/>
                </p:oleObj>
              </mc:Choice>
              <mc:Fallback>
                <p:oleObj r:id="rId7" imgW="851535" imgH="3937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133600"/>
                        <a:ext cx="20193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对象 8202"/>
          <p:cNvGraphicFramePr>
            <a:graphicFrameLocks noChangeAspect="1"/>
          </p:cNvGraphicFramePr>
          <p:nvPr/>
        </p:nvGraphicFramePr>
        <p:xfrm>
          <a:off x="7519988" y="2124075"/>
          <a:ext cx="96361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r:id="rId9" imgW="419735" imgH="394335" progId="Equation.DSMT4">
                  <p:embed/>
                </p:oleObj>
              </mc:Choice>
              <mc:Fallback>
                <p:oleObj r:id="rId9" imgW="419735" imgH="394335" progId="Equation.DSMT4">
                  <p:embed/>
                  <p:pic>
                    <p:nvPicPr>
                      <p:cNvPr id="0" name="对象 8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9988" y="2124075"/>
                        <a:ext cx="96361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对象 4"/>
          <p:cNvGraphicFramePr>
            <a:graphicFrameLocks noChangeAspect="1"/>
          </p:cNvGraphicFramePr>
          <p:nvPr/>
        </p:nvGraphicFramePr>
        <p:xfrm>
          <a:off x="3203575" y="2205038"/>
          <a:ext cx="16859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r:id="rId11" imgW="788035" imgH="393700" progId="Equation.DSMT4">
                  <p:embed/>
                </p:oleObj>
              </mc:Choice>
              <mc:Fallback>
                <p:oleObj r:id="rId11" imgW="788035" imgH="3937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205038"/>
                        <a:ext cx="16859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对象 7"/>
          <p:cNvGraphicFramePr>
            <a:graphicFrameLocks noChangeAspect="1"/>
          </p:cNvGraphicFramePr>
          <p:nvPr/>
        </p:nvGraphicFramePr>
        <p:xfrm>
          <a:off x="5003800" y="2133600"/>
          <a:ext cx="15255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r:id="rId13" imgW="686435" imgH="393700" progId="Equation.DSMT4">
                  <p:embed/>
                </p:oleObj>
              </mc:Choice>
              <mc:Fallback>
                <p:oleObj r:id="rId13" imgW="686435" imgH="3937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133600"/>
                        <a:ext cx="15255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对象 9"/>
          <p:cNvGraphicFramePr>
            <a:graphicFrameLocks noChangeAspect="1"/>
          </p:cNvGraphicFramePr>
          <p:nvPr/>
        </p:nvGraphicFramePr>
        <p:xfrm>
          <a:off x="6515100" y="2060575"/>
          <a:ext cx="8445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r:id="rId15" imgW="355600" imgH="394335" progId="Equation.DSMT4">
                  <p:embed/>
                </p:oleObj>
              </mc:Choice>
              <mc:Fallback>
                <p:oleObj r:id="rId15" imgW="355600" imgH="394335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2060575"/>
                        <a:ext cx="8445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对象 11"/>
          <p:cNvGraphicFramePr>
            <a:graphicFrameLocks noChangeAspect="1"/>
          </p:cNvGraphicFramePr>
          <p:nvPr/>
        </p:nvGraphicFramePr>
        <p:xfrm>
          <a:off x="1041400" y="3213100"/>
          <a:ext cx="29289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r:id="rId17" imgW="1474470" imgH="393700" progId="Equation.DSMT4">
                  <p:embed/>
                </p:oleObj>
              </mc:Choice>
              <mc:Fallback>
                <p:oleObj r:id="rId17" imgW="1474470" imgH="393700" progId="Equation.DSMT4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3213100"/>
                        <a:ext cx="29289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对象 9218"/>
          <p:cNvGraphicFramePr>
            <a:graphicFrameLocks noChangeAspect="1"/>
          </p:cNvGraphicFramePr>
          <p:nvPr/>
        </p:nvGraphicFramePr>
        <p:xfrm>
          <a:off x="4137025" y="3213100"/>
          <a:ext cx="1971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r:id="rId19" imgW="851535" imgH="393700" progId="Equation.DSMT4">
                  <p:embed/>
                </p:oleObj>
              </mc:Choice>
              <mc:Fallback>
                <p:oleObj r:id="rId19" imgW="851535" imgH="393700" progId="Equation.DSMT4">
                  <p:embed/>
                  <p:pic>
                    <p:nvPicPr>
                      <p:cNvPr id="0" name="对象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3213100"/>
                        <a:ext cx="19716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对象 9221"/>
          <p:cNvGraphicFramePr>
            <a:graphicFrameLocks noChangeAspect="1"/>
          </p:cNvGraphicFramePr>
          <p:nvPr/>
        </p:nvGraphicFramePr>
        <p:xfrm>
          <a:off x="6437313" y="3498850"/>
          <a:ext cx="660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r:id="rId21" imgW="267335" imgH="177800" progId="Equation.DSMT4">
                  <p:embed/>
                </p:oleObj>
              </mc:Choice>
              <mc:Fallback>
                <p:oleObj r:id="rId21" imgW="267335" imgH="177800" progId="Equation.DSMT4">
                  <p:embed/>
                  <p:pic>
                    <p:nvPicPr>
                      <p:cNvPr id="0" name="对象 9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3498850"/>
                        <a:ext cx="6604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1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8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2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84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1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6147"/>
          <p:cNvGrpSpPr/>
          <p:nvPr/>
        </p:nvGrpSpPr>
        <p:grpSpPr bwMode="auto">
          <a:xfrm>
            <a:off x="323850" y="788988"/>
            <a:ext cx="2233613" cy="806450"/>
            <a:chOff x="0" y="0"/>
            <a:chExt cx="3516" cy="1269"/>
          </a:xfrm>
        </p:grpSpPr>
        <p:sp>
          <p:nvSpPr>
            <p:cNvPr id="102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40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通分</a:t>
              </a:r>
            </a:p>
          </p:txBody>
        </p:sp>
        <p:sp>
          <p:nvSpPr>
            <p:cNvPr id="102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" name="Rectangle 5"/>
          <p:cNvSpPr/>
          <p:nvPr/>
        </p:nvSpPr>
        <p:spPr>
          <a:xfrm>
            <a:off x="465138" y="3900488"/>
            <a:ext cx="1093787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通分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9600" y="4619625"/>
            <a:ext cx="83724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把几个异分母分式分别化成与它们相等的同分母分式，叫做分式的通分，这个相同的分母叫做这几个分式的公分母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056" name="TextBox 3"/>
          <p:cNvSpPr txBox="1"/>
          <p:nvPr/>
        </p:nvSpPr>
        <p:spPr>
          <a:xfrm>
            <a:off x="250825" y="1739900"/>
            <a:ext cx="893603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类比分数的通分你能把下列分式化为分母相同的分式吗？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299" name="对象 6146"/>
          <p:cNvGraphicFramePr>
            <a:graphicFrameLocks noChangeAspect="1"/>
          </p:cNvGraphicFramePr>
          <p:nvPr/>
        </p:nvGraphicFramePr>
        <p:xfrm>
          <a:off x="1330325" y="2674938"/>
          <a:ext cx="19383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3" imgW="749935" imgH="393700" progId="Equation.3">
                  <p:embed/>
                </p:oleObj>
              </mc:Choice>
              <mc:Fallback>
                <p:oleObj r:id="rId3" imgW="749935" imgH="393700" progId="Equation.3">
                  <p:embed/>
                  <p:pic>
                    <p:nvPicPr>
                      <p:cNvPr id="0" name="对象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674938"/>
                        <a:ext cx="1938338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17065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通分：</a:t>
            </a:r>
            <a:endParaRPr lang="zh-CN" altLang="en-US" dirty="0"/>
          </a:p>
        </p:txBody>
      </p:sp>
      <p:graphicFrame>
        <p:nvGraphicFramePr>
          <p:cNvPr id="13316" name="对象 7170"/>
          <p:cNvGraphicFramePr>
            <a:graphicFrameLocks noChangeAspect="1"/>
          </p:cNvGraphicFramePr>
          <p:nvPr/>
        </p:nvGraphicFramePr>
        <p:xfrm>
          <a:off x="2266950" y="1052513"/>
          <a:ext cx="2717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3" imgW="902335" imgH="393700" progId="Equation.3">
                  <p:embed/>
                </p:oleObj>
              </mc:Choice>
              <mc:Fallback>
                <p:oleObj r:id="rId3" imgW="902335" imgH="393700" progId="Equation.3">
                  <p:embed/>
                  <p:pic>
                    <p:nvPicPr>
                      <p:cNvPr id="0" name="对象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1052513"/>
                        <a:ext cx="27178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对象 1"/>
          <p:cNvGraphicFramePr>
            <a:graphicFrameLocks noChangeAspect="1"/>
          </p:cNvGraphicFramePr>
          <p:nvPr/>
        </p:nvGraphicFramePr>
        <p:xfrm>
          <a:off x="2051050" y="2276475"/>
          <a:ext cx="2867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5" imgW="851535" imgH="393700" progId="Equation.3">
                  <p:embed/>
                </p:oleObj>
              </mc:Choice>
              <mc:Fallback>
                <p:oleObj r:id="rId5" imgW="851535" imgH="3937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76475"/>
                        <a:ext cx="2867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2120900" y="342900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3632200" y="342900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263775" y="3429000"/>
            <a:ext cx="73025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 flipH="1">
            <a:off x="2408238" y="3429000"/>
            <a:ext cx="1368425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322" name="Text Box 12"/>
          <p:cNvSpPr>
            <a:spLocks noChangeArrowheads="1"/>
          </p:cNvSpPr>
          <p:nvPr/>
        </p:nvSpPr>
        <p:spPr bwMode="auto">
          <a:xfrm>
            <a:off x="1620838" y="5159375"/>
            <a:ext cx="1223962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最小公倍数</a:t>
            </a:r>
          </a:p>
        </p:txBody>
      </p:sp>
      <p:graphicFrame>
        <p:nvGraphicFramePr>
          <p:cNvPr id="13323" name="对象 7177"/>
          <p:cNvGraphicFramePr>
            <a:graphicFrameLocks noChangeAspect="1"/>
          </p:cNvGraphicFramePr>
          <p:nvPr/>
        </p:nvGraphicFramePr>
        <p:xfrm>
          <a:off x="2771775" y="4222750"/>
          <a:ext cx="5746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7" imgW="191770" imgH="204470" progId="Equation.3">
                  <p:embed/>
                </p:oleObj>
              </mc:Choice>
              <mc:Fallback>
                <p:oleObj r:id="rId7" imgW="191770" imgH="204470" progId="Equation.3">
                  <p:embed/>
                  <p:pic>
                    <p:nvPicPr>
                      <p:cNvPr id="0" name="对象 7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222750"/>
                        <a:ext cx="5746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对象 7178"/>
          <p:cNvGraphicFramePr>
            <a:graphicFrameLocks noChangeAspect="1"/>
          </p:cNvGraphicFramePr>
          <p:nvPr/>
        </p:nvGraphicFramePr>
        <p:xfrm>
          <a:off x="3346450" y="4222750"/>
          <a:ext cx="577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9" imgW="179070" imgH="204470" progId="Equation.3">
                  <p:embed/>
                </p:oleObj>
              </mc:Choice>
              <mc:Fallback>
                <p:oleObj r:id="rId9" imgW="179070" imgH="204470" progId="Equation.3">
                  <p:embed/>
                  <p:pic>
                    <p:nvPicPr>
                      <p:cNvPr id="0" name="对象 7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222750"/>
                        <a:ext cx="577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对象 7179"/>
          <p:cNvGraphicFramePr>
            <a:graphicFrameLocks noChangeAspect="1"/>
          </p:cNvGraphicFramePr>
          <p:nvPr/>
        </p:nvGraphicFramePr>
        <p:xfrm>
          <a:off x="3924300" y="4438650"/>
          <a:ext cx="4175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11" imgW="114935" imgH="140970" progId="Equation.3">
                  <p:embed/>
                </p:oleObj>
              </mc:Choice>
              <mc:Fallback>
                <p:oleObj r:id="rId11" imgW="114935" imgH="140970" progId="Equation.3">
                  <p:embed/>
                  <p:pic>
                    <p:nvPicPr>
                      <p:cNvPr id="0" name="对象 7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38650"/>
                        <a:ext cx="4175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2697163" y="3502025"/>
            <a:ext cx="287337" cy="863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 flipH="1">
            <a:off x="2984500" y="3429000"/>
            <a:ext cx="1152525" cy="9366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>
            <a:off x="3200400" y="3429000"/>
            <a:ext cx="360363" cy="863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 flipH="1">
            <a:off x="3560763" y="3502025"/>
            <a:ext cx="863600" cy="790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5" name="Line 21"/>
          <p:cNvSpPr>
            <a:spLocks noChangeShapeType="1"/>
          </p:cNvSpPr>
          <p:nvPr/>
        </p:nvSpPr>
        <p:spPr bwMode="auto">
          <a:xfrm flipH="1">
            <a:off x="4137025" y="3502025"/>
            <a:ext cx="719138" cy="93345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>
            <a:off x="3416300" y="3355975"/>
            <a:ext cx="720725" cy="10795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89" name="Line 25"/>
          <p:cNvSpPr>
            <a:spLocks noChangeShapeType="1"/>
          </p:cNvSpPr>
          <p:nvPr/>
        </p:nvSpPr>
        <p:spPr bwMode="auto">
          <a:xfrm>
            <a:off x="2481263" y="3429000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90" name="Line 26"/>
          <p:cNvSpPr>
            <a:spLocks noChangeShapeType="1"/>
          </p:cNvSpPr>
          <p:nvPr/>
        </p:nvSpPr>
        <p:spPr bwMode="auto">
          <a:xfrm>
            <a:off x="3992563" y="3429000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2841625" y="342900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>
            <a:off x="4352925" y="3429000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4713288" y="3429000"/>
            <a:ext cx="360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13337" name="对象 7193"/>
          <p:cNvGraphicFramePr>
            <a:graphicFrameLocks noChangeAspect="1"/>
          </p:cNvGraphicFramePr>
          <p:nvPr/>
        </p:nvGraphicFramePr>
        <p:xfrm>
          <a:off x="2195513" y="4294188"/>
          <a:ext cx="3857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r:id="rId13" imgW="127635" imgH="165735" progId="Equation.3">
                  <p:embed/>
                </p:oleObj>
              </mc:Choice>
              <mc:Fallback>
                <p:oleObj r:id="rId13" imgW="127635" imgH="165735" progId="Equation.3">
                  <p:embed/>
                  <p:pic>
                    <p:nvPicPr>
                      <p:cNvPr id="0" name="对象 7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4188"/>
                        <a:ext cx="38576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8" name="Text Box 31"/>
          <p:cNvSpPr>
            <a:spLocks noChangeArrowheads="1"/>
          </p:cNvSpPr>
          <p:nvPr/>
        </p:nvSpPr>
        <p:spPr bwMode="auto">
          <a:xfrm>
            <a:off x="5221288" y="4292600"/>
            <a:ext cx="20875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最简公分母</a:t>
            </a:r>
          </a:p>
        </p:txBody>
      </p:sp>
      <p:sp>
        <p:nvSpPr>
          <p:cNvPr id="13339" name="Text Box 32"/>
          <p:cNvSpPr>
            <a:spLocks noChangeArrowheads="1"/>
          </p:cNvSpPr>
          <p:nvPr/>
        </p:nvSpPr>
        <p:spPr bwMode="auto">
          <a:xfrm>
            <a:off x="2913063" y="5086350"/>
            <a:ext cx="8667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最高次幂</a:t>
            </a:r>
          </a:p>
        </p:txBody>
      </p:sp>
      <p:sp>
        <p:nvSpPr>
          <p:cNvPr id="13340" name="Text Box 33"/>
          <p:cNvSpPr>
            <a:spLocks noChangeArrowheads="1"/>
          </p:cNvSpPr>
          <p:nvPr/>
        </p:nvSpPr>
        <p:spPr bwMode="auto">
          <a:xfrm>
            <a:off x="3851275" y="5086350"/>
            <a:ext cx="8651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单独字母</a:t>
            </a:r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2124075" y="4870450"/>
            <a:ext cx="2232025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7199" name="Line 35"/>
          <p:cNvSpPr>
            <a:spLocks noChangeShapeType="1"/>
          </p:cNvSpPr>
          <p:nvPr/>
        </p:nvSpPr>
        <p:spPr bwMode="auto">
          <a:xfrm flipH="1">
            <a:off x="4640263" y="4581525"/>
            <a:ext cx="504825" cy="6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5126" name="Rectangle 22"/>
          <p:cNvSpPr/>
          <p:nvPr/>
        </p:nvSpPr>
        <p:spPr>
          <a:xfrm>
            <a:off x="539750" y="22050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4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5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6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7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7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7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9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9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0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0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1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1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2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4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175" grpId="0" bldLvl="0" animBg="1"/>
      <p:bldP spid="7176" grpId="0" bldLvl="0" animBg="1"/>
      <p:bldP spid="13322" grpId="0" bldLvl="0"/>
      <p:bldP spid="7181" grpId="0" bldLvl="0" animBg="1"/>
      <p:bldP spid="7182" grpId="0" bldLvl="0" animBg="1"/>
      <p:bldP spid="7183" grpId="0" bldLvl="0" animBg="1"/>
      <p:bldP spid="7184" grpId="0" bldLvl="0" animBg="1"/>
      <p:bldP spid="7185" grpId="0" bldLvl="0" animBg="1"/>
      <p:bldP spid="7186" grpId="0" bldLvl="0" animBg="1"/>
      <p:bldP spid="7189" grpId="0" bldLvl="0" animBg="1"/>
      <p:bldP spid="7190" grpId="0" bldLvl="0" animBg="1"/>
      <p:bldP spid="7191" grpId="0" bldLvl="0" animBg="1"/>
      <p:bldP spid="7192" grpId="0" bldLvl="0" animBg="1"/>
      <p:bldP spid="7193" grpId="0" bldLvl="0" animBg="1"/>
      <p:bldP spid="13338" grpId="0" bldLvl="0"/>
      <p:bldP spid="13339" grpId="0" bldLvl="0"/>
      <p:bldP spid="13340" grpId="0" bldLvl="0"/>
      <p:bldP spid="7198" grpId="0" bldLvl="0" animBg="1"/>
      <p:bldP spid="7199" grpId="0" bldLvl="0" animBg="1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395288" y="836613"/>
            <a:ext cx="8351837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你能归纳出确定最简公分母的方法吗？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5288" y="1701800"/>
            <a:ext cx="8370887" cy="104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（</a:t>
            </a:r>
            <a:r>
              <a:rPr lang="en-US" altLang="zh-CN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1</a:t>
            </a: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）若各分母的系数都是整数，通常取它们系数的最小公倍数作为最简公分母的系数；</a:t>
            </a:r>
            <a:endParaRPr lang="zh-CN" altLang="en-US" sz="2400" noProof="1">
              <a:solidFill>
                <a:schemeClr val="accent4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6725" y="2781300"/>
            <a:ext cx="8372475" cy="104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（</a:t>
            </a:r>
            <a:r>
              <a:rPr lang="en-US" altLang="zh-CN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2</a:t>
            </a: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）把字母相同（或含字母的式子）的最高次幂作为最简公分母的一个因式；</a:t>
            </a:r>
            <a:endParaRPr lang="zh-CN" altLang="en-US" sz="2400" noProof="1">
              <a:solidFill>
                <a:schemeClr val="accent4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4005263"/>
            <a:ext cx="8370888" cy="104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（</a:t>
            </a:r>
            <a:r>
              <a:rPr lang="en-US" altLang="zh-CN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3</a:t>
            </a:r>
            <a:r>
              <a:rPr lang="zh-CN" altLang="en-US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）把不同字母（或含字母的式子）连同它的最高指数作为最简公分母的其余因式</a:t>
            </a:r>
            <a:r>
              <a:rPr lang="en-US" altLang="zh-CN" sz="2400" noProof="1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.</a:t>
            </a:r>
            <a:endParaRPr lang="en-US" altLang="zh-CN" sz="2400" noProof="1">
              <a:solidFill>
                <a:schemeClr val="accent4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3" grpId="0"/>
      <p:bldP spid="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全屏显示(4:3)</PresentationFormat>
  <Paragraphs>100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Equation.DSMT4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2023-01-16T17:46:06Z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D7DC1EBF3E9E40A8B0B32D58D61BD13E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