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1" r:id="rId2"/>
    <p:sldId id="290" r:id="rId3"/>
    <p:sldId id="270" r:id="rId4"/>
    <p:sldId id="307" r:id="rId5"/>
    <p:sldId id="354" r:id="rId6"/>
    <p:sldId id="349" r:id="rId7"/>
    <p:sldId id="364" r:id="rId8"/>
    <p:sldId id="362" r:id="rId9"/>
    <p:sldId id="363" r:id="rId10"/>
    <p:sldId id="345" r:id="rId11"/>
    <p:sldId id="365" r:id="rId12"/>
    <p:sldId id="347" r:id="rId13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6600"/>
    <a:srgbClr val="6600CC"/>
    <a:srgbClr val="3333FF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59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8452C3-A6DA-43BF-8BBC-F368C33720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3F0D3CBD-1AEC-4B36-81E4-6FD66499F6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D3CBD-1AEC-4B36-81E4-6FD66499F68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DD0B-2E5F-4B61-98C8-EE10A05065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B324-38EB-48AC-84A8-1DC65A1362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C733-AA99-4E6C-A3BB-A54B128382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F10F4-70EC-499C-8862-4E4A279B10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02C-7CA5-46C0-B429-0B10743460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C9D09-6CF5-4486-8640-BF5C8B4D2D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3631-32FC-42F4-9DC3-E99C6AB16F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7EB53-7A28-4BAF-A7D4-6718839192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C667-C14E-4F01-B57E-117E93452A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62FA-E795-4EEE-8800-9FAE8E8F17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0BD0-4834-40C0-9876-6E368DE3EB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B5CF9-A066-4E81-A4AC-AC0FEE95C8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F83E-2587-4FD2-ACCD-004DB39683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5CD4F-3201-4ACC-B15A-8FDEB377EE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5CDD-701B-4CE4-8A6C-6A88EE6F68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9E12F-2B23-4EDF-8650-CE4690487E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17E-9732-4F01-B17E-9EC67115C4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FD71F-4E1C-49D3-A4D6-AF40FBBBC8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AB6D-E45B-480C-A785-E0D196E4EA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2317-92BA-445C-8779-CEA502464D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D37F-89BE-447E-9CF6-E8678E37FE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C91CE-9201-4464-97E1-EE2F284F01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1AA850-87E8-4A5D-825A-4C4397A0E7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131361D-C1AA-410F-9007-6AB132654D1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1.Listen%20and%20tick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2.Listen%20and%20write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3.Listen%20and%20number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4" y="5514756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511175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2 In Beijing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83743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525361" y="3561555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60993"/>
            <a:ext cx="9144000" cy="8290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Again, Please!</a:t>
            </a:r>
            <a:endParaRPr lang="zh-CN" altLang="en-US" sz="54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90084" y="572576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5"/>
          <p:cNvSpPr txBox="1"/>
          <p:nvPr/>
        </p:nvSpPr>
        <p:spPr>
          <a:xfrm>
            <a:off x="2762100" y="267278"/>
            <a:ext cx="37369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9. Look and talk.</a:t>
            </a: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1450975"/>
            <a:ext cx="16097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3900488"/>
            <a:ext cx="1638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2455863" y="1393825"/>
            <a:ext cx="66294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Danny fly a kite on Tian’anmen Square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80000"/>
              </a:lnSpc>
            </a:pP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Danny take a picture at the Palace Museum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80000"/>
              </a:lnSpc>
            </a:pP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46350" y="2571750"/>
            <a:ext cx="55768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 Danny can't fly a kite. He hurts his arm. He is sad.</a:t>
            </a:r>
            <a:endParaRPr lang="zh-CN" altLang="en-US" sz="2200" b="1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74913" y="5078413"/>
            <a:ext cx="569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Yes, he does. Danny falls. He hurts his tail.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5"/>
          <p:cNvSpPr txBox="1"/>
          <p:nvPr/>
        </p:nvSpPr>
        <p:spPr>
          <a:xfrm>
            <a:off x="2762100" y="267278"/>
            <a:ext cx="37369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9. Look and talk.</a:t>
            </a:r>
          </a:p>
        </p:txBody>
      </p:sp>
      <p:sp>
        <p:nvSpPr>
          <p:cNvPr id="13315" name="矩形 1"/>
          <p:cNvSpPr>
            <a:spLocks noChangeArrowheads="1"/>
          </p:cNvSpPr>
          <p:nvPr/>
        </p:nvSpPr>
        <p:spPr bwMode="auto">
          <a:xfrm>
            <a:off x="2455863" y="1393825"/>
            <a:ext cx="66294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Does Danny go to the Great Wall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80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Does Danny go shopping on Wangfujing Street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80000"/>
              </a:lnSpc>
            </a:pP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46350" y="2571750"/>
            <a:ext cx="55768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 Danny wants to write his name on the Great Wall.</a:t>
            </a:r>
            <a:endParaRPr lang="zh-CN" altLang="en-US" sz="2200" b="1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74913" y="5078413"/>
            <a:ext cx="569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Yes, he does. Danny buys a big panda!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1609725"/>
            <a:ext cx="16287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4081463"/>
            <a:ext cx="1619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5"/>
          <p:cNvSpPr txBox="1"/>
          <p:nvPr/>
        </p:nvSpPr>
        <p:spPr>
          <a:xfrm>
            <a:off x="2583975" y="267278"/>
            <a:ext cx="457497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10. How am I doing?</a:t>
            </a:r>
          </a:p>
        </p:txBody>
      </p:sp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309688"/>
            <a:ext cx="6980238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938" y="5265738"/>
            <a:ext cx="3619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75" y="5235575"/>
            <a:ext cx="523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838" y="5459413"/>
            <a:ext cx="1892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sp>
        <p:nvSpPr>
          <p:cNvPr id="12" name="文本框 25"/>
          <p:cNvSpPr txBox="1"/>
          <p:nvPr/>
        </p:nvSpPr>
        <p:spPr>
          <a:xfrm>
            <a:off x="2655225" y="219778"/>
            <a:ext cx="398551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Listen and tick.</a:t>
            </a:r>
          </a:p>
        </p:txBody>
      </p:sp>
      <p:pic>
        <p:nvPicPr>
          <p:cNvPr id="410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1500" y="5749925"/>
            <a:ext cx="21209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188" y="1116013"/>
            <a:ext cx="614045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22788" y="4587875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25713" y="3281363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11675" y="1997075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17775" y="58547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5"/>
          <p:cNvSpPr txBox="1"/>
          <p:nvPr/>
        </p:nvSpPr>
        <p:spPr>
          <a:xfrm>
            <a:off x="2572100" y="219778"/>
            <a:ext cx="428835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Listen and write.</a:t>
            </a:r>
          </a:p>
        </p:txBody>
      </p:sp>
      <p:pic>
        <p:nvPicPr>
          <p:cNvPr id="512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3088" y="5354638"/>
            <a:ext cx="21209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50900" y="1262063"/>
            <a:ext cx="78200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there are many ________ and ______ in the  park.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Don’t be 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________ you.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Mary is playing. She is 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There are many 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 is too hot.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05263" y="1535113"/>
            <a:ext cx="290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women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11438" y="2281238"/>
            <a:ext cx="339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81500" y="2995613"/>
            <a:ext cx="135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43275" y="3746500"/>
            <a:ext cx="421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57325" y="4484688"/>
            <a:ext cx="128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5"/>
          <p:cNvSpPr txBox="1"/>
          <p:nvPr/>
        </p:nvSpPr>
        <p:spPr>
          <a:xfrm>
            <a:off x="2382100" y="267278"/>
            <a:ext cx="4804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Listen and number.</a:t>
            </a:r>
          </a:p>
        </p:txBody>
      </p:sp>
      <p:pic>
        <p:nvPicPr>
          <p:cNvPr id="614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29013" y="5618163"/>
            <a:ext cx="21209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" y="1495425"/>
            <a:ext cx="8113713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229600" y="4854575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30500" y="484981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97500" y="288131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40025" y="2884488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42300" y="288131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91150" y="484981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5"/>
          <p:cNvSpPr txBox="1"/>
          <p:nvPr/>
        </p:nvSpPr>
        <p:spPr>
          <a:xfrm>
            <a:off x="2726475" y="279153"/>
            <a:ext cx="391645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Look and write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1906" y="1199419"/>
            <a:ext cx="68401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27000">
              <a:schemeClr val="tx2">
                <a:lumMod val="20000"/>
                <a:lumOff val="8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　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　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　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singing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crying sitting             happy              sad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9375" y="2233613"/>
            <a:ext cx="1943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8513" y="2081213"/>
            <a:ext cx="1647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8438" y="4271963"/>
            <a:ext cx="17240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矩形 2"/>
          <p:cNvSpPr>
            <a:spLocks noChangeArrowheads="1"/>
          </p:cNvSpPr>
          <p:nvPr/>
        </p:nvSpPr>
        <p:spPr bwMode="auto">
          <a:xfrm>
            <a:off x="735013" y="3114675"/>
            <a:ext cx="84312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children are running.        These _______are _______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They are hot.                               They are _______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_______ are _______ .          These _______ are _______ 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They are _______                            They are _______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6463" y="4192588"/>
            <a:ext cx="13144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56288" y="3243263"/>
            <a:ext cx="263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men           sitting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58050" y="3789363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55750" y="5445125"/>
            <a:ext cx="304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            crying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55913" y="6000750"/>
            <a:ext cx="852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84850" y="5443538"/>
            <a:ext cx="2941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women         singing 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38988" y="5973763"/>
            <a:ext cx="104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5"/>
          <p:cNvSpPr txBox="1"/>
          <p:nvPr/>
        </p:nvSpPr>
        <p:spPr>
          <a:xfrm>
            <a:off x="2678975" y="279153"/>
            <a:ext cx="433804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5. Read and match.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463" y="1590675"/>
            <a:ext cx="3633787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old is the Palace Museum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400" y="5799138"/>
            <a:ext cx="3443288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 can’t find my camera.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9275" y="5749925"/>
            <a:ext cx="27860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It’s about 600 years old.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350" y="2746375"/>
            <a:ext cx="3443288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May I take your picture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6588" y="4814888"/>
            <a:ext cx="271462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Let me help you.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1350" y="4783138"/>
            <a:ext cx="344487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Who is singing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700" y="3743325"/>
            <a:ext cx="3443288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Can you fly a kite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45150" y="3738563"/>
            <a:ext cx="2786063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woman is singing.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40388" y="2724150"/>
            <a:ext cx="2786062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can’t.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4038" y="1595438"/>
            <a:ext cx="278765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Sure.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332288" y="1801813"/>
            <a:ext cx="1296987" cy="41322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4132263" y="1801813"/>
            <a:ext cx="1497012" cy="1152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4132263" y="2954338"/>
            <a:ext cx="1497012" cy="9842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4103688" y="3938588"/>
            <a:ext cx="1525587" cy="1028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4132263" y="4999038"/>
            <a:ext cx="1508125" cy="9842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5"/>
          <p:cNvSpPr txBox="1"/>
          <p:nvPr/>
        </p:nvSpPr>
        <p:spPr>
          <a:xfrm>
            <a:off x="2144600" y="255403"/>
            <a:ext cx="507151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6. Read. Tick or cross.</a:t>
            </a:r>
          </a:p>
        </p:txBody>
      </p:sp>
      <p:pic>
        <p:nvPicPr>
          <p:cNvPr id="9219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6338" y="1131888"/>
            <a:ext cx="60563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1019175" y="3783013"/>
            <a:ext cx="79263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Li Lin arrives in Beijing at nine twenty.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At ten o’clock, Li Lin goes to the hotel.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Li Lin has lunch in the restaurant at half past eleven.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At twelve ten, Li Lin goes to the Palace Museum.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 Li Lin goes shopping at nine thirty in the evening.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14413" y="385603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95363" y="4344988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06475" y="4832350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08063" y="536257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14413" y="586898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5"/>
          <p:cNvSpPr txBox="1"/>
          <p:nvPr/>
        </p:nvSpPr>
        <p:spPr>
          <a:xfrm>
            <a:off x="1918975" y="267278"/>
            <a:ext cx="58015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7. Complete the dialogue.</a:t>
            </a:r>
          </a:p>
        </p:txBody>
      </p:sp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1050925" y="1535113"/>
            <a:ext cx="65262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sunny today.____________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a bus.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here to the park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far. ____________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Okay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075" y="4821238"/>
            <a:ext cx="7705725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How can we get there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About two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Let’s go to the park.               D. Let’s walk.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06938" y="1582738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27463" y="1954213"/>
            <a:ext cx="604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97163" y="3027363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00513" y="3421063"/>
            <a:ext cx="60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5"/>
          <p:cNvSpPr txBox="1"/>
          <p:nvPr/>
        </p:nvSpPr>
        <p:spPr>
          <a:xfrm>
            <a:off x="2536475" y="267278"/>
            <a:ext cx="40716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8. Read and write.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7638" y="1206500"/>
            <a:ext cx="633412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take         help          for          feel           be</a:t>
            </a: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808038" y="1674813"/>
            <a:ext cx="81375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Hi, Bill. Here is a new kite_____ you. Can you fly a kite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can’t.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Its’ easy. I can _____ you.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too difficult.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careful. The kite is falling. Run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kite is flying. I can fly it.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me _____ your picture. Say cheese.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Cheese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_____ happy today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10163" y="1770063"/>
            <a:ext cx="60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55988" y="27178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58963" y="3670300"/>
            <a:ext cx="60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76525" y="4621213"/>
            <a:ext cx="77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27325" y="5572125"/>
            <a:ext cx="728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全屏显示(4:3)</PresentationFormat>
  <Paragraphs>114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2023-01-16T17:46:28Z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3703C8F0B07D469DBA3881843D5223C1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