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8"/>
  </p:notesMasterIdLst>
  <p:handoutMasterIdLst>
    <p:handoutMasterId r:id="rId29"/>
  </p:handoutMasterIdLst>
  <p:sldIdLst>
    <p:sldId id="317" r:id="rId3"/>
    <p:sldId id="260" r:id="rId4"/>
    <p:sldId id="261" r:id="rId5"/>
    <p:sldId id="263" r:id="rId6"/>
    <p:sldId id="264" r:id="rId7"/>
    <p:sldId id="266" r:id="rId8"/>
    <p:sldId id="267" r:id="rId9"/>
    <p:sldId id="265" r:id="rId10"/>
    <p:sldId id="311" r:id="rId11"/>
    <p:sldId id="291" r:id="rId12"/>
    <p:sldId id="292" r:id="rId13"/>
    <p:sldId id="293" r:id="rId14"/>
    <p:sldId id="294" r:id="rId15"/>
    <p:sldId id="312" r:id="rId16"/>
    <p:sldId id="296" r:id="rId17"/>
    <p:sldId id="297" r:id="rId18"/>
    <p:sldId id="298" r:id="rId19"/>
    <p:sldId id="299" r:id="rId20"/>
    <p:sldId id="313" r:id="rId21"/>
    <p:sldId id="314" r:id="rId22"/>
    <p:sldId id="303" r:id="rId23"/>
    <p:sldId id="304" r:id="rId24"/>
    <p:sldId id="302" r:id="rId25"/>
    <p:sldId id="315" r:id="rId26"/>
    <p:sldId id="310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793"/>
    <a:srgbClr val="545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9EFBE-8815-4DC7-945F-61AB6ACF47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E7DCD-D568-4B9E-B143-9A6C61B748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E7DCD-D568-4B9E-B143-9A6C61B748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96604" y="672116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10E27-9076-4C09-A0F0-22C4420DFB7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516B-07B0-4F53-8FA0-5B257665B8E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765009" flipH="1">
            <a:off x="7072860" y="-402841"/>
            <a:ext cx="5802667" cy="7831922"/>
          </a:xfrm>
          <a:custGeom>
            <a:avLst/>
            <a:gdLst>
              <a:gd name="connsiteX0" fmla="*/ 1513560 w 5802667"/>
              <a:gd name="connsiteY0" fmla="*/ 0 h 7831922"/>
              <a:gd name="connsiteX1" fmla="*/ 0 w 5802667"/>
              <a:gd name="connsiteY1" fmla="*/ 6688893 h 7831922"/>
              <a:gd name="connsiteX2" fmla="*/ 5051401 w 5802667"/>
              <a:gd name="connsiteY2" fmla="*/ 7831922 h 7831922"/>
              <a:gd name="connsiteX3" fmla="*/ 3393767 w 5802667"/>
              <a:gd name="connsiteY3" fmla="*/ 2723142 h 7831922"/>
              <a:gd name="connsiteX4" fmla="*/ 5802667 w 5802667"/>
              <a:gd name="connsiteY4" fmla="*/ 970538 h 783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667" h="7831922">
                <a:moveTo>
                  <a:pt x="1513560" y="0"/>
                </a:moveTo>
                <a:lnTo>
                  <a:pt x="0" y="6688893"/>
                </a:lnTo>
                <a:lnTo>
                  <a:pt x="5051401" y="7831922"/>
                </a:lnTo>
                <a:lnTo>
                  <a:pt x="3393767" y="2723142"/>
                </a:lnTo>
                <a:lnTo>
                  <a:pt x="5802667" y="970538"/>
                </a:lnTo>
                <a:close/>
              </a:path>
            </a:pathLst>
          </a:custGeom>
          <a:blipFill dpi="0" rotWithShape="0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 rot="765009" flipH="1">
            <a:off x="6993543" y="37365"/>
            <a:ext cx="1802209" cy="1236777"/>
          </a:xfrm>
          <a:custGeom>
            <a:avLst/>
            <a:gdLst>
              <a:gd name="connsiteX0" fmla="*/ 1139495 w 1802209"/>
              <a:gd name="connsiteY0" fmla="*/ 0 h 1236777"/>
              <a:gd name="connsiteX1" fmla="*/ 1802209 w 1802209"/>
              <a:gd name="connsiteY1" fmla="*/ 149958 h 1236777"/>
              <a:gd name="connsiteX2" fmla="*/ 308411 w 1802209"/>
              <a:gd name="connsiteY2" fmla="*/ 1236777 h 1236777"/>
              <a:gd name="connsiteX3" fmla="*/ 0 w 1802209"/>
              <a:gd name="connsiteY3" fmla="*/ 829046 h 12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09" h="1236777">
                <a:moveTo>
                  <a:pt x="1139495" y="0"/>
                </a:moveTo>
                <a:lnTo>
                  <a:pt x="1802209" y="149958"/>
                </a:lnTo>
                <a:lnTo>
                  <a:pt x="308411" y="1236777"/>
                </a:lnTo>
                <a:lnTo>
                  <a:pt x="0" y="829046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765009" flipH="1">
            <a:off x="6967990" y="3735596"/>
            <a:ext cx="1680139" cy="3358643"/>
          </a:xfrm>
          <a:custGeom>
            <a:avLst/>
            <a:gdLst>
              <a:gd name="connsiteX0" fmla="*/ 590368 w 1680139"/>
              <a:gd name="connsiteY0" fmla="*/ 0 h 3358643"/>
              <a:gd name="connsiteX1" fmla="*/ 1680139 w 1680139"/>
              <a:gd name="connsiteY1" fmla="*/ 3358643 h 3358643"/>
              <a:gd name="connsiteX2" fmla="*/ 985921 w 1680139"/>
              <a:gd name="connsiteY2" fmla="*/ 3201556 h 3358643"/>
              <a:gd name="connsiteX3" fmla="*/ 0 w 1680139"/>
              <a:gd name="connsiteY3" fmla="*/ 162977 h 33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139" h="3358643">
                <a:moveTo>
                  <a:pt x="590368" y="0"/>
                </a:moveTo>
                <a:lnTo>
                  <a:pt x="1680139" y="3358643"/>
                </a:lnTo>
                <a:lnTo>
                  <a:pt x="985921" y="3201556"/>
                </a:lnTo>
                <a:lnTo>
                  <a:pt x="0" y="162977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788992" y="1310957"/>
            <a:ext cx="32496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1500">
                <a:solidFill>
                  <a:srgbClr val="3FB793"/>
                </a:soli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20XX</a:t>
            </a:r>
            <a:endParaRPr lang="zh-CN" altLang="en-US" dirty="0">
              <a:sym typeface="+mn-lt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788992" y="3035391"/>
            <a:ext cx="8363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400" dirty="0" smtClean="0">
                <a:solidFill>
                  <a:srgbClr val="3FB793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汽车商业计划书模板</a:t>
            </a:r>
            <a:endParaRPr lang="zh-CN" altLang="en-US" sz="6400" dirty="0">
              <a:solidFill>
                <a:srgbClr val="3FB793"/>
              </a:solidFill>
              <a:latin typeface="方正尚酷简体" panose="02000000000000000000" pitchFamily="2" charset="-122"/>
              <a:ea typeface="方正尚酷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840231" y="4214000"/>
            <a:ext cx="5242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| </a:t>
            </a:r>
            <a:r>
              <a:rPr lang="zh-CN" altLang="en-US" sz="1400" dirty="0" smtClean="0">
                <a:cs typeface="+mn-ea"/>
                <a:sym typeface="+mn-lt"/>
              </a:rPr>
              <a:t>总结计划 </a:t>
            </a:r>
            <a:r>
              <a:rPr lang="en-US" altLang="zh-CN" sz="1400" dirty="0">
                <a:cs typeface="+mn-ea"/>
                <a:sym typeface="+mn-lt"/>
              </a:rPr>
              <a:t>|</a:t>
            </a:r>
            <a:r>
              <a:rPr lang="zh-CN" altLang="en-US" sz="1400" dirty="0">
                <a:cs typeface="+mn-ea"/>
                <a:sym typeface="+mn-lt"/>
              </a:rPr>
              <a:t> </a:t>
            </a:r>
            <a:r>
              <a:rPr lang="zh-CN" altLang="en-US" sz="1400" dirty="0" smtClean="0">
                <a:cs typeface="+mn-ea"/>
                <a:sym typeface="+mn-lt"/>
              </a:rPr>
              <a:t>动态</a:t>
            </a:r>
            <a:r>
              <a:rPr lang="en-US" altLang="zh-CN" sz="1400" dirty="0" smtClean="0">
                <a:cs typeface="+mn-ea"/>
                <a:sym typeface="+mn-lt"/>
              </a:rPr>
              <a:t>PPT</a:t>
            </a:r>
            <a:r>
              <a:rPr lang="zh-CN" altLang="en-US" sz="1400" dirty="0" smtClean="0">
                <a:cs typeface="+mn-ea"/>
                <a:sym typeface="+mn-lt"/>
              </a:rPr>
              <a:t> </a:t>
            </a:r>
            <a:r>
              <a:rPr lang="en-US" altLang="zh-CN" sz="1400" dirty="0">
                <a:cs typeface="+mn-ea"/>
                <a:sym typeface="+mn-lt"/>
              </a:rPr>
              <a:t>|</a:t>
            </a:r>
            <a:r>
              <a:rPr lang="zh-CN" altLang="en-US" sz="1400" dirty="0">
                <a:cs typeface="+mn-ea"/>
                <a:sym typeface="+mn-lt"/>
              </a:rPr>
              <a:t> </a:t>
            </a:r>
            <a:r>
              <a:rPr lang="zh-CN" altLang="en-US" sz="1400" dirty="0" smtClean="0">
                <a:cs typeface="+mn-ea"/>
                <a:sym typeface="+mn-lt"/>
              </a:rPr>
              <a:t>实用大气 </a:t>
            </a:r>
            <a:r>
              <a:rPr lang="en-US" altLang="zh-CN" sz="1400" dirty="0" smtClean="0">
                <a:cs typeface="+mn-ea"/>
                <a:sym typeface="+mn-lt"/>
              </a:rPr>
              <a:t>|</a:t>
            </a:r>
            <a:r>
              <a:rPr lang="zh-CN" altLang="en-US" sz="1400" dirty="0" smtClean="0">
                <a:cs typeface="+mn-ea"/>
                <a:sym typeface="+mn-lt"/>
              </a:rPr>
              <a:t> </a:t>
            </a:r>
            <a:r>
              <a:rPr lang="zh-CN" altLang="en-US" sz="1400" dirty="0">
                <a:cs typeface="+mn-ea"/>
                <a:sym typeface="+mn-lt"/>
              </a:rPr>
              <a:t>商务展示 </a:t>
            </a:r>
            <a:r>
              <a:rPr lang="en-US" altLang="zh-CN" sz="1400" dirty="0">
                <a:cs typeface="+mn-ea"/>
                <a:sym typeface="+mn-lt"/>
              </a:rPr>
              <a:t>|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933008" y="5125382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2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3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2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99"/>
                                </p:stCondLst>
                                <p:childTnLst>
                                  <p:par>
                                    <p:cTn id="3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99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二、市场透视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577087" y="1789597"/>
            <a:ext cx="3048000" cy="1872343"/>
            <a:chOff x="4586514" y="1770743"/>
            <a:chExt cx="3048000" cy="1872343"/>
          </a:xfrm>
        </p:grpSpPr>
        <p:sp>
          <p:nvSpPr>
            <p:cNvPr id="25" name="矩形 24"/>
            <p:cNvSpPr/>
            <p:nvPr/>
          </p:nvSpPr>
          <p:spPr>
            <a:xfrm>
              <a:off x="4586514" y="1770743"/>
              <a:ext cx="3048000" cy="1872343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4800215" y="2099555"/>
              <a:ext cx="2591569" cy="1183067"/>
              <a:chOff x="7483989" y="3361982"/>
              <a:chExt cx="2591569" cy="1183067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7483989" y="3732519"/>
                <a:ext cx="2591569" cy="8125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</a:t>
                </a:r>
                <a:r>
                  <a:rPr lang="en-US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市场潜力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071887" y="4053825"/>
            <a:ext cx="3048000" cy="1872343"/>
            <a:chOff x="1081314" y="4034971"/>
            <a:chExt cx="3048000" cy="1872343"/>
          </a:xfrm>
        </p:grpSpPr>
        <p:sp>
          <p:nvSpPr>
            <p:cNvPr id="30" name="矩形 29"/>
            <p:cNvSpPr/>
            <p:nvPr/>
          </p:nvSpPr>
          <p:spPr>
            <a:xfrm>
              <a:off x="1081314" y="4034971"/>
              <a:ext cx="3048000" cy="187234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309529" y="4351908"/>
              <a:ext cx="2591569" cy="1183067"/>
              <a:chOff x="7483989" y="3361982"/>
              <a:chExt cx="2591569" cy="1183067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7483989" y="3732519"/>
                <a:ext cx="2591569" cy="8125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</a:t>
                </a:r>
                <a:r>
                  <a:rPr lang="en-US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市场潜力</a:t>
                </a: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8082287" y="4053825"/>
            <a:ext cx="3048000" cy="1872343"/>
            <a:chOff x="8091714" y="4034971"/>
            <a:chExt cx="3048000" cy="1872343"/>
          </a:xfrm>
        </p:grpSpPr>
        <p:sp>
          <p:nvSpPr>
            <p:cNvPr id="35" name="矩形 34"/>
            <p:cNvSpPr/>
            <p:nvPr/>
          </p:nvSpPr>
          <p:spPr>
            <a:xfrm>
              <a:off x="8091714" y="4034971"/>
              <a:ext cx="3048000" cy="187234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319929" y="4351908"/>
              <a:ext cx="2591569" cy="1183067"/>
              <a:chOff x="7483989" y="3361982"/>
              <a:chExt cx="2591569" cy="1183067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7483989" y="3732519"/>
                <a:ext cx="2591569" cy="8125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此处添加详细文本描述，建议与标题相关并符合整体语言风格，语言描述尽量</a:t>
                </a:r>
                <a:r>
                  <a:rPr lang="en-US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……</a:t>
                </a:r>
                <a:endParaRPr lang="en-US" altLang="zh-CN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7483989" y="3361982"/>
                <a:ext cx="2050552" cy="39658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bg1"/>
                    </a:solidFill>
                    <a:cs typeface="+mn-ea"/>
                    <a:sym typeface="+mn-lt"/>
                  </a:rPr>
                  <a:t>市场潜力</a:t>
                </a:r>
              </a:p>
            </p:txBody>
          </p:sp>
        </p:grpSp>
      </p:grpSp>
      <p:pic>
        <p:nvPicPr>
          <p:cNvPr id="39" name="图片占位符 2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86401" y="1789598"/>
            <a:ext cx="3048000" cy="1872343"/>
          </a:xfrm>
          <a:prstGeom prst="rect">
            <a:avLst/>
          </a:prstGeom>
        </p:spPr>
      </p:pic>
      <p:pic>
        <p:nvPicPr>
          <p:cNvPr id="40" name="图片占位符 2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577087" y="4053826"/>
            <a:ext cx="3048000" cy="1872343"/>
          </a:xfrm>
          <a:prstGeom prst="rect">
            <a:avLst/>
          </a:prstGeom>
        </p:spPr>
      </p:pic>
      <p:pic>
        <p:nvPicPr>
          <p:cNvPr id="41" name="图片占位符 2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082287" y="1789598"/>
            <a:ext cx="3048000" cy="1872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二、市场透视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6215381" y="1136019"/>
            <a:ext cx="5279209" cy="5434482"/>
            <a:chOff x="6506962" y="705229"/>
            <a:chExt cx="5279209" cy="5459086"/>
          </a:xfrm>
        </p:grpSpPr>
        <p:sp>
          <p:nvSpPr>
            <p:cNvPr id="7" name="Freeform 5"/>
            <p:cNvSpPr/>
            <p:nvPr/>
          </p:nvSpPr>
          <p:spPr bwMode="auto">
            <a:xfrm>
              <a:off x="6506962" y="705229"/>
              <a:ext cx="5279209" cy="5459086"/>
            </a:xfrm>
            <a:custGeom>
              <a:avLst/>
              <a:gdLst>
                <a:gd name="connsiteX0" fmla="*/ 3859967 w 5879683"/>
                <a:gd name="connsiteY0" fmla="*/ 0 h 6080019"/>
                <a:gd name="connsiteX1" fmla="*/ 4112189 w 5879683"/>
                <a:gd name="connsiteY1" fmla="*/ 1506708 h 6080019"/>
                <a:gd name="connsiteX2" fmla="*/ 2712241 w 5879683"/>
                <a:gd name="connsiteY2" fmla="*/ 2332968 h 6080019"/>
                <a:gd name="connsiteX3" fmla="*/ 606535 w 5879683"/>
                <a:gd name="connsiteY3" fmla="*/ 4372000 h 6080019"/>
                <a:gd name="connsiteX4" fmla="*/ 1316921 w 5879683"/>
                <a:gd name="connsiteY4" fmla="*/ 5047820 h 6080019"/>
                <a:gd name="connsiteX5" fmla="*/ 4723998 w 5879683"/>
                <a:gd name="connsiteY5" fmla="*/ 5435664 h 6080019"/>
                <a:gd name="connsiteX6" fmla="*/ 4808310 w 5879683"/>
                <a:gd name="connsiteY6" fmla="*/ 5429676 h 6080019"/>
                <a:gd name="connsiteX7" fmla="*/ 4961760 w 5879683"/>
                <a:gd name="connsiteY7" fmla="*/ 5207111 h 6080019"/>
                <a:gd name="connsiteX8" fmla="*/ 5879683 w 5879683"/>
                <a:gd name="connsiteY8" fmla="*/ 5581914 h 6080019"/>
                <a:gd name="connsiteX9" fmla="*/ 4359923 w 5879683"/>
                <a:gd name="connsiteY9" fmla="*/ 6080019 h 6080019"/>
                <a:gd name="connsiteX10" fmla="*/ 4478454 w 5879683"/>
                <a:gd name="connsiteY10" fmla="*/ 5908101 h 6080019"/>
                <a:gd name="connsiteX11" fmla="*/ 4184148 w 5879683"/>
                <a:gd name="connsiteY11" fmla="*/ 5922625 h 6080019"/>
                <a:gd name="connsiteX12" fmla="*/ 1205851 w 5879683"/>
                <a:gd name="connsiteY12" fmla="*/ 5552371 h 6080019"/>
                <a:gd name="connsiteX13" fmla="*/ 625046 w 5879683"/>
                <a:gd name="connsiteY13" fmla="*/ 5223719 h 6080019"/>
                <a:gd name="connsiteX14" fmla="*/ 264068 w 5879683"/>
                <a:gd name="connsiteY14" fmla="*/ 3453163 h 6080019"/>
                <a:gd name="connsiteX15" fmla="*/ 3019998 w 5879683"/>
                <a:gd name="connsiteY15" fmla="*/ 2011259 h 6080019"/>
                <a:gd name="connsiteX16" fmla="*/ 3816002 w 5879683"/>
                <a:gd name="connsiteY16" fmla="*/ 1564570 h 6080019"/>
                <a:gd name="connsiteX17" fmla="*/ 3859967 w 5879683"/>
                <a:gd name="connsiteY17" fmla="*/ 0 h 608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79683" h="6080019">
                  <a:moveTo>
                    <a:pt x="3859967" y="0"/>
                  </a:moveTo>
                  <a:cubicBezTo>
                    <a:pt x="4362097" y="358740"/>
                    <a:pt x="4642087" y="941982"/>
                    <a:pt x="4112189" y="1506708"/>
                  </a:cubicBezTo>
                  <a:cubicBezTo>
                    <a:pt x="3762781" y="1877021"/>
                    <a:pt x="3175034" y="2136239"/>
                    <a:pt x="2712241" y="2332968"/>
                  </a:cubicBezTo>
                  <a:cubicBezTo>
                    <a:pt x="1997227" y="2633847"/>
                    <a:pt x="171510" y="3247176"/>
                    <a:pt x="606535" y="4372000"/>
                  </a:cubicBezTo>
                  <a:cubicBezTo>
                    <a:pt x="729175" y="4686765"/>
                    <a:pt x="1029990" y="4897381"/>
                    <a:pt x="1316921" y="5047820"/>
                  </a:cubicBezTo>
                  <a:cubicBezTo>
                    <a:pt x="2186827" y="5499139"/>
                    <a:pt x="3628218" y="5507004"/>
                    <a:pt x="4723998" y="5435664"/>
                  </a:cubicBezTo>
                  <a:lnTo>
                    <a:pt x="4808310" y="5429676"/>
                  </a:lnTo>
                  <a:lnTo>
                    <a:pt x="4961760" y="5207111"/>
                  </a:lnTo>
                  <a:lnTo>
                    <a:pt x="5879683" y="5581914"/>
                  </a:lnTo>
                  <a:lnTo>
                    <a:pt x="4359923" y="6080019"/>
                  </a:lnTo>
                  <a:lnTo>
                    <a:pt x="4478454" y="5908101"/>
                  </a:lnTo>
                  <a:lnTo>
                    <a:pt x="4184148" y="5922625"/>
                  </a:lnTo>
                  <a:cubicBezTo>
                    <a:pt x="3187544" y="5964741"/>
                    <a:pt x="2102801" y="5947275"/>
                    <a:pt x="1205851" y="5552371"/>
                  </a:cubicBezTo>
                  <a:cubicBezTo>
                    <a:pt x="1002222" y="5462107"/>
                    <a:pt x="807849" y="5353328"/>
                    <a:pt x="625046" y="5223719"/>
                  </a:cubicBezTo>
                  <a:cubicBezTo>
                    <a:pt x="276" y="4774715"/>
                    <a:pt x="-221864" y="4103524"/>
                    <a:pt x="264068" y="3453163"/>
                  </a:cubicBezTo>
                  <a:cubicBezTo>
                    <a:pt x="743058" y="2809745"/>
                    <a:pt x="2263332" y="2351484"/>
                    <a:pt x="3019998" y="2011259"/>
                  </a:cubicBezTo>
                  <a:cubicBezTo>
                    <a:pt x="3293046" y="1888593"/>
                    <a:pt x="3577663" y="1745097"/>
                    <a:pt x="3816002" y="1564570"/>
                  </a:cubicBezTo>
                  <a:cubicBezTo>
                    <a:pt x="4491679" y="1057705"/>
                    <a:pt x="4359783" y="460576"/>
                    <a:pt x="3859967" y="0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3855" tIns="61928" rIns="123855" bIns="61928" numCol="1" anchor="t" anchorCtr="0" compatLnSpc="1">
              <a:noAutofit/>
            </a:bodyPr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6726851" y="793973"/>
              <a:ext cx="4081232" cy="5055161"/>
            </a:xfrm>
            <a:custGeom>
              <a:avLst/>
              <a:gdLst>
                <a:gd name="connsiteX0" fmla="*/ 2256537 w 4545444"/>
                <a:gd name="connsiteY0" fmla="*/ 5459202 h 5630150"/>
                <a:gd name="connsiteX1" fmla="*/ 2494614 w 4545444"/>
                <a:gd name="connsiteY1" fmla="*/ 5490324 h 5630150"/>
                <a:gd name="connsiteX2" fmla="*/ 4501279 w 4545444"/>
                <a:gd name="connsiteY2" fmla="*/ 5522041 h 5630150"/>
                <a:gd name="connsiteX3" fmla="*/ 4545249 w 4545444"/>
                <a:gd name="connsiteY3" fmla="*/ 5561385 h 5630150"/>
                <a:gd name="connsiteX4" fmla="*/ 4505907 w 4545444"/>
                <a:gd name="connsiteY4" fmla="*/ 5607672 h 5630150"/>
                <a:gd name="connsiteX5" fmla="*/ 2419318 w 4545444"/>
                <a:gd name="connsiteY5" fmla="*/ 5557726 h 5630150"/>
                <a:gd name="connsiteX6" fmla="*/ 2235390 w 4545444"/>
                <a:gd name="connsiteY6" fmla="*/ 5531069 h 5630150"/>
                <a:gd name="connsiteX7" fmla="*/ 618660 w 4545444"/>
                <a:gd name="connsiteY7" fmla="*/ 4907146 h 5630150"/>
                <a:gd name="connsiteX8" fmla="*/ 632400 w 4545444"/>
                <a:gd name="connsiteY8" fmla="*/ 4917588 h 5630150"/>
                <a:gd name="connsiteX9" fmla="*/ 1856847 w 4545444"/>
                <a:gd name="connsiteY9" fmla="*/ 5391925 h 5630150"/>
                <a:gd name="connsiteX10" fmla="*/ 2034852 w 4545444"/>
                <a:gd name="connsiteY10" fmla="*/ 5423658 h 5630150"/>
                <a:gd name="connsiteX11" fmla="*/ 2014093 w 4545444"/>
                <a:gd name="connsiteY11" fmla="*/ 5495358 h 5630150"/>
                <a:gd name="connsiteX12" fmla="*/ 1758065 w 4545444"/>
                <a:gd name="connsiteY12" fmla="*/ 5445168 h 5630150"/>
                <a:gd name="connsiteX13" fmla="*/ 623058 w 4545444"/>
                <a:gd name="connsiteY13" fmla="*/ 4995217 h 5630150"/>
                <a:gd name="connsiteX14" fmla="*/ 574601 w 4545444"/>
                <a:gd name="connsiteY14" fmla="*/ 4959683 h 5630150"/>
                <a:gd name="connsiteX15" fmla="*/ 56894 w 4545444"/>
                <a:gd name="connsiteY15" fmla="*/ 3655972 h 5630150"/>
                <a:gd name="connsiteX16" fmla="*/ 114769 w 4545444"/>
                <a:gd name="connsiteY16" fmla="*/ 3681320 h 5630150"/>
                <a:gd name="connsiteX17" fmla="*/ 80108 w 4545444"/>
                <a:gd name="connsiteY17" fmla="*/ 3791413 h 5630150"/>
                <a:gd name="connsiteX18" fmla="*/ 203845 w 4545444"/>
                <a:gd name="connsiteY18" fmla="*/ 4459754 h 5630150"/>
                <a:gd name="connsiteX19" fmla="*/ 432817 w 4545444"/>
                <a:gd name="connsiteY19" fmla="*/ 4753361 h 5630150"/>
                <a:gd name="connsiteX20" fmla="*/ 437043 w 4545444"/>
                <a:gd name="connsiteY20" fmla="*/ 4757128 h 5630150"/>
                <a:gd name="connsiteX21" fmla="*/ 393339 w 4545444"/>
                <a:gd name="connsiteY21" fmla="*/ 4809243 h 5630150"/>
                <a:gd name="connsiteX22" fmla="*/ 316280 w 4545444"/>
                <a:gd name="connsiteY22" fmla="*/ 4730599 h 5630150"/>
                <a:gd name="connsiteX23" fmla="*/ 102021 w 4545444"/>
                <a:gd name="connsiteY23" fmla="*/ 4404210 h 5630150"/>
                <a:gd name="connsiteX24" fmla="*/ 42457 w 4545444"/>
                <a:gd name="connsiteY24" fmla="*/ 3693267 h 5630150"/>
                <a:gd name="connsiteX25" fmla="*/ 929004 w 4545444"/>
                <a:gd name="connsiteY25" fmla="*/ 2786814 h 5630150"/>
                <a:gd name="connsiteX26" fmla="*/ 956746 w 4545444"/>
                <a:gd name="connsiteY26" fmla="*/ 2834023 h 5630150"/>
                <a:gd name="connsiteX27" fmla="*/ 807170 w 4545444"/>
                <a:gd name="connsiteY27" fmla="*/ 2926453 h 5630150"/>
                <a:gd name="connsiteX28" fmla="*/ 289168 w 4545444"/>
                <a:gd name="connsiteY28" fmla="*/ 3374474 h 5630150"/>
                <a:gd name="connsiteX29" fmla="*/ 202845 w 4545444"/>
                <a:gd name="connsiteY29" fmla="*/ 3497409 h 5630150"/>
                <a:gd name="connsiteX30" fmla="*/ 145829 w 4545444"/>
                <a:gd name="connsiteY30" fmla="*/ 3472437 h 5630150"/>
                <a:gd name="connsiteX31" fmla="*/ 199129 w 4545444"/>
                <a:gd name="connsiteY31" fmla="*/ 3391464 h 5630150"/>
                <a:gd name="connsiteX32" fmla="*/ 889422 w 4545444"/>
                <a:gd name="connsiteY32" fmla="*/ 2808754 h 5630150"/>
                <a:gd name="connsiteX33" fmla="*/ 1866690 w 4545444"/>
                <a:gd name="connsiteY33" fmla="*/ 2342652 h 5630150"/>
                <a:gd name="connsiteX34" fmla="*/ 1887488 w 4545444"/>
                <a:gd name="connsiteY34" fmla="*/ 2393291 h 5630150"/>
                <a:gd name="connsiteX35" fmla="*/ 1840098 w 4545444"/>
                <a:gd name="connsiteY35" fmla="*/ 2412028 h 5630150"/>
                <a:gd name="connsiteX36" fmla="*/ 1553013 w 4545444"/>
                <a:gd name="connsiteY36" fmla="*/ 2531900 h 5630150"/>
                <a:gd name="connsiteX37" fmla="*/ 1263822 w 4545444"/>
                <a:gd name="connsiteY37" fmla="*/ 2668275 h 5630150"/>
                <a:gd name="connsiteX38" fmla="*/ 1050436 w 4545444"/>
                <a:gd name="connsiteY38" fmla="*/ 2783374 h 5630150"/>
                <a:gd name="connsiteX39" fmla="*/ 1022313 w 4545444"/>
                <a:gd name="connsiteY39" fmla="*/ 2735091 h 5630150"/>
                <a:gd name="connsiteX40" fmla="*/ 1139549 w 4545444"/>
                <a:gd name="connsiteY40" fmla="*/ 2670106 h 5630150"/>
                <a:gd name="connsiteX41" fmla="*/ 1666136 w 4545444"/>
                <a:gd name="connsiteY41" fmla="*/ 2425016 h 5630150"/>
                <a:gd name="connsiteX42" fmla="*/ 2691412 w 4545444"/>
                <a:gd name="connsiteY42" fmla="*/ 2019045 h 5630150"/>
                <a:gd name="connsiteX43" fmla="*/ 2709493 w 4545444"/>
                <a:gd name="connsiteY43" fmla="*/ 2058447 h 5630150"/>
                <a:gd name="connsiteX44" fmla="*/ 2515802 w 4545444"/>
                <a:gd name="connsiteY44" fmla="*/ 2143103 h 5630150"/>
                <a:gd name="connsiteX45" fmla="*/ 1999688 w 4545444"/>
                <a:gd name="connsiteY45" fmla="*/ 2348928 h 5630150"/>
                <a:gd name="connsiteX46" fmla="*/ 1967235 w 4545444"/>
                <a:gd name="connsiteY46" fmla="*/ 2361760 h 5630150"/>
                <a:gd name="connsiteX47" fmla="*/ 1946919 w 4545444"/>
                <a:gd name="connsiteY47" fmla="*/ 2310047 h 5630150"/>
                <a:gd name="connsiteX48" fmla="*/ 2182498 w 4545444"/>
                <a:gd name="connsiteY48" fmla="*/ 2217829 h 5630150"/>
                <a:gd name="connsiteX49" fmla="*/ 2634236 w 4545444"/>
                <a:gd name="connsiteY49" fmla="*/ 2042495 h 5630150"/>
                <a:gd name="connsiteX50" fmla="*/ 3419929 w 4545444"/>
                <a:gd name="connsiteY50" fmla="*/ 1652893 h 5630150"/>
                <a:gd name="connsiteX51" fmla="*/ 3435936 w 4545444"/>
                <a:gd name="connsiteY51" fmla="*/ 1679865 h 5630150"/>
                <a:gd name="connsiteX52" fmla="*/ 3366230 w 4545444"/>
                <a:gd name="connsiteY52" fmla="*/ 1725659 h 5630150"/>
                <a:gd name="connsiteX53" fmla="*/ 2868625 w 4545444"/>
                <a:gd name="connsiteY53" fmla="*/ 1988895 h 5630150"/>
                <a:gd name="connsiteX54" fmla="*/ 2779467 w 4545444"/>
                <a:gd name="connsiteY54" fmla="*/ 2027864 h 5630150"/>
                <a:gd name="connsiteX55" fmla="*/ 2761652 w 4545444"/>
                <a:gd name="connsiteY55" fmla="*/ 1989574 h 5630150"/>
                <a:gd name="connsiteX56" fmla="*/ 2818870 w 4545444"/>
                <a:gd name="connsiteY56" fmla="*/ 1964884 h 5630150"/>
                <a:gd name="connsiteX57" fmla="*/ 3218283 w 4545444"/>
                <a:gd name="connsiteY57" fmla="*/ 1771311 h 5630150"/>
                <a:gd name="connsiteX58" fmla="*/ 3856693 w 4545444"/>
                <a:gd name="connsiteY58" fmla="*/ 1280930 h 5630150"/>
                <a:gd name="connsiteX59" fmla="*/ 3878857 w 4545444"/>
                <a:gd name="connsiteY59" fmla="*/ 1298486 h 5630150"/>
                <a:gd name="connsiteX60" fmla="*/ 3876698 w 4545444"/>
                <a:gd name="connsiteY60" fmla="*/ 1301552 h 5630150"/>
                <a:gd name="connsiteX61" fmla="*/ 3514716 w 4545444"/>
                <a:gd name="connsiteY61" fmla="*/ 1628110 h 5630150"/>
                <a:gd name="connsiteX62" fmla="*/ 3492103 w 4545444"/>
                <a:gd name="connsiteY62" fmla="*/ 1642966 h 5630150"/>
                <a:gd name="connsiteX63" fmla="*/ 3475028 w 4545444"/>
                <a:gd name="connsiteY63" fmla="*/ 1614196 h 5630150"/>
                <a:gd name="connsiteX64" fmla="*/ 3617263 w 4545444"/>
                <a:gd name="connsiteY64" fmla="*/ 1513296 h 5630150"/>
                <a:gd name="connsiteX65" fmla="*/ 3790149 w 4545444"/>
                <a:gd name="connsiteY65" fmla="*/ 1356801 h 5630150"/>
                <a:gd name="connsiteX66" fmla="*/ 4049529 w 4545444"/>
                <a:gd name="connsiteY66" fmla="*/ 911879 h 5630150"/>
                <a:gd name="connsiteX67" fmla="*/ 4075412 w 4545444"/>
                <a:gd name="connsiteY67" fmla="*/ 916031 h 5630150"/>
                <a:gd name="connsiteX68" fmla="*/ 4071869 w 4545444"/>
                <a:gd name="connsiteY68" fmla="*/ 931641 h 5630150"/>
                <a:gd name="connsiteX69" fmla="*/ 3962076 w 4545444"/>
                <a:gd name="connsiteY69" fmla="*/ 1180319 h 5630150"/>
                <a:gd name="connsiteX70" fmla="*/ 3914053 w 4545444"/>
                <a:gd name="connsiteY70" fmla="*/ 1248509 h 5630150"/>
                <a:gd name="connsiteX71" fmla="*/ 3893587 w 4545444"/>
                <a:gd name="connsiteY71" fmla="*/ 1232095 h 5630150"/>
                <a:gd name="connsiteX72" fmla="*/ 3931196 w 4545444"/>
                <a:gd name="connsiteY72" fmla="*/ 1180211 h 5630150"/>
                <a:gd name="connsiteX73" fmla="*/ 4029829 w 4545444"/>
                <a:gd name="connsiteY73" fmla="*/ 982194 h 5630150"/>
                <a:gd name="connsiteX74" fmla="*/ 4087808 w 4545444"/>
                <a:gd name="connsiteY74" fmla="*/ 593511 h 5630150"/>
                <a:gd name="connsiteX75" fmla="*/ 4093474 w 4545444"/>
                <a:gd name="connsiteY75" fmla="*/ 622281 h 5630150"/>
                <a:gd name="connsiteX76" fmla="*/ 4089935 w 4545444"/>
                <a:gd name="connsiteY76" fmla="*/ 852043 h 5630150"/>
                <a:gd name="connsiteX77" fmla="*/ 4087219 w 4545444"/>
                <a:gd name="connsiteY77" fmla="*/ 864013 h 5630150"/>
                <a:gd name="connsiteX78" fmla="*/ 4061852 w 4545444"/>
                <a:gd name="connsiteY78" fmla="*/ 860755 h 5630150"/>
                <a:gd name="connsiteX79" fmla="*/ 4075471 w 4545444"/>
                <a:gd name="connsiteY79" fmla="*/ 761421 h 5630150"/>
                <a:gd name="connsiteX80" fmla="*/ 4074987 w 4545444"/>
                <a:gd name="connsiteY80" fmla="*/ 646404 h 5630150"/>
                <a:gd name="connsiteX81" fmla="*/ 4067029 w 4545444"/>
                <a:gd name="connsiteY81" fmla="*/ 597339 h 5630150"/>
                <a:gd name="connsiteX82" fmla="*/ 4011395 w 4545444"/>
                <a:gd name="connsiteY82" fmla="*/ 373947 h 5630150"/>
                <a:gd name="connsiteX83" fmla="*/ 4028427 w 4545444"/>
                <a:gd name="connsiteY83" fmla="*/ 404785 h 5630150"/>
                <a:gd name="connsiteX84" fmla="*/ 4078941 w 4545444"/>
                <a:gd name="connsiteY84" fmla="*/ 548501 h 5630150"/>
                <a:gd name="connsiteX85" fmla="*/ 4080499 w 4545444"/>
                <a:gd name="connsiteY85" fmla="*/ 556408 h 5630150"/>
                <a:gd name="connsiteX86" fmla="*/ 4060972 w 4545444"/>
                <a:gd name="connsiteY86" fmla="*/ 560005 h 5630150"/>
                <a:gd name="connsiteX87" fmla="*/ 4057716 w 4545444"/>
                <a:gd name="connsiteY87" fmla="*/ 539931 h 5630150"/>
                <a:gd name="connsiteX88" fmla="*/ 4025964 w 4545444"/>
                <a:gd name="connsiteY88" fmla="*/ 440563 h 5630150"/>
                <a:gd name="connsiteX89" fmla="*/ 3997595 w 4545444"/>
                <a:gd name="connsiteY89" fmla="*/ 380051 h 5630150"/>
                <a:gd name="connsiteX90" fmla="*/ 3901155 w 4545444"/>
                <a:gd name="connsiteY90" fmla="*/ 197856 h 5630150"/>
                <a:gd name="connsiteX91" fmla="*/ 3951662 w 4545444"/>
                <a:gd name="connsiteY91" fmla="*/ 265789 h 5630150"/>
                <a:gd name="connsiteX92" fmla="*/ 3997798 w 4545444"/>
                <a:gd name="connsiteY92" fmla="*/ 349324 h 5630150"/>
                <a:gd name="connsiteX93" fmla="*/ 3985699 w 4545444"/>
                <a:gd name="connsiteY93" fmla="*/ 354676 h 5630150"/>
                <a:gd name="connsiteX94" fmla="*/ 3982036 w 4545444"/>
                <a:gd name="connsiteY94" fmla="*/ 346863 h 5630150"/>
                <a:gd name="connsiteX95" fmla="*/ 3928236 w 4545444"/>
                <a:gd name="connsiteY95" fmla="*/ 257395 h 5630150"/>
                <a:gd name="connsiteX96" fmla="*/ 3891077 w 4545444"/>
                <a:gd name="connsiteY96" fmla="*/ 204911 h 5630150"/>
                <a:gd name="connsiteX97" fmla="*/ 3831079 w 4545444"/>
                <a:gd name="connsiteY97" fmla="*/ 108914 h 5630150"/>
                <a:gd name="connsiteX98" fmla="*/ 3851464 w 4545444"/>
                <a:gd name="connsiteY98" fmla="*/ 131023 h 5630150"/>
                <a:gd name="connsiteX99" fmla="*/ 3891271 w 4545444"/>
                <a:gd name="connsiteY99" fmla="*/ 184563 h 5630150"/>
                <a:gd name="connsiteX100" fmla="*/ 3881402 w 4545444"/>
                <a:gd name="connsiteY100" fmla="*/ 191248 h 5630150"/>
                <a:gd name="connsiteX101" fmla="*/ 3866868 w 4545444"/>
                <a:gd name="connsiteY101" fmla="*/ 170720 h 5630150"/>
                <a:gd name="connsiteX102" fmla="*/ 3823189 w 4545444"/>
                <a:gd name="connsiteY102" fmla="*/ 115974 h 5630150"/>
                <a:gd name="connsiteX103" fmla="*/ 3730658 w 4545444"/>
                <a:gd name="connsiteY103" fmla="*/ 0 h 5630150"/>
                <a:gd name="connsiteX104" fmla="*/ 3822781 w 4545444"/>
                <a:gd name="connsiteY104" fmla="*/ 99914 h 5630150"/>
                <a:gd name="connsiteX105" fmla="*/ 3814969 w 4545444"/>
                <a:gd name="connsiteY105" fmla="*/ 105670 h 56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545444" h="5630150">
                  <a:moveTo>
                    <a:pt x="2256537" y="5459202"/>
                  </a:moveTo>
                  <a:lnTo>
                    <a:pt x="2494614" y="5490324"/>
                  </a:lnTo>
                  <a:cubicBezTo>
                    <a:pt x="3248051" y="5573048"/>
                    <a:pt x="4008214" y="5552417"/>
                    <a:pt x="4501279" y="5522041"/>
                  </a:cubicBezTo>
                  <a:cubicBezTo>
                    <a:pt x="4524421" y="5522041"/>
                    <a:pt x="4542935" y="5538242"/>
                    <a:pt x="4545249" y="5561385"/>
                  </a:cubicBezTo>
                  <a:cubicBezTo>
                    <a:pt x="4547563" y="5584529"/>
                    <a:pt x="4529049" y="5605358"/>
                    <a:pt x="4505907" y="5607672"/>
                  </a:cubicBezTo>
                  <a:cubicBezTo>
                    <a:pt x="3998668" y="5636023"/>
                    <a:pt x="3202626" y="5653742"/>
                    <a:pt x="2419318" y="5557726"/>
                  </a:cubicBezTo>
                  <a:lnTo>
                    <a:pt x="2235390" y="5531069"/>
                  </a:lnTo>
                  <a:close/>
                  <a:moveTo>
                    <a:pt x="618660" y="4907146"/>
                  </a:moveTo>
                  <a:lnTo>
                    <a:pt x="632400" y="4917588"/>
                  </a:lnTo>
                  <a:cubicBezTo>
                    <a:pt x="956939" y="5146045"/>
                    <a:pt x="1389337" y="5295867"/>
                    <a:pt x="1856847" y="5391925"/>
                  </a:cubicBezTo>
                  <a:lnTo>
                    <a:pt x="2034852" y="5423658"/>
                  </a:lnTo>
                  <a:lnTo>
                    <a:pt x="2014093" y="5495358"/>
                  </a:lnTo>
                  <a:lnTo>
                    <a:pt x="1758065" y="5445168"/>
                  </a:lnTo>
                  <a:cubicBezTo>
                    <a:pt x="1328685" y="5348354"/>
                    <a:pt x="931595" y="5204783"/>
                    <a:pt x="623058" y="4995217"/>
                  </a:cubicBezTo>
                  <a:lnTo>
                    <a:pt x="574601" y="4959683"/>
                  </a:lnTo>
                  <a:close/>
                  <a:moveTo>
                    <a:pt x="56894" y="3655972"/>
                  </a:moveTo>
                  <a:lnTo>
                    <a:pt x="114769" y="3681320"/>
                  </a:lnTo>
                  <a:lnTo>
                    <a:pt x="80108" y="3791413"/>
                  </a:lnTo>
                  <a:cubicBezTo>
                    <a:pt x="36211" y="3992545"/>
                    <a:pt x="66151" y="4215012"/>
                    <a:pt x="203845" y="4459754"/>
                  </a:cubicBezTo>
                  <a:cubicBezTo>
                    <a:pt x="264592" y="4567588"/>
                    <a:pt x="341815" y="4665151"/>
                    <a:pt x="432817" y="4753361"/>
                  </a:cubicBezTo>
                  <a:lnTo>
                    <a:pt x="437043" y="4757128"/>
                  </a:lnTo>
                  <a:lnTo>
                    <a:pt x="393339" y="4809243"/>
                  </a:lnTo>
                  <a:lnTo>
                    <a:pt x="316280" y="4730599"/>
                  </a:lnTo>
                  <a:cubicBezTo>
                    <a:pt x="228451" y="4632436"/>
                    <a:pt x="156043" y="4523978"/>
                    <a:pt x="102021" y="4404210"/>
                  </a:cubicBezTo>
                  <a:cubicBezTo>
                    <a:pt x="-16002" y="4141676"/>
                    <a:pt x="-25657" y="3905829"/>
                    <a:pt x="42457" y="3693267"/>
                  </a:cubicBezTo>
                  <a:close/>
                  <a:moveTo>
                    <a:pt x="929004" y="2786814"/>
                  </a:moveTo>
                  <a:lnTo>
                    <a:pt x="956746" y="2834023"/>
                  </a:lnTo>
                  <a:lnTo>
                    <a:pt x="807170" y="2926453"/>
                  </a:lnTo>
                  <a:cubicBezTo>
                    <a:pt x="608715" y="3055790"/>
                    <a:pt x="424743" y="3204817"/>
                    <a:pt x="289168" y="3374474"/>
                  </a:cubicBezTo>
                  <a:lnTo>
                    <a:pt x="202845" y="3497409"/>
                  </a:lnTo>
                  <a:lnTo>
                    <a:pt x="145829" y="3472437"/>
                  </a:lnTo>
                  <a:lnTo>
                    <a:pt x="199129" y="3391464"/>
                  </a:lnTo>
                  <a:cubicBezTo>
                    <a:pt x="360399" y="3169649"/>
                    <a:pt x="606694" y="2977213"/>
                    <a:pt x="889422" y="2808754"/>
                  </a:cubicBezTo>
                  <a:close/>
                  <a:moveTo>
                    <a:pt x="1866690" y="2342652"/>
                  </a:moveTo>
                  <a:lnTo>
                    <a:pt x="1887488" y="2393291"/>
                  </a:lnTo>
                  <a:lnTo>
                    <a:pt x="1840098" y="2412028"/>
                  </a:lnTo>
                  <a:cubicBezTo>
                    <a:pt x="1736774" y="2453321"/>
                    <a:pt x="1640084" y="2493135"/>
                    <a:pt x="1553013" y="2531900"/>
                  </a:cubicBezTo>
                  <a:cubicBezTo>
                    <a:pt x="1462182" y="2572691"/>
                    <a:pt x="1364371" y="2618110"/>
                    <a:pt x="1263822" y="2668275"/>
                  </a:cubicBezTo>
                  <a:lnTo>
                    <a:pt x="1050436" y="2783374"/>
                  </a:lnTo>
                  <a:lnTo>
                    <a:pt x="1022313" y="2735091"/>
                  </a:lnTo>
                  <a:lnTo>
                    <a:pt x="1139549" y="2670106"/>
                  </a:lnTo>
                  <a:cubicBezTo>
                    <a:pt x="1310738" y="2581420"/>
                    <a:pt x="1489289" y="2500060"/>
                    <a:pt x="1666136" y="2425016"/>
                  </a:cubicBezTo>
                  <a:close/>
                  <a:moveTo>
                    <a:pt x="2691412" y="2019045"/>
                  </a:moveTo>
                  <a:lnTo>
                    <a:pt x="2709493" y="2058447"/>
                  </a:lnTo>
                  <a:lnTo>
                    <a:pt x="2515802" y="2143103"/>
                  </a:lnTo>
                  <a:cubicBezTo>
                    <a:pt x="2338903" y="2216486"/>
                    <a:pt x="2163509" y="2284612"/>
                    <a:pt x="1999688" y="2348928"/>
                  </a:cubicBezTo>
                  <a:lnTo>
                    <a:pt x="1967235" y="2361760"/>
                  </a:lnTo>
                  <a:lnTo>
                    <a:pt x="1946919" y="2310047"/>
                  </a:lnTo>
                  <a:lnTo>
                    <a:pt x="2182498" y="2217829"/>
                  </a:lnTo>
                  <a:cubicBezTo>
                    <a:pt x="2346871" y="2154412"/>
                    <a:pt x="2500473" y="2096303"/>
                    <a:pt x="2634236" y="2042495"/>
                  </a:cubicBezTo>
                  <a:close/>
                  <a:moveTo>
                    <a:pt x="3419929" y="1652893"/>
                  </a:moveTo>
                  <a:lnTo>
                    <a:pt x="3435936" y="1679865"/>
                  </a:lnTo>
                  <a:lnTo>
                    <a:pt x="3366230" y="1725659"/>
                  </a:lnTo>
                  <a:cubicBezTo>
                    <a:pt x="3212281" y="1820595"/>
                    <a:pt x="3043056" y="1907857"/>
                    <a:pt x="2868625" y="1988895"/>
                  </a:cubicBezTo>
                  <a:lnTo>
                    <a:pt x="2779467" y="2027864"/>
                  </a:lnTo>
                  <a:lnTo>
                    <a:pt x="2761652" y="1989574"/>
                  </a:lnTo>
                  <a:lnTo>
                    <a:pt x="2818870" y="1964884"/>
                  </a:lnTo>
                  <a:cubicBezTo>
                    <a:pt x="2942679" y="1909918"/>
                    <a:pt x="3080517" y="1845984"/>
                    <a:pt x="3218283" y="1771311"/>
                  </a:cubicBezTo>
                  <a:close/>
                  <a:moveTo>
                    <a:pt x="3856693" y="1280930"/>
                  </a:moveTo>
                  <a:lnTo>
                    <a:pt x="3878857" y="1298486"/>
                  </a:lnTo>
                  <a:lnTo>
                    <a:pt x="3876698" y="1301552"/>
                  </a:lnTo>
                  <a:cubicBezTo>
                    <a:pt x="3781380" y="1419528"/>
                    <a:pt x="3657364" y="1527897"/>
                    <a:pt x="3514716" y="1628110"/>
                  </a:cubicBezTo>
                  <a:lnTo>
                    <a:pt x="3492103" y="1642966"/>
                  </a:lnTo>
                  <a:lnTo>
                    <a:pt x="3475028" y="1614196"/>
                  </a:lnTo>
                  <a:lnTo>
                    <a:pt x="3617263" y="1513296"/>
                  </a:lnTo>
                  <a:cubicBezTo>
                    <a:pt x="3679023" y="1464333"/>
                    <a:pt x="3737239" y="1412242"/>
                    <a:pt x="3790149" y="1356801"/>
                  </a:cubicBezTo>
                  <a:close/>
                  <a:moveTo>
                    <a:pt x="4049529" y="911879"/>
                  </a:moveTo>
                  <a:lnTo>
                    <a:pt x="4075412" y="916031"/>
                  </a:lnTo>
                  <a:lnTo>
                    <a:pt x="4071869" y="931641"/>
                  </a:lnTo>
                  <a:cubicBezTo>
                    <a:pt x="4049346" y="1012031"/>
                    <a:pt x="4013278" y="1094833"/>
                    <a:pt x="3962076" y="1180319"/>
                  </a:cubicBezTo>
                  <a:lnTo>
                    <a:pt x="3914053" y="1248509"/>
                  </a:lnTo>
                  <a:lnTo>
                    <a:pt x="3893587" y="1232095"/>
                  </a:lnTo>
                  <a:lnTo>
                    <a:pt x="3931196" y="1180211"/>
                  </a:lnTo>
                  <a:cubicBezTo>
                    <a:pt x="3971731" y="1117849"/>
                    <a:pt x="4005196" y="1051917"/>
                    <a:pt x="4029829" y="982194"/>
                  </a:cubicBezTo>
                  <a:close/>
                  <a:moveTo>
                    <a:pt x="4087808" y="593511"/>
                  </a:moveTo>
                  <a:lnTo>
                    <a:pt x="4093474" y="622281"/>
                  </a:lnTo>
                  <a:cubicBezTo>
                    <a:pt x="4104254" y="696733"/>
                    <a:pt x="4103603" y="773228"/>
                    <a:pt x="4089935" y="852043"/>
                  </a:cubicBezTo>
                  <a:lnTo>
                    <a:pt x="4087219" y="864013"/>
                  </a:lnTo>
                  <a:lnTo>
                    <a:pt x="4061852" y="860755"/>
                  </a:lnTo>
                  <a:lnTo>
                    <a:pt x="4075471" y="761421"/>
                  </a:lnTo>
                  <a:cubicBezTo>
                    <a:pt x="4078364" y="721499"/>
                    <a:pt x="4078075" y="683239"/>
                    <a:pt x="4074987" y="646404"/>
                  </a:cubicBezTo>
                  <a:lnTo>
                    <a:pt x="4067029" y="597339"/>
                  </a:lnTo>
                  <a:close/>
                  <a:moveTo>
                    <a:pt x="4011395" y="373947"/>
                  </a:moveTo>
                  <a:lnTo>
                    <a:pt x="4028427" y="404785"/>
                  </a:lnTo>
                  <a:cubicBezTo>
                    <a:pt x="4049797" y="451877"/>
                    <a:pt x="4066792" y="499755"/>
                    <a:pt x="4078941" y="548501"/>
                  </a:cubicBezTo>
                  <a:lnTo>
                    <a:pt x="4080499" y="556408"/>
                  </a:lnTo>
                  <a:lnTo>
                    <a:pt x="4060972" y="560005"/>
                  </a:lnTo>
                  <a:lnTo>
                    <a:pt x="4057716" y="539931"/>
                  </a:lnTo>
                  <a:cubicBezTo>
                    <a:pt x="4049418" y="505704"/>
                    <a:pt x="4038706" y="472661"/>
                    <a:pt x="4025964" y="440563"/>
                  </a:cubicBezTo>
                  <a:lnTo>
                    <a:pt x="3997595" y="380051"/>
                  </a:lnTo>
                  <a:close/>
                  <a:moveTo>
                    <a:pt x="3901155" y="197856"/>
                  </a:moveTo>
                  <a:lnTo>
                    <a:pt x="3951662" y="265789"/>
                  </a:lnTo>
                  <a:lnTo>
                    <a:pt x="3997798" y="349324"/>
                  </a:lnTo>
                  <a:lnTo>
                    <a:pt x="3985699" y="354676"/>
                  </a:lnTo>
                  <a:lnTo>
                    <a:pt x="3982036" y="346863"/>
                  </a:lnTo>
                  <a:cubicBezTo>
                    <a:pt x="3965620" y="316415"/>
                    <a:pt x="3947559" y="286672"/>
                    <a:pt x="3928236" y="257395"/>
                  </a:cubicBezTo>
                  <a:lnTo>
                    <a:pt x="3891077" y="204911"/>
                  </a:lnTo>
                  <a:close/>
                  <a:moveTo>
                    <a:pt x="3831079" y="108914"/>
                  </a:moveTo>
                  <a:lnTo>
                    <a:pt x="3851464" y="131023"/>
                  </a:lnTo>
                  <a:lnTo>
                    <a:pt x="3891271" y="184563"/>
                  </a:lnTo>
                  <a:lnTo>
                    <a:pt x="3881402" y="191248"/>
                  </a:lnTo>
                  <a:lnTo>
                    <a:pt x="3866868" y="170720"/>
                  </a:lnTo>
                  <a:lnTo>
                    <a:pt x="3823189" y="115974"/>
                  </a:lnTo>
                  <a:close/>
                  <a:moveTo>
                    <a:pt x="3730658" y="0"/>
                  </a:moveTo>
                  <a:lnTo>
                    <a:pt x="3822781" y="99914"/>
                  </a:lnTo>
                  <a:lnTo>
                    <a:pt x="3814969" y="105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>
              <a:noAutofit/>
            </a:bodyPr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9030842" y="1501641"/>
            <a:ext cx="216149" cy="186311"/>
            <a:chOff x="9322422" y="1072507"/>
            <a:chExt cx="216149" cy="187154"/>
          </a:xfrm>
        </p:grpSpPr>
        <p:sp>
          <p:nvSpPr>
            <p:cNvPr id="11" name="Freeform 22"/>
            <p:cNvSpPr/>
            <p:nvPr/>
          </p:nvSpPr>
          <p:spPr bwMode="auto">
            <a:xfrm>
              <a:off x="9467400" y="1081293"/>
              <a:ext cx="36024" cy="43054"/>
            </a:xfrm>
            <a:custGeom>
              <a:avLst/>
              <a:gdLst>
                <a:gd name="T0" fmla="*/ 41 w 41"/>
                <a:gd name="T1" fmla="*/ 0 h 49"/>
                <a:gd name="T2" fmla="*/ 0 w 41"/>
                <a:gd name="T3" fmla="*/ 0 h 49"/>
                <a:gd name="T4" fmla="*/ 0 w 41"/>
                <a:gd name="T5" fmla="*/ 16 h 49"/>
                <a:gd name="T6" fmla="*/ 41 w 41"/>
                <a:gd name="T7" fmla="*/ 49 h 49"/>
                <a:gd name="T8" fmla="*/ 41 w 4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9">
                  <a:moveTo>
                    <a:pt x="41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41" y="4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9357568" y="1118197"/>
              <a:ext cx="145857" cy="141464"/>
            </a:xfrm>
            <a:custGeom>
              <a:avLst/>
              <a:gdLst>
                <a:gd name="T0" fmla="*/ 166 w 166"/>
                <a:gd name="T1" fmla="*/ 85 h 161"/>
                <a:gd name="T2" fmla="*/ 166 w 166"/>
                <a:gd name="T3" fmla="*/ 69 h 161"/>
                <a:gd name="T4" fmla="*/ 125 w 166"/>
                <a:gd name="T5" fmla="*/ 36 h 161"/>
                <a:gd name="T6" fmla="*/ 83 w 166"/>
                <a:gd name="T7" fmla="*/ 0 h 161"/>
                <a:gd name="T8" fmla="*/ 0 w 166"/>
                <a:gd name="T9" fmla="*/ 69 h 161"/>
                <a:gd name="T10" fmla="*/ 0 w 166"/>
                <a:gd name="T11" fmla="*/ 161 h 161"/>
                <a:gd name="T12" fmla="*/ 52 w 166"/>
                <a:gd name="T13" fmla="*/ 161 h 161"/>
                <a:gd name="T14" fmla="*/ 52 w 166"/>
                <a:gd name="T15" fmla="*/ 69 h 161"/>
                <a:gd name="T16" fmla="*/ 114 w 166"/>
                <a:gd name="T17" fmla="*/ 69 h 161"/>
                <a:gd name="T18" fmla="*/ 114 w 166"/>
                <a:gd name="T19" fmla="*/ 161 h 161"/>
                <a:gd name="T20" fmla="*/ 166 w 166"/>
                <a:gd name="T21" fmla="*/ 161 h 161"/>
                <a:gd name="T22" fmla="*/ 166 w 166"/>
                <a:gd name="T23" fmla="*/ 8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61">
                  <a:moveTo>
                    <a:pt x="166" y="85"/>
                  </a:moveTo>
                  <a:lnTo>
                    <a:pt x="166" y="69"/>
                  </a:lnTo>
                  <a:lnTo>
                    <a:pt x="125" y="36"/>
                  </a:lnTo>
                  <a:lnTo>
                    <a:pt x="83" y="0"/>
                  </a:lnTo>
                  <a:lnTo>
                    <a:pt x="0" y="69"/>
                  </a:lnTo>
                  <a:lnTo>
                    <a:pt x="0" y="161"/>
                  </a:lnTo>
                  <a:lnTo>
                    <a:pt x="52" y="161"/>
                  </a:lnTo>
                  <a:lnTo>
                    <a:pt x="52" y="69"/>
                  </a:lnTo>
                  <a:lnTo>
                    <a:pt x="114" y="69"/>
                  </a:lnTo>
                  <a:lnTo>
                    <a:pt x="114" y="161"/>
                  </a:lnTo>
                  <a:lnTo>
                    <a:pt x="166" y="161"/>
                  </a:lnTo>
                  <a:lnTo>
                    <a:pt x="166" y="85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4"/>
            <p:cNvSpPr/>
            <p:nvPr/>
          </p:nvSpPr>
          <p:spPr bwMode="auto">
            <a:xfrm>
              <a:off x="9322422" y="1072507"/>
              <a:ext cx="216149" cy="109832"/>
            </a:xfrm>
            <a:custGeom>
              <a:avLst/>
              <a:gdLst>
                <a:gd name="T0" fmla="*/ 40 w 246"/>
                <a:gd name="T1" fmla="*/ 111 h 125"/>
                <a:gd name="T2" fmla="*/ 123 w 246"/>
                <a:gd name="T3" fmla="*/ 45 h 125"/>
                <a:gd name="T4" fmla="*/ 165 w 246"/>
                <a:gd name="T5" fmla="*/ 78 h 125"/>
                <a:gd name="T6" fmla="*/ 206 w 246"/>
                <a:gd name="T7" fmla="*/ 111 h 125"/>
                <a:gd name="T8" fmla="*/ 224 w 246"/>
                <a:gd name="T9" fmla="*/ 125 h 125"/>
                <a:gd name="T10" fmla="*/ 246 w 246"/>
                <a:gd name="T11" fmla="*/ 102 h 125"/>
                <a:gd name="T12" fmla="*/ 206 w 246"/>
                <a:gd name="T13" fmla="*/ 69 h 125"/>
                <a:gd name="T14" fmla="*/ 165 w 246"/>
                <a:gd name="T15" fmla="*/ 36 h 125"/>
                <a:gd name="T16" fmla="*/ 123 w 246"/>
                <a:gd name="T17" fmla="*/ 0 h 125"/>
                <a:gd name="T18" fmla="*/ 0 w 246"/>
                <a:gd name="T19" fmla="*/ 102 h 125"/>
                <a:gd name="T20" fmla="*/ 21 w 246"/>
                <a:gd name="T21" fmla="*/ 125 h 125"/>
                <a:gd name="T22" fmla="*/ 40 w 246"/>
                <a:gd name="T23" fmla="*/ 11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25">
                  <a:moveTo>
                    <a:pt x="40" y="111"/>
                  </a:moveTo>
                  <a:lnTo>
                    <a:pt x="123" y="45"/>
                  </a:lnTo>
                  <a:lnTo>
                    <a:pt x="165" y="78"/>
                  </a:lnTo>
                  <a:lnTo>
                    <a:pt x="206" y="111"/>
                  </a:lnTo>
                  <a:lnTo>
                    <a:pt x="224" y="125"/>
                  </a:lnTo>
                  <a:lnTo>
                    <a:pt x="246" y="102"/>
                  </a:lnTo>
                  <a:lnTo>
                    <a:pt x="206" y="69"/>
                  </a:lnTo>
                  <a:lnTo>
                    <a:pt x="165" y="36"/>
                  </a:lnTo>
                  <a:lnTo>
                    <a:pt x="123" y="0"/>
                  </a:lnTo>
                  <a:lnTo>
                    <a:pt x="0" y="102"/>
                  </a:lnTo>
                  <a:lnTo>
                    <a:pt x="21" y="125"/>
                  </a:lnTo>
                  <a:lnTo>
                    <a:pt x="40" y="111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Freeform 25"/>
          <p:cNvSpPr/>
          <p:nvPr/>
        </p:nvSpPr>
        <p:spPr bwMode="auto">
          <a:xfrm>
            <a:off x="8207542" y="1795539"/>
            <a:ext cx="681836" cy="237917"/>
          </a:xfrm>
          <a:custGeom>
            <a:avLst/>
            <a:gdLst>
              <a:gd name="T0" fmla="*/ 250 w 328"/>
              <a:gd name="T1" fmla="*/ 65 h 115"/>
              <a:gd name="T2" fmla="*/ 274 w 328"/>
              <a:gd name="T3" fmla="*/ 115 h 115"/>
              <a:gd name="T4" fmla="*/ 165 w 328"/>
              <a:gd name="T5" fmla="*/ 65 h 115"/>
              <a:gd name="T6" fmla="*/ 24 w 328"/>
              <a:gd name="T7" fmla="*/ 33 h 115"/>
              <a:gd name="T8" fmla="*/ 122 w 328"/>
              <a:gd name="T9" fmla="*/ 0 h 115"/>
              <a:gd name="T10" fmla="*/ 308 w 328"/>
              <a:gd name="T11" fmla="*/ 33 h 115"/>
              <a:gd name="T12" fmla="*/ 250 w 328"/>
              <a:gd name="T13" fmla="*/ 65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8" h="115">
                <a:moveTo>
                  <a:pt x="250" y="65"/>
                </a:moveTo>
                <a:cubicBezTo>
                  <a:pt x="274" y="115"/>
                  <a:pt x="274" y="115"/>
                  <a:pt x="274" y="115"/>
                </a:cubicBezTo>
                <a:cubicBezTo>
                  <a:pt x="165" y="65"/>
                  <a:pt x="165" y="65"/>
                  <a:pt x="165" y="65"/>
                </a:cubicBezTo>
                <a:cubicBezTo>
                  <a:pt x="102" y="61"/>
                  <a:pt x="44" y="48"/>
                  <a:pt x="24" y="33"/>
                </a:cubicBezTo>
                <a:cubicBezTo>
                  <a:pt x="0" y="15"/>
                  <a:pt x="44" y="0"/>
                  <a:pt x="122" y="0"/>
                </a:cubicBezTo>
                <a:cubicBezTo>
                  <a:pt x="201" y="0"/>
                  <a:pt x="284" y="15"/>
                  <a:pt x="308" y="33"/>
                </a:cubicBezTo>
                <a:cubicBezTo>
                  <a:pt x="328" y="48"/>
                  <a:pt x="302" y="61"/>
                  <a:pt x="250" y="65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Group 13"/>
          <p:cNvGrpSpPr/>
          <p:nvPr/>
        </p:nvGrpSpPr>
        <p:grpSpPr>
          <a:xfrm>
            <a:off x="8006329" y="2035207"/>
            <a:ext cx="201212" cy="167941"/>
            <a:chOff x="8297910" y="1608487"/>
            <a:chExt cx="201212" cy="168702"/>
          </a:xfrm>
        </p:grpSpPr>
        <p:sp>
          <p:nvSpPr>
            <p:cNvPr id="16" name="Freeform 29"/>
            <p:cNvSpPr/>
            <p:nvPr/>
          </p:nvSpPr>
          <p:spPr bwMode="auto">
            <a:xfrm>
              <a:off x="8297910" y="1725348"/>
              <a:ext cx="201212" cy="51841"/>
            </a:xfrm>
            <a:custGeom>
              <a:avLst/>
              <a:gdLst>
                <a:gd name="T0" fmla="*/ 149 w 229"/>
                <a:gd name="T1" fmla="*/ 31 h 59"/>
                <a:gd name="T2" fmla="*/ 78 w 229"/>
                <a:gd name="T3" fmla="*/ 31 h 59"/>
                <a:gd name="T4" fmla="*/ 78 w 229"/>
                <a:gd name="T5" fmla="*/ 0 h 59"/>
                <a:gd name="T6" fmla="*/ 0 w 229"/>
                <a:gd name="T7" fmla="*/ 0 h 59"/>
                <a:gd name="T8" fmla="*/ 0 w 229"/>
                <a:gd name="T9" fmla="*/ 59 h 59"/>
                <a:gd name="T10" fmla="*/ 229 w 229"/>
                <a:gd name="T11" fmla="*/ 59 h 59"/>
                <a:gd name="T12" fmla="*/ 229 w 229"/>
                <a:gd name="T13" fmla="*/ 0 h 59"/>
                <a:gd name="T14" fmla="*/ 149 w 229"/>
                <a:gd name="T15" fmla="*/ 0 h 59"/>
                <a:gd name="T16" fmla="*/ 149 w 229"/>
                <a:gd name="T17" fmla="*/ 3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9" h="59">
                  <a:moveTo>
                    <a:pt x="149" y="31"/>
                  </a:moveTo>
                  <a:lnTo>
                    <a:pt x="78" y="3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59"/>
                  </a:lnTo>
                  <a:lnTo>
                    <a:pt x="229" y="59"/>
                  </a:lnTo>
                  <a:lnTo>
                    <a:pt x="229" y="0"/>
                  </a:lnTo>
                  <a:lnTo>
                    <a:pt x="149" y="0"/>
                  </a:lnTo>
                  <a:lnTo>
                    <a:pt x="149" y="31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8378746" y="1725348"/>
              <a:ext cx="37782" cy="16694"/>
            </a:xfrm>
            <a:prstGeom prst="rect">
              <a:avLst/>
            </a:pr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1"/>
            <p:cNvSpPr>
              <a:spLocks noEditPoints="1"/>
            </p:cNvSpPr>
            <p:nvPr/>
          </p:nvSpPr>
          <p:spPr bwMode="auto">
            <a:xfrm>
              <a:off x="8297910" y="1608487"/>
              <a:ext cx="201212" cy="106317"/>
            </a:xfrm>
            <a:custGeom>
              <a:avLst/>
              <a:gdLst>
                <a:gd name="T0" fmla="*/ 170 w 229"/>
                <a:gd name="T1" fmla="*/ 0 h 121"/>
                <a:gd name="T2" fmla="*/ 114 w 229"/>
                <a:gd name="T3" fmla="*/ 0 h 121"/>
                <a:gd name="T4" fmla="*/ 114 w 229"/>
                <a:gd name="T5" fmla="*/ 19 h 121"/>
                <a:gd name="T6" fmla="*/ 151 w 229"/>
                <a:gd name="T7" fmla="*/ 19 h 121"/>
                <a:gd name="T8" fmla="*/ 151 w 229"/>
                <a:gd name="T9" fmla="*/ 43 h 121"/>
                <a:gd name="T10" fmla="*/ 114 w 229"/>
                <a:gd name="T11" fmla="*/ 43 h 121"/>
                <a:gd name="T12" fmla="*/ 114 w 229"/>
                <a:gd name="T13" fmla="*/ 121 h 121"/>
                <a:gd name="T14" fmla="*/ 149 w 229"/>
                <a:gd name="T15" fmla="*/ 121 h 121"/>
                <a:gd name="T16" fmla="*/ 229 w 229"/>
                <a:gd name="T17" fmla="*/ 121 h 121"/>
                <a:gd name="T18" fmla="*/ 229 w 229"/>
                <a:gd name="T19" fmla="*/ 43 h 121"/>
                <a:gd name="T20" fmla="*/ 170 w 229"/>
                <a:gd name="T21" fmla="*/ 43 h 121"/>
                <a:gd name="T22" fmla="*/ 170 w 229"/>
                <a:gd name="T23" fmla="*/ 0 h 121"/>
                <a:gd name="T24" fmla="*/ 114 w 229"/>
                <a:gd name="T25" fmla="*/ 0 h 121"/>
                <a:gd name="T26" fmla="*/ 57 w 229"/>
                <a:gd name="T27" fmla="*/ 0 h 121"/>
                <a:gd name="T28" fmla="*/ 57 w 229"/>
                <a:gd name="T29" fmla="*/ 43 h 121"/>
                <a:gd name="T30" fmla="*/ 0 w 229"/>
                <a:gd name="T31" fmla="*/ 43 h 121"/>
                <a:gd name="T32" fmla="*/ 0 w 229"/>
                <a:gd name="T33" fmla="*/ 121 h 121"/>
                <a:gd name="T34" fmla="*/ 78 w 229"/>
                <a:gd name="T35" fmla="*/ 121 h 121"/>
                <a:gd name="T36" fmla="*/ 114 w 229"/>
                <a:gd name="T37" fmla="*/ 121 h 121"/>
                <a:gd name="T38" fmla="*/ 114 w 229"/>
                <a:gd name="T39" fmla="*/ 43 h 121"/>
                <a:gd name="T40" fmla="*/ 78 w 229"/>
                <a:gd name="T41" fmla="*/ 43 h 121"/>
                <a:gd name="T42" fmla="*/ 78 w 229"/>
                <a:gd name="T43" fmla="*/ 43 h 121"/>
                <a:gd name="T44" fmla="*/ 78 w 229"/>
                <a:gd name="T45" fmla="*/ 19 h 121"/>
                <a:gd name="T46" fmla="*/ 114 w 229"/>
                <a:gd name="T47" fmla="*/ 19 h 121"/>
                <a:gd name="T48" fmla="*/ 114 w 229"/>
                <a:gd name="T4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121">
                  <a:moveTo>
                    <a:pt x="170" y="0"/>
                  </a:moveTo>
                  <a:lnTo>
                    <a:pt x="114" y="0"/>
                  </a:lnTo>
                  <a:lnTo>
                    <a:pt x="114" y="19"/>
                  </a:lnTo>
                  <a:lnTo>
                    <a:pt x="151" y="19"/>
                  </a:lnTo>
                  <a:lnTo>
                    <a:pt x="151" y="43"/>
                  </a:lnTo>
                  <a:lnTo>
                    <a:pt x="114" y="43"/>
                  </a:lnTo>
                  <a:lnTo>
                    <a:pt x="114" y="121"/>
                  </a:lnTo>
                  <a:lnTo>
                    <a:pt x="149" y="121"/>
                  </a:lnTo>
                  <a:lnTo>
                    <a:pt x="229" y="121"/>
                  </a:lnTo>
                  <a:lnTo>
                    <a:pt x="229" y="43"/>
                  </a:lnTo>
                  <a:lnTo>
                    <a:pt x="170" y="43"/>
                  </a:lnTo>
                  <a:lnTo>
                    <a:pt x="170" y="0"/>
                  </a:lnTo>
                  <a:close/>
                  <a:moveTo>
                    <a:pt x="114" y="0"/>
                  </a:moveTo>
                  <a:lnTo>
                    <a:pt x="57" y="0"/>
                  </a:lnTo>
                  <a:lnTo>
                    <a:pt x="57" y="43"/>
                  </a:lnTo>
                  <a:lnTo>
                    <a:pt x="0" y="43"/>
                  </a:lnTo>
                  <a:lnTo>
                    <a:pt x="0" y="121"/>
                  </a:lnTo>
                  <a:lnTo>
                    <a:pt x="78" y="121"/>
                  </a:lnTo>
                  <a:lnTo>
                    <a:pt x="114" y="121"/>
                  </a:lnTo>
                  <a:lnTo>
                    <a:pt x="114" y="43"/>
                  </a:lnTo>
                  <a:lnTo>
                    <a:pt x="78" y="43"/>
                  </a:lnTo>
                  <a:lnTo>
                    <a:pt x="78" y="43"/>
                  </a:lnTo>
                  <a:lnTo>
                    <a:pt x="78" y="19"/>
                  </a:lnTo>
                  <a:lnTo>
                    <a:pt x="114" y="1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Freeform 32"/>
          <p:cNvSpPr/>
          <p:nvPr/>
        </p:nvSpPr>
        <p:spPr bwMode="auto">
          <a:xfrm>
            <a:off x="7069683" y="2248630"/>
            <a:ext cx="915558" cy="374370"/>
          </a:xfrm>
          <a:custGeom>
            <a:avLst/>
            <a:gdLst>
              <a:gd name="T0" fmla="*/ 333 w 441"/>
              <a:gd name="T1" fmla="*/ 102 h 181"/>
              <a:gd name="T2" fmla="*/ 356 w 441"/>
              <a:gd name="T3" fmla="*/ 181 h 181"/>
              <a:gd name="T4" fmla="*/ 217 w 441"/>
              <a:gd name="T5" fmla="*/ 102 h 181"/>
              <a:gd name="T6" fmla="*/ 30 w 441"/>
              <a:gd name="T7" fmla="*/ 52 h 181"/>
              <a:gd name="T8" fmla="*/ 170 w 441"/>
              <a:gd name="T9" fmla="*/ 0 h 181"/>
              <a:gd name="T10" fmla="*/ 417 w 441"/>
              <a:gd name="T11" fmla="*/ 52 h 181"/>
              <a:gd name="T12" fmla="*/ 333 w 441"/>
              <a:gd name="T13" fmla="*/ 10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1" h="181">
                <a:moveTo>
                  <a:pt x="333" y="102"/>
                </a:moveTo>
                <a:cubicBezTo>
                  <a:pt x="356" y="181"/>
                  <a:pt x="356" y="181"/>
                  <a:pt x="356" y="181"/>
                </a:cubicBezTo>
                <a:cubicBezTo>
                  <a:pt x="217" y="102"/>
                  <a:pt x="217" y="102"/>
                  <a:pt x="217" y="102"/>
                </a:cubicBezTo>
                <a:cubicBezTo>
                  <a:pt x="132" y="95"/>
                  <a:pt x="54" y="76"/>
                  <a:pt x="30" y="52"/>
                </a:cubicBezTo>
                <a:cubicBezTo>
                  <a:pt x="0" y="23"/>
                  <a:pt x="63" y="0"/>
                  <a:pt x="170" y="0"/>
                </a:cubicBezTo>
                <a:cubicBezTo>
                  <a:pt x="277" y="0"/>
                  <a:pt x="387" y="23"/>
                  <a:pt x="417" y="52"/>
                </a:cubicBezTo>
                <a:cubicBezTo>
                  <a:pt x="441" y="76"/>
                  <a:pt x="405" y="95"/>
                  <a:pt x="333" y="102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Freeform 36"/>
          <p:cNvSpPr/>
          <p:nvPr/>
        </p:nvSpPr>
        <p:spPr bwMode="auto">
          <a:xfrm>
            <a:off x="5804419" y="2947513"/>
            <a:ext cx="1098319" cy="422479"/>
          </a:xfrm>
          <a:custGeom>
            <a:avLst/>
            <a:gdLst>
              <a:gd name="T0" fmla="*/ 393 w 529"/>
              <a:gd name="T1" fmla="*/ 116 h 204"/>
              <a:gd name="T2" fmla="*/ 408 w 529"/>
              <a:gd name="T3" fmla="*/ 204 h 204"/>
              <a:gd name="T4" fmla="*/ 251 w 529"/>
              <a:gd name="T5" fmla="*/ 116 h 204"/>
              <a:gd name="T6" fmla="*/ 31 w 529"/>
              <a:gd name="T7" fmla="*/ 59 h 204"/>
              <a:gd name="T8" fmla="*/ 210 w 529"/>
              <a:gd name="T9" fmla="*/ 0 h 204"/>
              <a:gd name="T10" fmla="*/ 503 w 529"/>
              <a:gd name="T11" fmla="*/ 59 h 204"/>
              <a:gd name="T12" fmla="*/ 393 w 529"/>
              <a:gd name="T13" fmla="*/ 116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9" h="204">
                <a:moveTo>
                  <a:pt x="393" y="116"/>
                </a:moveTo>
                <a:cubicBezTo>
                  <a:pt x="408" y="204"/>
                  <a:pt x="408" y="204"/>
                  <a:pt x="408" y="204"/>
                </a:cubicBezTo>
                <a:cubicBezTo>
                  <a:pt x="251" y="116"/>
                  <a:pt x="251" y="116"/>
                  <a:pt x="251" y="116"/>
                </a:cubicBezTo>
                <a:cubicBezTo>
                  <a:pt x="148" y="108"/>
                  <a:pt x="57" y="86"/>
                  <a:pt x="31" y="59"/>
                </a:cubicBezTo>
                <a:cubicBezTo>
                  <a:pt x="0" y="27"/>
                  <a:pt x="80" y="0"/>
                  <a:pt x="210" y="0"/>
                </a:cubicBezTo>
                <a:cubicBezTo>
                  <a:pt x="340" y="0"/>
                  <a:pt x="472" y="27"/>
                  <a:pt x="503" y="59"/>
                </a:cubicBezTo>
                <a:cubicBezTo>
                  <a:pt x="529" y="86"/>
                  <a:pt x="481" y="108"/>
                  <a:pt x="393" y="116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Freeform 40"/>
          <p:cNvSpPr>
            <a:spLocks noEditPoints="1"/>
          </p:cNvSpPr>
          <p:nvPr/>
        </p:nvSpPr>
        <p:spPr bwMode="auto">
          <a:xfrm>
            <a:off x="6849140" y="2627376"/>
            <a:ext cx="182760" cy="183685"/>
          </a:xfrm>
          <a:custGeom>
            <a:avLst/>
            <a:gdLst>
              <a:gd name="T0" fmla="*/ 66 w 88"/>
              <a:gd name="T1" fmla="*/ 83 h 89"/>
              <a:gd name="T2" fmla="*/ 82 w 88"/>
              <a:gd name="T3" fmla="*/ 67 h 89"/>
              <a:gd name="T4" fmla="*/ 87 w 88"/>
              <a:gd name="T5" fmla="*/ 53 h 89"/>
              <a:gd name="T6" fmla="*/ 87 w 88"/>
              <a:gd name="T7" fmla="*/ 36 h 89"/>
              <a:gd name="T8" fmla="*/ 82 w 88"/>
              <a:gd name="T9" fmla="*/ 22 h 89"/>
              <a:gd name="T10" fmla="*/ 66 w 88"/>
              <a:gd name="T11" fmla="*/ 6 h 89"/>
              <a:gd name="T12" fmla="*/ 60 w 88"/>
              <a:gd name="T13" fmla="*/ 3 h 89"/>
              <a:gd name="T14" fmla="*/ 47 w 88"/>
              <a:gd name="T15" fmla="*/ 0 h 89"/>
              <a:gd name="T16" fmla="*/ 49 w 88"/>
              <a:gd name="T17" fmla="*/ 5 h 89"/>
              <a:gd name="T18" fmla="*/ 54 w 88"/>
              <a:gd name="T19" fmla="*/ 5 h 89"/>
              <a:gd name="T20" fmla="*/ 59 w 88"/>
              <a:gd name="T21" fmla="*/ 6 h 89"/>
              <a:gd name="T22" fmla="*/ 58 w 88"/>
              <a:gd name="T23" fmla="*/ 7 h 89"/>
              <a:gd name="T24" fmla="*/ 51 w 88"/>
              <a:gd name="T25" fmla="*/ 10 h 89"/>
              <a:gd name="T26" fmla="*/ 52 w 88"/>
              <a:gd name="T27" fmla="*/ 14 h 89"/>
              <a:gd name="T28" fmla="*/ 56 w 88"/>
              <a:gd name="T29" fmla="*/ 17 h 89"/>
              <a:gd name="T30" fmla="*/ 62 w 88"/>
              <a:gd name="T31" fmla="*/ 9 h 89"/>
              <a:gd name="T32" fmla="*/ 67 w 88"/>
              <a:gd name="T33" fmla="*/ 10 h 89"/>
              <a:gd name="T34" fmla="*/ 71 w 88"/>
              <a:gd name="T35" fmla="*/ 12 h 89"/>
              <a:gd name="T36" fmla="*/ 73 w 88"/>
              <a:gd name="T37" fmla="*/ 18 h 89"/>
              <a:gd name="T38" fmla="*/ 71 w 88"/>
              <a:gd name="T39" fmla="*/ 21 h 89"/>
              <a:gd name="T40" fmla="*/ 69 w 88"/>
              <a:gd name="T41" fmla="*/ 19 h 89"/>
              <a:gd name="T42" fmla="*/ 63 w 88"/>
              <a:gd name="T43" fmla="*/ 20 h 89"/>
              <a:gd name="T44" fmla="*/ 67 w 88"/>
              <a:gd name="T45" fmla="*/ 22 h 89"/>
              <a:gd name="T46" fmla="*/ 58 w 88"/>
              <a:gd name="T47" fmla="*/ 26 h 89"/>
              <a:gd name="T48" fmla="*/ 53 w 88"/>
              <a:gd name="T49" fmla="*/ 29 h 89"/>
              <a:gd name="T50" fmla="*/ 48 w 88"/>
              <a:gd name="T51" fmla="*/ 34 h 89"/>
              <a:gd name="T52" fmla="*/ 51 w 88"/>
              <a:gd name="T53" fmla="*/ 53 h 89"/>
              <a:gd name="T54" fmla="*/ 56 w 88"/>
              <a:gd name="T55" fmla="*/ 54 h 89"/>
              <a:gd name="T56" fmla="*/ 61 w 88"/>
              <a:gd name="T57" fmla="*/ 56 h 89"/>
              <a:gd name="T58" fmla="*/ 69 w 88"/>
              <a:gd name="T59" fmla="*/ 60 h 89"/>
              <a:gd name="T60" fmla="*/ 73 w 88"/>
              <a:gd name="T61" fmla="*/ 64 h 89"/>
              <a:gd name="T62" fmla="*/ 80 w 88"/>
              <a:gd name="T63" fmla="*/ 67 h 89"/>
              <a:gd name="T64" fmla="*/ 50 w 88"/>
              <a:gd name="T65" fmla="*/ 78 h 89"/>
              <a:gd name="T66" fmla="*/ 0 w 88"/>
              <a:gd name="T67" fmla="*/ 38 h 89"/>
              <a:gd name="T68" fmla="*/ 1 w 88"/>
              <a:gd name="T69" fmla="*/ 56 h 89"/>
              <a:gd name="T70" fmla="*/ 9 w 88"/>
              <a:gd name="T71" fmla="*/ 72 h 89"/>
              <a:gd name="T72" fmla="*/ 28 w 88"/>
              <a:gd name="T73" fmla="*/ 86 h 89"/>
              <a:gd name="T74" fmla="*/ 45 w 88"/>
              <a:gd name="T75" fmla="*/ 71 h 89"/>
              <a:gd name="T76" fmla="*/ 43 w 88"/>
              <a:gd name="T77" fmla="*/ 63 h 89"/>
              <a:gd name="T78" fmla="*/ 45 w 88"/>
              <a:gd name="T79" fmla="*/ 57 h 89"/>
              <a:gd name="T80" fmla="*/ 40 w 88"/>
              <a:gd name="T81" fmla="*/ 55 h 89"/>
              <a:gd name="T82" fmla="*/ 34 w 88"/>
              <a:gd name="T83" fmla="*/ 51 h 89"/>
              <a:gd name="T84" fmla="*/ 25 w 88"/>
              <a:gd name="T85" fmla="*/ 47 h 89"/>
              <a:gd name="T86" fmla="*/ 21 w 88"/>
              <a:gd name="T87" fmla="*/ 40 h 89"/>
              <a:gd name="T88" fmla="*/ 19 w 88"/>
              <a:gd name="T89" fmla="*/ 39 h 89"/>
              <a:gd name="T90" fmla="*/ 19 w 88"/>
              <a:gd name="T91" fmla="*/ 40 h 89"/>
              <a:gd name="T92" fmla="*/ 16 w 88"/>
              <a:gd name="T93" fmla="*/ 33 h 89"/>
              <a:gd name="T94" fmla="*/ 16 w 88"/>
              <a:gd name="T95" fmla="*/ 26 h 89"/>
              <a:gd name="T96" fmla="*/ 19 w 88"/>
              <a:gd name="T97" fmla="*/ 18 h 89"/>
              <a:gd name="T98" fmla="*/ 18 w 88"/>
              <a:gd name="T99" fmla="*/ 13 h 89"/>
              <a:gd name="T100" fmla="*/ 39 w 88"/>
              <a:gd name="T101" fmla="*/ 3 h 89"/>
              <a:gd name="T102" fmla="*/ 47 w 88"/>
              <a:gd name="T103" fmla="*/ 0 h 89"/>
              <a:gd name="T104" fmla="*/ 27 w 88"/>
              <a:gd name="T105" fmla="*/ 3 h 89"/>
              <a:gd name="T106" fmla="*/ 13 w 88"/>
              <a:gd name="T107" fmla="*/ 13 h 89"/>
              <a:gd name="T108" fmla="*/ 3 w 88"/>
              <a:gd name="T109" fmla="*/ 28 h 89"/>
              <a:gd name="T110" fmla="*/ 47 w 88"/>
              <a:gd name="T111" fmla="*/ 56 h 89"/>
              <a:gd name="T112" fmla="*/ 40 w 88"/>
              <a:gd name="T113" fmla="*/ 49 h 89"/>
              <a:gd name="T114" fmla="*/ 39 w 88"/>
              <a:gd name="T115" fmla="*/ 45 h 89"/>
              <a:gd name="T116" fmla="*/ 31 w 88"/>
              <a:gd name="T117" fmla="*/ 46 h 89"/>
              <a:gd name="T118" fmla="*/ 35 w 88"/>
              <a:gd name="T119" fmla="*/ 37 h 89"/>
              <a:gd name="T120" fmla="*/ 43 w 88"/>
              <a:gd name="T121" fmla="*/ 37 h 89"/>
              <a:gd name="T122" fmla="*/ 46 w 88"/>
              <a:gd name="T123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" h="89">
                <a:moveTo>
                  <a:pt x="47" y="89"/>
                </a:moveTo>
                <a:cubicBezTo>
                  <a:pt x="49" y="89"/>
                  <a:pt x="52" y="88"/>
                  <a:pt x="54" y="88"/>
                </a:cubicBezTo>
                <a:cubicBezTo>
                  <a:pt x="55" y="87"/>
                  <a:pt x="57" y="87"/>
                  <a:pt x="58" y="86"/>
                </a:cubicBezTo>
                <a:cubicBezTo>
                  <a:pt x="59" y="86"/>
                  <a:pt x="59" y="86"/>
                  <a:pt x="60" y="86"/>
                </a:cubicBezTo>
                <a:cubicBezTo>
                  <a:pt x="61" y="85"/>
                  <a:pt x="63" y="85"/>
                  <a:pt x="64" y="84"/>
                </a:cubicBezTo>
                <a:cubicBezTo>
                  <a:pt x="65" y="84"/>
                  <a:pt x="65" y="83"/>
                  <a:pt x="66" y="83"/>
                </a:cubicBezTo>
                <a:cubicBezTo>
                  <a:pt x="69" y="81"/>
                  <a:pt x="71" y="79"/>
                  <a:pt x="74" y="77"/>
                </a:cubicBezTo>
                <a:cubicBezTo>
                  <a:pt x="74" y="77"/>
                  <a:pt x="75" y="76"/>
                  <a:pt x="75" y="76"/>
                </a:cubicBezTo>
                <a:cubicBezTo>
                  <a:pt x="76" y="75"/>
                  <a:pt x="76" y="75"/>
                  <a:pt x="77" y="74"/>
                </a:cubicBezTo>
                <a:cubicBezTo>
                  <a:pt x="77" y="73"/>
                  <a:pt x="78" y="73"/>
                  <a:pt x="79" y="72"/>
                </a:cubicBezTo>
                <a:cubicBezTo>
                  <a:pt x="80" y="71"/>
                  <a:pt x="81" y="69"/>
                  <a:pt x="82" y="68"/>
                </a:cubicBezTo>
                <a:cubicBezTo>
                  <a:pt x="82" y="67"/>
                  <a:pt x="82" y="67"/>
                  <a:pt x="82" y="67"/>
                </a:cubicBezTo>
                <a:cubicBezTo>
                  <a:pt x="83" y="66"/>
                  <a:pt x="83" y="65"/>
                  <a:pt x="83" y="65"/>
                </a:cubicBezTo>
                <a:cubicBezTo>
                  <a:pt x="84" y="64"/>
                  <a:pt x="84" y="64"/>
                  <a:pt x="84" y="64"/>
                </a:cubicBezTo>
                <a:cubicBezTo>
                  <a:pt x="84" y="63"/>
                  <a:pt x="84" y="62"/>
                  <a:pt x="85" y="62"/>
                </a:cubicBezTo>
                <a:cubicBezTo>
                  <a:pt x="85" y="61"/>
                  <a:pt x="85" y="60"/>
                  <a:pt x="86" y="60"/>
                </a:cubicBezTo>
                <a:cubicBezTo>
                  <a:pt x="86" y="58"/>
                  <a:pt x="86" y="57"/>
                  <a:pt x="87" y="56"/>
                </a:cubicBezTo>
                <a:cubicBezTo>
                  <a:pt x="87" y="55"/>
                  <a:pt x="87" y="54"/>
                  <a:pt x="87" y="53"/>
                </a:cubicBezTo>
                <a:cubicBezTo>
                  <a:pt x="87" y="53"/>
                  <a:pt x="88" y="52"/>
                  <a:pt x="88" y="51"/>
                </a:cubicBezTo>
                <a:cubicBezTo>
                  <a:pt x="88" y="50"/>
                  <a:pt x="88" y="50"/>
                  <a:pt x="88" y="49"/>
                </a:cubicBezTo>
                <a:cubicBezTo>
                  <a:pt x="88" y="47"/>
                  <a:pt x="88" y="46"/>
                  <a:pt x="88" y="44"/>
                </a:cubicBezTo>
                <a:cubicBezTo>
                  <a:pt x="88" y="43"/>
                  <a:pt x="88" y="41"/>
                  <a:pt x="88" y="40"/>
                </a:cubicBezTo>
                <a:cubicBezTo>
                  <a:pt x="88" y="39"/>
                  <a:pt x="88" y="38"/>
                  <a:pt x="88" y="38"/>
                </a:cubicBezTo>
                <a:cubicBezTo>
                  <a:pt x="88" y="37"/>
                  <a:pt x="87" y="36"/>
                  <a:pt x="87" y="36"/>
                </a:cubicBezTo>
                <a:cubicBezTo>
                  <a:pt x="87" y="35"/>
                  <a:pt x="87" y="34"/>
                  <a:pt x="87" y="33"/>
                </a:cubicBezTo>
                <a:cubicBezTo>
                  <a:pt x="86" y="32"/>
                  <a:pt x="86" y="31"/>
                  <a:pt x="86" y="29"/>
                </a:cubicBezTo>
                <a:cubicBezTo>
                  <a:pt x="85" y="29"/>
                  <a:pt x="85" y="29"/>
                  <a:pt x="85" y="28"/>
                </a:cubicBezTo>
                <a:cubicBezTo>
                  <a:pt x="85" y="27"/>
                  <a:pt x="84" y="26"/>
                  <a:pt x="84" y="25"/>
                </a:cubicBezTo>
                <a:cubicBezTo>
                  <a:pt x="84" y="25"/>
                  <a:pt x="84" y="25"/>
                  <a:pt x="83" y="24"/>
                </a:cubicBezTo>
                <a:cubicBezTo>
                  <a:pt x="83" y="24"/>
                  <a:pt x="83" y="23"/>
                  <a:pt x="82" y="22"/>
                </a:cubicBezTo>
                <a:cubicBezTo>
                  <a:pt x="81" y="21"/>
                  <a:pt x="80" y="19"/>
                  <a:pt x="79" y="17"/>
                </a:cubicBezTo>
                <a:cubicBezTo>
                  <a:pt x="78" y="16"/>
                  <a:pt x="77" y="15"/>
                  <a:pt x="77" y="15"/>
                </a:cubicBezTo>
                <a:cubicBezTo>
                  <a:pt x="76" y="14"/>
                  <a:pt x="76" y="14"/>
                  <a:pt x="75" y="13"/>
                </a:cubicBezTo>
                <a:cubicBezTo>
                  <a:pt x="75" y="13"/>
                  <a:pt x="74" y="12"/>
                  <a:pt x="74" y="12"/>
                </a:cubicBezTo>
                <a:cubicBezTo>
                  <a:pt x="73" y="11"/>
                  <a:pt x="72" y="10"/>
                  <a:pt x="71" y="9"/>
                </a:cubicBezTo>
                <a:cubicBezTo>
                  <a:pt x="69" y="8"/>
                  <a:pt x="68" y="7"/>
                  <a:pt x="66" y="6"/>
                </a:cubicBezTo>
                <a:cubicBezTo>
                  <a:pt x="65" y="6"/>
                  <a:pt x="65" y="5"/>
                  <a:pt x="64" y="5"/>
                </a:cubicBezTo>
                <a:cubicBezTo>
                  <a:pt x="64" y="5"/>
                  <a:pt x="64" y="5"/>
                  <a:pt x="63" y="5"/>
                </a:cubicBezTo>
                <a:cubicBezTo>
                  <a:pt x="63" y="4"/>
                  <a:pt x="63" y="4"/>
                  <a:pt x="62" y="4"/>
                </a:cubicBezTo>
                <a:cubicBezTo>
                  <a:pt x="62" y="4"/>
                  <a:pt x="62" y="4"/>
                  <a:pt x="62" y="4"/>
                </a:cubicBezTo>
                <a:cubicBezTo>
                  <a:pt x="61" y="4"/>
                  <a:pt x="61" y="3"/>
                  <a:pt x="60" y="3"/>
                </a:cubicBezTo>
                <a:cubicBezTo>
                  <a:pt x="60" y="3"/>
                  <a:pt x="60" y="3"/>
                  <a:pt x="60" y="3"/>
                </a:cubicBezTo>
                <a:cubicBezTo>
                  <a:pt x="60" y="3"/>
                  <a:pt x="59" y="3"/>
                  <a:pt x="58" y="3"/>
                </a:cubicBezTo>
                <a:cubicBezTo>
                  <a:pt x="58" y="3"/>
                  <a:pt x="58" y="2"/>
                  <a:pt x="58" y="2"/>
                </a:cubicBezTo>
                <a:cubicBezTo>
                  <a:pt x="57" y="2"/>
                  <a:pt x="55" y="2"/>
                  <a:pt x="54" y="1"/>
                </a:cubicBezTo>
                <a:cubicBezTo>
                  <a:pt x="54" y="1"/>
                  <a:pt x="53" y="1"/>
                  <a:pt x="53" y="1"/>
                </a:cubicBezTo>
                <a:cubicBezTo>
                  <a:pt x="53" y="1"/>
                  <a:pt x="52" y="1"/>
                  <a:pt x="52" y="1"/>
                </a:cubicBezTo>
                <a:cubicBezTo>
                  <a:pt x="50" y="1"/>
                  <a:pt x="49" y="0"/>
                  <a:pt x="47" y="0"/>
                </a:cubicBezTo>
                <a:cubicBezTo>
                  <a:pt x="47" y="3"/>
                  <a:pt x="47" y="3"/>
                  <a:pt x="47" y="3"/>
                </a:cubicBezTo>
                <a:cubicBezTo>
                  <a:pt x="49" y="3"/>
                  <a:pt x="51" y="3"/>
                  <a:pt x="52" y="3"/>
                </a:cubicBezTo>
                <a:cubicBezTo>
                  <a:pt x="52" y="4"/>
                  <a:pt x="52" y="3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4"/>
                  <a:pt x="49" y="4"/>
                  <a:pt x="48" y="4"/>
                </a:cubicBezTo>
                <a:cubicBezTo>
                  <a:pt x="48" y="4"/>
                  <a:pt x="49" y="4"/>
                  <a:pt x="49" y="5"/>
                </a:cubicBezTo>
                <a:cubicBezTo>
                  <a:pt x="50" y="5"/>
                  <a:pt x="50" y="5"/>
                  <a:pt x="51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4"/>
                  <a:pt x="53" y="4"/>
                  <a:pt x="53" y="4"/>
                </a:cubicBezTo>
                <a:cubicBezTo>
                  <a:pt x="53" y="4"/>
                  <a:pt x="53" y="4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4" y="4"/>
                  <a:pt x="54" y="5"/>
                </a:cubicBezTo>
                <a:cubicBezTo>
                  <a:pt x="55" y="5"/>
                  <a:pt x="55" y="5"/>
                  <a:pt x="56" y="4"/>
                </a:cubicBezTo>
                <a:cubicBezTo>
                  <a:pt x="56" y="4"/>
                  <a:pt x="56" y="4"/>
                  <a:pt x="56" y="4"/>
                </a:cubicBezTo>
                <a:cubicBezTo>
                  <a:pt x="57" y="4"/>
                  <a:pt x="57" y="5"/>
                  <a:pt x="58" y="5"/>
                </a:cubicBezTo>
                <a:cubicBezTo>
                  <a:pt x="59" y="5"/>
                  <a:pt x="60" y="6"/>
                  <a:pt x="61" y="6"/>
                </a:cubicBezTo>
                <a:cubicBezTo>
                  <a:pt x="61" y="6"/>
                  <a:pt x="60" y="6"/>
                  <a:pt x="60" y="6"/>
                </a:cubicBezTo>
                <a:cubicBezTo>
                  <a:pt x="60" y="6"/>
                  <a:pt x="60" y="6"/>
                  <a:pt x="59" y="6"/>
                </a:cubicBezTo>
                <a:cubicBezTo>
                  <a:pt x="59" y="6"/>
                  <a:pt x="60" y="7"/>
                  <a:pt x="60" y="7"/>
                </a:cubicBezTo>
                <a:cubicBezTo>
                  <a:pt x="61" y="7"/>
                  <a:pt x="61" y="7"/>
                  <a:pt x="61" y="8"/>
                </a:cubicBezTo>
                <a:cubicBezTo>
                  <a:pt x="61" y="9"/>
                  <a:pt x="60" y="8"/>
                  <a:pt x="60" y="8"/>
                </a:cubicBezTo>
                <a:cubicBezTo>
                  <a:pt x="59" y="8"/>
                  <a:pt x="58" y="9"/>
                  <a:pt x="57" y="8"/>
                </a:cubicBezTo>
                <a:cubicBezTo>
                  <a:pt x="57" y="7"/>
                  <a:pt x="58" y="7"/>
                  <a:pt x="58" y="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7" y="7"/>
                  <a:pt x="57" y="7"/>
                </a:cubicBezTo>
                <a:cubicBezTo>
                  <a:pt x="57" y="7"/>
                  <a:pt x="57" y="8"/>
                  <a:pt x="56" y="8"/>
                </a:cubicBezTo>
                <a:cubicBezTo>
                  <a:pt x="56" y="8"/>
                  <a:pt x="56" y="8"/>
                  <a:pt x="55" y="8"/>
                </a:cubicBezTo>
                <a:cubicBezTo>
                  <a:pt x="55" y="8"/>
                  <a:pt x="54" y="8"/>
                  <a:pt x="54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9"/>
                  <a:pt x="52" y="9"/>
                  <a:pt x="51" y="10"/>
                </a:cubicBezTo>
                <a:cubicBezTo>
                  <a:pt x="50" y="10"/>
                  <a:pt x="50" y="10"/>
                  <a:pt x="49" y="11"/>
                </a:cubicBezTo>
                <a:cubicBezTo>
                  <a:pt x="49" y="11"/>
                  <a:pt x="49" y="11"/>
                  <a:pt x="49" y="12"/>
                </a:cubicBezTo>
                <a:cubicBezTo>
                  <a:pt x="49" y="12"/>
                  <a:pt x="49" y="12"/>
                  <a:pt x="49" y="12"/>
                </a:cubicBezTo>
                <a:cubicBezTo>
                  <a:pt x="49" y="13"/>
                  <a:pt x="49" y="13"/>
                  <a:pt x="49" y="13"/>
                </a:cubicBezTo>
                <a:cubicBezTo>
                  <a:pt x="49" y="13"/>
                  <a:pt x="50" y="13"/>
                  <a:pt x="50" y="13"/>
                </a:cubicBezTo>
                <a:cubicBezTo>
                  <a:pt x="51" y="13"/>
                  <a:pt x="51" y="14"/>
                  <a:pt x="52" y="14"/>
                </a:cubicBezTo>
                <a:cubicBezTo>
                  <a:pt x="52" y="14"/>
                  <a:pt x="53" y="15"/>
                  <a:pt x="53" y="15"/>
                </a:cubicBezTo>
                <a:cubicBezTo>
                  <a:pt x="54" y="15"/>
                  <a:pt x="55" y="15"/>
                  <a:pt x="55" y="15"/>
                </a:cubicBezTo>
                <a:cubicBezTo>
                  <a:pt x="55" y="16"/>
                  <a:pt x="54" y="16"/>
                  <a:pt x="54" y="16"/>
                </a:cubicBezTo>
                <a:cubicBezTo>
                  <a:pt x="55" y="17"/>
                  <a:pt x="54" y="17"/>
                  <a:pt x="54" y="17"/>
                </a:cubicBezTo>
                <a:cubicBezTo>
                  <a:pt x="54" y="18"/>
                  <a:pt x="54" y="18"/>
                  <a:pt x="55" y="18"/>
                </a:cubicBezTo>
                <a:cubicBezTo>
                  <a:pt x="55" y="18"/>
                  <a:pt x="56" y="18"/>
                  <a:pt x="56" y="17"/>
                </a:cubicBezTo>
                <a:cubicBezTo>
                  <a:pt x="56" y="17"/>
                  <a:pt x="56" y="16"/>
                  <a:pt x="57" y="15"/>
                </a:cubicBezTo>
                <a:cubicBezTo>
                  <a:pt x="59" y="15"/>
                  <a:pt x="61" y="14"/>
                  <a:pt x="61" y="12"/>
                </a:cubicBezTo>
                <a:cubicBezTo>
                  <a:pt x="61" y="12"/>
                  <a:pt x="61" y="12"/>
                  <a:pt x="61" y="11"/>
                </a:cubicBezTo>
                <a:cubicBezTo>
                  <a:pt x="61" y="11"/>
                  <a:pt x="61" y="11"/>
                  <a:pt x="61" y="10"/>
                </a:cubicBezTo>
                <a:cubicBezTo>
                  <a:pt x="61" y="10"/>
                  <a:pt x="62" y="10"/>
                  <a:pt x="62" y="10"/>
                </a:cubicBezTo>
                <a:cubicBezTo>
                  <a:pt x="62" y="9"/>
                  <a:pt x="62" y="9"/>
                  <a:pt x="62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9"/>
                  <a:pt x="63" y="9"/>
                  <a:pt x="63" y="9"/>
                </a:cubicBezTo>
                <a:cubicBezTo>
                  <a:pt x="63" y="9"/>
                  <a:pt x="64" y="9"/>
                  <a:pt x="64" y="9"/>
                </a:cubicBezTo>
                <a:cubicBezTo>
                  <a:pt x="65" y="9"/>
                  <a:pt x="65" y="9"/>
                  <a:pt x="65" y="9"/>
                </a:cubicBezTo>
                <a:cubicBezTo>
                  <a:pt x="66" y="9"/>
                  <a:pt x="66" y="10"/>
                  <a:pt x="66" y="10"/>
                </a:cubicBezTo>
                <a:cubicBezTo>
                  <a:pt x="66" y="10"/>
                  <a:pt x="67" y="10"/>
                  <a:pt x="67" y="10"/>
                </a:cubicBezTo>
                <a:cubicBezTo>
                  <a:pt x="67" y="11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2"/>
                  <a:pt x="67" y="12"/>
                  <a:pt x="67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9" y="12"/>
                  <a:pt x="69" y="11"/>
                  <a:pt x="69" y="11"/>
                </a:cubicBezTo>
                <a:cubicBezTo>
                  <a:pt x="70" y="11"/>
                  <a:pt x="70" y="12"/>
                  <a:pt x="71" y="12"/>
                </a:cubicBezTo>
                <a:cubicBezTo>
                  <a:pt x="71" y="12"/>
                  <a:pt x="71" y="13"/>
                  <a:pt x="71" y="13"/>
                </a:cubicBezTo>
                <a:cubicBezTo>
                  <a:pt x="71" y="13"/>
                  <a:pt x="71" y="14"/>
                  <a:pt x="71" y="14"/>
                </a:cubicBezTo>
                <a:cubicBezTo>
                  <a:pt x="71" y="15"/>
                  <a:pt x="72" y="15"/>
                  <a:pt x="72" y="15"/>
                </a:cubicBezTo>
                <a:cubicBezTo>
                  <a:pt x="73" y="15"/>
                  <a:pt x="73" y="16"/>
                  <a:pt x="73" y="16"/>
                </a:cubicBezTo>
                <a:cubicBezTo>
                  <a:pt x="73" y="16"/>
                  <a:pt x="73" y="16"/>
                  <a:pt x="73" y="17"/>
                </a:cubicBezTo>
                <a:cubicBezTo>
                  <a:pt x="73" y="17"/>
                  <a:pt x="73" y="17"/>
                  <a:pt x="73" y="18"/>
                </a:cubicBezTo>
                <a:cubicBezTo>
                  <a:pt x="72" y="19"/>
                  <a:pt x="72" y="19"/>
                  <a:pt x="72" y="19"/>
                </a:cubicBezTo>
                <a:cubicBezTo>
                  <a:pt x="72" y="20"/>
                  <a:pt x="73" y="19"/>
                  <a:pt x="73" y="20"/>
                </a:cubicBezTo>
                <a:cubicBezTo>
                  <a:pt x="74" y="20"/>
                  <a:pt x="73" y="20"/>
                  <a:pt x="73" y="21"/>
                </a:cubicBezTo>
                <a:cubicBezTo>
                  <a:pt x="74" y="21"/>
                  <a:pt x="74" y="22"/>
                  <a:pt x="73" y="22"/>
                </a:cubicBezTo>
                <a:cubicBezTo>
                  <a:pt x="73" y="22"/>
                  <a:pt x="73" y="22"/>
                  <a:pt x="72" y="22"/>
                </a:cubicBezTo>
                <a:cubicBezTo>
                  <a:pt x="72" y="22"/>
                  <a:pt x="72" y="22"/>
                  <a:pt x="71" y="21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1"/>
                  <a:pt x="69" y="21"/>
                  <a:pt x="69" y="21"/>
                </a:cubicBezTo>
                <a:cubicBezTo>
                  <a:pt x="70" y="20"/>
                  <a:pt x="70" y="20"/>
                  <a:pt x="71" y="19"/>
                </a:cubicBezTo>
                <a:cubicBezTo>
                  <a:pt x="71" y="19"/>
                  <a:pt x="72" y="19"/>
                  <a:pt x="72" y="18"/>
                </a:cubicBezTo>
                <a:cubicBezTo>
                  <a:pt x="71" y="18"/>
                  <a:pt x="71" y="18"/>
                  <a:pt x="70" y="18"/>
                </a:cubicBezTo>
                <a:cubicBezTo>
                  <a:pt x="70" y="19"/>
                  <a:pt x="69" y="19"/>
                  <a:pt x="69" y="19"/>
                </a:cubicBezTo>
                <a:cubicBezTo>
                  <a:pt x="68" y="19"/>
                  <a:pt x="67" y="19"/>
                  <a:pt x="67" y="19"/>
                </a:cubicBezTo>
                <a:cubicBezTo>
                  <a:pt x="66" y="20"/>
                  <a:pt x="67" y="19"/>
                  <a:pt x="67" y="20"/>
                </a:cubicBezTo>
                <a:cubicBezTo>
                  <a:pt x="67" y="20"/>
                  <a:pt x="67" y="20"/>
                  <a:pt x="66" y="20"/>
                </a:cubicBezTo>
                <a:cubicBezTo>
                  <a:pt x="66" y="20"/>
                  <a:pt x="66" y="19"/>
                  <a:pt x="66" y="19"/>
                </a:cubicBezTo>
                <a:cubicBezTo>
                  <a:pt x="66" y="19"/>
                  <a:pt x="65" y="19"/>
                  <a:pt x="64" y="19"/>
                </a:cubicBezTo>
                <a:cubicBezTo>
                  <a:pt x="64" y="19"/>
                  <a:pt x="64" y="19"/>
                  <a:pt x="63" y="20"/>
                </a:cubicBezTo>
                <a:cubicBezTo>
                  <a:pt x="64" y="20"/>
                  <a:pt x="65" y="20"/>
                  <a:pt x="65" y="20"/>
                </a:cubicBezTo>
                <a:cubicBezTo>
                  <a:pt x="65" y="21"/>
                  <a:pt x="64" y="21"/>
                  <a:pt x="64" y="22"/>
                </a:cubicBezTo>
                <a:cubicBezTo>
                  <a:pt x="64" y="22"/>
                  <a:pt x="65" y="23"/>
                  <a:pt x="65" y="23"/>
                </a:cubicBezTo>
                <a:cubicBezTo>
                  <a:pt x="65" y="23"/>
                  <a:pt x="65" y="23"/>
                  <a:pt x="66" y="23"/>
                </a:cubicBezTo>
                <a:cubicBezTo>
                  <a:pt x="66" y="23"/>
                  <a:pt x="66" y="23"/>
                  <a:pt x="66" y="23"/>
                </a:cubicBezTo>
                <a:cubicBezTo>
                  <a:pt x="67" y="23"/>
                  <a:pt x="67" y="22"/>
                  <a:pt x="67" y="22"/>
                </a:cubicBezTo>
                <a:cubicBezTo>
                  <a:pt x="68" y="23"/>
                  <a:pt x="67" y="23"/>
                  <a:pt x="66" y="23"/>
                </a:cubicBezTo>
                <a:cubicBezTo>
                  <a:pt x="65" y="24"/>
                  <a:pt x="64" y="24"/>
                  <a:pt x="64" y="24"/>
                </a:cubicBezTo>
                <a:cubicBezTo>
                  <a:pt x="64" y="24"/>
                  <a:pt x="62" y="25"/>
                  <a:pt x="62" y="25"/>
                </a:cubicBezTo>
                <a:cubicBezTo>
                  <a:pt x="62" y="24"/>
                  <a:pt x="63" y="24"/>
                  <a:pt x="63" y="24"/>
                </a:cubicBezTo>
                <a:cubicBezTo>
                  <a:pt x="62" y="23"/>
                  <a:pt x="61" y="24"/>
                  <a:pt x="61" y="24"/>
                </a:cubicBezTo>
                <a:cubicBezTo>
                  <a:pt x="60" y="24"/>
                  <a:pt x="58" y="25"/>
                  <a:pt x="58" y="26"/>
                </a:cubicBezTo>
                <a:cubicBezTo>
                  <a:pt x="58" y="26"/>
                  <a:pt x="58" y="26"/>
                  <a:pt x="58" y="27"/>
                </a:cubicBezTo>
                <a:cubicBezTo>
                  <a:pt x="58" y="27"/>
                  <a:pt x="57" y="27"/>
                  <a:pt x="57" y="27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5" y="27"/>
                  <a:pt x="55" y="27"/>
                </a:cubicBezTo>
                <a:cubicBezTo>
                  <a:pt x="55" y="28"/>
                  <a:pt x="55" y="28"/>
                  <a:pt x="54" y="28"/>
                </a:cubicBezTo>
                <a:cubicBezTo>
                  <a:pt x="54" y="29"/>
                  <a:pt x="54" y="29"/>
                  <a:pt x="53" y="29"/>
                </a:cubicBezTo>
                <a:cubicBezTo>
                  <a:pt x="53" y="29"/>
                  <a:pt x="53" y="30"/>
                  <a:pt x="53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0"/>
                  <a:pt x="52" y="31"/>
                  <a:pt x="52" y="32"/>
                </a:cubicBezTo>
                <a:cubicBezTo>
                  <a:pt x="51" y="32"/>
                  <a:pt x="51" y="33"/>
                  <a:pt x="50" y="33"/>
                </a:cubicBezTo>
                <a:cubicBezTo>
                  <a:pt x="50" y="33"/>
                  <a:pt x="49" y="33"/>
                  <a:pt x="49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7" y="34"/>
                  <a:pt x="47" y="35"/>
                  <a:pt x="47" y="3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8" y="55"/>
                </a:cubicBezTo>
                <a:cubicBezTo>
                  <a:pt x="48" y="54"/>
                  <a:pt x="48" y="54"/>
                  <a:pt x="48" y="54"/>
                </a:cubicBezTo>
                <a:cubicBezTo>
                  <a:pt x="49" y="53"/>
                  <a:pt x="49" y="53"/>
                  <a:pt x="50" y="53"/>
                </a:cubicBezTo>
                <a:cubicBezTo>
                  <a:pt x="50" y="53"/>
                  <a:pt x="50" y="53"/>
                  <a:pt x="51" y="53"/>
                </a:cubicBezTo>
                <a:cubicBezTo>
                  <a:pt x="51" y="53"/>
                  <a:pt x="51" y="52"/>
                  <a:pt x="51" y="52"/>
                </a:cubicBezTo>
                <a:cubicBezTo>
                  <a:pt x="52" y="53"/>
                  <a:pt x="51" y="53"/>
                  <a:pt x="51" y="53"/>
                </a:cubicBezTo>
                <a:cubicBezTo>
                  <a:pt x="52" y="54"/>
                  <a:pt x="52" y="53"/>
                  <a:pt x="53" y="53"/>
                </a:cubicBezTo>
                <a:cubicBezTo>
                  <a:pt x="53" y="53"/>
                  <a:pt x="53" y="53"/>
                  <a:pt x="54" y="53"/>
                </a:cubicBezTo>
                <a:cubicBezTo>
                  <a:pt x="54" y="53"/>
                  <a:pt x="54" y="54"/>
                  <a:pt x="55" y="54"/>
                </a:cubicBezTo>
                <a:cubicBezTo>
                  <a:pt x="55" y="54"/>
                  <a:pt x="55" y="54"/>
                  <a:pt x="56" y="54"/>
                </a:cubicBezTo>
                <a:cubicBezTo>
                  <a:pt x="56" y="54"/>
                  <a:pt x="56" y="54"/>
                  <a:pt x="57" y="54"/>
                </a:cubicBezTo>
                <a:cubicBezTo>
                  <a:pt x="57" y="54"/>
                  <a:pt x="58" y="54"/>
                  <a:pt x="58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60" y="54"/>
                  <a:pt x="60" y="54"/>
                  <a:pt x="60" y="54"/>
                </a:cubicBezTo>
                <a:cubicBezTo>
                  <a:pt x="60" y="55"/>
                  <a:pt x="60" y="55"/>
                  <a:pt x="60" y="55"/>
                </a:cubicBezTo>
                <a:cubicBezTo>
                  <a:pt x="61" y="55"/>
                  <a:pt x="61" y="55"/>
                  <a:pt x="61" y="56"/>
                </a:cubicBezTo>
                <a:cubicBezTo>
                  <a:pt x="61" y="56"/>
                  <a:pt x="61" y="56"/>
                  <a:pt x="62" y="56"/>
                </a:cubicBezTo>
                <a:cubicBezTo>
                  <a:pt x="62" y="56"/>
                  <a:pt x="62" y="57"/>
                  <a:pt x="63" y="57"/>
                </a:cubicBezTo>
                <a:cubicBezTo>
                  <a:pt x="63" y="58"/>
                  <a:pt x="64" y="58"/>
                  <a:pt x="64" y="58"/>
                </a:cubicBezTo>
                <a:cubicBezTo>
                  <a:pt x="65" y="58"/>
                  <a:pt x="65" y="58"/>
                  <a:pt x="66" y="58"/>
                </a:cubicBezTo>
                <a:cubicBezTo>
                  <a:pt x="67" y="58"/>
                  <a:pt x="67" y="59"/>
                  <a:pt x="68" y="59"/>
                </a:cubicBezTo>
                <a:cubicBezTo>
                  <a:pt x="68" y="59"/>
                  <a:pt x="69" y="60"/>
                  <a:pt x="69" y="60"/>
                </a:cubicBezTo>
                <a:cubicBezTo>
                  <a:pt x="69" y="60"/>
                  <a:pt x="69" y="61"/>
                  <a:pt x="69" y="61"/>
                </a:cubicBezTo>
                <a:cubicBezTo>
                  <a:pt x="69" y="61"/>
                  <a:pt x="70" y="62"/>
                  <a:pt x="70" y="63"/>
                </a:cubicBezTo>
                <a:cubicBezTo>
                  <a:pt x="70" y="63"/>
                  <a:pt x="70" y="63"/>
                  <a:pt x="71" y="63"/>
                </a:cubicBezTo>
                <a:cubicBezTo>
                  <a:pt x="71" y="63"/>
                  <a:pt x="71" y="64"/>
                  <a:pt x="71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72" y="64"/>
                  <a:pt x="73" y="64"/>
                  <a:pt x="73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5" y="65"/>
                </a:cubicBezTo>
                <a:cubicBezTo>
                  <a:pt x="75" y="66"/>
                  <a:pt x="75" y="65"/>
                  <a:pt x="76" y="65"/>
                </a:cubicBezTo>
                <a:cubicBezTo>
                  <a:pt x="76" y="65"/>
                  <a:pt x="77" y="66"/>
                  <a:pt x="77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79" y="66"/>
                  <a:pt x="79" y="66"/>
                  <a:pt x="80" y="67"/>
                </a:cubicBezTo>
                <a:cubicBezTo>
                  <a:pt x="74" y="76"/>
                  <a:pt x="65" y="83"/>
                  <a:pt x="54" y="85"/>
                </a:cubicBezTo>
                <a:cubicBezTo>
                  <a:pt x="54" y="85"/>
                  <a:pt x="54" y="84"/>
                  <a:pt x="54" y="84"/>
                </a:cubicBezTo>
                <a:cubicBezTo>
                  <a:pt x="54" y="83"/>
                  <a:pt x="54" y="82"/>
                  <a:pt x="54" y="82"/>
                </a:cubicBezTo>
                <a:cubicBezTo>
                  <a:pt x="53" y="81"/>
                  <a:pt x="53" y="80"/>
                  <a:pt x="53" y="80"/>
                </a:cubicBezTo>
                <a:cubicBezTo>
                  <a:pt x="53" y="79"/>
                  <a:pt x="52" y="78"/>
                  <a:pt x="51" y="78"/>
                </a:cubicBezTo>
                <a:cubicBezTo>
                  <a:pt x="51" y="78"/>
                  <a:pt x="51" y="78"/>
                  <a:pt x="50" y="78"/>
                </a:cubicBezTo>
                <a:cubicBezTo>
                  <a:pt x="49" y="77"/>
                  <a:pt x="48" y="77"/>
                  <a:pt x="48" y="76"/>
                </a:cubicBezTo>
                <a:cubicBezTo>
                  <a:pt x="47" y="76"/>
                  <a:pt x="47" y="75"/>
                  <a:pt x="47" y="75"/>
                </a:cubicBezTo>
                <a:cubicBezTo>
                  <a:pt x="47" y="75"/>
                  <a:pt x="47" y="75"/>
                  <a:pt x="47" y="74"/>
                </a:cubicBezTo>
                <a:lnTo>
                  <a:pt x="47" y="89"/>
                </a:lnTo>
                <a:close/>
                <a:moveTo>
                  <a:pt x="0" y="36"/>
                </a:moveTo>
                <a:cubicBezTo>
                  <a:pt x="0" y="36"/>
                  <a:pt x="0" y="37"/>
                  <a:pt x="0" y="38"/>
                </a:cubicBezTo>
                <a:cubicBezTo>
                  <a:pt x="0" y="38"/>
                  <a:pt x="0" y="39"/>
                  <a:pt x="0" y="40"/>
                </a:cubicBezTo>
                <a:cubicBezTo>
                  <a:pt x="0" y="41"/>
                  <a:pt x="0" y="43"/>
                  <a:pt x="0" y="44"/>
                </a:cubicBezTo>
                <a:cubicBezTo>
                  <a:pt x="0" y="46"/>
                  <a:pt x="0" y="47"/>
                  <a:pt x="0" y="49"/>
                </a:cubicBezTo>
                <a:cubicBezTo>
                  <a:pt x="0" y="50"/>
                  <a:pt x="0" y="50"/>
                  <a:pt x="0" y="51"/>
                </a:cubicBezTo>
                <a:cubicBezTo>
                  <a:pt x="0" y="52"/>
                  <a:pt x="0" y="53"/>
                  <a:pt x="0" y="53"/>
                </a:cubicBezTo>
                <a:cubicBezTo>
                  <a:pt x="1" y="54"/>
                  <a:pt x="1" y="55"/>
                  <a:pt x="1" y="56"/>
                </a:cubicBezTo>
                <a:cubicBezTo>
                  <a:pt x="1" y="57"/>
                  <a:pt x="2" y="58"/>
                  <a:pt x="2" y="60"/>
                </a:cubicBezTo>
                <a:cubicBezTo>
                  <a:pt x="2" y="60"/>
                  <a:pt x="3" y="61"/>
                  <a:pt x="3" y="62"/>
                </a:cubicBezTo>
                <a:cubicBezTo>
                  <a:pt x="3" y="62"/>
                  <a:pt x="4" y="63"/>
                  <a:pt x="4" y="64"/>
                </a:cubicBezTo>
                <a:cubicBezTo>
                  <a:pt x="4" y="64"/>
                  <a:pt x="4" y="64"/>
                  <a:pt x="4" y="65"/>
                </a:cubicBezTo>
                <a:cubicBezTo>
                  <a:pt x="5" y="65"/>
                  <a:pt x="5" y="66"/>
                  <a:pt x="5" y="67"/>
                </a:cubicBezTo>
                <a:cubicBezTo>
                  <a:pt x="6" y="68"/>
                  <a:pt x="8" y="70"/>
                  <a:pt x="9" y="72"/>
                </a:cubicBezTo>
                <a:cubicBezTo>
                  <a:pt x="10" y="73"/>
                  <a:pt x="10" y="73"/>
                  <a:pt x="11" y="74"/>
                </a:cubicBezTo>
                <a:cubicBezTo>
                  <a:pt x="12" y="75"/>
                  <a:pt x="12" y="75"/>
                  <a:pt x="13" y="76"/>
                </a:cubicBezTo>
                <a:cubicBezTo>
                  <a:pt x="13" y="76"/>
                  <a:pt x="14" y="77"/>
                  <a:pt x="14" y="77"/>
                </a:cubicBezTo>
                <a:cubicBezTo>
                  <a:pt x="16" y="79"/>
                  <a:pt x="19" y="81"/>
                  <a:pt x="22" y="83"/>
                </a:cubicBezTo>
                <a:cubicBezTo>
                  <a:pt x="22" y="83"/>
                  <a:pt x="23" y="84"/>
                  <a:pt x="24" y="84"/>
                </a:cubicBezTo>
                <a:cubicBezTo>
                  <a:pt x="25" y="85"/>
                  <a:pt x="26" y="85"/>
                  <a:pt x="28" y="86"/>
                </a:cubicBezTo>
                <a:cubicBezTo>
                  <a:pt x="28" y="86"/>
                  <a:pt x="29" y="86"/>
                  <a:pt x="30" y="86"/>
                </a:cubicBezTo>
                <a:cubicBezTo>
                  <a:pt x="34" y="88"/>
                  <a:pt x="39" y="89"/>
                  <a:pt x="44" y="89"/>
                </a:cubicBezTo>
                <a:cubicBezTo>
                  <a:pt x="45" y="89"/>
                  <a:pt x="46" y="89"/>
                  <a:pt x="47" y="89"/>
                </a:cubicBez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6" y="74"/>
                </a:cubicBezTo>
                <a:cubicBezTo>
                  <a:pt x="46" y="73"/>
                  <a:pt x="45" y="72"/>
                  <a:pt x="45" y="71"/>
                </a:cubicBezTo>
                <a:cubicBezTo>
                  <a:pt x="44" y="70"/>
                  <a:pt x="44" y="70"/>
                  <a:pt x="44" y="69"/>
                </a:cubicBezTo>
                <a:cubicBezTo>
                  <a:pt x="44" y="69"/>
                  <a:pt x="43" y="69"/>
                  <a:pt x="43" y="69"/>
                </a:cubicBezTo>
                <a:cubicBezTo>
                  <a:pt x="43" y="68"/>
                  <a:pt x="43" y="68"/>
                  <a:pt x="43" y="67"/>
                </a:cubicBezTo>
                <a:cubicBezTo>
                  <a:pt x="43" y="67"/>
                  <a:pt x="44" y="66"/>
                  <a:pt x="44" y="66"/>
                </a:cubicBezTo>
                <a:cubicBezTo>
                  <a:pt x="44" y="66"/>
                  <a:pt x="43" y="65"/>
                  <a:pt x="43" y="65"/>
                </a:cubicBezTo>
                <a:cubicBezTo>
                  <a:pt x="43" y="64"/>
                  <a:pt x="43" y="64"/>
                  <a:pt x="43" y="63"/>
                </a:cubicBezTo>
                <a:cubicBezTo>
                  <a:pt x="43" y="63"/>
                  <a:pt x="44" y="63"/>
                  <a:pt x="44" y="63"/>
                </a:cubicBezTo>
                <a:cubicBezTo>
                  <a:pt x="44" y="62"/>
                  <a:pt x="44" y="62"/>
                  <a:pt x="44" y="62"/>
                </a:cubicBezTo>
                <a:cubicBezTo>
                  <a:pt x="45" y="62"/>
                  <a:pt x="45" y="62"/>
                  <a:pt x="45" y="61"/>
                </a:cubicBezTo>
                <a:cubicBezTo>
                  <a:pt x="45" y="61"/>
                  <a:pt x="46" y="61"/>
                  <a:pt x="46" y="60"/>
                </a:cubicBezTo>
                <a:cubicBezTo>
                  <a:pt x="46" y="60"/>
                  <a:pt x="46" y="58"/>
                  <a:pt x="46" y="58"/>
                </a:cubicBezTo>
                <a:cubicBezTo>
                  <a:pt x="46" y="57"/>
                  <a:pt x="46" y="57"/>
                  <a:pt x="45" y="57"/>
                </a:cubicBezTo>
                <a:cubicBezTo>
                  <a:pt x="45" y="56"/>
                  <a:pt x="45" y="55"/>
                  <a:pt x="45" y="55"/>
                </a:cubicBezTo>
                <a:cubicBezTo>
                  <a:pt x="44" y="55"/>
                  <a:pt x="44" y="56"/>
                  <a:pt x="44" y="56"/>
                </a:cubicBezTo>
                <a:cubicBezTo>
                  <a:pt x="44" y="56"/>
                  <a:pt x="44" y="57"/>
                  <a:pt x="43" y="57"/>
                </a:cubicBezTo>
                <a:cubicBezTo>
                  <a:pt x="43" y="57"/>
                  <a:pt x="43" y="56"/>
                  <a:pt x="42" y="56"/>
                </a:cubicBezTo>
                <a:cubicBezTo>
                  <a:pt x="42" y="56"/>
                  <a:pt x="41" y="56"/>
                  <a:pt x="41" y="56"/>
                </a:cubicBezTo>
                <a:cubicBezTo>
                  <a:pt x="41" y="56"/>
                  <a:pt x="41" y="55"/>
                  <a:pt x="40" y="55"/>
                </a:cubicBezTo>
                <a:cubicBezTo>
                  <a:pt x="40" y="55"/>
                  <a:pt x="39" y="55"/>
                  <a:pt x="39" y="54"/>
                </a:cubicBezTo>
                <a:cubicBezTo>
                  <a:pt x="39" y="54"/>
                  <a:pt x="39" y="54"/>
                  <a:pt x="39" y="53"/>
                </a:cubicBezTo>
                <a:cubicBezTo>
                  <a:pt x="38" y="53"/>
                  <a:pt x="38" y="52"/>
                  <a:pt x="37" y="52"/>
                </a:cubicBezTo>
                <a:cubicBezTo>
                  <a:pt x="37" y="51"/>
                  <a:pt x="36" y="52"/>
                  <a:pt x="36" y="51"/>
                </a:cubicBezTo>
                <a:cubicBezTo>
                  <a:pt x="36" y="51"/>
                  <a:pt x="35" y="51"/>
                  <a:pt x="35" y="51"/>
                </a:cubicBezTo>
                <a:cubicBezTo>
                  <a:pt x="35" y="51"/>
                  <a:pt x="35" y="51"/>
                  <a:pt x="34" y="51"/>
                </a:cubicBezTo>
                <a:cubicBezTo>
                  <a:pt x="33" y="50"/>
                  <a:pt x="33" y="49"/>
                  <a:pt x="32" y="49"/>
                </a:cubicBezTo>
                <a:cubicBezTo>
                  <a:pt x="31" y="49"/>
                  <a:pt x="31" y="49"/>
                  <a:pt x="30" y="49"/>
                </a:cubicBezTo>
                <a:cubicBezTo>
                  <a:pt x="30" y="49"/>
                  <a:pt x="29" y="49"/>
                  <a:pt x="29" y="49"/>
                </a:cubicBezTo>
                <a:cubicBezTo>
                  <a:pt x="28" y="49"/>
                  <a:pt x="27" y="48"/>
                  <a:pt x="27" y="48"/>
                </a:cubicBezTo>
                <a:cubicBezTo>
                  <a:pt x="26" y="48"/>
                  <a:pt x="26" y="48"/>
                  <a:pt x="26" y="47"/>
                </a:cubicBezTo>
                <a:cubicBezTo>
                  <a:pt x="26" y="47"/>
                  <a:pt x="25" y="47"/>
                  <a:pt x="25" y="47"/>
                </a:cubicBezTo>
                <a:cubicBezTo>
                  <a:pt x="25" y="47"/>
                  <a:pt x="24" y="47"/>
                  <a:pt x="24" y="46"/>
                </a:cubicBezTo>
                <a:cubicBezTo>
                  <a:pt x="24" y="46"/>
                  <a:pt x="23" y="46"/>
                  <a:pt x="23" y="46"/>
                </a:cubicBezTo>
                <a:cubicBezTo>
                  <a:pt x="23" y="45"/>
                  <a:pt x="24" y="45"/>
                  <a:pt x="24" y="44"/>
                </a:cubicBezTo>
                <a:cubicBezTo>
                  <a:pt x="24" y="43"/>
                  <a:pt x="23" y="43"/>
                  <a:pt x="22" y="42"/>
                </a:cubicBezTo>
                <a:cubicBezTo>
                  <a:pt x="22" y="41"/>
                  <a:pt x="22" y="41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39"/>
                  <a:pt x="20" y="39"/>
                </a:cubicBezTo>
                <a:cubicBezTo>
                  <a:pt x="20" y="38"/>
                  <a:pt x="19" y="38"/>
                  <a:pt x="19" y="37"/>
                </a:cubicBezTo>
                <a:cubicBezTo>
                  <a:pt x="19" y="37"/>
                  <a:pt x="20" y="36"/>
                  <a:pt x="19" y="36"/>
                </a:cubicBezTo>
                <a:cubicBezTo>
                  <a:pt x="19" y="35"/>
                  <a:pt x="18" y="35"/>
                  <a:pt x="18" y="37"/>
                </a:cubicBezTo>
                <a:cubicBezTo>
                  <a:pt x="18" y="37"/>
                  <a:pt x="18" y="37"/>
                  <a:pt x="19" y="38"/>
                </a:cubicBezTo>
                <a:cubicBezTo>
                  <a:pt x="19" y="38"/>
                  <a:pt x="19" y="38"/>
                  <a:pt x="19" y="39"/>
                </a:cubicBezTo>
                <a:cubicBezTo>
                  <a:pt x="19" y="39"/>
                  <a:pt x="19" y="39"/>
                  <a:pt x="19" y="40"/>
                </a:cubicBezTo>
                <a:cubicBezTo>
                  <a:pt x="20" y="40"/>
                  <a:pt x="20" y="41"/>
                  <a:pt x="20" y="42"/>
                </a:cubicBezTo>
                <a:cubicBezTo>
                  <a:pt x="20" y="42"/>
                  <a:pt x="21" y="42"/>
                  <a:pt x="20" y="43"/>
                </a:cubicBezTo>
                <a:cubicBezTo>
                  <a:pt x="20" y="43"/>
                  <a:pt x="20" y="42"/>
                  <a:pt x="19" y="42"/>
                </a:cubicBezTo>
                <a:cubicBezTo>
                  <a:pt x="19" y="42"/>
                  <a:pt x="19" y="42"/>
                  <a:pt x="19" y="41"/>
                </a:cubicBezTo>
                <a:cubicBezTo>
                  <a:pt x="18" y="41"/>
                  <a:pt x="19" y="41"/>
                  <a:pt x="19" y="40"/>
                </a:cubicBezTo>
                <a:cubicBezTo>
                  <a:pt x="18" y="40"/>
                  <a:pt x="17" y="40"/>
                  <a:pt x="17" y="39"/>
                </a:cubicBezTo>
                <a:cubicBezTo>
                  <a:pt x="17" y="39"/>
                  <a:pt x="18" y="38"/>
                  <a:pt x="18" y="38"/>
                </a:cubicBezTo>
                <a:cubicBezTo>
                  <a:pt x="18" y="38"/>
                  <a:pt x="17" y="37"/>
                  <a:pt x="17" y="37"/>
                </a:cubicBezTo>
                <a:cubicBezTo>
                  <a:pt x="17" y="36"/>
                  <a:pt x="17" y="36"/>
                  <a:pt x="17" y="35"/>
                </a:cubicBezTo>
                <a:cubicBezTo>
                  <a:pt x="17" y="35"/>
                  <a:pt x="17" y="34"/>
                  <a:pt x="17" y="34"/>
                </a:cubicBezTo>
                <a:cubicBezTo>
                  <a:pt x="17" y="34"/>
                  <a:pt x="16" y="33"/>
                  <a:pt x="16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2"/>
                  <a:pt x="14" y="32"/>
                  <a:pt x="14" y="31"/>
                </a:cubicBezTo>
                <a:cubicBezTo>
                  <a:pt x="14" y="31"/>
                  <a:pt x="14" y="30"/>
                  <a:pt x="14" y="30"/>
                </a:cubicBezTo>
                <a:cubicBezTo>
                  <a:pt x="14" y="29"/>
                  <a:pt x="14" y="28"/>
                  <a:pt x="14" y="28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6"/>
                  <a:pt x="16" y="26"/>
                  <a:pt x="16" y="26"/>
                </a:cubicBezTo>
                <a:cubicBezTo>
                  <a:pt x="16" y="25"/>
                  <a:pt x="17" y="24"/>
                  <a:pt x="17" y="24"/>
                </a:cubicBezTo>
                <a:cubicBezTo>
                  <a:pt x="18" y="23"/>
                  <a:pt x="18" y="22"/>
                  <a:pt x="19" y="22"/>
                </a:cubicBezTo>
                <a:cubicBezTo>
                  <a:pt x="19" y="21"/>
                  <a:pt x="19" y="21"/>
                  <a:pt x="19" y="20"/>
                </a:cubicBezTo>
                <a:cubicBezTo>
                  <a:pt x="19" y="20"/>
                  <a:pt x="18" y="20"/>
                  <a:pt x="18" y="19"/>
                </a:cubicBezTo>
                <a:cubicBezTo>
                  <a:pt x="18" y="19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7"/>
                  <a:pt x="19" y="17"/>
                  <a:pt x="19" y="16"/>
                </a:cubicBezTo>
                <a:cubicBezTo>
                  <a:pt x="19" y="16"/>
                  <a:pt x="20" y="16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4"/>
                  <a:pt x="18" y="14"/>
                </a:cubicBezTo>
                <a:cubicBezTo>
                  <a:pt x="18" y="14"/>
                  <a:pt x="18" y="14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23" y="7"/>
                  <a:pt x="29" y="4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3"/>
                  <a:pt x="37" y="4"/>
                </a:cubicBezTo>
                <a:cubicBezTo>
                  <a:pt x="37" y="3"/>
                  <a:pt x="38" y="4"/>
                  <a:pt x="38" y="4"/>
                </a:cubicBezTo>
                <a:cubicBezTo>
                  <a:pt x="38" y="4"/>
                  <a:pt x="39" y="3"/>
                  <a:pt x="39" y="3"/>
                </a:cubicBezTo>
                <a:cubicBezTo>
                  <a:pt x="40" y="4"/>
                  <a:pt x="41" y="4"/>
                  <a:pt x="42" y="4"/>
                </a:cubicBezTo>
                <a:cubicBezTo>
                  <a:pt x="42" y="4"/>
                  <a:pt x="42" y="4"/>
                  <a:pt x="42" y="3"/>
                </a:cubicBezTo>
                <a:cubicBezTo>
                  <a:pt x="43" y="3"/>
                  <a:pt x="43" y="3"/>
                  <a:pt x="43" y="2"/>
                </a:cubicBezTo>
                <a:cubicBezTo>
                  <a:pt x="43" y="2"/>
                  <a:pt x="44" y="2"/>
                  <a:pt x="44" y="2"/>
                </a:cubicBezTo>
                <a:cubicBezTo>
                  <a:pt x="45" y="2"/>
                  <a:pt x="46" y="3"/>
                  <a:pt x="47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46" y="0"/>
                  <a:pt x="45" y="0"/>
                  <a:pt x="45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38" y="0"/>
                  <a:pt x="34" y="1"/>
                  <a:pt x="30" y="2"/>
                </a:cubicBezTo>
                <a:cubicBezTo>
                  <a:pt x="29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5" y="4"/>
                  <a:pt x="24" y="5"/>
                  <a:pt x="24" y="5"/>
                </a:cubicBezTo>
                <a:cubicBezTo>
                  <a:pt x="23" y="5"/>
                  <a:pt x="22" y="6"/>
                  <a:pt x="22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5" y="11"/>
                  <a:pt x="14" y="11"/>
                  <a:pt x="14" y="12"/>
                </a:cubicBezTo>
                <a:cubicBezTo>
                  <a:pt x="14" y="12"/>
                  <a:pt x="13" y="13"/>
                  <a:pt x="13" y="13"/>
                </a:cubicBezTo>
                <a:cubicBezTo>
                  <a:pt x="12" y="14"/>
                  <a:pt x="12" y="14"/>
                  <a:pt x="11" y="15"/>
                </a:cubicBezTo>
                <a:cubicBezTo>
                  <a:pt x="10" y="15"/>
                  <a:pt x="10" y="16"/>
                  <a:pt x="9" y="17"/>
                </a:cubicBezTo>
                <a:cubicBezTo>
                  <a:pt x="8" y="19"/>
                  <a:pt x="6" y="21"/>
                  <a:pt x="5" y="22"/>
                </a:cubicBezTo>
                <a:cubicBezTo>
                  <a:pt x="5" y="23"/>
                  <a:pt x="5" y="24"/>
                  <a:pt x="4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3" y="26"/>
                  <a:pt x="3" y="27"/>
                  <a:pt x="3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31"/>
                  <a:pt x="1" y="32"/>
                  <a:pt x="1" y="33"/>
                </a:cubicBezTo>
                <a:cubicBezTo>
                  <a:pt x="1" y="34"/>
                  <a:pt x="1" y="35"/>
                  <a:pt x="0" y="36"/>
                </a:cubicBezTo>
                <a:close/>
                <a:moveTo>
                  <a:pt x="47" y="35"/>
                </a:moveTo>
                <a:cubicBezTo>
                  <a:pt x="47" y="55"/>
                  <a:pt x="47" y="55"/>
                  <a:pt x="47" y="55"/>
                </a:cubicBezTo>
                <a:cubicBezTo>
                  <a:pt x="47" y="56"/>
                  <a:pt x="47" y="56"/>
                  <a:pt x="47" y="56"/>
                </a:cubicBezTo>
                <a:cubicBezTo>
                  <a:pt x="46" y="56"/>
                  <a:pt x="46" y="55"/>
                  <a:pt x="45" y="55"/>
                </a:cubicBezTo>
                <a:cubicBezTo>
                  <a:pt x="44" y="55"/>
                  <a:pt x="44" y="55"/>
                  <a:pt x="43" y="55"/>
                </a:cubicBezTo>
                <a:cubicBezTo>
                  <a:pt x="42" y="55"/>
                  <a:pt x="41" y="54"/>
                  <a:pt x="41" y="53"/>
                </a:cubicBezTo>
                <a:cubicBezTo>
                  <a:pt x="41" y="53"/>
                  <a:pt x="41" y="52"/>
                  <a:pt x="41" y="51"/>
                </a:cubicBezTo>
                <a:cubicBezTo>
                  <a:pt x="41" y="51"/>
                  <a:pt x="42" y="51"/>
                  <a:pt x="42" y="50"/>
                </a:cubicBezTo>
                <a:cubicBezTo>
                  <a:pt x="42" y="50"/>
                  <a:pt x="41" y="49"/>
                  <a:pt x="40" y="49"/>
                </a:cubicBezTo>
                <a:cubicBezTo>
                  <a:pt x="40" y="49"/>
                  <a:pt x="38" y="50"/>
                  <a:pt x="37" y="49"/>
                </a:cubicBezTo>
                <a:cubicBezTo>
                  <a:pt x="37" y="49"/>
                  <a:pt x="38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8" y="46"/>
                  <a:pt x="39" y="46"/>
                </a:cubicBezTo>
                <a:cubicBezTo>
                  <a:pt x="39" y="46"/>
                  <a:pt x="39" y="45"/>
                  <a:pt x="39" y="45"/>
                </a:cubicBezTo>
                <a:cubicBezTo>
                  <a:pt x="39" y="45"/>
                  <a:pt x="39" y="44"/>
                  <a:pt x="39" y="44"/>
                </a:cubicBezTo>
                <a:cubicBezTo>
                  <a:pt x="38" y="44"/>
                  <a:pt x="37" y="44"/>
                  <a:pt x="37" y="44"/>
                </a:cubicBezTo>
                <a:cubicBezTo>
                  <a:pt x="36" y="45"/>
                  <a:pt x="36" y="46"/>
                  <a:pt x="35" y="47"/>
                </a:cubicBezTo>
                <a:cubicBezTo>
                  <a:pt x="35" y="47"/>
                  <a:pt x="34" y="47"/>
                  <a:pt x="34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2" y="47"/>
                  <a:pt x="31" y="47"/>
                  <a:pt x="31" y="46"/>
                </a:cubicBezTo>
                <a:cubicBezTo>
                  <a:pt x="31" y="46"/>
                  <a:pt x="30" y="45"/>
                  <a:pt x="30" y="45"/>
                </a:cubicBezTo>
                <a:cubicBezTo>
                  <a:pt x="30" y="43"/>
                  <a:pt x="30" y="42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0"/>
                  <a:pt x="31" y="40"/>
                  <a:pt x="32" y="39"/>
                </a:cubicBezTo>
                <a:cubicBezTo>
                  <a:pt x="32" y="39"/>
                  <a:pt x="33" y="38"/>
                  <a:pt x="33" y="38"/>
                </a:cubicBezTo>
                <a:cubicBezTo>
                  <a:pt x="34" y="38"/>
                  <a:pt x="34" y="37"/>
                  <a:pt x="35" y="37"/>
                </a:cubicBezTo>
                <a:cubicBezTo>
                  <a:pt x="36" y="37"/>
                  <a:pt x="36" y="37"/>
                  <a:pt x="37" y="37"/>
                </a:cubicBezTo>
                <a:cubicBezTo>
                  <a:pt x="37" y="37"/>
                  <a:pt x="37" y="37"/>
                  <a:pt x="38" y="37"/>
                </a:cubicBezTo>
                <a:cubicBezTo>
                  <a:pt x="38" y="38"/>
                  <a:pt x="39" y="37"/>
                  <a:pt x="39" y="36"/>
                </a:cubicBezTo>
                <a:cubicBezTo>
                  <a:pt x="40" y="37"/>
                  <a:pt x="41" y="36"/>
                  <a:pt x="41" y="36"/>
                </a:cubicBezTo>
                <a:cubicBezTo>
                  <a:pt x="42" y="36"/>
                  <a:pt x="42" y="37"/>
                  <a:pt x="42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8"/>
                </a:cubicBezTo>
                <a:cubicBezTo>
                  <a:pt x="44" y="38"/>
                  <a:pt x="44" y="39"/>
                  <a:pt x="44" y="39"/>
                </a:cubicBezTo>
                <a:cubicBezTo>
                  <a:pt x="44" y="40"/>
                  <a:pt x="45" y="40"/>
                  <a:pt x="46" y="40"/>
                </a:cubicBezTo>
                <a:cubicBezTo>
                  <a:pt x="46" y="40"/>
                  <a:pt x="46" y="39"/>
                  <a:pt x="46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6"/>
                  <a:pt x="46" y="35"/>
                  <a:pt x="47" y="35"/>
                </a:cubicBezTo>
                <a:close/>
              </a:path>
            </a:pathLst>
          </a:custGeom>
          <a:solidFill>
            <a:srgbClr val="6C79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Freeform 41"/>
          <p:cNvSpPr/>
          <p:nvPr/>
        </p:nvSpPr>
        <p:spPr bwMode="auto">
          <a:xfrm>
            <a:off x="8790089" y="5103637"/>
            <a:ext cx="1522710" cy="632405"/>
          </a:xfrm>
          <a:custGeom>
            <a:avLst/>
            <a:gdLst>
              <a:gd name="T0" fmla="*/ 537 w 733"/>
              <a:gd name="T1" fmla="*/ 173 h 306"/>
              <a:gd name="T2" fmla="*/ 543 w 733"/>
              <a:gd name="T3" fmla="*/ 306 h 306"/>
              <a:gd name="T4" fmla="*/ 338 w 733"/>
              <a:gd name="T5" fmla="*/ 173 h 306"/>
              <a:gd name="T6" fmla="*/ 39 w 733"/>
              <a:gd name="T7" fmla="*/ 89 h 306"/>
              <a:gd name="T8" fmla="*/ 300 w 733"/>
              <a:gd name="T9" fmla="*/ 0 h 306"/>
              <a:gd name="T10" fmla="*/ 702 w 733"/>
              <a:gd name="T11" fmla="*/ 89 h 306"/>
              <a:gd name="T12" fmla="*/ 537 w 733"/>
              <a:gd name="T13" fmla="*/ 173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33" h="306">
                <a:moveTo>
                  <a:pt x="537" y="173"/>
                </a:moveTo>
                <a:cubicBezTo>
                  <a:pt x="543" y="306"/>
                  <a:pt x="543" y="306"/>
                  <a:pt x="543" y="306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195" y="162"/>
                  <a:pt x="70" y="128"/>
                  <a:pt x="39" y="89"/>
                </a:cubicBezTo>
                <a:cubicBezTo>
                  <a:pt x="0" y="40"/>
                  <a:pt x="117" y="0"/>
                  <a:pt x="300" y="0"/>
                </a:cubicBezTo>
                <a:cubicBezTo>
                  <a:pt x="483" y="0"/>
                  <a:pt x="663" y="40"/>
                  <a:pt x="702" y="89"/>
                </a:cubicBezTo>
                <a:cubicBezTo>
                  <a:pt x="733" y="128"/>
                  <a:pt x="662" y="162"/>
                  <a:pt x="537" y="173"/>
                </a:cubicBez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Group 21"/>
          <p:cNvGrpSpPr/>
          <p:nvPr/>
        </p:nvGrpSpPr>
        <p:grpSpPr>
          <a:xfrm>
            <a:off x="10204724" y="4834231"/>
            <a:ext cx="236358" cy="188060"/>
            <a:chOff x="10496305" y="4420184"/>
            <a:chExt cx="236358" cy="188911"/>
          </a:xfrm>
        </p:grpSpPr>
        <p:sp>
          <p:nvSpPr>
            <p:cNvPr id="24" name="Freeform 45"/>
            <p:cNvSpPr/>
            <p:nvPr/>
          </p:nvSpPr>
          <p:spPr bwMode="auto">
            <a:xfrm>
              <a:off x="10496305" y="4420184"/>
              <a:ext cx="201212" cy="188911"/>
            </a:xfrm>
            <a:custGeom>
              <a:avLst/>
              <a:gdLst>
                <a:gd name="T0" fmla="*/ 58 w 97"/>
                <a:gd name="T1" fmla="*/ 45 h 91"/>
                <a:gd name="T2" fmla="*/ 74 w 97"/>
                <a:gd name="T3" fmla="*/ 32 h 91"/>
                <a:gd name="T4" fmla="*/ 78 w 97"/>
                <a:gd name="T5" fmla="*/ 32 h 91"/>
                <a:gd name="T6" fmla="*/ 89 w 97"/>
                <a:gd name="T7" fmla="*/ 40 h 91"/>
                <a:gd name="T8" fmla="*/ 96 w 97"/>
                <a:gd name="T9" fmla="*/ 37 h 91"/>
                <a:gd name="T10" fmla="*/ 96 w 97"/>
                <a:gd name="T11" fmla="*/ 22 h 91"/>
                <a:gd name="T12" fmla="*/ 65 w 97"/>
                <a:gd name="T13" fmla="*/ 3 h 91"/>
                <a:gd name="T14" fmla="*/ 47 w 97"/>
                <a:gd name="T15" fmla="*/ 20 h 91"/>
                <a:gd name="T16" fmla="*/ 22 w 97"/>
                <a:gd name="T17" fmla="*/ 13 h 91"/>
                <a:gd name="T18" fmla="*/ 3 w 97"/>
                <a:gd name="T19" fmla="*/ 43 h 91"/>
                <a:gd name="T20" fmla="*/ 62 w 97"/>
                <a:gd name="T21" fmla="*/ 91 h 91"/>
                <a:gd name="T22" fmla="*/ 72 w 97"/>
                <a:gd name="T23" fmla="*/ 82 h 91"/>
                <a:gd name="T24" fmla="*/ 58 w 97"/>
                <a:gd name="T25" fmla="*/ 4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91">
                  <a:moveTo>
                    <a:pt x="58" y="45"/>
                  </a:moveTo>
                  <a:cubicBezTo>
                    <a:pt x="60" y="37"/>
                    <a:pt x="66" y="32"/>
                    <a:pt x="74" y="32"/>
                  </a:cubicBezTo>
                  <a:cubicBezTo>
                    <a:pt x="76" y="32"/>
                    <a:pt x="77" y="32"/>
                    <a:pt x="78" y="32"/>
                  </a:cubicBezTo>
                  <a:cubicBezTo>
                    <a:pt x="83" y="33"/>
                    <a:pt x="87" y="36"/>
                    <a:pt x="89" y="40"/>
                  </a:cubicBezTo>
                  <a:cubicBezTo>
                    <a:pt x="91" y="39"/>
                    <a:pt x="94" y="38"/>
                    <a:pt x="96" y="37"/>
                  </a:cubicBezTo>
                  <a:cubicBezTo>
                    <a:pt x="97" y="28"/>
                    <a:pt x="96" y="22"/>
                    <a:pt x="96" y="22"/>
                  </a:cubicBezTo>
                  <a:cubicBezTo>
                    <a:pt x="93" y="9"/>
                    <a:pt x="79" y="0"/>
                    <a:pt x="65" y="3"/>
                  </a:cubicBezTo>
                  <a:cubicBezTo>
                    <a:pt x="56" y="5"/>
                    <a:pt x="49" y="12"/>
                    <a:pt x="47" y="20"/>
                  </a:cubicBezTo>
                  <a:cubicBezTo>
                    <a:pt x="41" y="14"/>
                    <a:pt x="31" y="10"/>
                    <a:pt x="22" y="13"/>
                  </a:cubicBezTo>
                  <a:cubicBezTo>
                    <a:pt x="8" y="16"/>
                    <a:pt x="0" y="29"/>
                    <a:pt x="3" y="43"/>
                  </a:cubicBezTo>
                  <a:cubicBezTo>
                    <a:pt x="3" y="43"/>
                    <a:pt x="8" y="77"/>
                    <a:pt x="62" y="91"/>
                  </a:cubicBezTo>
                  <a:cubicBezTo>
                    <a:pt x="66" y="88"/>
                    <a:pt x="69" y="85"/>
                    <a:pt x="72" y="82"/>
                  </a:cubicBezTo>
                  <a:cubicBezTo>
                    <a:pt x="54" y="63"/>
                    <a:pt x="57" y="47"/>
                    <a:pt x="58" y="45"/>
                  </a:cubicBez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6"/>
            <p:cNvSpPr/>
            <p:nvPr/>
          </p:nvSpPr>
          <p:spPr bwMode="auto">
            <a:xfrm>
              <a:off x="10612287" y="4493113"/>
              <a:ext cx="120376" cy="101924"/>
            </a:xfrm>
            <a:custGeom>
              <a:avLst/>
              <a:gdLst>
                <a:gd name="T0" fmla="*/ 46 w 58"/>
                <a:gd name="T1" fmla="*/ 6 h 49"/>
                <a:gd name="T2" fmla="*/ 42 w 58"/>
                <a:gd name="T3" fmla="*/ 5 h 49"/>
                <a:gd name="T4" fmla="*/ 40 w 58"/>
                <a:gd name="T5" fmla="*/ 5 h 49"/>
                <a:gd name="T6" fmla="*/ 32 w 58"/>
                <a:gd name="T7" fmla="*/ 10 h 49"/>
                <a:gd name="T8" fmla="*/ 22 w 58"/>
                <a:gd name="T9" fmla="*/ 0 h 49"/>
                <a:gd name="T10" fmla="*/ 18 w 58"/>
                <a:gd name="T11" fmla="*/ 0 h 49"/>
                <a:gd name="T12" fmla="*/ 5 w 58"/>
                <a:gd name="T13" fmla="*/ 11 h 49"/>
                <a:gd name="T14" fmla="*/ 18 w 58"/>
                <a:gd name="T15" fmla="*/ 45 h 49"/>
                <a:gd name="T16" fmla="*/ 23 w 58"/>
                <a:gd name="T17" fmla="*/ 49 h 49"/>
                <a:gd name="T18" fmla="*/ 56 w 58"/>
                <a:gd name="T19" fmla="*/ 23 h 49"/>
                <a:gd name="T20" fmla="*/ 46 w 58"/>
                <a:gd name="T21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49">
                  <a:moveTo>
                    <a:pt x="46" y="6"/>
                  </a:moveTo>
                  <a:cubicBezTo>
                    <a:pt x="45" y="5"/>
                    <a:pt x="43" y="5"/>
                    <a:pt x="42" y="5"/>
                  </a:cubicBezTo>
                  <a:cubicBezTo>
                    <a:pt x="42" y="5"/>
                    <a:pt x="41" y="5"/>
                    <a:pt x="40" y="5"/>
                  </a:cubicBezTo>
                  <a:cubicBezTo>
                    <a:pt x="37" y="6"/>
                    <a:pt x="34" y="8"/>
                    <a:pt x="32" y="10"/>
                  </a:cubicBezTo>
                  <a:cubicBezTo>
                    <a:pt x="31" y="5"/>
                    <a:pt x="27" y="1"/>
                    <a:pt x="22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2" y="0"/>
                    <a:pt x="6" y="4"/>
                    <a:pt x="5" y="11"/>
                  </a:cubicBezTo>
                  <a:cubicBezTo>
                    <a:pt x="5" y="11"/>
                    <a:pt x="0" y="27"/>
                    <a:pt x="18" y="45"/>
                  </a:cubicBezTo>
                  <a:cubicBezTo>
                    <a:pt x="20" y="46"/>
                    <a:pt x="21" y="48"/>
                    <a:pt x="23" y="49"/>
                  </a:cubicBezTo>
                  <a:cubicBezTo>
                    <a:pt x="53" y="41"/>
                    <a:pt x="56" y="23"/>
                    <a:pt x="56" y="23"/>
                  </a:cubicBezTo>
                  <a:cubicBezTo>
                    <a:pt x="58" y="15"/>
                    <a:pt x="53" y="7"/>
                    <a:pt x="46" y="6"/>
                  </a:cubicBezTo>
                  <a:close/>
                </a:path>
              </a:pathLst>
            </a:custGeom>
            <a:solidFill>
              <a:srgbClr val="6C7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Freeform 47"/>
          <p:cNvSpPr>
            <a:spLocks noEditPoints="1"/>
          </p:cNvSpPr>
          <p:nvPr/>
        </p:nvSpPr>
        <p:spPr bwMode="auto">
          <a:xfrm>
            <a:off x="8613479" y="4921701"/>
            <a:ext cx="219664" cy="171441"/>
          </a:xfrm>
          <a:custGeom>
            <a:avLst/>
            <a:gdLst>
              <a:gd name="T0" fmla="*/ 95 w 106"/>
              <a:gd name="T1" fmla="*/ 19 h 83"/>
              <a:gd name="T2" fmla="*/ 86 w 106"/>
              <a:gd name="T3" fmla="*/ 19 h 83"/>
              <a:gd name="T4" fmla="*/ 86 w 106"/>
              <a:gd name="T5" fmla="*/ 24 h 83"/>
              <a:gd name="T6" fmla="*/ 96 w 106"/>
              <a:gd name="T7" fmla="*/ 47 h 83"/>
              <a:gd name="T8" fmla="*/ 96 w 106"/>
              <a:gd name="T9" fmla="*/ 58 h 83"/>
              <a:gd name="T10" fmla="*/ 86 w 106"/>
              <a:gd name="T11" fmla="*/ 83 h 83"/>
              <a:gd name="T12" fmla="*/ 106 w 106"/>
              <a:gd name="T13" fmla="*/ 79 h 83"/>
              <a:gd name="T14" fmla="*/ 106 w 106"/>
              <a:gd name="T15" fmla="*/ 30 h 83"/>
              <a:gd name="T16" fmla="*/ 85 w 106"/>
              <a:gd name="T17" fmla="*/ 0 h 83"/>
              <a:gd name="T18" fmla="*/ 53 w 106"/>
              <a:gd name="T19" fmla="*/ 7 h 83"/>
              <a:gd name="T20" fmla="*/ 86 w 106"/>
              <a:gd name="T21" fmla="*/ 19 h 83"/>
              <a:gd name="T22" fmla="*/ 53 w 106"/>
              <a:gd name="T23" fmla="*/ 67 h 83"/>
              <a:gd name="T24" fmla="*/ 81 w 106"/>
              <a:gd name="T25" fmla="*/ 79 h 83"/>
              <a:gd name="T26" fmla="*/ 86 w 106"/>
              <a:gd name="T27" fmla="*/ 83 h 83"/>
              <a:gd name="T28" fmla="*/ 75 w 106"/>
              <a:gd name="T29" fmla="*/ 58 h 83"/>
              <a:gd name="T30" fmla="*/ 86 w 106"/>
              <a:gd name="T31" fmla="*/ 47 h 83"/>
              <a:gd name="T32" fmla="*/ 53 w 106"/>
              <a:gd name="T33" fmla="*/ 24 h 83"/>
              <a:gd name="T34" fmla="*/ 53 w 106"/>
              <a:gd name="T35" fmla="*/ 0 h 83"/>
              <a:gd name="T36" fmla="*/ 20 w 106"/>
              <a:gd name="T37" fmla="*/ 1 h 83"/>
              <a:gd name="T38" fmla="*/ 27 w 106"/>
              <a:gd name="T39" fmla="*/ 7 h 83"/>
              <a:gd name="T40" fmla="*/ 53 w 106"/>
              <a:gd name="T41" fmla="*/ 7 h 83"/>
              <a:gd name="T42" fmla="*/ 20 w 106"/>
              <a:gd name="T43" fmla="*/ 83 h 83"/>
              <a:gd name="T44" fmla="*/ 25 w 106"/>
              <a:gd name="T45" fmla="*/ 79 h 83"/>
              <a:gd name="T46" fmla="*/ 53 w 106"/>
              <a:gd name="T47" fmla="*/ 67 h 83"/>
              <a:gd name="T48" fmla="*/ 20 w 106"/>
              <a:gd name="T49" fmla="*/ 24 h 83"/>
              <a:gd name="T50" fmla="*/ 31 w 106"/>
              <a:gd name="T51" fmla="*/ 47 h 83"/>
              <a:gd name="T52" fmla="*/ 31 w 106"/>
              <a:gd name="T53" fmla="*/ 58 h 83"/>
              <a:gd name="T54" fmla="*/ 20 w 106"/>
              <a:gd name="T55" fmla="*/ 83 h 83"/>
              <a:gd name="T56" fmla="*/ 11 w 106"/>
              <a:gd name="T57" fmla="*/ 19 h 83"/>
              <a:gd name="T58" fmla="*/ 0 w 106"/>
              <a:gd name="T59" fmla="*/ 64 h 83"/>
              <a:gd name="T60" fmla="*/ 0 w 106"/>
              <a:gd name="T61" fmla="*/ 79 h 83"/>
              <a:gd name="T62" fmla="*/ 20 w 106"/>
              <a:gd name="T63" fmla="*/ 83 h 83"/>
              <a:gd name="T64" fmla="*/ 10 w 106"/>
              <a:gd name="T65" fmla="*/ 58 h 83"/>
              <a:gd name="T66" fmla="*/ 20 w 106"/>
              <a:gd name="T67" fmla="*/ 47 h 83"/>
              <a:gd name="T68" fmla="*/ 18 w 106"/>
              <a:gd name="T69" fmla="*/ 24 h 83"/>
              <a:gd name="T70" fmla="*/ 20 w 106"/>
              <a:gd name="T71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6" h="83">
                <a:moveTo>
                  <a:pt x="106" y="30"/>
                </a:moveTo>
                <a:cubicBezTo>
                  <a:pt x="95" y="19"/>
                  <a:pt x="95" y="19"/>
                  <a:pt x="95" y="19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19"/>
                  <a:pt x="86" y="19"/>
                  <a:pt x="86" y="19"/>
                </a:cubicBezTo>
                <a:cubicBezTo>
                  <a:pt x="88" y="24"/>
                  <a:pt x="88" y="24"/>
                  <a:pt x="88" y="24"/>
                </a:cubicBezTo>
                <a:cubicBezTo>
                  <a:pt x="86" y="24"/>
                  <a:pt x="86" y="24"/>
                  <a:pt x="86" y="24"/>
                </a:cubicBezTo>
                <a:cubicBezTo>
                  <a:pt x="86" y="47"/>
                  <a:pt x="86" y="47"/>
                  <a:pt x="8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58"/>
                  <a:pt x="96" y="58"/>
                  <a:pt x="96" y="58"/>
                </a:cubicBezTo>
                <a:cubicBezTo>
                  <a:pt x="96" y="58"/>
                  <a:pt x="96" y="58"/>
                  <a:pt x="96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86" y="83"/>
                  <a:pt x="86" y="83"/>
                  <a:pt x="86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3" y="83"/>
                  <a:pt x="106" y="81"/>
                  <a:pt x="106" y="79"/>
                </a:cubicBezTo>
                <a:cubicBezTo>
                  <a:pt x="106" y="67"/>
                  <a:pt x="106" y="67"/>
                  <a:pt x="106" y="67"/>
                </a:cubicBezTo>
                <a:lnTo>
                  <a:pt x="106" y="30"/>
                </a:lnTo>
                <a:close/>
                <a:moveTo>
                  <a:pt x="86" y="1"/>
                </a:moveTo>
                <a:cubicBezTo>
                  <a:pt x="85" y="0"/>
                  <a:pt x="85" y="0"/>
                  <a:pt x="85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7"/>
                  <a:pt x="53" y="7"/>
                  <a:pt x="53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86" y="19"/>
                  <a:pt x="86" y="19"/>
                  <a:pt x="86" y="19"/>
                </a:cubicBezTo>
                <a:cubicBezTo>
                  <a:pt x="86" y="1"/>
                  <a:pt x="86" y="1"/>
                  <a:pt x="86" y="1"/>
                </a:cubicBezTo>
                <a:close/>
                <a:moveTo>
                  <a:pt x="53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81"/>
                  <a:pt x="83" y="83"/>
                  <a:pt x="85" y="83"/>
                </a:cubicBezTo>
                <a:cubicBezTo>
                  <a:pt x="86" y="83"/>
                  <a:pt x="86" y="83"/>
                  <a:pt x="86" y="83"/>
                </a:cubicBezTo>
                <a:cubicBezTo>
                  <a:pt x="86" y="58"/>
                  <a:pt x="86" y="58"/>
                  <a:pt x="86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5" y="47"/>
                  <a:pt x="75" y="47"/>
                  <a:pt x="75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24"/>
                  <a:pt x="86" y="24"/>
                  <a:pt x="86" y="24"/>
                </a:cubicBezTo>
                <a:cubicBezTo>
                  <a:pt x="53" y="24"/>
                  <a:pt x="53" y="24"/>
                  <a:pt x="53" y="24"/>
                </a:cubicBezTo>
                <a:lnTo>
                  <a:pt x="53" y="67"/>
                </a:lnTo>
                <a:close/>
                <a:moveTo>
                  <a:pt x="53" y="0"/>
                </a:moveTo>
                <a:cubicBezTo>
                  <a:pt x="21" y="0"/>
                  <a:pt x="21" y="0"/>
                  <a:pt x="21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19"/>
                  <a:pt x="20" y="19"/>
                  <a:pt x="20" y="19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20" y="83"/>
                </a:moveTo>
                <a:cubicBezTo>
                  <a:pt x="20" y="83"/>
                  <a:pt x="20" y="83"/>
                  <a:pt x="20" y="83"/>
                </a:cubicBezTo>
                <a:cubicBezTo>
                  <a:pt x="23" y="83"/>
                  <a:pt x="25" y="81"/>
                  <a:pt x="25" y="79"/>
                </a:cubicBezTo>
                <a:cubicBezTo>
                  <a:pt x="25" y="67"/>
                  <a:pt x="25" y="67"/>
                  <a:pt x="25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24"/>
                  <a:pt x="53" y="24"/>
                  <a:pt x="53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47"/>
                  <a:pt x="20" y="47"/>
                  <a:pt x="20" y="47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58"/>
                  <a:pt x="31" y="58"/>
                  <a:pt x="31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20" y="58"/>
                  <a:pt x="20" y="58"/>
                  <a:pt x="20" y="58"/>
                </a:cubicBezTo>
                <a:lnTo>
                  <a:pt x="20" y="83"/>
                </a:lnTo>
                <a:close/>
                <a:moveTo>
                  <a:pt x="20" y="1"/>
                </a:moveTo>
                <a:cubicBezTo>
                  <a:pt x="11" y="19"/>
                  <a:pt x="11" y="19"/>
                  <a:pt x="11" y="19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1"/>
                  <a:pt x="2" y="83"/>
                  <a:pt x="5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58"/>
                  <a:pt x="20" y="58"/>
                  <a:pt x="2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47"/>
                  <a:pt x="10" y="47"/>
                  <a:pt x="1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24"/>
                  <a:pt x="20" y="24"/>
                  <a:pt x="20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0" y="19"/>
                  <a:pt x="20" y="19"/>
                  <a:pt x="20" y="19"/>
                </a:cubicBezTo>
                <a:lnTo>
                  <a:pt x="20" y="1"/>
                </a:lnTo>
                <a:close/>
              </a:path>
            </a:pathLst>
          </a:custGeom>
          <a:solidFill>
            <a:srgbClr val="6C79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48"/>
          <p:cNvSpPr/>
          <p:nvPr/>
        </p:nvSpPr>
        <p:spPr bwMode="auto">
          <a:xfrm>
            <a:off x="7341188" y="5194606"/>
            <a:ext cx="1280200" cy="486331"/>
          </a:xfrm>
          <a:custGeom>
            <a:avLst/>
            <a:gdLst>
              <a:gd name="T0" fmla="*/ 493 w 616"/>
              <a:gd name="T1" fmla="*/ 235 h 235"/>
              <a:gd name="T2" fmla="*/ 300 w 616"/>
              <a:gd name="T3" fmla="*/ 133 h 235"/>
              <a:gd name="T4" fmla="*/ 40 w 616"/>
              <a:gd name="T5" fmla="*/ 68 h 235"/>
              <a:gd name="T6" fmla="*/ 238 w 616"/>
              <a:gd name="T7" fmla="*/ 0 h 235"/>
              <a:gd name="T8" fmla="*/ 583 w 616"/>
              <a:gd name="T9" fmla="*/ 68 h 235"/>
              <a:gd name="T10" fmla="*/ 463 w 616"/>
              <a:gd name="T11" fmla="*/ 133 h 235"/>
              <a:gd name="T12" fmla="*/ 493 w 616"/>
              <a:gd name="T13" fmla="*/ 235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6" h="235">
                <a:moveTo>
                  <a:pt x="493" y="235"/>
                </a:moveTo>
                <a:cubicBezTo>
                  <a:pt x="300" y="133"/>
                  <a:pt x="300" y="133"/>
                  <a:pt x="300" y="133"/>
                </a:cubicBezTo>
                <a:cubicBezTo>
                  <a:pt x="181" y="124"/>
                  <a:pt x="73" y="99"/>
                  <a:pt x="40" y="68"/>
                </a:cubicBezTo>
                <a:cubicBezTo>
                  <a:pt x="0" y="31"/>
                  <a:pt x="88" y="0"/>
                  <a:pt x="238" y="0"/>
                </a:cubicBezTo>
                <a:cubicBezTo>
                  <a:pt x="388" y="0"/>
                  <a:pt x="542" y="31"/>
                  <a:pt x="583" y="68"/>
                </a:cubicBezTo>
                <a:cubicBezTo>
                  <a:pt x="616" y="99"/>
                  <a:pt x="564" y="124"/>
                  <a:pt x="463" y="133"/>
                </a:cubicBezTo>
                <a:lnTo>
                  <a:pt x="493" y="235"/>
                </a:lnTo>
                <a:close/>
              </a:path>
            </a:pathLst>
          </a:custGeom>
          <a:solidFill>
            <a:srgbClr val="D0DB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281" tIns="45641" rIns="91281" bIns="45641" numCol="1" anchor="t" anchorCtr="0" compatLnSpc="1"/>
          <a:lstStyle/>
          <a:p>
            <a:endParaRPr lang="en-US" sz="244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Group 26"/>
          <p:cNvGrpSpPr/>
          <p:nvPr/>
        </p:nvGrpSpPr>
        <p:grpSpPr>
          <a:xfrm>
            <a:off x="8482560" y="1017934"/>
            <a:ext cx="589577" cy="1015521"/>
            <a:chOff x="8774142" y="586610"/>
            <a:chExt cx="589578" cy="1020118"/>
          </a:xfrm>
        </p:grpSpPr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8774142" y="586610"/>
              <a:ext cx="589578" cy="58957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8969203" y="1008364"/>
              <a:ext cx="199454" cy="598364"/>
            </a:xfrm>
            <a:custGeom>
              <a:avLst/>
              <a:gdLst>
                <a:gd name="T0" fmla="*/ 113 w 227"/>
                <a:gd name="T1" fmla="*/ 681 h 681"/>
                <a:gd name="T2" fmla="*/ 0 w 227"/>
                <a:gd name="T3" fmla="*/ 113 h 681"/>
                <a:gd name="T4" fmla="*/ 94 w 227"/>
                <a:gd name="T5" fmla="*/ 0 h 681"/>
                <a:gd name="T6" fmla="*/ 227 w 227"/>
                <a:gd name="T7" fmla="*/ 113 h 681"/>
                <a:gd name="T8" fmla="*/ 113 w 227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681">
                  <a:moveTo>
                    <a:pt x="113" y="681"/>
                  </a:moveTo>
                  <a:lnTo>
                    <a:pt x="0" y="113"/>
                  </a:lnTo>
                  <a:lnTo>
                    <a:pt x="94" y="0"/>
                  </a:lnTo>
                  <a:lnTo>
                    <a:pt x="227" y="113"/>
                  </a:lnTo>
                  <a:lnTo>
                    <a:pt x="113" y="681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8836526" y="650752"/>
              <a:ext cx="464808" cy="46305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27"/>
            <p:cNvSpPr txBox="1"/>
            <p:nvPr/>
          </p:nvSpPr>
          <p:spPr>
            <a:xfrm>
              <a:off x="8794895" y="693183"/>
              <a:ext cx="550152" cy="469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3" name="Group 31"/>
          <p:cNvGrpSpPr/>
          <p:nvPr/>
        </p:nvGrpSpPr>
        <p:grpSpPr>
          <a:xfrm>
            <a:off x="7407964" y="1236610"/>
            <a:ext cx="803970" cy="1386392"/>
            <a:chOff x="7699546" y="806274"/>
            <a:chExt cx="803970" cy="1392669"/>
          </a:xfrm>
        </p:grpSpPr>
        <p:sp>
          <p:nvSpPr>
            <p:cNvPr id="34" name="Freeform 33"/>
            <p:cNvSpPr/>
            <p:nvPr/>
          </p:nvSpPr>
          <p:spPr bwMode="auto">
            <a:xfrm>
              <a:off x="7965778" y="1380036"/>
              <a:ext cx="271504" cy="818907"/>
            </a:xfrm>
            <a:custGeom>
              <a:avLst/>
              <a:gdLst>
                <a:gd name="T0" fmla="*/ 153 w 309"/>
                <a:gd name="T1" fmla="*/ 932 h 932"/>
                <a:gd name="T2" fmla="*/ 0 w 309"/>
                <a:gd name="T3" fmla="*/ 156 h 932"/>
                <a:gd name="T4" fmla="*/ 127 w 309"/>
                <a:gd name="T5" fmla="*/ 0 h 932"/>
                <a:gd name="T6" fmla="*/ 309 w 309"/>
                <a:gd name="T7" fmla="*/ 156 h 932"/>
                <a:gd name="T8" fmla="*/ 153 w 309"/>
                <a:gd name="T9" fmla="*/ 932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932">
                  <a:moveTo>
                    <a:pt x="153" y="932"/>
                  </a:moveTo>
                  <a:lnTo>
                    <a:pt x="0" y="156"/>
                  </a:lnTo>
                  <a:lnTo>
                    <a:pt x="127" y="0"/>
                  </a:lnTo>
                  <a:lnTo>
                    <a:pt x="309" y="156"/>
                  </a:lnTo>
                  <a:lnTo>
                    <a:pt x="153" y="93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7699546" y="806274"/>
              <a:ext cx="803970" cy="8048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7784775" y="891503"/>
              <a:ext cx="633511" cy="63439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32"/>
            <p:cNvSpPr txBox="1"/>
            <p:nvPr/>
          </p:nvSpPr>
          <p:spPr>
            <a:xfrm>
              <a:off x="7826455" y="977864"/>
              <a:ext cx="550151" cy="4696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4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8" name="Group 36"/>
          <p:cNvGrpSpPr/>
          <p:nvPr/>
        </p:nvGrpSpPr>
        <p:grpSpPr>
          <a:xfrm>
            <a:off x="6161154" y="1680079"/>
            <a:ext cx="980579" cy="1689912"/>
            <a:chOff x="6452734" y="1251752"/>
            <a:chExt cx="980579" cy="1697563"/>
          </a:xfrm>
        </p:grpSpPr>
        <p:sp>
          <p:nvSpPr>
            <p:cNvPr id="39" name="Freeform 37"/>
            <p:cNvSpPr/>
            <p:nvPr/>
          </p:nvSpPr>
          <p:spPr bwMode="auto">
            <a:xfrm>
              <a:off x="6779594" y="1952041"/>
              <a:ext cx="329496" cy="997274"/>
            </a:xfrm>
            <a:custGeom>
              <a:avLst/>
              <a:gdLst>
                <a:gd name="T0" fmla="*/ 186 w 375"/>
                <a:gd name="T1" fmla="*/ 1135 h 1135"/>
                <a:gd name="T2" fmla="*/ 0 w 375"/>
                <a:gd name="T3" fmla="*/ 189 h 1135"/>
                <a:gd name="T4" fmla="*/ 156 w 375"/>
                <a:gd name="T5" fmla="*/ 0 h 1135"/>
                <a:gd name="T6" fmla="*/ 375 w 375"/>
                <a:gd name="T7" fmla="*/ 189 h 1135"/>
                <a:gd name="T8" fmla="*/ 186 w 375"/>
                <a:gd name="T9" fmla="*/ 1135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135">
                  <a:moveTo>
                    <a:pt x="186" y="1135"/>
                  </a:moveTo>
                  <a:lnTo>
                    <a:pt x="0" y="189"/>
                  </a:lnTo>
                  <a:lnTo>
                    <a:pt x="156" y="0"/>
                  </a:lnTo>
                  <a:lnTo>
                    <a:pt x="375" y="189"/>
                  </a:lnTo>
                  <a:lnTo>
                    <a:pt x="186" y="113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6452734" y="1251752"/>
              <a:ext cx="980579" cy="9823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6556415" y="1357191"/>
              <a:ext cx="773217" cy="771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7"/>
            <p:cNvSpPr txBox="1"/>
            <p:nvPr/>
          </p:nvSpPr>
          <p:spPr>
            <a:xfrm>
              <a:off x="6601857" y="1449654"/>
              <a:ext cx="675185" cy="595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43" name="Group 41"/>
          <p:cNvGrpSpPr/>
          <p:nvPr/>
        </p:nvGrpSpPr>
        <p:grpSpPr>
          <a:xfrm>
            <a:off x="7800724" y="3738237"/>
            <a:ext cx="1128193" cy="1942699"/>
            <a:chOff x="8092305" y="3319229"/>
            <a:chExt cx="1128194" cy="1951494"/>
          </a:xfrm>
        </p:grpSpPr>
        <p:sp>
          <p:nvSpPr>
            <p:cNvPr id="44" name="Freeform 49"/>
            <p:cNvSpPr/>
            <p:nvPr/>
          </p:nvSpPr>
          <p:spPr bwMode="auto">
            <a:xfrm>
              <a:off x="8466612" y="4123199"/>
              <a:ext cx="379579" cy="1147524"/>
            </a:xfrm>
            <a:custGeom>
              <a:avLst/>
              <a:gdLst>
                <a:gd name="T0" fmla="*/ 217 w 432"/>
                <a:gd name="T1" fmla="*/ 1306 h 1306"/>
                <a:gd name="T2" fmla="*/ 0 w 432"/>
                <a:gd name="T3" fmla="*/ 218 h 1306"/>
                <a:gd name="T4" fmla="*/ 179 w 432"/>
                <a:gd name="T5" fmla="*/ 0 h 1306"/>
                <a:gd name="T6" fmla="*/ 432 w 432"/>
                <a:gd name="T7" fmla="*/ 218 h 1306"/>
                <a:gd name="T8" fmla="*/ 217 w 432"/>
                <a:gd name="T9" fmla="*/ 1306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2" h="1306">
                  <a:moveTo>
                    <a:pt x="217" y="1306"/>
                  </a:moveTo>
                  <a:lnTo>
                    <a:pt x="0" y="218"/>
                  </a:lnTo>
                  <a:lnTo>
                    <a:pt x="179" y="0"/>
                  </a:lnTo>
                  <a:lnTo>
                    <a:pt x="432" y="218"/>
                  </a:lnTo>
                  <a:lnTo>
                    <a:pt x="217" y="130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50"/>
            <p:cNvSpPr>
              <a:spLocks noChangeArrowheads="1"/>
            </p:cNvSpPr>
            <p:nvPr/>
          </p:nvSpPr>
          <p:spPr bwMode="auto">
            <a:xfrm>
              <a:off x="8092305" y="3319229"/>
              <a:ext cx="1128194" cy="112819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51"/>
            <p:cNvSpPr>
              <a:spLocks noChangeArrowheads="1"/>
            </p:cNvSpPr>
            <p:nvPr/>
          </p:nvSpPr>
          <p:spPr bwMode="auto">
            <a:xfrm>
              <a:off x="8212680" y="3439605"/>
              <a:ext cx="887442" cy="88744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8288353" y="3562808"/>
              <a:ext cx="736100" cy="658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5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48" name="Group 46"/>
          <p:cNvGrpSpPr/>
          <p:nvPr/>
        </p:nvGrpSpPr>
        <p:grpSpPr>
          <a:xfrm>
            <a:off x="9230297" y="3363866"/>
            <a:ext cx="1377731" cy="2372175"/>
            <a:chOff x="9521877" y="2943164"/>
            <a:chExt cx="1377731" cy="2382914"/>
          </a:xfrm>
        </p:grpSpPr>
        <p:sp>
          <p:nvSpPr>
            <p:cNvPr id="49" name="Freeform 42"/>
            <p:cNvSpPr/>
            <p:nvPr/>
          </p:nvSpPr>
          <p:spPr bwMode="auto">
            <a:xfrm>
              <a:off x="9977020" y="3925501"/>
              <a:ext cx="464808" cy="1400577"/>
            </a:xfrm>
            <a:custGeom>
              <a:avLst/>
              <a:gdLst>
                <a:gd name="T0" fmla="*/ 265 w 529"/>
                <a:gd name="T1" fmla="*/ 1594 h 1594"/>
                <a:gd name="T2" fmla="*/ 0 w 529"/>
                <a:gd name="T3" fmla="*/ 265 h 1594"/>
                <a:gd name="T4" fmla="*/ 220 w 529"/>
                <a:gd name="T5" fmla="*/ 0 h 1594"/>
                <a:gd name="T6" fmla="*/ 529 w 529"/>
                <a:gd name="T7" fmla="*/ 265 h 1594"/>
                <a:gd name="T8" fmla="*/ 265 w 529"/>
                <a:gd name="T9" fmla="*/ 1594 h 1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594">
                  <a:moveTo>
                    <a:pt x="265" y="1594"/>
                  </a:moveTo>
                  <a:lnTo>
                    <a:pt x="0" y="265"/>
                  </a:lnTo>
                  <a:lnTo>
                    <a:pt x="220" y="0"/>
                  </a:lnTo>
                  <a:lnTo>
                    <a:pt x="529" y="265"/>
                  </a:lnTo>
                  <a:lnTo>
                    <a:pt x="265" y="159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43"/>
            <p:cNvSpPr>
              <a:spLocks noChangeArrowheads="1"/>
            </p:cNvSpPr>
            <p:nvPr/>
          </p:nvSpPr>
          <p:spPr bwMode="auto">
            <a:xfrm>
              <a:off x="9521877" y="2943164"/>
              <a:ext cx="1377731" cy="13777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44"/>
            <p:cNvSpPr>
              <a:spLocks noChangeArrowheads="1"/>
            </p:cNvSpPr>
            <p:nvPr/>
          </p:nvSpPr>
          <p:spPr bwMode="auto">
            <a:xfrm>
              <a:off x="9666855" y="3088142"/>
              <a:ext cx="1085139" cy="10851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7"/>
            <p:cNvSpPr txBox="1"/>
            <p:nvPr/>
          </p:nvSpPr>
          <p:spPr>
            <a:xfrm>
              <a:off x="9796253" y="3247443"/>
              <a:ext cx="835485" cy="7627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33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53" name="Group 51"/>
          <p:cNvGrpSpPr/>
          <p:nvPr/>
        </p:nvGrpSpPr>
        <p:grpSpPr>
          <a:xfrm>
            <a:off x="1520062" y="2332809"/>
            <a:ext cx="3502279" cy="797166"/>
            <a:chOff x="1811642" y="1907437"/>
            <a:chExt cx="3502279" cy="800775"/>
          </a:xfrm>
        </p:grpSpPr>
        <p:sp>
          <p:nvSpPr>
            <p:cNvPr id="54" name="TextBox 49"/>
            <p:cNvSpPr txBox="1"/>
            <p:nvPr/>
          </p:nvSpPr>
          <p:spPr>
            <a:xfrm>
              <a:off x="1811642" y="1907437"/>
              <a:ext cx="1018227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25" dirty="0">
                  <a:solidFill>
                    <a:srgbClr val="3FB793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55" name="TextBox 50"/>
            <p:cNvSpPr txBox="1"/>
            <p:nvPr/>
          </p:nvSpPr>
          <p:spPr>
            <a:xfrm>
              <a:off x="1811643" y="2170256"/>
              <a:ext cx="3502278" cy="537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单击此处可编辑内容单击此处可编辑内容单击此处可编辑内容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Group 54"/>
          <p:cNvGrpSpPr/>
          <p:nvPr/>
        </p:nvGrpSpPr>
        <p:grpSpPr>
          <a:xfrm>
            <a:off x="1520060" y="3185967"/>
            <a:ext cx="3502278" cy="797166"/>
            <a:chOff x="1811642" y="2764458"/>
            <a:chExt cx="3502278" cy="800775"/>
          </a:xfrm>
        </p:grpSpPr>
        <p:sp>
          <p:nvSpPr>
            <p:cNvPr id="57" name="TextBox 52"/>
            <p:cNvSpPr txBox="1"/>
            <p:nvPr/>
          </p:nvSpPr>
          <p:spPr>
            <a:xfrm>
              <a:off x="1811642" y="2764458"/>
              <a:ext cx="1018227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25" dirty="0">
                  <a:solidFill>
                    <a:srgbClr val="545D79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58" name="TextBox 53"/>
            <p:cNvSpPr txBox="1"/>
            <p:nvPr/>
          </p:nvSpPr>
          <p:spPr>
            <a:xfrm>
              <a:off x="1811642" y="3027277"/>
              <a:ext cx="3502278" cy="537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单击此处可编辑内容单击此处可编辑内容单击此处可编辑内容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Group 57"/>
          <p:cNvGrpSpPr/>
          <p:nvPr/>
        </p:nvGrpSpPr>
        <p:grpSpPr>
          <a:xfrm>
            <a:off x="1520060" y="4039127"/>
            <a:ext cx="3502278" cy="797166"/>
            <a:chOff x="1811642" y="3621479"/>
            <a:chExt cx="3502278" cy="800775"/>
          </a:xfrm>
        </p:grpSpPr>
        <p:sp>
          <p:nvSpPr>
            <p:cNvPr id="60" name="TextBox 55"/>
            <p:cNvSpPr txBox="1"/>
            <p:nvPr/>
          </p:nvSpPr>
          <p:spPr>
            <a:xfrm>
              <a:off x="1811642" y="3621479"/>
              <a:ext cx="1018227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25" dirty="0">
                  <a:solidFill>
                    <a:srgbClr val="3FB793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61" name="TextBox 56"/>
            <p:cNvSpPr txBox="1"/>
            <p:nvPr/>
          </p:nvSpPr>
          <p:spPr>
            <a:xfrm>
              <a:off x="1811642" y="3884298"/>
              <a:ext cx="3502278" cy="537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单击此处可编辑内容单击此处可编辑内容单击此处可编辑内容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60"/>
          <p:cNvGrpSpPr/>
          <p:nvPr/>
        </p:nvGrpSpPr>
        <p:grpSpPr>
          <a:xfrm>
            <a:off x="1520060" y="4892287"/>
            <a:ext cx="3502278" cy="797166"/>
            <a:chOff x="1811642" y="4478500"/>
            <a:chExt cx="3502278" cy="800775"/>
          </a:xfrm>
        </p:grpSpPr>
        <p:sp>
          <p:nvSpPr>
            <p:cNvPr id="63" name="TextBox 58"/>
            <p:cNvSpPr txBox="1"/>
            <p:nvPr/>
          </p:nvSpPr>
          <p:spPr>
            <a:xfrm>
              <a:off x="1811642" y="4478500"/>
              <a:ext cx="1018227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25" dirty="0">
                  <a:solidFill>
                    <a:srgbClr val="545D79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64" name="TextBox 59"/>
            <p:cNvSpPr txBox="1"/>
            <p:nvPr/>
          </p:nvSpPr>
          <p:spPr>
            <a:xfrm>
              <a:off x="1811642" y="4741319"/>
              <a:ext cx="3502278" cy="537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单击此处可编辑内容单击此处可编辑内容单击此处可编辑内容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63"/>
          <p:cNvGrpSpPr/>
          <p:nvPr/>
        </p:nvGrpSpPr>
        <p:grpSpPr>
          <a:xfrm>
            <a:off x="1520060" y="5745443"/>
            <a:ext cx="3502278" cy="797166"/>
            <a:chOff x="1811642" y="5335521"/>
            <a:chExt cx="3502278" cy="800775"/>
          </a:xfrm>
        </p:grpSpPr>
        <p:sp>
          <p:nvSpPr>
            <p:cNvPr id="66" name="TextBox 61"/>
            <p:cNvSpPr txBox="1"/>
            <p:nvPr/>
          </p:nvSpPr>
          <p:spPr>
            <a:xfrm>
              <a:off x="1811642" y="5335521"/>
              <a:ext cx="1018227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25" dirty="0">
                  <a:solidFill>
                    <a:srgbClr val="3FB793"/>
                  </a:solidFill>
                  <a:cs typeface="+mn-ea"/>
                  <a:sym typeface="+mn-lt"/>
                </a:rPr>
                <a:t>市场分析</a:t>
              </a:r>
            </a:p>
          </p:txBody>
        </p:sp>
        <p:sp>
          <p:nvSpPr>
            <p:cNvPr id="67" name="TextBox 62"/>
            <p:cNvSpPr txBox="1"/>
            <p:nvPr/>
          </p:nvSpPr>
          <p:spPr>
            <a:xfrm>
              <a:off x="1811642" y="5598340"/>
              <a:ext cx="3502278" cy="537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单击此处可编辑内容单击此处可编辑内容单击此处可编辑内容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66"/>
          <p:cNvGrpSpPr/>
          <p:nvPr/>
        </p:nvGrpSpPr>
        <p:grpSpPr>
          <a:xfrm>
            <a:off x="830290" y="2384535"/>
            <a:ext cx="622648" cy="619841"/>
            <a:chOff x="1100743" y="1959819"/>
            <a:chExt cx="622647" cy="622647"/>
          </a:xfrm>
        </p:grpSpPr>
        <p:sp>
          <p:nvSpPr>
            <p:cNvPr id="69" name="Oval 67"/>
            <p:cNvSpPr/>
            <p:nvPr/>
          </p:nvSpPr>
          <p:spPr>
            <a:xfrm>
              <a:off x="1100743" y="1959819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 dirty="0">
                <a:cs typeface="+mn-ea"/>
                <a:sym typeface="+mn-lt"/>
              </a:endParaRPr>
            </a:p>
          </p:txBody>
        </p:sp>
        <p:grpSp>
          <p:nvGrpSpPr>
            <p:cNvPr id="70" name="Group 68"/>
            <p:cNvGrpSpPr/>
            <p:nvPr/>
          </p:nvGrpSpPr>
          <p:grpSpPr>
            <a:xfrm>
              <a:off x="1236606" y="2119219"/>
              <a:ext cx="350920" cy="303846"/>
              <a:chOff x="9322422" y="1072507"/>
              <a:chExt cx="216149" cy="187154"/>
            </a:xfrm>
            <a:solidFill>
              <a:schemeClr val="bg1"/>
            </a:solidFill>
          </p:grpSpPr>
          <p:sp>
            <p:nvSpPr>
              <p:cNvPr id="71" name="Freeform 22"/>
              <p:cNvSpPr/>
              <p:nvPr/>
            </p:nvSpPr>
            <p:spPr bwMode="auto">
              <a:xfrm>
                <a:off x="9467400" y="1081293"/>
                <a:ext cx="36024" cy="43054"/>
              </a:xfrm>
              <a:custGeom>
                <a:avLst/>
                <a:gdLst>
                  <a:gd name="T0" fmla="*/ 41 w 41"/>
                  <a:gd name="T1" fmla="*/ 0 h 49"/>
                  <a:gd name="T2" fmla="*/ 0 w 41"/>
                  <a:gd name="T3" fmla="*/ 0 h 49"/>
                  <a:gd name="T4" fmla="*/ 0 w 41"/>
                  <a:gd name="T5" fmla="*/ 16 h 49"/>
                  <a:gd name="T6" fmla="*/ 41 w 41"/>
                  <a:gd name="T7" fmla="*/ 49 h 49"/>
                  <a:gd name="T8" fmla="*/ 41 w 41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9">
                    <a:moveTo>
                      <a:pt x="41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41" y="49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 dirty="0">
                  <a:cs typeface="+mn-ea"/>
                  <a:sym typeface="+mn-lt"/>
                </a:endParaRPr>
              </a:p>
            </p:txBody>
          </p:sp>
          <p:sp>
            <p:nvSpPr>
              <p:cNvPr id="72" name="Freeform 23"/>
              <p:cNvSpPr/>
              <p:nvPr/>
            </p:nvSpPr>
            <p:spPr bwMode="auto">
              <a:xfrm>
                <a:off x="9357568" y="1118197"/>
                <a:ext cx="145857" cy="141464"/>
              </a:xfrm>
              <a:custGeom>
                <a:avLst/>
                <a:gdLst>
                  <a:gd name="T0" fmla="*/ 166 w 166"/>
                  <a:gd name="T1" fmla="*/ 85 h 161"/>
                  <a:gd name="T2" fmla="*/ 166 w 166"/>
                  <a:gd name="T3" fmla="*/ 69 h 161"/>
                  <a:gd name="T4" fmla="*/ 125 w 166"/>
                  <a:gd name="T5" fmla="*/ 36 h 161"/>
                  <a:gd name="T6" fmla="*/ 83 w 166"/>
                  <a:gd name="T7" fmla="*/ 0 h 161"/>
                  <a:gd name="T8" fmla="*/ 0 w 166"/>
                  <a:gd name="T9" fmla="*/ 69 h 161"/>
                  <a:gd name="T10" fmla="*/ 0 w 166"/>
                  <a:gd name="T11" fmla="*/ 161 h 161"/>
                  <a:gd name="T12" fmla="*/ 52 w 166"/>
                  <a:gd name="T13" fmla="*/ 161 h 161"/>
                  <a:gd name="T14" fmla="*/ 52 w 166"/>
                  <a:gd name="T15" fmla="*/ 69 h 161"/>
                  <a:gd name="T16" fmla="*/ 114 w 166"/>
                  <a:gd name="T17" fmla="*/ 69 h 161"/>
                  <a:gd name="T18" fmla="*/ 114 w 166"/>
                  <a:gd name="T19" fmla="*/ 161 h 161"/>
                  <a:gd name="T20" fmla="*/ 166 w 166"/>
                  <a:gd name="T21" fmla="*/ 161 h 161"/>
                  <a:gd name="T22" fmla="*/ 166 w 166"/>
                  <a:gd name="T23" fmla="*/ 85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61">
                    <a:moveTo>
                      <a:pt x="166" y="85"/>
                    </a:moveTo>
                    <a:lnTo>
                      <a:pt x="166" y="69"/>
                    </a:lnTo>
                    <a:lnTo>
                      <a:pt x="125" y="36"/>
                    </a:lnTo>
                    <a:lnTo>
                      <a:pt x="83" y="0"/>
                    </a:lnTo>
                    <a:lnTo>
                      <a:pt x="0" y="69"/>
                    </a:lnTo>
                    <a:lnTo>
                      <a:pt x="0" y="161"/>
                    </a:lnTo>
                    <a:lnTo>
                      <a:pt x="52" y="161"/>
                    </a:lnTo>
                    <a:lnTo>
                      <a:pt x="52" y="69"/>
                    </a:lnTo>
                    <a:lnTo>
                      <a:pt x="114" y="69"/>
                    </a:lnTo>
                    <a:lnTo>
                      <a:pt x="114" y="161"/>
                    </a:lnTo>
                    <a:lnTo>
                      <a:pt x="166" y="161"/>
                    </a:lnTo>
                    <a:lnTo>
                      <a:pt x="166" y="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 dirty="0">
                  <a:cs typeface="+mn-ea"/>
                  <a:sym typeface="+mn-lt"/>
                </a:endParaRPr>
              </a:p>
            </p:txBody>
          </p:sp>
          <p:sp>
            <p:nvSpPr>
              <p:cNvPr id="73" name="Freeform 24"/>
              <p:cNvSpPr/>
              <p:nvPr/>
            </p:nvSpPr>
            <p:spPr bwMode="auto">
              <a:xfrm>
                <a:off x="9322422" y="1072507"/>
                <a:ext cx="216149" cy="109832"/>
              </a:xfrm>
              <a:custGeom>
                <a:avLst/>
                <a:gdLst>
                  <a:gd name="T0" fmla="*/ 40 w 246"/>
                  <a:gd name="T1" fmla="*/ 111 h 125"/>
                  <a:gd name="T2" fmla="*/ 123 w 246"/>
                  <a:gd name="T3" fmla="*/ 45 h 125"/>
                  <a:gd name="T4" fmla="*/ 165 w 246"/>
                  <a:gd name="T5" fmla="*/ 78 h 125"/>
                  <a:gd name="T6" fmla="*/ 206 w 246"/>
                  <a:gd name="T7" fmla="*/ 111 h 125"/>
                  <a:gd name="T8" fmla="*/ 224 w 246"/>
                  <a:gd name="T9" fmla="*/ 125 h 125"/>
                  <a:gd name="T10" fmla="*/ 246 w 246"/>
                  <a:gd name="T11" fmla="*/ 102 h 125"/>
                  <a:gd name="T12" fmla="*/ 206 w 246"/>
                  <a:gd name="T13" fmla="*/ 69 h 125"/>
                  <a:gd name="T14" fmla="*/ 165 w 246"/>
                  <a:gd name="T15" fmla="*/ 36 h 125"/>
                  <a:gd name="T16" fmla="*/ 123 w 246"/>
                  <a:gd name="T17" fmla="*/ 0 h 125"/>
                  <a:gd name="T18" fmla="*/ 0 w 246"/>
                  <a:gd name="T19" fmla="*/ 102 h 125"/>
                  <a:gd name="T20" fmla="*/ 21 w 246"/>
                  <a:gd name="T21" fmla="*/ 125 h 125"/>
                  <a:gd name="T22" fmla="*/ 40 w 246"/>
                  <a:gd name="T23" fmla="*/ 1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6" h="125">
                    <a:moveTo>
                      <a:pt x="40" y="111"/>
                    </a:moveTo>
                    <a:lnTo>
                      <a:pt x="123" y="45"/>
                    </a:lnTo>
                    <a:lnTo>
                      <a:pt x="165" y="78"/>
                    </a:lnTo>
                    <a:lnTo>
                      <a:pt x="206" y="111"/>
                    </a:lnTo>
                    <a:lnTo>
                      <a:pt x="224" y="125"/>
                    </a:lnTo>
                    <a:lnTo>
                      <a:pt x="246" y="102"/>
                    </a:lnTo>
                    <a:lnTo>
                      <a:pt x="206" y="69"/>
                    </a:lnTo>
                    <a:lnTo>
                      <a:pt x="165" y="36"/>
                    </a:lnTo>
                    <a:lnTo>
                      <a:pt x="123" y="0"/>
                    </a:lnTo>
                    <a:lnTo>
                      <a:pt x="0" y="102"/>
                    </a:lnTo>
                    <a:lnTo>
                      <a:pt x="21" y="125"/>
                    </a:lnTo>
                    <a:lnTo>
                      <a:pt x="40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Group 72"/>
          <p:cNvGrpSpPr/>
          <p:nvPr/>
        </p:nvGrpSpPr>
        <p:grpSpPr>
          <a:xfrm>
            <a:off x="809162" y="3238113"/>
            <a:ext cx="622648" cy="619841"/>
            <a:chOff x="1100743" y="2816840"/>
            <a:chExt cx="622647" cy="622647"/>
          </a:xfrm>
        </p:grpSpPr>
        <p:sp>
          <p:nvSpPr>
            <p:cNvPr id="75" name="Oval 73"/>
            <p:cNvSpPr/>
            <p:nvPr/>
          </p:nvSpPr>
          <p:spPr>
            <a:xfrm>
              <a:off x="1100743" y="2816840"/>
              <a:ext cx="622647" cy="622647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 dirty="0">
                <a:cs typeface="+mn-ea"/>
                <a:sym typeface="+mn-lt"/>
              </a:endParaRPr>
            </a:p>
          </p:txBody>
        </p:sp>
        <p:grpSp>
          <p:nvGrpSpPr>
            <p:cNvPr id="76" name="Group 74"/>
            <p:cNvGrpSpPr/>
            <p:nvPr/>
          </p:nvGrpSpPr>
          <p:grpSpPr>
            <a:xfrm>
              <a:off x="1248731" y="2973201"/>
              <a:ext cx="326670" cy="273890"/>
              <a:chOff x="8297910" y="1608487"/>
              <a:chExt cx="201212" cy="168702"/>
            </a:xfrm>
            <a:solidFill>
              <a:schemeClr val="bg1"/>
            </a:solidFill>
          </p:grpSpPr>
          <p:sp>
            <p:nvSpPr>
              <p:cNvPr id="77" name="Freeform 29"/>
              <p:cNvSpPr/>
              <p:nvPr/>
            </p:nvSpPr>
            <p:spPr bwMode="auto">
              <a:xfrm>
                <a:off x="8297910" y="1725348"/>
                <a:ext cx="201212" cy="51841"/>
              </a:xfrm>
              <a:custGeom>
                <a:avLst/>
                <a:gdLst>
                  <a:gd name="T0" fmla="*/ 149 w 229"/>
                  <a:gd name="T1" fmla="*/ 31 h 59"/>
                  <a:gd name="T2" fmla="*/ 78 w 229"/>
                  <a:gd name="T3" fmla="*/ 31 h 59"/>
                  <a:gd name="T4" fmla="*/ 78 w 229"/>
                  <a:gd name="T5" fmla="*/ 0 h 59"/>
                  <a:gd name="T6" fmla="*/ 0 w 229"/>
                  <a:gd name="T7" fmla="*/ 0 h 59"/>
                  <a:gd name="T8" fmla="*/ 0 w 229"/>
                  <a:gd name="T9" fmla="*/ 59 h 59"/>
                  <a:gd name="T10" fmla="*/ 229 w 229"/>
                  <a:gd name="T11" fmla="*/ 59 h 59"/>
                  <a:gd name="T12" fmla="*/ 229 w 229"/>
                  <a:gd name="T13" fmla="*/ 0 h 59"/>
                  <a:gd name="T14" fmla="*/ 149 w 229"/>
                  <a:gd name="T15" fmla="*/ 0 h 59"/>
                  <a:gd name="T16" fmla="*/ 149 w 229"/>
                  <a:gd name="T17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59">
                    <a:moveTo>
                      <a:pt x="149" y="31"/>
                    </a:moveTo>
                    <a:lnTo>
                      <a:pt x="78" y="31"/>
                    </a:lnTo>
                    <a:lnTo>
                      <a:pt x="78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229" y="59"/>
                    </a:lnTo>
                    <a:lnTo>
                      <a:pt x="229" y="0"/>
                    </a:lnTo>
                    <a:lnTo>
                      <a:pt x="149" y="0"/>
                    </a:lnTo>
                    <a:lnTo>
                      <a:pt x="149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 dirty="0">
                  <a:cs typeface="+mn-ea"/>
                  <a:sym typeface="+mn-lt"/>
                </a:endParaRPr>
              </a:p>
            </p:txBody>
          </p:sp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8378746" y="1725348"/>
                <a:ext cx="37782" cy="166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 dirty="0">
                  <a:cs typeface="+mn-ea"/>
                  <a:sym typeface="+mn-lt"/>
                </a:endParaRPr>
              </a:p>
            </p:txBody>
          </p:sp>
          <p:sp>
            <p:nvSpPr>
              <p:cNvPr id="79" name="Freeform 31"/>
              <p:cNvSpPr>
                <a:spLocks noEditPoints="1"/>
              </p:cNvSpPr>
              <p:nvPr/>
            </p:nvSpPr>
            <p:spPr bwMode="auto">
              <a:xfrm>
                <a:off x="8297910" y="1608487"/>
                <a:ext cx="201212" cy="106317"/>
              </a:xfrm>
              <a:custGeom>
                <a:avLst/>
                <a:gdLst>
                  <a:gd name="T0" fmla="*/ 170 w 229"/>
                  <a:gd name="T1" fmla="*/ 0 h 121"/>
                  <a:gd name="T2" fmla="*/ 114 w 229"/>
                  <a:gd name="T3" fmla="*/ 0 h 121"/>
                  <a:gd name="T4" fmla="*/ 114 w 229"/>
                  <a:gd name="T5" fmla="*/ 19 h 121"/>
                  <a:gd name="T6" fmla="*/ 151 w 229"/>
                  <a:gd name="T7" fmla="*/ 19 h 121"/>
                  <a:gd name="T8" fmla="*/ 151 w 229"/>
                  <a:gd name="T9" fmla="*/ 43 h 121"/>
                  <a:gd name="T10" fmla="*/ 114 w 229"/>
                  <a:gd name="T11" fmla="*/ 43 h 121"/>
                  <a:gd name="T12" fmla="*/ 114 w 229"/>
                  <a:gd name="T13" fmla="*/ 121 h 121"/>
                  <a:gd name="T14" fmla="*/ 149 w 229"/>
                  <a:gd name="T15" fmla="*/ 121 h 121"/>
                  <a:gd name="T16" fmla="*/ 229 w 229"/>
                  <a:gd name="T17" fmla="*/ 121 h 121"/>
                  <a:gd name="T18" fmla="*/ 229 w 229"/>
                  <a:gd name="T19" fmla="*/ 43 h 121"/>
                  <a:gd name="T20" fmla="*/ 170 w 229"/>
                  <a:gd name="T21" fmla="*/ 43 h 121"/>
                  <a:gd name="T22" fmla="*/ 170 w 229"/>
                  <a:gd name="T23" fmla="*/ 0 h 121"/>
                  <a:gd name="T24" fmla="*/ 114 w 229"/>
                  <a:gd name="T25" fmla="*/ 0 h 121"/>
                  <a:gd name="T26" fmla="*/ 57 w 229"/>
                  <a:gd name="T27" fmla="*/ 0 h 121"/>
                  <a:gd name="T28" fmla="*/ 57 w 229"/>
                  <a:gd name="T29" fmla="*/ 43 h 121"/>
                  <a:gd name="T30" fmla="*/ 0 w 229"/>
                  <a:gd name="T31" fmla="*/ 43 h 121"/>
                  <a:gd name="T32" fmla="*/ 0 w 229"/>
                  <a:gd name="T33" fmla="*/ 121 h 121"/>
                  <a:gd name="T34" fmla="*/ 78 w 229"/>
                  <a:gd name="T35" fmla="*/ 121 h 121"/>
                  <a:gd name="T36" fmla="*/ 114 w 229"/>
                  <a:gd name="T37" fmla="*/ 121 h 121"/>
                  <a:gd name="T38" fmla="*/ 114 w 229"/>
                  <a:gd name="T39" fmla="*/ 43 h 121"/>
                  <a:gd name="T40" fmla="*/ 78 w 229"/>
                  <a:gd name="T41" fmla="*/ 43 h 121"/>
                  <a:gd name="T42" fmla="*/ 78 w 229"/>
                  <a:gd name="T43" fmla="*/ 43 h 121"/>
                  <a:gd name="T44" fmla="*/ 78 w 229"/>
                  <a:gd name="T45" fmla="*/ 19 h 121"/>
                  <a:gd name="T46" fmla="*/ 114 w 229"/>
                  <a:gd name="T47" fmla="*/ 19 h 121"/>
                  <a:gd name="T48" fmla="*/ 114 w 229"/>
                  <a:gd name="T4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9" h="121">
                    <a:moveTo>
                      <a:pt x="170" y="0"/>
                    </a:moveTo>
                    <a:lnTo>
                      <a:pt x="114" y="0"/>
                    </a:lnTo>
                    <a:lnTo>
                      <a:pt x="114" y="19"/>
                    </a:lnTo>
                    <a:lnTo>
                      <a:pt x="151" y="19"/>
                    </a:lnTo>
                    <a:lnTo>
                      <a:pt x="151" y="43"/>
                    </a:lnTo>
                    <a:lnTo>
                      <a:pt x="114" y="43"/>
                    </a:lnTo>
                    <a:lnTo>
                      <a:pt x="114" y="121"/>
                    </a:lnTo>
                    <a:lnTo>
                      <a:pt x="149" y="121"/>
                    </a:lnTo>
                    <a:lnTo>
                      <a:pt x="229" y="121"/>
                    </a:lnTo>
                    <a:lnTo>
                      <a:pt x="229" y="43"/>
                    </a:lnTo>
                    <a:lnTo>
                      <a:pt x="170" y="43"/>
                    </a:lnTo>
                    <a:lnTo>
                      <a:pt x="170" y="0"/>
                    </a:lnTo>
                    <a:close/>
                    <a:moveTo>
                      <a:pt x="114" y="0"/>
                    </a:moveTo>
                    <a:lnTo>
                      <a:pt x="57" y="0"/>
                    </a:lnTo>
                    <a:lnTo>
                      <a:pt x="57" y="43"/>
                    </a:lnTo>
                    <a:lnTo>
                      <a:pt x="0" y="43"/>
                    </a:lnTo>
                    <a:lnTo>
                      <a:pt x="0" y="121"/>
                    </a:lnTo>
                    <a:lnTo>
                      <a:pt x="78" y="121"/>
                    </a:lnTo>
                    <a:lnTo>
                      <a:pt x="114" y="121"/>
                    </a:lnTo>
                    <a:lnTo>
                      <a:pt x="114" y="43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8" y="19"/>
                    </a:lnTo>
                    <a:lnTo>
                      <a:pt x="114" y="19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Group 78"/>
          <p:cNvGrpSpPr/>
          <p:nvPr/>
        </p:nvGrpSpPr>
        <p:grpSpPr>
          <a:xfrm>
            <a:off x="809162" y="4091272"/>
            <a:ext cx="622648" cy="619841"/>
            <a:chOff x="1100743" y="3673861"/>
            <a:chExt cx="622647" cy="622647"/>
          </a:xfrm>
        </p:grpSpPr>
        <p:sp>
          <p:nvSpPr>
            <p:cNvPr id="81" name="Oval 79"/>
            <p:cNvSpPr/>
            <p:nvPr/>
          </p:nvSpPr>
          <p:spPr>
            <a:xfrm>
              <a:off x="1100743" y="3673861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 dirty="0">
                <a:cs typeface="+mn-ea"/>
                <a:sym typeface="+mn-lt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1263710" y="3835401"/>
              <a:ext cx="296713" cy="299566"/>
            </a:xfrm>
            <a:custGeom>
              <a:avLst/>
              <a:gdLst>
                <a:gd name="T0" fmla="*/ 66 w 88"/>
                <a:gd name="T1" fmla="*/ 83 h 89"/>
                <a:gd name="T2" fmla="*/ 82 w 88"/>
                <a:gd name="T3" fmla="*/ 67 h 89"/>
                <a:gd name="T4" fmla="*/ 87 w 88"/>
                <a:gd name="T5" fmla="*/ 53 h 89"/>
                <a:gd name="T6" fmla="*/ 87 w 88"/>
                <a:gd name="T7" fmla="*/ 36 h 89"/>
                <a:gd name="T8" fmla="*/ 82 w 88"/>
                <a:gd name="T9" fmla="*/ 22 h 89"/>
                <a:gd name="T10" fmla="*/ 66 w 88"/>
                <a:gd name="T11" fmla="*/ 6 h 89"/>
                <a:gd name="T12" fmla="*/ 60 w 88"/>
                <a:gd name="T13" fmla="*/ 3 h 89"/>
                <a:gd name="T14" fmla="*/ 47 w 88"/>
                <a:gd name="T15" fmla="*/ 0 h 89"/>
                <a:gd name="T16" fmla="*/ 49 w 88"/>
                <a:gd name="T17" fmla="*/ 5 h 89"/>
                <a:gd name="T18" fmla="*/ 54 w 88"/>
                <a:gd name="T19" fmla="*/ 5 h 89"/>
                <a:gd name="T20" fmla="*/ 59 w 88"/>
                <a:gd name="T21" fmla="*/ 6 h 89"/>
                <a:gd name="T22" fmla="*/ 58 w 88"/>
                <a:gd name="T23" fmla="*/ 7 h 89"/>
                <a:gd name="T24" fmla="*/ 51 w 88"/>
                <a:gd name="T25" fmla="*/ 10 h 89"/>
                <a:gd name="T26" fmla="*/ 52 w 88"/>
                <a:gd name="T27" fmla="*/ 14 h 89"/>
                <a:gd name="T28" fmla="*/ 56 w 88"/>
                <a:gd name="T29" fmla="*/ 17 h 89"/>
                <a:gd name="T30" fmla="*/ 62 w 88"/>
                <a:gd name="T31" fmla="*/ 9 h 89"/>
                <a:gd name="T32" fmla="*/ 67 w 88"/>
                <a:gd name="T33" fmla="*/ 10 h 89"/>
                <a:gd name="T34" fmla="*/ 71 w 88"/>
                <a:gd name="T35" fmla="*/ 12 h 89"/>
                <a:gd name="T36" fmla="*/ 73 w 88"/>
                <a:gd name="T37" fmla="*/ 18 h 89"/>
                <a:gd name="T38" fmla="*/ 71 w 88"/>
                <a:gd name="T39" fmla="*/ 21 h 89"/>
                <a:gd name="T40" fmla="*/ 69 w 88"/>
                <a:gd name="T41" fmla="*/ 19 h 89"/>
                <a:gd name="T42" fmla="*/ 63 w 88"/>
                <a:gd name="T43" fmla="*/ 20 h 89"/>
                <a:gd name="T44" fmla="*/ 67 w 88"/>
                <a:gd name="T45" fmla="*/ 22 h 89"/>
                <a:gd name="T46" fmla="*/ 58 w 88"/>
                <a:gd name="T47" fmla="*/ 26 h 89"/>
                <a:gd name="T48" fmla="*/ 53 w 88"/>
                <a:gd name="T49" fmla="*/ 29 h 89"/>
                <a:gd name="T50" fmla="*/ 48 w 88"/>
                <a:gd name="T51" fmla="*/ 34 h 89"/>
                <a:gd name="T52" fmla="*/ 51 w 88"/>
                <a:gd name="T53" fmla="*/ 53 h 89"/>
                <a:gd name="T54" fmla="*/ 56 w 88"/>
                <a:gd name="T55" fmla="*/ 54 h 89"/>
                <a:gd name="T56" fmla="*/ 61 w 88"/>
                <a:gd name="T57" fmla="*/ 56 h 89"/>
                <a:gd name="T58" fmla="*/ 69 w 88"/>
                <a:gd name="T59" fmla="*/ 60 h 89"/>
                <a:gd name="T60" fmla="*/ 73 w 88"/>
                <a:gd name="T61" fmla="*/ 64 h 89"/>
                <a:gd name="T62" fmla="*/ 80 w 88"/>
                <a:gd name="T63" fmla="*/ 67 h 89"/>
                <a:gd name="T64" fmla="*/ 50 w 88"/>
                <a:gd name="T65" fmla="*/ 78 h 89"/>
                <a:gd name="T66" fmla="*/ 0 w 88"/>
                <a:gd name="T67" fmla="*/ 38 h 89"/>
                <a:gd name="T68" fmla="*/ 1 w 88"/>
                <a:gd name="T69" fmla="*/ 56 h 89"/>
                <a:gd name="T70" fmla="*/ 9 w 88"/>
                <a:gd name="T71" fmla="*/ 72 h 89"/>
                <a:gd name="T72" fmla="*/ 28 w 88"/>
                <a:gd name="T73" fmla="*/ 86 h 89"/>
                <a:gd name="T74" fmla="*/ 45 w 88"/>
                <a:gd name="T75" fmla="*/ 71 h 89"/>
                <a:gd name="T76" fmla="*/ 43 w 88"/>
                <a:gd name="T77" fmla="*/ 63 h 89"/>
                <a:gd name="T78" fmla="*/ 45 w 88"/>
                <a:gd name="T79" fmla="*/ 57 h 89"/>
                <a:gd name="T80" fmla="*/ 40 w 88"/>
                <a:gd name="T81" fmla="*/ 55 h 89"/>
                <a:gd name="T82" fmla="*/ 34 w 88"/>
                <a:gd name="T83" fmla="*/ 51 h 89"/>
                <a:gd name="T84" fmla="*/ 25 w 88"/>
                <a:gd name="T85" fmla="*/ 47 h 89"/>
                <a:gd name="T86" fmla="*/ 21 w 88"/>
                <a:gd name="T87" fmla="*/ 40 h 89"/>
                <a:gd name="T88" fmla="*/ 19 w 88"/>
                <a:gd name="T89" fmla="*/ 39 h 89"/>
                <a:gd name="T90" fmla="*/ 19 w 88"/>
                <a:gd name="T91" fmla="*/ 40 h 89"/>
                <a:gd name="T92" fmla="*/ 16 w 88"/>
                <a:gd name="T93" fmla="*/ 33 h 89"/>
                <a:gd name="T94" fmla="*/ 16 w 88"/>
                <a:gd name="T95" fmla="*/ 26 h 89"/>
                <a:gd name="T96" fmla="*/ 19 w 88"/>
                <a:gd name="T97" fmla="*/ 18 h 89"/>
                <a:gd name="T98" fmla="*/ 18 w 88"/>
                <a:gd name="T99" fmla="*/ 13 h 89"/>
                <a:gd name="T100" fmla="*/ 39 w 88"/>
                <a:gd name="T101" fmla="*/ 3 h 89"/>
                <a:gd name="T102" fmla="*/ 47 w 88"/>
                <a:gd name="T103" fmla="*/ 0 h 89"/>
                <a:gd name="T104" fmla="*/ 27 w 88"/>
                <a:gd name="T105" fmla="*/ 3 h 89"/>
                <a:gd name="T106" fmla="*/ 13 w 88"/>
                <a:gd name="T107" fmla="*/ 13 h 89"/>
                <a:gd name="T108" fmla="*/ 3 w 88"/>
                <a:gd name="T109" fmla="*/ 28 h 89"/>
                <a:gd name="T110" fmla="*/ 47 w 88"/>
                <a:gd name="T111" fmla="*/ 56 h 89"/>
                <a:gd name="T112" fmla="*/ 40 w 88"/>
                <a:gd name="T113" fmla="*/ 49 h 89"/>
                <a:gd name="T114" fmla="*/ 39 w 88"/>
                <a:gd name="T115" fmla="*/ 45 h 89"/>
                <a:gd name="T116" fmla="*/ 31 w 88"/>
                <a:gd name="T117" fmla="*/ 46 h 89"/>
                <a:gd name="T118" fmla="*/ 35 w 88"/>
                <a:gd name="T119" fmla="*/ 37 h 89"/>
                <a:gd name="T120" fmla="*/ 43 w 88"/>
                <a:gd name="T121" fmla="*/ 37 h 89"/>
                <a:gd name="T122" fmla="*/ 46 w 88"/>
                <a:gd name="T123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" h="89">
                  <a:moveTo>
                    <a:pt x="47" y="89"/>
                  </a:moveTo>
                  <a:cubicBezTo>
                    <a:pt x="49" y="89"/>
                    <a:pt x="52" y="88"/>
                    <a:pt x="54" y="88"/>
                  </a:cubicBezTo>
                  <a:cubicBezTo>
                    <a:pt x="55" y="87"/>
                    <a:pt x="57" y="87"/>
                    <a:pt x="58" y="86"/>
                  </a:cubicBezTo>
                  <a:cubicBezTo>
                    <a:pt x="59" y="86"/>
                    <a:pt x="59" y="86"/>
                    <a:pt x="60" y="86"/>
                  </a:cubicBezTo>
                  <a:cubicBezTo>
                    <a:pt x="61" y="85"/>
                    <a:pt x="63" y="85"/>
                    <a:pt x="64" y="84"/>
                  </a:cubicBezTo>
                  <a:cubicBezTo>
                    <a:pt x="65" y="84"/>
                    <a:pt x="65" y="83"/>
                    <a:pt x="66" y="83"/>
                  </a:cubicBezTo>
                  <a:cubicBezTo>
                    <a:pt x="69" y="81"/>
                    <a:pt x="71" y="79"/>
                    <a:pt x="74" y="77"/>
                  </a:cubicBezTo>
                  <a:cubicBezTo>
                    <a:pt x="74" y="77"/>
                    <a:pt x="75" y="76"/>
                    <a:pt x="75" y="76"/>
                  </a:cubicBezTo>
                  <a:cubicBezTo>
                    <a:pt x="76" y="75"/>
                    <a:pt x="76" y="75"/>
                    <a:pt x="77" y="74"/>
                  </a:cubicBezTo>
                  <a:cubicBezTo>
                    <a:pt x="77" y="73"/>
                    <a:pt x="78" y="73"/>
                    <a:pt x="79" y="72"/>
                  </a:cubicBezTo>
                  <a:cubicBezTo>
                    <a:pt x="80" y="71"/>
                    <a:pt x="81" y="69"/>
                    <a:pt x="82" y="68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3" y="66"/>
                    <a:pt x="83" y="65"/>
                    <a:pt x="83" y="6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3"/>
                    <a:pt x="84" y="62"/>
                    <a:pt x="85" y="62"/>
                  </a:cubicBezTo>
                  <a:cubicBezTo>
                    <a:pt x="85" y="61"/>
                    <a:pt x="85" y="60"/>
                    <a:pt x="86" y="60"/>
                  </a:cubicBezTo>
                  <a:cubicBezTo>
                    <a:pt x="86" y="58"/>
                    <a:pt x="86" y="57"/>
                    <a:pt x="87" y="56"/>
                  </a:cubicBezTo>
                  <a:cubicBezTo>
                    <a:pt x="87" y="55"/>
                    <a:pt x="87" y="54"/>
                    <a:pt x="87" y="53"/>
                  </a:cubicBezTo>
                  <a:cubicBezTo>
                    <a:pt x="87" y="53"/>
                    <a:pt x="88" y="52"/>
                    <a:pt x="88" y="51"/>
                  </a:cubicBezTo>
                  <a:cubicBezTo>
                    <a:pt x="88" y="50"/>
                    <a:pt x="88" y="50"/>
                    <a:pt x="88" y="49"/>
                  </a:cubicBezTo>
                  <a:cubicBezTo>
                    <a:pt x="88" y="47"/>
                    <a:pt x="88" y="46"/>
                    <a:pt x="88" y="44"/>
                  </a:cubicBezTo>
                  <a:cubicBezTo>
                    <a:pt x="88" y="43"/>
                    <a:pt x="88" y="41"/>
                    <a:pt x="88" y="40"/>
                  </a:cubicBezTo>
                  <a:cubicBezTo>
                    <a:pt x="88" y="39"/>
                    <a:pt x="88" y="38"/>
                    <a:pt x="88" y="38"/>
                  </a:cubicBezTo>
                  <a:cubicBezTo>
                    <a:pt x="88" y="37"/>
                    <a:pt x="87" y="36"/>
                    <a:pt x="87" y="36"/>
                  </a:cubicBezTo>
                  <a:cubicBezTo>
                    <a:pt x="87" y="35"/>
                    <a:pt x="87" y="34"/>
                    <a:pt x="87" y="33"/>
                  </a:cubicBezTo>
                  <a:cubicBezTo>
                    <a:pt x="86" y="32"/>
                    <a:pt x="86" y="31"/>
                    <a:pt x="86" y="29"/>
                  </a:cubicBezTo>
                  <a:cubicBezTo>
                    <a:pt x="85" y="29"/>
                    <a:pt x="85" y="29"/>
                    <a:pt x="85" y="28"/>
                  </a:cubicBezTo>
                  <a:cubicBezTo>
                    <a:pt x="85" y="27"/>
                    <a:pt x="84" y="26"/>
                    <a:pt x="84" y="25"/>
                  </a:cubicBezTo>
                  <a:cubicBezTo>
                    <a:pt x="84" y="25"/>
                    <a:pt x="84" y="25"/>
                    <a:pt x="83" y="24"/>
                  </a:cubicBezTo>
                  <a:cubicBezTo>
                    <a:pt x="83" y="24"/>
                    <a:pt x="83" y="23"/>
                    <a:pt x="82" y="22"/>
                  </a:cubicBezTo>
                  <a:cubicBezTo>
                    <a:pt x="81" y="21"/>
                    <a:pt x="80" y="19"/>
                    <a:pt x="79" y="17"/>
                  </a:cubicBezTo>
                  <a:cubicBezTo>
                    <a:pt x="78" y="16"/>
                    <a:pt x="77" y="15"/>
                    <a:pt x="77" y="15"/>
                  </a:cubicBezTo>
                  <a:cubicBezTo>
                    <a:pt x="76" y="14"/>
                    <a:pt x="76" y="14"/>
                    <a:pt x="75" y="13"/>
                  </a:cubicBezTo>
                  <a:cubicBezTo>
                    <a:pt x="75" y="13"/>
                    <a:pt x="74" y="12"/>
                    <a:pt x="74" y="12"/>
                  </a:cubicBezTo>
                  <a:cubicBezTo>
                    <a:pt x="73" y="11"/>
                    <a:pt x="72" y="10"/>
                    <a:pt x="71" y="9"/>
                  </a:cubicBezTo>
                  <a:cubicBezTo>
                    <a:pt x="69" y="8"/>
                    <a:pt x="68" y="7"/>
                    <a:pt x="66" y="6"/>
                  </a:cubicBezTo>
                  <a:cubicBezTo>
                    <a:pt x="65" y="6"/>
                    <a:pt x="65" y="5"/>
                    <a:pt x="64" y="5"/>
                  </a:cubicBezTo>
                  <a:cubicBezTo>
                    <a:pt x="64" y="5"/>
                    <a:pt x="64" y="5"/>
                    <a:pt x="63" y="5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1" y="4"/>
                    <a:pt x="61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59" y="3"/>
                    <a:pt x="58" y="3"/>
                  </a:cubicBezTo>
                  <a:cubicBezTo>
                    <a:pt x="58" y="3"/>
                    <a:pt x="58" y="2"/>
                    <a:pt x="58" y="2"/>
                  </a:cubicBezTo>
                  <a:cubicBezTo>
                    <a:pt x="57" y="2"/>
                    <a:pt x="55" y="2"/>
                    <a:pt x="54" y="1"/>
                  </a:cubicBezTo>
                  <a:cubicBezTo>
                    <a:pt x="54" y="1"/>
                    <a:pt x="53" y="1"/>
                    <a:pt x="53" y="1"/>
                  </a:cubicBezTo>
                  <a:cubicBezTo>
                    <a:pt x="53" y="1"/>
                    <a:pt x="52" y="1"/>
                    <a:pt x="52" y="1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9" y="3"/>
                    <a:pt x="51" y="3"/>
                    <a:pt x="52" y="3"/>
                  </a:cubicBezTo>
                  <a:cubicBezTo>
                    <a:pt x="52" y="4"/>
                    <a:pt x="52" y="3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4"/>
                    <a:pt x="49" y="4"/>
                    <a:pt x="48" y="4"/>
                  </a:cubicBezTo>
                  <a:cubicBezTo>
                    <a:pt x="48" y="4"/>
                    <a:pt x="49" y="4"/>
                    <a:pt x="49" y="5"/>
                  </a:cubicBezTo>
                  <a:cubicBezTo>
                    <a:pt x="50" y="5"/>
                    <a:pt x="50" y="5"/>
                    <a:pt x="51" y="5"/>
                  </a:cubicBezTo>
                  <a:cubicBezTo>
                    <a:pt x="52" y="5"/>
                    <a:pt x="52" y="5"/>
                    <a:pt x="53" y="5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4" y="4"/>
                    <a:pt x="54" y="5"/>
                  </a:cubicBezTo>
                  <a:cubicBezTo>
                    <a:pt x="55" y="5"/>
                    <a:pt x="55" y="5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4"/>
                    <a:pt x="57" y="5"/>
                    <a:pt x="58" y="5"/>
                  </a:cubicBezTo>
                  <a:cubicBezTo>
                    <a:pt x="59" y="5"/>
                    <a:pt x="60" y="6"/>
                    <a:pt x="61" y="6"/>
                  </a:cubicBezTo>
                  <a:cubicBezTo>
                    <a:pt x="61" y="6"/>
                    <a:pt x="60" y="6"/>
                    <a:pt x="60" y="6"/>
                  </a:cubicBezTo>
                  <a:cubicBezTo>
                    <a:pt x="60" y="6"/>
                    <a:pt x="60" y="6"/>
                    <a:pt x="59" y="6"/>
                  </a:cubicBezTo>
                  <a:cubicBezTo>
                    <a:pt x="59" y="6"/>
                    <a:pt x="60" y="7"/>
                    <a:pt x="60" y="7"/>
                  </a:cubicBezTo>
                  <a:cubicBezTo>
                    <a:pt x="61" y="7"/>
                    <a:pt x="61" y="7"/>
                    <a:pt x="61" y="8"/>
                  </a:cubicBezTo>
                  <a:cubicBezTo>
                    <a:pt x="61" y="9"/>
                    <a:pt x="60" y="8"/>
                    <a:pt x="60" y="8"/>
                  </a:cubicBezTo>
                  <a:cubicBezTo>
                    <a:pt x="59" y="8"/>
                    <a:pt x="58" y="9"/>
                    <a:pt x="57" y="8"/>
                  </a:cubicBezTo>
                  <a:cubicBezTo>
                    <a:pt x="57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7" y="7"/>
                    <a:pt x="57" y="7"/>
                  </a:cubicBezTo>
                  <a:cubicBezTo>
                    <a:pt x="57" y="7"/>
                    <a:pt x="57" y="8"/>
                    <a:pt x="56" y="8"/>
                  </a:cubicBezTo>
                  <a:cubicBezTo>
                    <a:pt x="56" y="8"/>
                    <a:pt x="56" y="8"/>
                    <a:pt x="55" y="8"/>
                  </a:cubicBezTo>
                  <a:cubicBezTo>
                    <a:pt x="55" y="8"/>
                    <a:pt x="54" y="8"/>
                    <a:pt x="54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2" y="9"/>
                    <a:pt x="52" y="9"/>
                    <a:pt x="51" y="10"/>
                  </a:cubicBezTo>
                  <a:cubicBezTo>
                    <a:pt x="50" y="10"/>
                    <a:pt x="50" y="10"/>
                    <a:pt x="49" y="11"/>
                  </a:cubicBezTo>
                  <a:cubicBezTo>
                    <a:pt x="49" y="11"/>
                    <a:pt x="49" y="11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3"/>
                    <a:pt x="50" y="13"/>
                    <a:pt x="50" y="13"/>
                  </a:cubicBezTo>
                  <a:cubicBezTo>
                    <a:pt x="51" y="13"/>
                    <a:pt x="51" y="14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4" y="15"/>
                    <a:pt x="55" y="15"/>
                    <a:pt x="55" y="15"/>
                  </a:cubicBezTo>
                  <a:cubicBezTo>
                    <a:pt x="55" y="16"/>
                    <a:pt x="54" y="16"/>
                    <a:pt x="54" y="16"/>
                  </a:cubicBezTo>
                  <a:cubicBezTo>
                    <a:pt x="55" y="17"/>
                    <a:pt x="54" y="17"/>
                    <a:pt x="54" y="17"/>
                  </a:cubicBezTo>
                  <a:cubicBezTo>
                    <a:pt x="54" y="18"/>
                    <a:pt x="54" y="18"/>
                    <a:pt x="55" y="18"/>
                  </a:cubicBezTo>
                  <a:cubicBezTo>
                    <a:pt x="55" y="18"/>
                    <a:pt x="56" y="18"/>
                    <a:pt x="56" y="17"/>
                  </a:cubicBezTo>
                  <a:cubicBezTo>
                    <a:pt x="56" y="17"/>
                    <a:pt x="56" y="16"/>
                    <a:pt x="57" y="15"/>
                  </a:cubicBezTo>
                  <a:cubicBezTo>
                    <a:pt x="59" y="15"/>
                    <a:pt x="61" y="14"/>
                    <a:pt x="61" y="12"/>
                  </a:cubicBezTo>
                  <a:cubicBezTo>
                    <a:pt x="61" y="12"/>
                    <a:pt x="61" y="12"/>
                    <a:pt x="61" y="11"/>
                  </a:cubicBezTo>
                  <a:cubicBezTo>
                    <a:pt x="61" y="11"/>
                    <a:pt x="61" y="11"/>
                    <a:pt x="61" y="10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9"/>
                    <a:pt x="64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6" y="9"/>
                    <a:pt x="66" y="10"/>
                    <a:pt x="66" y="10"/>
                  </a:cubicBezTo>
                  <a:cubicBezTo>
                    <a:pt x="66" y="10"/>
                    <a:pt x="67" y="10"/>
                    <a:pt x="67" y="10"/>
                  </a:cubicBezTo>
                  <a:cubicBezTo>
                    <a:pt x="67" y="11"/>
                    <a:pt x="66" y="11"/>
                    <a:pt x="66" y="11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12"/>
                    <a:pt x="67" y="12"/>
                    <a:pt x="67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2"/>
                    <a:pt x="69" y="11"/>
                    <a:pt x="69" y="11"/>
                  </a:cubicBezTo>
                  <a:cubicBezTo>
                    <a:pt x="70" y="11"/>
                    <a:pt x="70" y="12"/>
                    <a:pt x="71" y="12"/>
                  </a:cubicBezTo>
                  <a:cubicBezTo>
                    <a:pt x="71" y="12"/>
                    <a:pt x="71" y="13"/>
                    <a:pt x="71" y="13"/>
                  </a:cubicBezTo>
                  <a:cubicBezTo>
                    <a:pt x="71" y="13"/>
                    <a:pt x="71" y="14"/>
                    <a:pt x="71" y="14"/>
                  </a:cubicBezTo>
                  <a:cubicBezTo>
                    <a:pt x="71" y="15"/>
                    <a:pt x="72" y="15"/>
                    <a:pt x="72" y="15"/>
                  </a:cubicBezTo>
                  <a:cubicBezTo>
                    <a:pt x="73" y="15"/>
                    <a:pt x="73" y="16"/>
                    <a:pt x="73" y="16"/>
                  </a:cubicBezTo>
                  <a:cubicBezTo>
                    <a:pt x="73" y="16"/>
                    <a:pt x="73" y="16"/>
                    <a:pt x="73" y="17"/>
                  </a:cubicBezTo>
                  <a:cubicBezTo>
                    <a:pt x="73" y="17"/>
                    <a:pt x="73" y="17"/>
                    <a:pt x="73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20"/>
                    <a:pt x="73" y="19"/>
                    <a:pt x="73" y="20"/>
                  </a:cubicBezTo>
                  <a:cubicBezTo>
                    <a:pt x="74" y="20"/>
                    <a:pt x="73" y="20"/>
                    <a:pt x="73" y="21"/>
                  </a:cubicBezTo>
                  <a:cubicBezTo>
                    <a:pt x="74" y="21"/>
                    <a:pt x="74" y="22"/>
                    <a:pt x="73" y="22"/>
                  </a:cubicBezTo>
                  <a:cubicBezTo>
                    <a:pt x="73" y="22"/>
                    <a:pt x="73" y="22"/>
                    <a:pt x="72" y="22"/>
                  </a:cubicBezTo>
                  <a:cubicBezTo>
                    <a:pt x="72" y="22"/>
                    <a:pt x="72" y="22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0" y="21"/>
                    <a:pt x="69" y="21"/>
                    <a:pt x="69" y="21"/>
                  </a:cubicBezTo>
                  <a:cubicBezTo>
                    <a:pt x="70" y="20"/>
                    <a:pt x="70" y="20"/>
                    <a:pt x="71" y="19"/>
                  </a:cubicBezTo>
                  <a:cubicBezTo>
                    <a:pt x="71" y="19"/>
                    <a:pt x="72" y="19"/>
                    <a:pt x="72" y="18"/>
                  </a:cubicBezTo>
                  <a:cubicBezTo>
                    <a:pt x="71" y="18"/>
                    <a:pt x="71" y="18"/>
                    <a:pt x="70" y="18"/>
                  </a:cubicBezTo>
                  <a:cubicBezTo>
                    <a:pt x="70" y="19"/>
                    <a:pt x="69" y="19"/>
                    <a:pt x="69" y="19"/>
                  </a:cubicBezTo>
                  <a:cubicBezTo>
                    <a:pt x="68" y="19"/>
                    <a:pt x="67" y="19"/>
                    <a:pt x="67" y="19"/>
                  </a:cubicBezTo>
                  <a:cubicBezTo>
                    <a:pt x="66" y="20"/>
                    <a:pt x="67" y="19"/>
                    <a:pt x="67" y="20"/>
                  </a:cubicBezTo>
                  <a:cubicBezTo>
                    <a:pt x="67" y="20"/>
                    <a:pt x="67" y="20"/>
                    <a:pt x="66" y="20"/>
                  </a:cubicBezTo>
                  <a:cubicBezTo>
                    <a:pt x="66" y="20"/>
                    <a:pt x="66" y="19"/>
                    <a:pt x="66" y="19"/>
                  </a:cubicBezTo>
                  <a:cubicBezTo>
                    <a:pt x="66" y="19"/>
                    <a:pt x="65" y="19"/>
                    <a:pt x="64" y="19"/>
                  </a:cubicBezTo>
                  <a:cubicBezTo>
                    <a:pt x="64" y="19"/>
                    <a:pt x="64" y="19"/>
                    <a:pt x="63" y="20"/>
                  </a:cubicBezTo>
                  <a:cubicBezTo>
                    <a:pt x="64" y="20"/>
                    <a:pt x="65" y="20"/>
                    <a:pt x="65" y="20"/>
                  </a:cubicBezTo>
                  <a:cubicBezTo>
                    <a:pt x="65" y="21"/>
                    <a:pt x="64" y="21"/>
                    <a:pt x="64" y="22"/>
                  </a:cubicBezTo>
                  <a:cubicBezTo>
                    <a:pt x="64" y="22"/>
                    <a:pt x="65" y="23"/>
                    <a:pt x="65" y="23"/>
                  </a:cubicBezTo>
                  <a:cubicBezTo>
                    <a:pt x="65" y="23"/>
                    <a:pt x="65" y="23"/>
                    <a:pt x="66" y="23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7" y="23"/>
                    <a:pt x="67" y="22"/>
                    <a:pt x="67" y="22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5" y="24"/>
                    <a:pt x="64" y="24"/>
                    <a:pt x="64" y="24"/>
                  </a:cubicBezTo>
                  <a:cubicBezTo>
                    <a:pt x="64" y="24"/>
                    <a:pt x="62" y="25"/>
                    <a:pt x="62" y="25"/>
                  </a:cubicBezTo>
                  <a:cubicBezTo>
                    <a:pt x="62" y="24"/>
                    <a:pt x="63" y="24"/>
                    <a:pt x="63" y="24"/>
                  </a:cubicBezTo>
                  <a:cubicBezTo>
                    <a:pt x="62" y="23"/>
                    <a:pt x="61" y="24"/>
                    <a:pt x="61" y="24"/>
                  </a:cubicBezTo>
                  <a:cubicBezTo>
                    <a:pt x="60" y="24"/>
                    <a:pt x="58" y="25"/>
                    <a:pt x="58" y="26"/>
                  </a:cubicBezTo>
                  <a:cubicBezTo>
                    <a:pt x="58" y="26"/>
                    <a:pt x="58" y="26"/>
                    <a:pt x="58" y="27"/>
                  </a:cubicBezTo>
                  <a:cubicBezTo>
                    <a:pt x="58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5" y="27"/>
                    <a:pt x="55" y="27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4" y="29"/>
                    <a:pt x="54" y="29"/>
                    <a:pt x="53" y="29"/>
                  </a:cubicBezTo>
                  <a:cubicBezTo>
                    <a:pt x="53" y="29"/>
                    <a:pt x="53" y="30"/>
                    <a:pt x="53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1"/>
                    <a:pt x="52" y="32"/>
                  </a:cubicBezTo>
                  <a:cubicBezTo>
                    <a:pt x="51" y="32"/>
                    <a:pt x="51" y="33"/>
                    <a:pt x="50" y="33"/>
                  </a:cubicBezTo>
                  <a:cubicBezTo>
                    <a:pt x="50" y="33"/>
                    <a:pt x="49" y="33"/>
                    <a:pt x="49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4"/>
                    <a:pt x="47" y="35"/>
                    <a:pt x="47" y="3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8" y="55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3"/>
                    <a:pt x="49" y="53"/>
                    <a:pt x="50" y="53"/>
                  </a:cubicBezTo>
                  <a:cubicBezTo>
                    <a:pt x="50" y="53"/>
                    <a:pt x="50" y="53"/>
                    <a:pt x="51" y="53"/>
                  </a:cubicBezTo>
                  <a:cubicBezTo>
                    <a:pt x="51" y="53"/>
                    <a:pt x="51" y="52"/>
                    <a:pt x="51" y="52"/>
                  </a:cubicBezTo>
                  <a:cubicBezTo>
                    <a:pt x="52" y="53"/>
                    <a:pt x="51" y="53"/>
                    <a:pt x="51" y="53"/>
                  </a:cubicBezTo>
                  <a:cubicBezTo>
                    <a:pt x="52" y="54"/>
                    <a:pt x="52" y="53"/>
                    <a:pt x="53" y="53"/>
                  </a:cubicBezTo>
                  <a:cubicBezTo>
                    <a:pt x="53" y="53"/>
                    <a:pt x="53" y="53"/>
                    <a:pt x="54" y="53"/>
                  </a:cubicBezTo>
                  <a:cubicBezTo>
                    <a:pt x="54" y="53"/>
                    <a:pt x="54" y="54"/>
                    <a:pt x="55" y="54"/>
                  </a:cubicBezTo>
                  <a:cubicBezTo>
                    <a:pt x="55" y="54"/>
                    <a:pt x="55" y="54"/>
                    <a:pt x="56" y="54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8" y="54"/>
                    <a:pt x="58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1" y="55"/>
                    <a:pt x="61" y="55"/>
                    <a:pt x="61" y="56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6"/>
                    <a:pt x="62" y="57"/>
                    <a:pt x="63" y="57"/>
                  </a:cubicBezTo>
                  <a:cubicBezTo>
                    <a:pt x="63" y="58"/>
                    <a:pt x="64" y="58"/>
                    <a:pt x="64" y="58"/>
                  </a:cubicBezTo>
                  <a:cubicBezTo>
                    <a:pt x="65" y="58"/>
                    <a:pt x="65" y="58"/>
                    <a:pt x="66" y="58"/>
                  </a:cubicBezTo>
                  <a:cubicBezTo>
                    <a:pt x="67" y="58"/>
                    <a:pt x="67" y="59"/>
                    <a:pt x="68" y="59"/>
                  </a:cubicBezTo>
                  <a:cubicBezTo>
                    <a:pt x="68" y="59"/>
                    <a:pt x="69" y="60"/>
                    <a:pt x="69" y="60"/>
                  </a:cubicBezTo>
                  <a:cubicBezTo>
                    <a:pt x="69" y="60"/>
                    <a:pt x="69" y="61"/>
                    <a:pt x="69" y="61"/>
                  </a:cubicBezTo>
                  <a:cubicBezTo>
                    <a:pt x="69" y="61"/>
                    <a:pt x="70" y="62"/>
                    <a:pt x="70" y="63"/>
                  </a:cubicBezTo>
                  <a:cubicBezTo>
                    <a:pt x="70" y="63"/>
                    <a:pt x="70" y="63"/>
                    <a:pt x="71" y="63"/>
                  </a:cubicBezTo>
                  <a:cubicBezTo>
                    <a:pt x="71" y="63"/>
                    <a:pt x="71" y="64"/>
                    <a:pt x="71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4"/>
                    <a:pt x="73" y="64"/>
                    <a:pt x="73" y="64"/>
                  </a:cubicBezTo>
                  <a:cubicBezTo>
                    <a:pt x="74" y="64"/>
                    <a:pt x="74" y="64"/>
                    <a:pt x="74" y="65"/>
                  </a:cubicBezTo>
                  <a:cubicBezTo>
                    <a:pt x="74" y="65"/>
                    <a:pt x="74" y="65"/>
                    <a:pt x="75" y="65"/>
                  </a:cubicBezTo>
                  <a:cubicBezTo>
                    <a:pt x="75" y="66"/>
                    <a:pt x="75" y="65"/>
                    <a:pt x="76" y="65"/>
                  </a:cubicBezTo>
                  <a:cubicBezTo>
                    <a:pt x="76" y="65"/>
                    <a:pt x="77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9" y="66"/>
                    <a:pt x="79" y="66"/>
                    <a:pt x="80" y="67"/>
                  </a:cubicBezTo>
                  <a:cubicBezTo>
                    <a:pt x="74" y="76"/>
                    <a:pt x="65" y="83"/>
                    <a:pt x="54" y="85"/>
                  </a:cubicBezTo>
                  <a:cubicBezTo>
                    <a:pt x="54" y="85"/>
                    <a:pt x="54" y="84"/>
                    <a:pt x="54" y="84"/>
                  </a:cubicBezTo>
                  <a:cubicBezTo>
                    <a:pt x="54" y="83"/>
                    <a:pt x="54" y="82"/>
                    <a:pt x="54" y="82"/>
                  </a:cubicBezTo>
                  <a:cubicBezTo>
                    <a:pt x="53" y="81"/>
                    <a:pt x="53" y="80"/>
                    <a:pt x="53" y="80"/>
                  </a:cubicBezTo>
                  <a:cubicBezTo>
                    <a:pt x="53" y="79"/>
                    <a:pt x="52" y="78"/>
                    <a:pt x="51" y="78"/>
                  </a:cubicBezTo>
                  <a:cubicBezTo>
                    <a:pt x="51" y="78"/>
                    <a:pt x="51" y="78"/>
                    <a:pt x="50" y="78"/>
                  </a:cubicBezTo>
                  <a:cubicBezTo>
                    <a:pt x="49" y="77"/>
                    <a:pt x="48" y="77"/>
                    <a:pt x="48" y="76"/>
                  </a:cubicBezTo>
                  <a:cubicBezTo>
                    <a:pt x="47" y="76"/>
                    <a:pt x="47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lnTo>
                    <a:pt x="47" y="89"/>
                  </a:lnTo>
                  <a:close/>
                  <a:moveTo>
                    <a:pt x="0" y="36"/>
                  </a:moveTo>
                  <a:cubicBezTo>
                    <a:pt x="0" y="36"/>
                    <a:pt x="0" y="37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1"/>
                    <a:pt x="0" y="43"/>
                    <a:pt x="0" y="44"/>
                  </a:cubicBezTo>
                  <a:cubicBezTo>
                    <a:pt x="0" y="46"/>
                    <a:pt x="0" y="47"/>
                    <a:pt x="0" y="49"/>
                  </a:cubicBezTo>
                  <a:cubicBezTo>
                    <a:pt x="0" y="50"/>
                    <a:pt x="0" y="50"/>
                    <a:pt x="0" y="51"/>
                  </a:cubicBezTo>
                  <a:cubicBezTo>
                    <a:pt x="0" y="52"/>
                    <a:pt x="0" y="53"/>
                    <a:pt x="0" y="53"/>
                  </a:cubicBezTo>
                  <a:cubicBezTo>
                    <a:pt x="1" y="54"/>
                    <a:pt x="1" y="55"/>
                    <a:pt x="1" y="56"/>
                  </a:cubicBezTo>
                  <a:cubicBezTo>
                    <a:pt x="1" y="57"/>
                    <a:pt x="2" y="58"/>
                    <a:pt x="2" y="60"/>
                  </a:cubicBezTo>
                  <a:cubicBezTo>
                    <a:pt x="2" y="60"/>
                    <a:pt x="3" y="61"/>
                    <a:pt x="3" y="62"/>
                  </a:cubicBezTo>
                  <a:cubicBezTo>
                    <a:pt x="3" y="62"/>
                    <a:pt x="4" y="63"/>
                    <a:pt x="4" y="64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5" y="65"/>
                    <a:pt x="5" y="66"/>
                    <a:pt x="5" y="67"/>
                  </a:cubicBezTo>
                  <a:cubicBezTo>
                    <a:pt x="6" y="68"/>
                    <a:pt x="8" y="70"/>
                    <a:pt x="9" y="72"/>
                  </a:cubicBezTo>
                  <a:cubicBezTo>
                    <a:pt x="10" y="73"/>
                    <a:pt x="10" y="73"/>
                    <a:pt x="11" y="74"/>
                  </a:cubicBezTo>
                  <a:cubicBezTo>
                    <a:pt x="12" y="75"/>
                    <a:pt x="12" y="75"/>
                    <a:pt x="13" y="76"/>
                  </a:cubicBezTo>
                  <a:cubicBezTo>
                    <a:pt x="13" y="76"/>
                    <a:pt x="14" y="77"/>
                    <a:pt x="14" y="77"/>
                  </a:cubicBezTo>
                  <a:cubicBezTo>
                    <a:pt x="16" y="79"/>
                    <a:pt x="19" y="81"/>
                    <a:pt x="22" y="83"/>
                  </a:cubicBezTo>
                  <a:cubicBezTo>
                    <a:pt x="22" y="83"/>
                    <a:pt x="23" y="84"/>
                    <a:pt x="24" y="84"/>
                  </a:cubicBezTo>
                  <a:cubicBezTo>
                    <a:pt x="25" y="85"/>
                    <a:pt x="26" y="85"/>
                    <a:pt x="28" y="86"/>
                  </a:cubicBezTo>
                  <a:cubicBezTo>
                    <a:pt x="28" y="86"/>
                    <a:pt x="29" y="86"/>
                    <a:pt x="30" y="86"/>
                  </a:cubicBezTo>
                  <a:cubicBezTo>
                    <a:pt x="34" y="88"/>
                    <a:pt x="39" y="89"/>
                    <a:pt x="44" y="89"/>
                  </a:cubicBezTo>
                  <a:cubicBezTo>
                    <a:pt x="45" y="89"/>
                    <a:pt x="46" y="89"/>
                    <a:pt x="47" y="89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6" y="74"/>
                  </a:cubicBezTo>
                  <a:cubicBezTo>
                    <a:pt x="46" y="73"/>
                    <a:pt x="45" y="72"/>
                    <a:pt x="45" y="71"/>
                  </a:cubicBezTo>
                  <a:cubicBezTo>
                    <a:pt x="44" y="70"/>
                    <a:pt x="44" y="70"/>
                    <a:pt x="44" y="69"/>
                  </a:cubicBezTo>
                  <a:cubicBezTo>
                    <a:pt x="44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7"/>
                  </a:cubicBezTo>
                  <a:cubicBezTo>
                    <a:pt x="43" y="67"/>
                    <a:pt x="44" y="66"/>
                    <a:pt x="44" y="66"/>
                  </a:cubicBezTo>
                  <a:cubicBezTo>
                    <a:pt x="44" y="66"/>
                    <a:pt x="43" y="65"/>
                    <a:pt x="43" y="65"/>
                  </a:cubicBezTo>
                  <a:cubicBezTo>
                    <a:pt x="43" y="64"/>
                    <a:pt x="43" y="64"/>
                    <a:pt x="43" y="63"/>
                  </a:cubicBezTo>
                  <a:cubicBezTo>
                    <a:pt x="43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5" y="62"/>
                    <a:pt x="45" y="62"/>
                    <a:pt x="45" y="61"/>
                  </a:cubicBezTo>
                  <a:cubicBezTo>
                    <a:pt x="45" y="61"/>
                    <a:pt x="46" y="61"/>
                    <a:pt x="46" y="60"/>
                  </a:cubicBezTo>
                  <a:cubicBezTo>
                    <a:pt x="46" y="60"/>
                    <a:pt x="46" y="58"/>
                    <a:pt x="46" y="58"/>
                  </a:cubicBezTo>
                  <a:cubicBezTo>
                    <a:pt x="46" y="57"/>
                    <a:pt x="46" y="57"/>
                    <a:pt x="45" y="57"/>
                  </a:cubicBezTo>
                  <a:cubicBezTo>
                    <a:pt x="45" y="56"/>
                    <a:pt x="45" y="55"/>
                    <a:pt x="45" y="55"/>
                  </a:cubicBezTo>
                  <a:cubicBezTo>
                    <a:pt x="44" y="55"/>
                    <a:pt x="44" y="56"/>
                    <a:pt x="44" y="56"/>
                  </a:cubicBezTo>
                  <a:cubicBezTo>
                    <a:pt x="44" y="56"/>
                    <a:pt x="44" y="57"/>
                    <a:pt x="43" y="57"/>
                  </a:cubicBezTo>
                  <a:cubicBezTo>
                    <a:pt x="43" y="57"/>
                    <a:pt x="43" y="56"/>
                    <a:pt x="42" y="56"/>
                  </a:cubicBezTo>
                  <a:cubicBezTo>
                    <a:pt x="42" y="56"/>
                    <a:pt x="41" y="56"/>
                    <a:pt x="41" y="56"/>
                  </a:cubicBezTo>
                  <a:cubicBezTo>
                    <a:pt x="41" y="56"/>
                    <a:pt x="41" y="55"/>
                    <a:pt x="40" y="55"/>
                  </a:cubicBezTo>
                  <a:cubicBezTo>
                    <a:pt x="40" y="55"/>
                    <a:pt x="39" y="55"/>
                    <a:pt x="39" y="54"/>
                  </a:cubicBezTo>
                  <a:cubicBezTo>
                    <a:pt x="39" y="54"/>
                    <a:pt x="39" y="54"/>
                    <a:pt x="39" y="53"/>
                  </a:cubicBezTo>
                  <a:cubicBezTo>
                    <a:pt x="38" y="53"/>
                    <a:pt x="38" y="52"/>
                    <a:pt x="37" y="52"/>
                  </a:cubicBezTo>
                  <a:cubicBezTo>
                    <a:pt x="37" y="51"/>
                    <a:pt x="36" y="52"/>
                    <a:pt x="36" y="51"/>
                  </a:cubicBezTo>
                  <a:cubicBezTo>
                    <a:pt x="36" y="51"/>
                    <a:pt x="35" y="51"/>
                    <a:pt x="35" y="51"/>
                  </a:cubicBezTo>
                  <a:cubicBezTo>
                    <a:pt x="35" y="51"/>
                    <a:pt x="35" y="51"/>
                    <a:pt x="34" y="51"/>
                  </a:cubicBezTo>
                  <a:cubicBezTo>
                    <a:pt x="33" y="50"/>
                    <a:pt x="33" y="49"/>
                    <a:pt x="32" y="49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30" y="49"/>
                    <a:pt x="29" y="49"/>
                    <a:pt x="29" y="49"/>
                  </a:cubicBezTo>
                  <a:cubicBezTo>
                    <a:pt x="28" y="49"/>
                    <a:pt x="27" y="48"/>
                    <a:pt x="27" y="48"/>
                  </a:cubicBezTo>
                  <a:cubicBezTo>
                    <a:pt x="26" y="48"/>
                    <a:pt x="26" y="48"/>
                    <a:pt x="26" y="47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4" y="46"/>
                    <a:pt x="23" y="46"/>
                    <a:pt x="23" y="46"/>
                  </a:cubicBezTo>
                  <a:cubicBezTo>
                    <a:pt x="23" y="45"/>
                    <a:pt x="24" y="45"/>
                    <a:pt x="24" y="44"/>
                  </a:cubicBezTo>
                  <a:cubicBezTo>
                    <a:pt x="24" y="43"/>
                    <a:pt x="23" y="43"/>
                    <a:pt x="22" y="42"/>
                  </a:cubicBezTo>
                  <a:cubicBezTo>
                    <a:pt x="22" y="41"/>
                    <a:pt x="22" y="41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39"/>
                    <a:pt x="20" y="39"/>
                  </a:cubicBezTo>
                  <a:cubicBezTo>
                    <a:pt x="20" y="38"/>
                    <a:pt x="19" y="38"/>
                    <a:pt x="19" y="37"/>
                  </a:cubicBezTo>
                  <a:cubicBezTo>
                    <a:pt x="19" y="37"/>
                    <a:pt x="20" y="36"/>
                    <a:pt x="19" y="36"/>
                  </a:cubicBezTo>
                  <a:cubicBezTo>
                    <a:pt x="19" y="35"/>
                    <a:pt x="18" y="35"/>
                    <a:pt x="18" y="37"/>
                  </a:cubicBezTo>
                  <a:cubicBezTo>
                    <a:pt x="18" y="37"/>
                    <a:pt x="18" y="37"/>
                    <a:pt x="19" y="38"/>
                  </a:cubicBezTo>
                  <a:cubicBezTo>
                    <a:pt x="19" y="38"/>
                    <a:pt x="19" y="38"/>
                    <a:pt x="19" y="39"/>
                  </a:cubicBezTo>
                  <a:cubicBezTo>
                    <a:pt x="19" y="39"/>
                    <a:pt x="19" y="39"/>
                    <a:pt x="19" y="40"/>
                  </a:cubicBezTo>
                  <a:cubicBezTo>
                    <a:pt x="20" y="40"/>
                    <a:pt x="20" y="41"/>
                    <a:pt x="20" y="42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3"/>
                    <a:pt x="20" y="42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8" y="41"/>
                    <a:pt x="19" y="41"/>
                    <a:pt x="19" y="40"/>
                  </a:cubicBezTo>
                  <a:cubicBezTo>
                    <a:pt x="18" y="40"/>
                    <a:pt x="17" y="40"/>
                    <a:pt x="17" y="39"/>
                  </a:cubicBezTo>
                  <a:cubicBezTo>
                    <a:pt x="17" y="39"/>
                    <a:pt x="18" y="38"/>
                    <a:pt x="18" y="38"/>
                  </a:cubicBezTo>
                  <a:cubicBezTo>
                    <a:pt x="18" y="38"/>
                    <a:pt x="17" y="37"/>
                    <a:pt x="17" y="37"/>
                  </a:cubicBezTo>
                  <a:cubicBezTo>
                    <a:pt x="17" y="36"/>
                    <a:pt x="17" y="36"/>
                    <a:pt x="17" y="35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6" y="33"/>
                    <a:pt x="16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2"/>
                    <a:pt x="14" y="32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4" y="29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8" y="23"/>
                    <a:pt x="18" y="22"/>
                    <a:pt x="19" y="22"/>
                  </a:cubicBezTo>
                  <a:cubicBezTo>
                    <a:pt x="19" y="21"/>
                    <a:pt x="19" y="21"/>
                    <a:pt x="19" y="20"/>
                  </a:cubicBezTo>
                  <a:cubicBezTo>
                    <a:pt x="19" y="20"/>
                    <a:pt x="18" y="20"/>
                    <a:pt x="18" y="19"/>
                  </a:cubicBezTo>
                  <a:cubicBezTo>
                    <a:pt x="18" y="19"/>
                    <a:pt x="19" y="19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9" y="16"/>
                    <a:pt x="20" y="16"/>
                    <a:pt x="19" y="15"/>
                  </a:cubicBezTo>
                  <a:cubicBezTo>
                    <a:pt x="19" y="15"/>
                    <a:pt x="18" y="15"/>
                    <a:pt x="18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8" y="14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7"/>
                    <a:pt x="29" y="4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3"/>
                    <a:pt x="37" y="4"/>
                  </a:cubicBezTo>
                  <a:cubicBezTo>
                    <a:pt x="37" y="3"/>
                    <a:pt x="38" y="4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4"/>
                    <a:pt x="41" y="4"/>
                    <a:pt x="42" y="4"/>
                  </a:cubicBezTo>
                  <a:cubicBezTo>
                    <a:pt x="42" y="4"/>
                    <a:pt x="42" y="4"/>
                    <a:pt x="42" y="3"/>
                  </a:cubicBezTo>
                  <a:cubicBezTo>
                    <a:pt x="43" y="3"/>
                    <a:pt x="43" y="3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6" y="3"/>
                    <a:pt x="47" y="3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1"/>
                    <a:pt x="30" y="2"/>
                  </a:cubicBezTo>
                  <a:cubicBezTo>
                    <a:pt x="29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4"/>
                    <a:pt x="26" y="4"/>
                    <a:pt x="26" y="4"/>
                  </a:cubicBezTo>
                  <a:cubicBezTo>
                    <a:pt x="25" y="4"/>
                    <a:pt x="24" y="5"/>
                    <a:pt x="24" y="5"/>
                  </a:cubicBezTo>
                  <a:cubicBezTo>
                    <a:pt x="23" y="5"/>
                    <a:pt x="22" y="6"/>
                    <a:pt x="22" y="6"/>
                  </a:cubicBezTo>
                  <a:cubicBezTo>
                    <a:pt x="19" y="7"/>
                    <a:pt x="17" y="9"/>
                    <a:pt x="15" y="11"/>
                  </a:cubicBezTo>
                  <a:cubicBezTo>
                    <a:pt x="15" y="11"/>
                    <a:pt x="14" y="11"/>
                    <a:pt x="14" y="12"/>
                  </a:cubicBezTo>
                  <a:cubicBezTo>
                    <a:pt x="14" y="12"/>
                    <a:pt x="13" y="13"/>
                    <a:pt x="13" y="13"/>
                  </a:cubicBezTo>
                  <a:cubicBezTo>
                    <a:pt x="12" y="14"/>
                    <a:pt x="12" y="14"/>
                    <a:pt x="11" y="15"/>
                  </a:cubicBezTo>
                  <a:cubicBezTo>
                    <a:pt x="10" y="15"/>
                    <a:pt x="10" y="16"/>
                    <a:pt x="9" y="17"/>
                  </a:cubicBezTo>
                  <a:cubicBezTo>
                    <a:pt x="8" y="19"/>
                    <a:pt x="6" y="21"/>
                    <a:pt x="5" y="22"/>
                  </a:cubicBezTo>
                  <a:cubicBezTo>
                    <a:pt x="5" y="23"/>
                    <a:pt x="5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7"/>
                    <a:pt x="3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1"/>
                    <a:pt x="1" y="32"/>
                    <a:pt x="1" y="33"/>
                  </a:cubicBezTo>
                  <a:cubicBezTo>
                    <a:pt x="1" y="34"/>
                    <a:pt x="1" y="35"/>
                    <a:pt x="0" y="36"/>
                  </a:cubicBezTo>
                  <a:close/>
                  <a:moveTo>
                    <a:pt x="47" y="3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6" y="56"/>
                    <a:pt x="46" y="55"/>
                    <a:pt x="45" y="55"/>
                  </a:cubicBezTo>
                  <a:cubicBezTo>
                    <a:pt x="44" y="55"/>
                    <a:pt x="44" y="55"/>
                    <a:pt x="43" y="55"/>
                  </a:cubicBezTo>
                  <a:cubicBezTo>
                    <a:pt x="42" y="55"/>
                    <a:pt x="41" y="54"/>
                    <a:pt x="41" y="53"/>
                  </a:cubicBezTo>
                  <a:cubicBezTo>
                    <a:pt x="41" y="53"/>
                    <a:pt x="41" y="52"/>
                    <a:pt x="41" y="51"/>
                  </a:cubicBezTo>
                  <a:cubicBezTo>
                    <a:pt x="41" y="51"/>
                    <a:pt x="42" y="51"/>
                    <a:pt x="42" y="50"/>
                  </a:cubicBezTo>
                  <a:cubicBezTo>
                    <a:pt x="42" y="50"/>
                    <a:pt x="41" y="49"/>
                    <a:pt x="40" y="49"/>
                  </a:cubicBezTo>
                  <a:cubicBezTo>
                    <a:pt x="40" y="49"/>
                    <a:pt x="38" y="50"/>
                    <a:pt x="37" y="49"/>
                  </a:cubicBezTo>
                  <a:cubicBezTo>
                    <a:pt x="37" y="49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8" y="47"/>
                    <a:pt x="38" y="46"/>
                    <a:pt x="39" y="46"/>
                  </a:cubicBezTo>
                  <a:cubicBezTo>
                    <a:pt x="39" y="46"/>
                    <a:pt x="39" y="45"/>
                    <a:pt x="39" y="45"/>
                  </a:cubicBezTo>
                  <a:cubicBezTo>
                    <a:pt x="39" y="45"/>
                    <a:pt x="39" y="44"/>
                    <a:pt x="39" y="44"/>
                  </a:cubicBezTo>
                  <a:cubicBezTo>
                    <a:pt x="38" y="44"/>
                    <a:pt x="37" y="44"/>
                    <a:pt x="37" y="44"/>
                  </a:cubicBezTo>
                  <a:cubicBezTo>
                    <a:pt x="36" y="45"/>
                    <a:pt x="36" y="46"/>
                    <a:pt x="35" y="47"/>
                  </a:cubicBezTo>
                  <a:cubicBezTo>
                    <a:pt x="35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7"/>
                    <a:pt x="31" y="47"/>
                    <a:pt x="31" y="46"/>
                  </a:cubicBezTo>
                  <a:cubicBezTo>
                    <a:pt x="31" y="46"/>
                    <a:pt x="30" y="45"/>
                    <a:pt x="30" y="45"/>
                  </a:cubicBezTo>
                  <a:cubicBezTo>
                    <a:pt x="30" y="43"/>
                    <a:pt x="30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0"/>
                    <a:pt x="31" y="40"/>
                    <a:pt x="32" y="39"/>
                  </a:cubicBezTo>
                  <a:cubicBezTo>
                    <a:pt x="32" y="39"/>
                    <a:pt x="33" y="38"/>
                    <a:pt x="33" y="38"/>
                  </a:cubicBezTo>
                  <a:cubicBezTo>
                    <a:pt x="34" y="38"/>
                    <a:pt x="34" y="37"/>
                    <a:pt x="35" y="37"/>
                  </a:cubicBezTo>
                  <a:cubicBezTo>
                    <a:pt x="36" y="37"/>
                    <a:pt x="36" y="37"/>
                    <a:pt x="37" y="37"/>
                  </a:cubicBezTo>
                  <a:cubicBezTo>
                    <a:pt x="37" y="37"/>
                    <a:pt x="37" y="37"/>
                    <a:pt x="38" y="37"/>
                  </a:cubicBezTo>
                  <a:cubicBezTo>
                    <a:pt x="38" y="38"/>
                    <a:pt x="39" y="37"/>
                    <a:pt x="39" y="36"/>
                  </a:cubicBezTo>
                  <a:cubicBezTo>
                    <a:pt x="40" y="37"/>
                    <a:pt x="41" y="36"/>
                    <a:pt x="41" y="36"/>
                  </a:cubicBezTo>
                  <a:cubicBezTo>
                    <a:pt x="42" y="36"/>
                    <a:pt x="42" y="37"/>
                    <a:pt x="42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8"/>
                  </a:cubicBezTo>
                  <a:cubicBezTo>
                    <a:pt x="44" y="38"/>
                    <a:pt x="44" y="39"/>
                    <a:pt x="44" y="39"/>
                  </a:cubicBezTo>
                  <a:cubicBezTo>
                    <a:pt x="44" y="40"/>
                    <a:pt x="45" y="40"/>
                    <a:pt x="46" y="40"/>
                  </a:cubicBezTo>
                  <a:cubicBezTo>
                    <a:pt x="46" y="40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6"/>
                    <a:pt x="46" y="35"/>
                    <a:pt x="47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</p:grpSp>
      <p:grpSp>
        <p:nvGrpSpPr>
          <p:cNvPr id="83" name="Group 81"/>
          <p:cNvGrpSpPr/>
          <p:nvPr/>
        </p:nvGrpSpPr>
        <p:grpSpPr>
          <a:xfrm>
            <a:off x="809162" y="4944430"/>
            <a:ext cx="622648" cy="619841"/>
            <a:chOff x="1100743" y="4530882"/>
            <a:chExt cx="622647" cy="622647"/>
          </a:xfrm>
        </p:grpSpPr>
        <p:sp>
          <p:nvSpPr>
            <p:cNvPr id="84" name="Oval 82"/>
            <p:cNvSpPr/>
            <p:nvPr/>
          </p:nvSpPr>
          <p:spPr>
            <a:xfrm>
              <a:off x="1100743" y="4530882"/>
              <a:ext cx="622647" cy="622647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 dirty="0">
                <a:cs typeface="+mn-ea"/>
                <a:sym typeface="+mn-lt"/>
              </a:endParaRPr>
            </a:p>
          </p:txBody>
        </p:sp>
        <p:sp>
          <p:nvSpPr>
            <p:cNvPr id="85" name="Freeform 47"/>
            <p:cNvSpPr>
              <a:spLocks noEditPoints="1"/>
            </p:cNvSpPr>
            <p:nvPr/>
          </p:nvSpPr>
          <p:spPr bwMode="auto">
            <a:xfrm>
              <a:off x="1233753" y="4702407"/>
              <a:ext cx="356627" cy="279596"/>
            </a:xfrm>
            <a:custGeom>
              <a:avLst/>
              <a:gdLst>
                <a:gd name="T0" fmla="*/ 95 w 106"/>
                <a:gd name="T1" fmla="*/ 19 h 83"/>
                <a:gd name="T2" fmla="*/ 86 w 106"/>
                <a:gd name="T3" fmla="*/ 19 h 83"/>
                <a:gd name="T4" fmla="*/ 86 w 106"/>
                <a:gd name="T5" fmla="*/ 24 h 83"/>
                <a:gd name="T6" fmla="*/ 96 w 106"/>
                <a:gd name="T7" fmla="*/ 47 h 83"/>
                <a:gd name="T8" fmla="*/ 96 w 106"/>
                <a:gd name="T9" fmla="*/ 58 h 83"/>
                <a:gd name="T10" fmla="*/ 86 w 106"/>
                <a:gd name="T11" fmla="*/ 83 h 83"/>
                <a:gd name="T12" fmla="*/ 106 w 106"/>
                <a:gd name="T13" fmla="*/ 79 h 83"/>
                <a:gd name="T14" fmla="*/ 106 w 106"/>
                <a:gd name="T15" fmla="*/ 30 h 83"/>
                <a:gd name="T16" fmla="*/ 85 w 106"/>
                <a:gd name="T17" fmla="*/ 0 h 83"/>
                <a:gd name="T18" fmla="*/ 53 w 106"/>
                <a:gd name="T19" fmla="*/ 7 h 83"/>
                <a:gd name="T20" fmla="*/ 86 w 106"/>
                <a:gd name="T21" fmla="*/ 19 h 83"/>
                <a:gd name="T22" fmla="*/ 53 w 106"/>
                <a:gd name="T23" fmla="*/ 67 h 83"/>
                <a:gd name="T24" fmla="*/ 81 w 106"/>
                <a:gd name="T25" fmla="*/ 79 h 83"/>
                <a:gd name="T26" fmla="*/ 86 w 106"/>
                <a:gd name="T27" fmla="*/ 83 h 83"/>
                <a:gd name="T28" fmla="*/ 75 w 106"/>
                <a:gd name="T29" fmla="*/ 58 h 83"/>
                <a:gd name="T30" fmla="*/ 86 w 106"/>
                <a:gd name="T31" fmla="*/ 47 h 83"/>
                <a:gd name="T32" fmla="*/ 53 w 106"/>
                <a:gd name="T33" fmla="*/ 24 h 83"/>
                <a:gd name="T34" fmla="*/ 53 w 106"/>
                <a:gd name="T35" fmla="*/ 0 h 83"/>
                <a:gd name="T36" fmla="*/ 20 w 106"/>
                <a:gd name="T37" fmla="*/ 1 h 83"/>
                <a:gd name="T38" fmla="*/ 27 w 106"/>
                <a:gd name="T39" fmla="*/ 7 h 83"/>
                <a:gd name="T40" fmla="*/ 53 w 106"/>
                <a:gd name="T41" fmla="*/ 7 h 83"/>
                <a:gd name="T42" fmla="*/ 20 w 106"/>
                <a:gd name="T43" fmla="*/ 83 h 83"/>
                <a:gd name="T44" fmla="*/ 25 w 106"/>
                <a:gd name="T45" fmla="*/ 79 h 83"/>
                <a:gd name="T46" fmla="*/ 53 w 106"/>
                <a:gd name="T47" fmla="*/ 67 h 83"/>
                <a:gd name="T48" fmla="*/ 20 w 106"/>
                <a:gd name="T49" fmla="*/ 24 h 83"/>
                <a:gd name="T50" fmla="*/ 31 w 106"/>
                <a:gd name="T51" fmla="*/ 47 h 83"/>
                <a:gd name="T52" fmla="*/ 31 w 106"/>
                <a:gd name="T53" fmla="*/ 58 h 83"/>
                <a:gd name="T54" fmla="*/ 20 w 106"/>
                <a:gd name="T55" fmla="*/ 83 h 83"/>
                <a:gd name="T56" fmla="*/ 11 w 106"/>
                <a:gd name="T57" fmla="*/ 19 h 83"/>
                <a:gd name="T58" fmla="*/ 0 w 106"/>
                <a:gd name="T59" fmla="*/ 64 h 83"/>
                <a:gd name="T60" fmla="*/ 0 w 106"/>
                <a:gd name="T61" fmla="*/ 79 h 83"/>
                <a:gd name="T62" fmla="*/ 20 w 106"/>
                <a:gd name="T63" fmla="*/ 83 h 83"/>
                <a:gd name="T64" fmla="*/ 10 w 106"/>
                <a:gd name="T65" fmla="*/ 58 h 83"/>
                <a:gd name="T66" fmla="*/ 20 w 106"/>
                <a:gd name="T67" fmla="*/ 47 h 83"/>
                <a:gd name="T68" fmla="*/ 18 w 106"/>
                <a:gd name="T69" fmla="*/ 24 h 83"/>
                <a:gd name="T70" fmla="*/ 20 w 106"/>
                <a:gd name="T71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" h="83">
                  <a:moveTo>
                    <a:pt x="106" y="30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3" y="83"/>
                    <a:pt x="106" y="81"/>
                    <a:pt x="106" y="79"/>
                  </a:cubicBezTo>
                  <a:cubicBezTo>
                    <a:pt x="106" y="67"/>
                    <a:pt x="106" y="67"/>
                    <a:pt x="106" y="67"/>
                  </a:cubicBezTo>
                  <a:lnTo>
                    <a:pt x="106" y="30"/>
                  </a:lnTo>
                  <a:close/>
                  <a:moveTo>
                    <a:pt x="86" y="1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86" y="1"/>
                    <a:pt x="86" y="1"/>
                    <a:pt x="86" y="1"/>
                  </a:cubicBezTo>
                  <a:close/>
                  <a:moveTo>
                    <a:pt x="53" y="67"/>
                  </a:moveTo>
                  <a:cubicBezTo>
                    <a:pt x="81" y="67"/>
                    <a:pt x="81" y="67"/>
                    <a:pt x="81" y="67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81"/>
                    <a:pt x="83" y="83"/>
                    <a:pt x="85" y="83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58"/>
                    <a:pt x="86" y="58"/>
                    <a:pt x="86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53" y="24"/>
                    <a:pt x="53" y="24"/>
                    <a:pt x="53" y="24"/>
                  </a:cubicBezTo>
                  <a:lnTo>
                    <a:pt x="53" y="67"/>
                  </a:lnTo>
                  <a:close/>
                  <a:moveTo>
                    <a:pt x="5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20" y="83"/>
                  </a:moveTo>
                  <a:cubicBezTo>
                    <a:pt x="20" y="83"/>
                    <a:pt x="20" y="83"/>
                    <a:pt x="20" y="83"/>
                  </a:cubicBezTo>
                  <a:cubicBezTo>
                    <a:pt x="23" y="83"/>
                    <a:pt x="25" y="81"/>
                    <a:pt x="25" y="79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20" y="58"/>
                    <a:pt x="20" y="58"/>
                    <a:pt x="20" y="58"/>
                  </a:cubicBezTo>
                  <a:lnTo>
                    <a:pt x="20" y="83"/>
                  </a:lnTo>
                  <a:close/>
                  <a:moveTo>
                    <a:pt x="20" y="1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3855" tIns="61928" rIns="123855" bIns="61928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</p:grpSp>
      <p:grpSp>
        <p:nvGrpSpPr>
          <p:cNvPr id="86" name="Group 84"/>
          <p:cNvGrpSpPr/>
          <p:nvPr/>
        </p:nvGrpSpPr>
        <p:grpSpPr>
          <a:xfrm>
            <a:off x="809162" y="5797589"/>
            <a:ext cx="622648" cy="619841"/>
            <a:chOff x="1100743" y="5387903"/>
            <a:chExt cx="622647" cy="622647"/>
          </a:xfrm>
        </p:grpSpPr>
        <p:sp>
          <p:nvSpPr>
            <p:cNvPr id="87" name="Oval 85"/>
            <p:cNvSpPr/>
            <p:nvPr/>
          </p:nvSpPr>
          <p:spPr>
            <a:xfrm>
              <a:off x="1100743" y="5387903"/>
              <a:ext cx="622647" cy="622647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45" dirty="0">
                <a:cs typeface="+mn-ea"/>
                <a:sym typeface="+mn-lt"/>
              </a:endParaRPr>
            </a:p>
          </p:txBody>
        </p:sp>
        <p:grpSp>
          <p:nvGrpSpPr>
            <p:cNvPr id="88" name="Group 86"/>
            <p:cNvGrpSpPr/>
            <p:nvPr/>
          </p:nvGrpSpPr>
          <p:grpSpPr>
            <a:xfrm>
              <a:off x="1220201" y="5545877"/>
              <a:ext cx="383730" cy="306699"/>
              <a:chOff x="10496305" y="4420184"/>
              <a:chExt cx="236358" cy="188911"/>
            </a:xfrm>
            <a:solidFill>
              <a:schemeClr val="bg1"/>
            </a:solidFill>
          </p:grpSpPr>
          <p:sp>
            <p:nvSpPr>
              <p:cNvPr id="89" name="Freeform 45"/>
              <p:cNvSpPr/>
              <p:nvPr/>
            </p:nvSpPr>
            <p:spPr bwMode="auto">
              <a:xfrm>
                <a:off x="10496305" y="4420184"/>
                <a:ext cx="201212" cy="188911"/>
              </a:xfrm>
              <a:custGeom>
                <a:avLst/>
                <a:gdLst>
                  <a:gd name="T0" fmla="*/ 58 w 97"/>
                  <a:gd name="T1" fmla="*/ 45 h 91"/>
                  <a:gd name="T2" fmla="*/ 74 w 97"/>
                  <a:gd name="T3" fmla="*/ 32 h 91"/>
                  <a:gd name="T4" fmla="*/ 78 w 97"/>
                  <a:gd name="T5" fmla="*/ 32 h 91"/>
                  <a:gd name="T6" fmla="*/ 89 w 97"/>
                  <a:gd name="T7" fmla="*/ 40 h 91"/>
                  <a:gd name="T8" fmla="*/ 96 w 97"/>
                  <a:gd name="T9" fmla="*/ 37 h 91"/>
                  <a:gd name="T10" fmla="*/ 96 w 97"/>
                  <a:gd name="T11" fmla="*/ 22 h 91"/>
                  <a:gd name="T12" fmla="*/ 65 w 97"/>
                  <a:gd name="T13" fmla="*/ 3 h 91"/>
                  <a:gd name="T14" fmla="*/ 47 w 97"/>
                  <a:gd name="T15" fmla="*/ 20 h 91"/>
                  <a:gd name="T16" fmla="*/ 22 w 97"/>
                  <a:gd name="T17" fmla="*/ 13 h 91"/>
                  <a:gd name="T18" fmla="*/ 3 w 97"/>
                  <a:gd name="T19" fmla="*/ 43 h 91"/>
                  <a:gd name="T20" fmla="*/ 62 w 97"/>
                  <a:gd name="T21" fmla="*/ 91 h 91"/>
                  <a:gd name="T22" fmla="*/ 72 w 97"/>
                  <a:gd name="T23" fmla="*/ 82 h 91"/>
                  <a:gd name="T24" fmla="*/ 58 w 97"/>
                  <a:gd name="T25" fmla="*/ 4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91">
                    <a:moveTo>
                      <a:pt x="58" y="45"/>
                    </a:moveTo>
                    <a:cubicBezTo>
                      <a:pt x="60" y="37"/>
                      <a:pt x="66" y="32"/>
                      <a:pt x="74" y="32"/>
                    </a:cubicBezTo>
                    <a:cubicBezTo>
                      <a:pt x="76" y="32"/>
                      <a:pt x="77" y="32"/>
                      <a:pt x="78" y="32"/>
                    </a:cubicBezTo>
                    <a:cubicBezTo>
                      <a:pt x="83" y="33"/>
                      <a:pt x="87" y="36"/>
                      <a:pt x="89" y="40"/>
                    </a:cubicBezTo>
                    <a:cubicBezTo>
                      <a:pt x="91" y="39"/>
                      <a:pt x="94" y="38"/>
                      <a:pt x="96" y="37"/>
                    </a:cubicBezTo>
                    <a:cubicBezTo>
                      <a:pt x="97" y="28"/>
                      <a:pt x="96" y="22"/>
                      <a:pt x="96" y="22"/>
                    </a:cubicBezTo>
                    <a:cubicBezTo>
                      <a:pt x="93" y="9"/>
                      <a:pt x="79" y="0"/>
                      <a:pt x="65" y="3"/>
                    </a:cubicBezTo>
                    <a:cubicBezTo>
                      <a:pt x="56" y="5"/>
                      <a:pt x="49" y="12"/>
                      <a:pt x="47" y="20"/>
                    </a:cubicBezTo>
                    <a:cubicBezTo>
                      <a:pt x="41" y="14"/>
                      <a:pt x="31" y="10"/>
                      <a:pt x="22" y="13"/>
                    </a:cubicBezTo>
                    <a:cubicBezTo>
                      <a:pt x="8" y="16"/>
                      <a:pt x="0" y="29"/>
                      <a:pt x="3" y="43"/>
                    </a:cubicBezTo>
                    <a:cubicBezTo>
                      <a:pt x="3" y="43"/>
                      <a:pt x="8" y="77"/>
                      <a:pt x="62" y="91"/>
                    </a:cubicBezTo>
                    <a:cubicBezTo>
                      <a:pt x="66" y="88"/>
                      <a:pt x="69" y="85"/>
                      <a:pt x="72" y="82"/>
                    </a:cubicBezTo>
                    <a:cubicBezTo>
                      <a:pt x="54" y="63"/>
                      <a:pt x="57" y="47"/>
                      <a:pt x="58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 dirty="0">
                  <a:cs typeface="+mn-ea"/>
                  <a:sym typeface="+mn-lt"/>
                </a:endParaRPr>
              </a:p>
            </p:txBody>
          </p:sp>
          <p:sp>
            <p:nvSpPr>
              <p:cNvPr id="90" name="Freeform 46"/>
              <p:cNvSpPr/>
              <p:nvPr/>
            </p:nvSpPr>
            <p:spPr bwMode="auto">
              <a:xfrm>
                <a:off x="10612287" y="4493113"/>
                <a:ext cx="120376" cy="101924"/>
              </a:xfrm>
              <a:custGeom>
                <a:avLst/>
                <a:gdLst>
                  <a:gd name="T0" fmla="*/ 46 w 58"/>
                  <a:gd name="T1" fmla="*/ 6 h 49"/>
                  <a:gd name="T2" fmla="*/ 42 w 58"/>
                  <a:gd name="T3" fmla="*/ 5 h 49"/>
                  <a:gd name="T4" fmla="*/ 40 w 58"/>
                  <a:gd name="T5" fmla="*/ 5 h 49"/>
                  <a:gd name="T6" fmla="*/ 32 w 58"/>
                  <a:gd name="T7" fmla="*/ 10 h 49"/>
                  <a:gd name="T8" fmla="*/ 22 w 58"/>
                  <a:gd name="T9" fmla="*/ 0 h 49"/>
                  <a:gd name="T10" fmla="*/ 18 w 58"/>
                  <a:gd name="T11" fmla="*/ 0 h 49"/>
                  <a:gd name="T12" fmla="*/ 5 w 58"/>
                  <a:gd name="T13" fmla="*/ 11 h 49"/>
                  <a:gd name="T14" fmla="*/ 18 w 58"/>
                  <a:gd name="T15" fmla="*/ 45 h 49"/>
                  <a:gd name="T16" fmla="*/ 23 w 58"/>
                  <a:gd name="T17" fmla="*/ 49 h 49"/>
                  <a:gd name="T18" fmla="*/ 56 w 58"/>
                  <a:gd name="T19" fmla="*/ 23 h 49"/>
                  <a:gd name="T20" fmla="*/ 46 w 58"/>
                  <a:gd name="T21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46" y="6"/>
                    </a:moveTo>
                    <a:cubicBezTo>
                      <a:pt x="45" y="5"/>
                      <a:pt x="43" y="5"/>
                      <a:pt x="42" y="5"/>
                    </a:cubicBezTo>
                    <a:cubicBezTo>
                      <a:pt x="42" y="5"/>
                      <a:pt x="41" y="5"/>
                      <a:pt x="40" y="5"/>
                    </a:cubicBezTo>
                    <a:cubicBezTo>
                      <a:pt x="37" y="6"/>
                      <a:pt x="34" y="8"/>
                      <a:pt x="32" y="10"/>
                    </a:cubicBezTo>
                    <a:cubicBezTo>
                      <a:pt x="31" y="5"/>
                      <a:pt x="27" y="1"/>
                      <a:pt x="22" y="0"/>
                    </a:cubicBezTo>
                    <a:cubicBezTo>
                      <a:pt x="21" y="0"/>
                      <a:pt x="20" y="0"/>
                      <a:pt x="18" y="0"/>
                    </a:cubicBezTo>
                    <a:cubicBezTo>
                      <a:pt x="12" y="0"/>
                      <a:pt x="6" y="4"/>
                      <a:pt x="5" y="11"/>
                    </a:cubicBezTo>
                    <a:cubicBezTo>
                      <a:pt x="5" y="11"/>
                      <a:pt x="0" y="27"/>
                      <a:pt x="18" y="45"/>
                    </a:cubicBezTo>
                    <a:cubicBezTo>
                      <a:pt x="20" y="46"/>
                      <a:pt x="21" y="48"/>
                      <a:pt x="23" y="49"/>
                    </a:cubicBezTo>
                    <a:cubicBezTo>
                      <a:pt x="53" y="41"/>
                      <a:pt x="56" y="23"/>
                      <a:pt x="56" y="23"/>
                    </a:cubicBezTo>
                    <a:cubicBezTo>
                      <a:pt x="58" y="15"/>
                      <a:pt x="53" y="7"/>
                      <a:pt x="4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3855" tIns="61928" rIns="123855" bIns="61928" numCol="1" anchor="t" anchorCtr="0" compatLnSpc="1"/>
              <a:lstStyle/>
              <a:p>
                <a:endParaRPr lang="en-US" sz="244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81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1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9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9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0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0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  <p:bldP spid="14" grpId="0" animBg="1"/>
          <p:bldP spid="19" grpId="0" animBg="1"/>
          <p:bldP spid="20" grpId="0" animBg="1"/>
          <p:bldP spid="21" grpId="0" animBg="1"/>
          <p:bldP spid="22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4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7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8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10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  <p:bldP spid="14" grpId="0" animBg="1"/>
          <p:bldP spid="19" grpId="0" animBg="1"/>
          <p:bldP spid="20" grpId="0" animBg="1"/>
          <p:bldP spid="21" grpId="0" animBg="1"/>
          <p:bldP spid="22" grpId="0" animBg="1"/>
          <p:bldP spid="26" grpId="0" animBg="1"/>
          <p:bldP spid="27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二、市场透视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590329" y="2031943"/>
            <a:ext cx="6907462" cy="3336319"/>
          </a:xfrm>
          <a:custGeom>
            <a:avLst/>
            <a:gdLst>
              <a:gd name="T0" fmla="*/ 1251 w 2784"/>
              <a:gd name="T1" fmla="*/ 1349 h 1349"/>
              <a:gd name="T2" fmla="*/ 1067 w 2784"/>
              <a:gd name="T3" fmla="*/ 1319 h 1349"/>
              <a:gd name="T4" fmla="*/ 844 w 2784"/>
              <a:gd name="T5" fmla="*/ 1167 h 1349"/>
              <a:gd name="T6" fmla="*/ 720 w 2784"/>
              <a:gd name="T7" fmla="*/ 882 h 1349"/>
              <a:gd name="T8" fmla="*/ 516 w 2784"/>
              <a:gd name="T9" fmla="*/ 580 h 1349"/>
              <a:gd name="T10" fmla="*/ 261 w 2784"/>
              <a:gd name="T11" fmla="*/ 643 h 1349"/>
              <a:gd name="T12" fmla="*/ 168 w 2784"/>
              <a:gd name="T13" fmla="*/ 1182 h 1349"/>
              <a:gd name="T14" fmla="*/ 45 w 2784"/>
              <a:gd name="T15" fmla="*/ 1215 h 1349"/>
              <a:gd name="T16" fmla="*/ 26 w 2784"/>
              <a:gd name="T17" fmla="*/ 818 h 1349"/>
              <a:gd name="T18" fmla="*/ 174 w 2784"/>
              <a:gd name="T19" fmla="*/ 549 h 1349"/>
              <a:gd name="T20" fmla="*/ 557 w 2784"/>
              <a:gd name="T21" fmla="*/ 459 h 1349"/>
              <a:gd name="T22" fmla="*/ 846 w 2784"/>
              <a:gd name="T23" fmla="*/ 862 h 1349"/>
              <a:gd name="T24" fmla="*/ 1108 w 2784"/>
              <a:gd name="T25" fmla="*/ 1198 h 1349"/>
              <a:gd name="T26" fmla="*/ 1557 w 2784"/>
              <a:gd name="T27" fmla="*/ 1107 h 1349"/>
              <a:gd name="T28" fmla="*/ 1644 w 2784"/>
              <a:gd name="T29" fmla="*/ 778 h 1349"/>
              <a:gd name="T30" fmla="*/ 1668 w 2784"/>
              <a:gd name="T31" fmla="*/ 354 h 1349"/>
              <a:gd name="T32" fmla="*/ 1929 w 2784"/>
              <a:gd name="T33" fmla="*/ 87 h 1349"/>
              <a:gd name="T34" fmla="*/ 2368 w 2784"/>
              <a:gd name="T35" fmla="*/ 30 h 1349"/>
              <a:gd name="T36" fmla="*/ 2784 w 2784"/>
              <a:gd name="T37" fmla="*/ 289 h 1349"/>
              <a:gd name="T38" fmla="*/ 2684 w 2784"/>
              <a:gd name="T39" fmla="*/ 368 h 1349"/>
              <a:gd name="T40" fmla="*/ 1987 w 2784"/>
              <a:gd name="T41" fmla="*/ 201 h 1349"/>
              <a:gd name="T42" fmla="*/ 1767 w 2784"/>
              <a:gd name="T43" fmla="*/ 745 h 1349"/>
              <a:gd name="T44" fmla="*/ 1768 w 2784"/>
              <a:gd name="T45" fmla="*/ 1004 h 1349"/>
              <a:gd name="T46" fmla="*/ 1645 w 2784"/>
              <a:gd name="T47" fmla="*/ 1200 h 1349"/>
              <a:gd name="T48" fmla="*/ 1375 w 2784"/>
              <a:gd name="T49" fmla="*/ 1336 h 1349"/>
              <a:gd name="T50" fmla="*/ 1251 w 2784"/>
              <a:gd name="T51" fmla="*/ 134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784" h="1349">
                <a:moveTo>
                  <a:pt x="1251" y="1349"/>
                </a:moveTo>
                <a:cubicBezTo>
                  <a:pt x="1188" y="1349"/>
                  <a:pt x="1126" y="1339"/>
                  <a:pt x="1067" y="1319"/>
                </a:cubicBezTo>
                <a:cubicBezTo>
                  <a:pt x="978" y="1289"/>
                  <a:pt x="903" y="1238"/>
                  <a:pt x="844" y="1167"/>
                </a:cubicBezTo>
                <a:cubicBezTo>
                  <a:pt x="780" y="1091"/>
                  <a:pt x="738" y="995"/>
                  <a:pt x="720" y="882"/>
                </a:cubicBezTo>
                <a:cubicBezTo>
                  <a:pt x="695" y="726"/>
                  <a:pt x="620" y="616"/>
                  <a:pt x="516" y="580"/>
                </a:cubicBezTo>
                <a:cubicBezTo>
                  <a:pt x="430" y="550"/>
                  <a:pt x="335" y="574"/>
                  <a:pt x="261" y="643"/>
                </a:cubicBezTo>
                <a:cubicBezTo>
                  <a:pt x="140" y="755"/>
                  <a:pt x="107" y="952"/>
                  <a:pt x="168" y="1182"/>
                </a:cubicBezTo>
                <a:cubicBezTo>
                  <a:pt x="45" y="1215"/>
                  <a:pt x="45" y="1215"/>
                  <a:pt x="45" y="1215"/>
                </a:cubicBezTo>
                <a:cubicBezTo>
                  <a:pt x="6" y="1071"/>
                  <a:pt x="0" y="937"/>
                  <a:pt x="26" y="818"/>
                </a:cubicBezTo>
                <a:cubicBezTo>
                  <a:pt x="50" y="710"/>
                  <a:pt x="101" y="617"/>
                  <a:pt x="174" y="549"/>
                </a:cubicBezTo>
                <a:cubicBezTo>
                  <a:pt x="281" y="449"/>
                  <a:pt x="428" y="414"/>
                  <a:pt x="557" y="459"/>
                </a:cubicBezTo>
                <a:cubicBezTo>
                  <a:pt x="708" y="510"/>
                  <a:pt x="813" y="657"/>
                  <a:pt x="846" y="862"/>
                </a:cubicBezTo>
                <a:cubicBezTo>
                  <a:pt x="873" y="1030"/>
                  <a:pt x="967" y="1149"/>
                  <a:pt x="1108" y="1198"/>
                </a:cubicBezTo>
                <a:cubicBezTo>
                  <a:pt x="1260" y="1250"/>
                  <a:pt x="1445" y="1212"/>
                  <a:pt x="1557" y="1107"/>
                </a:cubicBezTo>
                <a:cubicBezTo>
                  <a:pt x="1621" y="1047"/>
                  <a:pt x="1688" y="942"/>
                  <a:pt x="1644" y="778"/>
                </a:cubicBezTo>
                <a:cubicBezTo>
                  <a:pt x="1603" y="625"/>
                  <a:pt x="1611" y="478"/>
                  <a:pt x="1668" y="354"/>
                </a:cubicBezTo>
                <a:cubicBezTo>
                  <a:pt x="1721" y="239"/>
                  <a:pt x="1811" y="147"/>
                  <a:pt x="1929" y="87"/>
                </a:cubicBezTo>
                <a:cubicBezTo>
                  <a:pt x="2061" y="20"/>
                  <a:pt x="2217" y="0"/>
                  <a:pt x="2368" y="30"/>
                </a:cubicBezTo>
                <a:cubicBezTo>
                  <a:pt x="2531" y="64"/>
                  <a:pt x="2675" y="153"/>
                  <a:pt x="2784" y="289"/>
                </a:cubicBezTo>
                <a:cubicBezTo>
                  <a:pt x="2684" y="368"/>
                  <a:pt x="2684" y="368"/>
                  <a:pt x="2684" y="368"/>
                </a:cubicBezTo>
                <a:cubicBezTo>
                  <a:pt x="2489" y="125"/>
                  <a:pt x="2186" y="100"/>
                  <a:pt x="1987" y="201"/>
                </a:cubicBezTo>
                <a:cubicBezTo>
                  <a:pt x="1785" y="303"/>
                  <a:pt x="1703" y="507"/>
                  <a:pt x="1767" y="745"/>
                </a:cubicBezTo>
                <a:cubicBezTo>
                  <a:pt x="1792" y="836"/>
                  <a:pt x="1792" y="923"/>
                  <a:pt x="1768" y="1004"/>
                </a:cubicBezTo>
                <a:cubicBezTo>
                  <a:pt x="1746" y="1078"/>
                  <a:pt x="1704" y="1144"/>
                  <a:pt x="1645" y="1200"/>
                </a:cubicBezTo>
                <a:cubicBezTo>
                  <a:pt x="1573" y="1268"/>
                  <a:pt x="1479" y="1315"/>
                  <a:pt x="1375" y="1336"/>
                </a:cubicBezTo>
                <a:cubicBezTo>
                  <a:pt x="1334" y="1345"/>
                  <a:pt x="1292" y="1349"/>
                  <a:pt x="1251" y="134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281" tIns="45641" rIns="91281" bIns="45641" numCol="1" anchor="t" anchorCtr="0" compatLnSpc="1"/>
          <a:lstStyle/>
          <a:p>
            <a:endParaRPr lang="en-US" sz="2440" dirty="0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279742" y="4487701"/>
            <a:ext cx="1077619" cy="1072762"/>
            <a:chOff x="2279742" y="4572544"/>
            <a:chExt cx="1077619" cy="1072762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279742" y="4572544"/>
              <a:ext cx="1077619" cy="107276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9" name="TextBox 3"/>
            <p:cNvSpPr txBox="1"/>
            <p:nvPr/>
          </p:nvSpPr>
          <p:spPr>
            <a:xfrm>
              <a:off x="2717560" y="4764071"/>
              <a:ext cx="304571" cy="312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667330" y="5108926"/>
              <a:ext cx="302440" cy="314537"/>
            </a:xfrm>
            <a:custGeom>
              <a:avLst/>
              <a:gdLst>
                <a:gd name="T0" fmla="*/ 69 w 104"/>
                <a:gd name="T1" fmla="*/ 17 h 106"/>
                <a:gd name="T2" fmla="*/ 69 w 104"/>
                <a:gd name="T3" fmla="*/ 2 h 106"/>
                <a:gd name="T4" fmla="*/ 70 w 104"/>
                <a:gd name="T5" fmla="*/ 1 h 106"/>
                <a:gd name="T6" fmla="*/ 75 w 104"/>
                <a:gd name="T7" fmla="*/ 0 h 106"/>
                <a:gd name="T8" fmla="*/ 79 w 104"/>
                <a:gd name="T9" fmla="*/ 1 h 106"/>
                <a:gd name="T10" fmla="*/ 80 w 104"/>
                <a:gd name="T11" fmla="*/ 2 h 106"/>
                <a:gd name="T12" fmla="*/ 80 w 104"/>
                <a:gd name="T13" fmla="*/ 21 h 106"/>
                <a:gd name="T14" fmla="*/ 80 w 104"/>
                <a:gd name="T15" fmla="*/ 29 h 106"/>
                <a:gd name="T16" fmla="*/ 104 w 104"/>
                <a:gd name="T17" fmla="*/ 54 h 106"/>
                <a:gd name="T18" fmla="*/ 95 w 104"/>
                <a:gd name="T19" fmla="*/ 54 h 106"/>
                <a:gd name="T20" fmla="*/ 52 w 104"/>
                <a:gd name="T21" fmla="*/ 11 h 106"/>
                <a:gd name="T22" fmla="*/ 9 w 104"/>
                <a:gd name="T23" fmla="*/ 54 h 106"/>
                <a:gd name="T24" fmla="*/ 0 w 104"/>
                <a:gd name="T25" fmla="*/ 54 h 106"/>
                <a:gd name="T26" fmla="*/ 52 w 104"/>
                <a:gd name="T27" fmla="*/ 0 h 106"/>
                <a:gd name="T28" fmla="*/ 69 w 104"/>
                <a:gd name="T29" fmla="*/ 17 h 106"/>
                <a:gd name="T30" fmla="*/ 85 w 104"/>
                <a:gd name="T31" fmla="*/ 53 h 106"/>
                <a:gd name="T32" fmla="*/ 85 w 104"/>
                <a:gd name="T33" fmla="*/ 66 h 106"/>
                <a:gd name="T34" fmla="*/ 85 w 104"/>
                <a:gd name="T35" fmla="*/ 106 h 106"/>
                <a:gd name="T36" fmla="*/ 64 w 104"/>
                <a:gd name="T37" fmla="*/ 106 h 106"/>
                <a:gd name="T38" fmla="*/ 64 w 104"/>
                <a:gd name="T39" fmla="*/ 104 h 106"/>
                <a:gd name="T40" fmla="*/ 64 w 104"/>
                <a:gd name="T41" fmla="*/ 87 h 106"/>
                <a:gd name="T42" fmla="*/ 60 w 104"/>
                <a:gd name="T43" fmla="*/ 77 h 106"/>
                <a:gd name="T44" fmla="*/ 52 w 104"/>
                <a:gd name="T45" fmla="*/ 73 h 106"/>
                <a:gd name="T46" fmla="*/ 44 w 104"/>
                <a:gd name="T47" fmla="*/ 77 h 106"/>
                <a:gd name="T48" fmla="*/ 40 w 104"/>
                <a:gd name="T49" fmla="*/ 87 h 106"/>
                <a:gd name="T50" fmla="*/ 40 w 104"/>
                <a:gd name="T51" fmla="*/ 104 h 106"/>
                <a:gd name="T52" fmla="*/ 40 w 104"/>
                <a:gd name="T53" fmla="*/ 106 h 106"/>
                <a:gd name="T54" fmla="*/ 19 w 104"/>
                <a:gd name="T55" fmla="*/ 106 h 106"/>
                <a:gd name="T56" fmla="*/ 19 w 104"/>
                <a:gd name="T57" fmla="*/ 68 h 106"/>
                <a:gd name="T58" fmla="*/ 19 w 104"/>
                <a:gd name="T59" fmla="*/ 53 h 106"/>
                <a:gd name="T60" fmla="*/ 52 w 104"/>
                <a:gd name="T61" fmla="*/ 19 h 106"/>
                <a:gd name="T62" fmla="*/ 85 w 104"/>
                <a:gd name="T63" fmla="*/ 5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106">
                  <a:moveTo>
                    <a:pt x="69" y="17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70" y="1"/>
                  </a:cubicBezTo>
                  <a:cubicBezTo>
                    <a:pt x="72" y="0"/>
                    <a:pt x="73" y="0"/>
                    <a:pt x="75" y="0"/>
                  </a:cubicBezTo>
                  <a:cubicBezTo>
                    <a:pt x="76" y="0"/>
                    <a:pt x="78" y="0"/>
                    <a:pt x="79" y="1"/>
                  </a:cubicBezTo>
                  <a:cubicBezTo>
                    <a:pt x="80" y="1"/>
                    <a:pt x="80" y="2"/>
                    <a:pt x="80" y="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9"/>
                    <a:pt x="80" y="29"/>
                    <a:pt x="80" y="29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2" y="0"/>
                    <a:pt x="52" y="0"/>
                    <a:pt x="52" y="0"/>
                  </a:cubicBezTo>
                  <a:lnTo>
                    <a:pt x="69" y="17"/>
                  </a:lnTo>
                  <a:close/>
                  <a:moveTo>
                    <a:pt x="85" y="53"/>
                  </a:moveTo>
                  <a:cubicBezTo>
                    <a:pt x="85" y="66"/>
                    <a:pt x="85" y="66"/>
                    <a:pt x="85" y="66"/>
                  </a:cubicBezTo>
                  <a:cubicBezTo>
                    <a:pt x="85" y="106"/>
                    <a:pt x="85" y="106"/>
                    <a:pt x="85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5"/>
                    <a:pt x="64" y="105"/>
                    <a:pt x="64" y="10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83"/>
                    <a:pt x="63" y="80"/>
                    <a:pt x="60" y="77"/>
                  </a:cubicBezTo>
                  <a:cubicBezTo>
                    <a:pt x="58" y="74"/>
                    <a:pt x="55" y="73"/>
                    <a:pt x="52" y="73"/>
                  </a:cubicBezTo>
                  <a:cubicBezTo>
                    <a:pt x="49" y="73"/>
                    <a:pt x="46" y="74"/>
                    <a:pt x="44" y="77"/>
                  </a:cubicBezTo>
                  <a:cubicBezTo>
                    <a:pt x="41" y="80"/>
                    <a:pt x="40" y="83"/>
                    <a:pt x="40" y="87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0" y="105"/>
                    <a:pt x="40" y="105"/>
                    <a:pt x="40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85" y="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61750" y="3562224"/>
            <a:ext cx="1077619" cy="1073806"/>
            <a:chOff x="3961750" y="3647067"/>
            <a:chExt cx="1077619" cy="1073806"/>
          </a:xfrm>
        </p:grpSpPr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3961750" y="3647067"/>
              <a:ext cx="1077619" cy="1073806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4300475" y="4142421"/>
              <a:ext cx="400169" cy="381231"/>
            </a:xfrm>
            <a:custGeom>
              <a:avLst/>
              <a:gdLst>
                <a:gd name="T0" fmla="*/ 46 w 118"/>
                <a:gd name="T1" fmla="*/ 63 h 110"/>
                <a:gd name="T2" fmla="*/ 25 w 118"/>
                <a:gd name="T3" fmla="*/ 63 h 110"/>
                <a:gd name="T4" fmla="*/ 12 w 118"/>
                <a:gd name="T5" fmla="*/ 75 h 110"/>
                <a:gd name="T6" fmla="*/ 0 w 118"/>
                <a:gd name="T7" fmla="*/ 75 h 110"/>
                <a:gd name="T8" fmla="*/ 9 w 118"/>
                <a:gd name="T9" fmla="*/ 55 h 110"/>
                <a:gd name="T10" fmla="*/ 0 w 118"/>
                <a:gd name="T11" fmla="*/ 35 h 110"/>
                <a:gd name="T12" fmla="*/ 12 w 118"/>
                <a:gd name="T13" fmla="*/ 35 h 110"/>
                <a:gd name="T14" fmla="*/ 25 w 118"/>
                <a:gd name="T15" fmla="*/ 47 h 110"/>
                <a:gd name="T16" fmla="*/ 46 w 118"/>
                <a:gd name="T17" fmla="*/ 47 h 110"/>
                <a:gd name="T18" fmla="*/ 31 w 118"/>
                <a:gd name="T19" fmla="*/ 0 h 110"/>
                <a:gd name="T20" fmla="*/ 43 w 118"/>
                <a:gd name="T21" fmla="*/ 0 h 110"/>
                <a:gd name="T22" fmla="*/ 69 w 118"/>
                <a:gd name="T23" fmla="*/ 47 h 110"/>
                <a:gd name="T24" fmla="*/ 100 w 118"/>
                <a:gd name="T25" fmla="*/ 47 h 110"/>
                <a:gd name="T26" fmla="*/ 118 w 118"/>
                <a:gd name="T27" fmla="*/ 55 h 110"/>
                <a:gd name="T28" fmla="*/ 100 w 118"/>
                <a:gd name="T29" fmla="*/ 63 h 110"/>
                <a:gd name="T30" fmla="*/ 69 w 118"/>
                <a:gd name="T31" fmla="*/ 63 h 110"/>
                <a:gd name="T32" fmla="*/ 43 w 118"/>
                <a:gd name="T33" fmla="*/ 110 h 110"/>
                <a:gd name="T34" fmla="*/ 31 w 118"/>
                <a:gd name="T35" fmla="*/ 110 h 110"/>
                <a:gd name="T36" fmla="*/ 46 w 118"/>
                <a:gd name="T37" fmla="*/ 6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10">
                  <a:moveTo>
                    <a:pt x="46" y="63"/>
                  </a:moveTo>
                  <a:cubicBezTo>
                    <a:pt x="25" y="63"/>
                    <a:pt x="25" y="63"/>
                    <a:pt x="25" y="6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100" y="47"/>
                    <a:pt x="100" y="47"/>
                    <a:pt x="100" y="47"/>
                  </a:cubicBezTo>
                  <a:cubicBezTo>
                    <a:pt x="100" y="47"/>
                    <a:pt x="118" y="47"/>
                    <a:pt x="118" y="55"/>
                  </a:cubicBezTo>
                  <a:cubicBezTo>
                    <a:pt x="118" y="63"/>
                    <a:pt x="100" y="63"/>
                    <a:pt x="10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31" y="110"/>
                    <a:pt x="31" y="110"/>
                    <a:pt x="31" y="110"/>
                  </a:cubicBezTo>
                  <a:lnTo>
                    <a:pt x="4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14" name="TextBox 7"/>
            <p:cNvSpPr txBox="1"/>
            <p:nvPr/>
          </p:nvSpPr>
          <p:spPr>
            <a:xfrm>
              <a:off x="4399569" y="3807179"/>
              <a:ext cx="304571" cy="312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84776" y="4359220"/>
            <a:ext cx="1076569" cy="1072762"/>
            <a:chOff x="5984776" y="4444063"/>
            <a:chExt cx="1076569" cy="1072762"/>
          </a:xfrm>
        </p:grpSpPr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984776" y="4444063"/>
              <a:ext cx="1076569" cy="107276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6331765" y="4926546"/>
              <a:ext cx="382589" cy="384024"/>
            </a:xfrm>
            <a:custGeom>
              <a:avLst/>
              <a:gdLst>
                <a:gd name="T0" fmla="*/ 50 w 99"/>
                <a:gd name="T1" fmla="*/ 100 h 100"/>
                <a:gd name="T2" fmla="*/ 50 w 99"/>
                <a:gd name="T3" fmla="*/ 0 h 100"/>
                <a:gd name="T4" fmla="*/ 25 w 99"/>
                <a:gd name="T5" fmla="*/ 63 h 100"/>
                <a:gd name="T6" fmla="*/ 25 w 99"/>
                <a:gd name="T7" fmla="*/ 42 h 100"/>
                <a:gd name="T8" fmla="*/ 9 w 99"/>
                <a:gd name="T9" fmla="*/ 50 h 100"/>
                <a:gd name="T10" fmla="*/ 25 w 99"/>
                <a:gd name="T11" fmla="*/ 63 h 100"/>
                <a:gd name="T12" fmla="*/ 27 w 99"/>
                <a:gd name="T13" fmla="*/ 69 h 100"/>
                <a:gd name="T14" fmla="*/ 21 w 99"/>
                <a:gd name="T15" fmla="*/ 79 h 100"/>
                <a:gd name="T16" fmla="*/ 13 w 99"/>
                <a:gd name="T17" fmla="*/ 33 h 100"/>
                <a:gd name="T18" fmla="*/ 35 w 99"/>
                <a:gd name="T19" fmla="*/ 13 h 100"/>
                <a:gd name="T20" fmla="*/ 13 w 99"/>
                <a:gd name="T21" fmla="*/ 33 h 100"/>
                <a:gd name="T22" fmla="*/ 46 w 99"/>
                <a:gd name="T23" fmla="*/ 65 h 100"/>
                <a:gd name="T24" fmla="*/ 30 w 99"/>
                <a:gd name="T25" fmla="*/ 43 h 100"/>
                <a:gd name="T26" fmla="*/ 31 w 99"/>
                <a:gd name="T27" fmla="*/ 64 h 100"/>
                <a:gd name="T28" fmla="*/ 46 w 99"/>
                <a:gd name="T29" fmla="*/ 38 h 100"/>
                <a:gd name="T30" fmla="*/ 46 w 99"/>
                <a:gd name="T31" fmla="*/ 10 h 100"/>
                <a:gd name="T32" fmla="*/ 46 w 99"/>
                <a:gd name="T33" fmla="*/ 90 h 100"/>
                <a:gd name="T34" fmla="*/ 32 w 99"/>
                <a:gd name="T35" fmla="*/ 70 h 100"/>
                <a:gd name="T36" fmla="*/ 46 w 99"/>
                <a:gd name="T37" fmla="*/ 90 h 100"/>
                <a:gd name="T38" fmla="*/ 52 w 99"/>
                <a:gd name="T39" fmla="*/ 38 h 100"/>
                <a:gd name="T40" fmla="*/ 56 w 99"/>
                <a:gd name="T41" fmla="*/ 12 h 100"/>
                <a:gd name="T42" fmla="*/ 68 w 99"/>
                <a:gd name="T43" fmla="*/ 64 h 100"/>
                <a:gd name="T44" fmla="*/ 69 w 99"/>
                <a:gd name="T45" fmla="*/ 43 h 100"/>
                <a:gd name="T46" fmla="*/ 52 w 99"/>
                <a:gd name="T47" fmla="*/ 65 h 100"/>
                <a:gd name="T48" fmla="*/ 67 w 99"/>
                <a:gd name="T49" fmla="*/ 70 h 100"/>
                <a:gd name="T50" fmla="*/ 52 w 99"/>
                <a:gd name="T51" fmla="*/ 90 h 100"/>
                <a:gd name="T52" fmla="*/ 64 w 99"/>
                <a:gd name="T53" fmla="*/ 12 h 100"/>
                <a:gd name="T54" fmla="*/ 86 w 99"/>
                <a:gd name="T55" fmla="*/ 33 h 100"/>
                <a:gd name="T56" fmla="*/ 87 w 99"/>
                <a:gd name="T57" fmla="*/ 64 h 100"/>
                <a:gd name="T58" fmla="*/ 65 w 99"/>
                <a:gd name="T59" fmla="*/ 87 h 100"/>
                <a:gd name="T60" fmla="*/ 87 w 99"/>
                <a:gd name="T61" fmla="*/ 64 h 100"/>
                <a:gd name="T62" fmla="*/ 73 w 99"/>
                <a:gd name="T63" fmla="*/ 63 h 100"/>
                <a:gd name="T64" fmla="*/ 88 w 99"/>
                <a:gd name="T65" fmla="*/ 38 h 100"/>
                <a:gd name="T66" fmla="*/ 74 w 99"/>
                <a:gd name="T67" fmla="*/ 5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100">
                  <a:moveTo>
                    <a:pt x="99" y="50"/>
                  </a:moveTo>
                  <a:cubicBezTo>
                    <a:pt x="99" y="78"/>
                    <a:pt x="77" y="100"/>
                    <a:pt x="50" y="100"/>
                  </a:cubicBezTo>
                  <a:cubicBezTo>
                    <a:pt x="22" y="100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7" y="0"/>
                    <a:pt x="99" y="22"/>
                    <a:pt x="99" y="50"/>
                  </a:cubicBezTo>
                  <a:close/>
                  <a:moveTo>
                    <a:pt x="25" y="63"/>
                  </a:moveTo>
                  <a:cubicBezTo>
                    <a:pt x="25" y="59"/>
                    <a:pt x="25" y="55"/>
                    <a:pt x="25" y="50"/>
                  </a:cubicBezTo>
                  <a:cubicBezTo>
                    <a:pt x="25" y="47"/>
                    <a:pt x="25" y="45"/>
                    <a:pt x="25" y="42"/>
                  </a:cubicBezTo>
                  <a:cubicBezTo>
                    <a:pt x="18" y="41"/>
                    <a:pt x="14" y="40"/>
                    <a:pt x="11" y="38"/>
                  </a:cubicBezTo>
                  <a:cubicBezTo>
                    <a:pt x="9" y="42"/>
                    <a:pt x="9" y="46"/>
                    <a:pt x="9" y="50"/>
                  </a:cubicBezTo>
                  <a:cubicBezTo>
                    <a:pt x="9" y="52"/>
                    <a:pt x="9" y="54"/>
                    <a:pt x="9" y="56"/>
                  </a:cubicBezTo>
                  <a:cubicBezTo>
                    <a:pt x="11" y="58"/>
                    <a:pt x="16" y="61"/>
                    <a:pt x="25" y="63"/>
                  </a:cubicBezTo>
                  <a:close/>
                  <a:moveTo>
                    <a:pt x="34" y="87"/>
                  </a:moveTo>
                  <a:cubicBezTo>
                    <a:pt x="30" y="82"/>
                    <a:pt x="28" y="76"/>
                    <a:pt x="27" y="69"/>
                  </a:cubicBezTo>
                  <a:cubicBezTo>
                    <a:pt x="20" y="67"/>
                    <a:pt x="15" y="66"/>
                    <a:pt x="11" y="64"/>
                  </a:cubicBezTo>
                  <a:cubicBezTo>
                    <a:pt x="13" y="69"/>
                    <a:pt x="16" y="74"/>
                    <a:pt x="21" y="79"/>
                  </a:cubicBezTo>
                  <a:cubicBezTo>
                    <a:pt x="25" y="83"/>
                    <a:pt x="29" y="85"/>
                    <a:pt x="34" y="87"/>
                  </a:cubicBezTo>
                  <a:close/>
                  <a:moveTo>
                    <a:pt x="13" y="33"/>
                  </a:moveTo>
                  <a:cubicBezTo>
                    <a:pt x="14" y="34"/>
                    <a:pt x="17" y="34"/>
                    <a:pt x="26" y="37"/>
                  </a:cubicBezTo>
                  <a:cubicBezTo>
                    <a:pt x="27" y="27"/>
                    <a:pt x="30" y="19"/>
                    <a:pt x="35" y="13"/>
                  </a:cubicBezTo>
                  <a:cubicBezTo>
                    <a:pt x="30" y="15"/>
                    <a:pt x="25" y="17"/>
                    <a:pt x="21" y="22"/>
                  </a:cubicBezTo>
                  <a:cubicBezTo>
                    <a:pt x="17" y="25"/>
                    <a:pt x="15" y="29"/>
                    <a:pt x="13" y="33"/>
                  </a:cubicBezTo>
                  <a:close/>
                  <a:moveTo>
                    <a:pt x="31" y="64"/>
                  </a:moveTo>
                  <a:cubicBezTo>
                    <a:pt x="36" y="65"/>
                    <a:pt x="41" y="65"/>
                    <a:pt x="46" y="65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1" y="43"/>
                    <a:pt x="35" y="43"/>
                    <a:pt x="30" y="43"/>
                  </a:cubicBezTo>
                  <a:cubicBezTo>
                    <a:pt x="30" y="45"/>
                    <a:pt x="30" y="48"/>
                    <a:pt x="30" y="50"/>
                  </a:cubicBezTo>
                  <a:cubicBezTo>
                    <a:pt x="30" y="55"/>
                    <a:pt x="30" y="60"/>
                    <a:pt x="31" y="64"/>
                  </a:cubicBezTo>
                  <a:close/>
                  <a:moveTo>
                    <a:pt x="31" y="37"/>
                  </a:moveTo>
                  <a:cubicBezTo>
                    <a:pt x="36" y="38"/>
                    <a:pt x="41" y="38"/>
                    <a:pt x="46" y="38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39" y="13"/>
                    <a:pt x="33" y="23"/>
                    <a:pt x="31" y="37"/>
                  </a:cubicBezTo>
                  <a:close/>
                  <a:moveTo>
                    <a:pt x="46" y="90"/>
                  </a:moveTo>
                  <a:cubicBezTo>
                    <a:pt x="46" y="71"/>
                    <a:pt x="46" y="71"/>
                    <a:pt x="46" y="71"/>
                  </a:cubicBezTo>
                  <a:cubicBezTo>
                    <a:pt x="42" y="71"/>
                    <a:pt x="37" y="70"/>
                    <a:pt x="32" y="70"/>
                  </a:cubicBezTo>
                  <a:cubicBezTo>
                    <a:pt x="33" y="74"/>
                    <a:pt x="35" y="77"/>
                    <a:pt x="36" y="80"/>
                  </a:cubicBezTo>
                  <a:cubicBezTo>
                    <a:pt x="39" y="86"/>
                    <a:pt x="42" y="90"/>
                    <a:pt x="46" y="90"/>
                  </a:cubicBezTo>
                  <a:close/>
                  <a:moveTo>
                    <a:pt x="52" y="10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38"/>
                    <a:pt x="63" y="38"/>
                    <a:pt x="68" y="37"/>
                  </a:cubicBezTo>
                  <a:cubicBezTo>
                    <a:pt x="66" y="26"/>
                    <a:pt x="62" y="17"/>
                    <a:pt x="56" y="12"/>
                  </a:cubicBezTo>
                  <a:cubicBezTo>
                    <a:pt x="55" y="11"/>
                    <a:pt x="53" y="10"/>
                    <a:pt x="52" y="10"/>
                  </a:cubicBezTo>
                  <a:close/>
                  <a:moveTo>
                    <a:pt x="68" y="64"/>
                  </a:moveTo>
                  <a:cubicBezTo>
                    <a:pt x="69" y="60"/>
                    <a:pt x="69" y="55"/>
                    <a:pt x="69" y="50"/>
                  </a:cubicBezTo>
                  <a:cubicBezTo>
                    <a:pt x="69" y="48"/>
                    <a:pt x="69" y="45"/>
                    <a:pt x="69" y="43"/>
                  </a:cubicBezTo>
                  <a:cubicBezTo>
                    <a:pt x="63" y="43"/>
                    <a:pt x="58" y="43"/>
                    <a:pt x="52" y="44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8" y="65"/>
                    <a:pt x="63" y="65"/>
                    <a:pt x="68" y="64"/>
                  </a:cubicBezTo>
                  <a:close/>
                  <a:moveTo>
                    <a:pt x="67" y="70"/>
                  </a:moveTo>
                  <a:cubicBezTo>
                    <a:pt x="62" y="70"/>
                    <a:pt x="57" y="71"/>
                    <a:pt x="52" y="71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0" y="90"/>
                    <a:pt x="65" y="77"/>
                    <a:pt x="67" y="70"/>
                  </a:cubicBezTo>
                  <a:close/>
                  <a:moveTo>
                    <a:pt x="64" y="12"/>
                  </a:moveTo>
                  <a:cubicBezTo>
                    <a:pt x="69" y="18"/>
                    <a:pt x="72" y="27"/>
                    <a:pt x="73" y="37"/>
                  </a:cubicBezTo>
                  <a:cubicBezTo>
                    <a:pt x="81" y="35"/>
                    <a:pt x="85" y="34"/>
                    <a:pt x="86" y="33"/>
                  </a:cubicBezTo>
                  <a:cubicBezTo>
                    <a:pt x="82" y="23"/>
                    <a:pt x="74" y="16"/>
                    <a:pt x="64" y="12"/>
                  </a:cubicBezTo>
                  <a:close/>
                  <a:moveTo>
                    <a:pt x="87" y="64"/>
                  </a:moveTo>
                  <a:cubicBezTo>
                    <a:pt x="83" y="66"/>
                    <a:pt x="78" y="68"/>
                    <a:pt x="72" y="69"/>
                  </a:cubicBezTo>
                  <a:cubicBezTo>
                    <a:pt x="71" y="76"/>
                    <a:pt x="69" y="82"/>
                    <a:pt x="65" y="87"/>
                  </a:cubicBezTo>
                  <a:cubicBezTo>
                    <a:pt x="70" y="85"/>
                    <a:pt x="74" y="83"/>
                    <a:pt x="78" y="79"/>
                  </a:cubicBezTo>
                  <a:cubicBezTo>
                    <a:pt x="82" y="75"/>
                    <a:pt x="85" y="70"/>
                    <a:pt x="87" y="64"/>
                  </a:cubicBezTo>
                  <a:close/>
                  <a:moveTo>
                    <a:pt x="74" y="50"/>
                  </a:moveTo>
                  <a:cubicBezTo>
                    <a:pt x="74" y="55"/>
                    <a:pt x="74" y="59"/>
                    <a:pt x="73" y="63"/>
                  </a:cubicBezTo>
                  <a:cubicBezTo>
                    <a:pt x="89" y="60"/>
                    <a:pt x="90" y="57"/>
                    <a:pt x="90" y="50"/>
                  </a:cubicBezTo>
                  <a:cubicBezTo>
                    <a:pt x="90" y="46"/>
                    <a:pt x="89" y="42"/>
                    <a:pt x="88" y="38"/>
                  </a:cubicBezTo>
                  <a:cubicBezTo>
                    <a:pt x="85" y="40"/>
                    <a:pt x="80" y="41"/>
                    <a:pt x="74" y="42"/>
                  </a:cubicBezTo>
                  <a:cubicBezTo>
                    <a:pt x="74" y="45"/>
                    <a:pt x="74" y="47"/>
                    <a:pt x="74" y="5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18" name="TextBox 10"/>
            <p:cNvSpPr txBox="1"/>
            <p:nvPr/>
          </p:nvSpPr>
          <p:spPr>
            <a:xfrm>
              <a:off x="6422071" y="4598228"/>
              <a:ext cx="304571" cy="312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23062" y="2151024"/>
            <a:ext cx="1076569" cy="1072762"/>
            <a:chOff x="6523062" y="2235867"/>
            <a:chExt cx="1076569" cy="1072762"/>
          </a:xfrm>
        </p:grpSpPr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6523062" y="2235867"/>
              <a:ext cx="1076569" cy="1072762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6935492" y="2724671"/>
              <a:ext cx="251706" cy="410711"/>
            </a:xfrm>
            <a:custGeom>
              <a:avLst/>
              <a:gdLst>
                <a:gd name="T0" fmla="*/ 56 w 56"/>
                <a:gd name="T1" fmla="*/ 28 h 90"/>
                <a:gd name="T2" fmla="*/ 28 w 56"/>
                <a:gd name="T3" fmla="*/ 90 h 90"/>
                <a:gd name="T4" fmla="*/ 0 w 56"/>
                <a:gd name="T5" fmla="*/ 28 h 90"/>
                <a:gd name="T6" fmla="*/ 28 w 56"/>
                <a:gd name="T7" fmla="*/ 0 h 90"/>
                <a:gd name="T8" fmla="*/ 56 w 56"/>
                <a:gd name="T9" fmla="*/ 28 h 90"/>
                <a:gd name="T10" fmla="*/ 43 w 56"/>
                <a:gd name="T11" fmla="*/ 29 h 90"/>
                <a:gd name="T12" fmla="*/ 28 w 56"/>
                <a:gd name="T13" fmla="*/ 13 h 90"/>
                <a:gd name="T14" fmla="*/ 13 w 56"/>
                <a:gd name="T15" fmla="*/ 29 h 90"/>
                <a:gd name="T16" fmla="*/ 28 w 56"/>
                <a:gd name="T17" fmla="*/ 44 h 90"/>
                <a:gd name="T18" fmla="*/ 43 w 56"/>
                <a:gd name="T19" fmla="*/ 2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90">
                  <a:moveTo>
                    <a:pt x="56" y="28"/>
                  </a:moveTo>
                  <a:cubicBezTo>
                    <a:pt x="56" y="55"/>
                    <a:pt x="28" y="90"/>
                    <a:pt x="28" y="90"/>
                  </a:cubicBezTo>
                  <a:cubicBezTo>
                    <a:pt x="28" y="90"/>
                    <a:pt x="0" y="55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lose/>
                  <a:moveTo>
                    <a:pt x="43" y="29"/>
                  </a:moveTo>
                  <a:cubicBezTo>
                    <a:pt x="43" y="20"/>
                    <a:pt x="36" y="13"/>
                    <a:pt x="28" y="13"/>
                  </a:cubicBezTo>
                  <a:cubicBezTo>
                    <a:pt x="20" y="13"/>
                    <a:pt x="13" y="20"/>
                    <a:pt x="13" y="29"/>
                  </a:cubicBezTo>
                  <a:cubicBezTo>
                    <a:pt x="13" y="37"/>
                    <a:pt x="20" y="44"/>
                    <a:pt x="28" y="44"/>
                  </a:cubicBezTo>
                  <a:cubicBezTo>
                    <a:pt x="36" y="44"/>
                    <a:pt x="43" y="37"/>
                    <a:pt x="43" y="2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6960355" y="2382889"/>
              <a:ext cx="304571" cy="312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834642" y="2274282"/>
            <a:ext cx="1077619" cy="1073806"/>
            <a:chOff x="8834642" y="2359125"/>
            <a:chExt cx="1077619" cy="1073806"/>
          </a:xfrm>
        </p:grpSpPr>
        <p:sp>
          <p:nvSpPr>
            <p:cNvPr id="24" name="Oval 10"/>
            <p:cNvSpPr>
              <a:spLocks noChangeArrowheads="1"/>
            </p:cNvSpPr>
            <p:nvPr/>
          </p:nvSpPr>
          <p:spPr bwMode="auto">
            <a:xfrm>
              <a:off x="8834642" y="2359125"/>
              <a:ext cx="1077619" cy="107380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9194510" y="2902680"/>
              <a:ext cx="357884" cy="368698"/>
            </a:xfrm>
            <a:custGeom>
              <a:avLst/>
              <a:gdLst>
                <a:gd name="T0" fmla="*/ 109 w 109"/>
                <a:gd name="T1" fmla="*/ 54 h 110"/>
                <a:gd name="T2" fmla="*/ 56 w 109"/>
                <a:gd name="T3" fmla="*/ 109 h 110"/>
                <a:gd name="T4" fmla="*/ 1 w 109"/>
                <a:gd name="T5" fmla="*/ 56 h 110"/>
                <a:gd name="T6" fmla="*/ 54 w 109"/>
                <a:gd name="T7" fmla="*/ 1 h 110"/>
                <a:gd name="T8" fmla="*/ 109 w 109"/>
                <a:gd name="T9" fmla="*/ 54 h 110"/>
                <a:gd name="T10" fmla="*/ 22 w 109"/>
                <a:gd name="T11" fmla="*/ 55 h 110"/>
                <a:gd name="T12" fmla="*/ 25 w 109"/>
                <a:gd name="T13" fmla="*/ 41 h 110"/>
                <a:gd name="T14" fmla="*/ 13 w 109"/>
                <a:gd name="T15" fmla="*/ 33 h 110"/>
                <a:gd name="T16" fmla="*/ 8 w 109"/>
                <a:gd name="T17" fmla="*/ 56 h 110"/>
                <a:gd name="T18" fmla="*/ 13 w 109"/>
                <a:gd name="T19" fmla="*/ 77 h 110"/>
                <a:gd name="T20" fmla="*/ 25 w 109"/>
                <a:gd name="T21" fmla="*/ 69 h 110"/>
                <a:gd name="T22" fmla="*/ 22 w 109"/>
                <a:gd name="T23" fmla="*/ 55 h 110"/>
                <a:gd name="T24" fmla="*/ 81 w 109"/>
                <a:gd name="T25" fmla="*/ 55 h 110"/>
                <a:gd name="T26" fmla="*/ 55 w 109"/>
                <a:gd name="T27" fmla="*/ 29 h 110"/>
                <a:gd name="T28" fmla="*/ 29 w 109"/>
                <a:gd name="T29" fmla="*/ 55 h 110"/>
                <a:gd name="T30" fmla="*/ 55 w 109"/>
                <a:gd name="T31" fmla="*/ 81 h 110"/>
                <a:gd name="T32" fmla="*/ 81 w 109"/>
                <a:gd name="T33" fmla="*/ 55 h 110"/>
                <a:gd name="T34" fmla="*/ 33 w 109"/>
                <a:gd name="T35" fmla="*/ 13 h 110"/>
                <a:gd name="T36" fmla="*/ 40 w 109"/>
                <a:gd name="T37" fmla="*/ 25 h 110"/>
                <a:gd name="T38" fmla="*/ 55 w 109"/>
                <a:gd name="T39" fmla="*/ 22 h 110"/>
                <a:gd name="T40" fmla="*/ 69 w 109"/>
                <a:gd name="T41" fmla="*/ 25 h 110"/>
                <a:gd name="T42" fmla="*/ 77 w 109"/>
                <a:gd name="T43" fmla="*/ 13 h 110"/>
                <a:gd name="T44" fmla="*/ 54 w 109"/>
                <a:gd name="T45" fmla="*/ 8 h 110"/>
                <a:gd name="T46" fmla="*/ 33 w 109"/>
                <a:gd name="T47" fmla="*/ 13 h 110"/>
                <a:gd name="T48" fmla="*/ 77 w 109"/>
                <a:gd name="T49" fmla="*/ 97 h 110"/>
                <a:gd name="T50" fmla="*/ 69 w 109"/>
                <a:gd name="T51" fmla="*/ 85 h 110"/>
                <a:gd name="T52" fmla="*/ 55 w 109"/>
                <a:gd name="T53" fmla="*/ 88 h 110"/>
                <a:gd name="T54" fmla="*/ 40 w 109"/>
                <a:gd name="T55" fmla="*/ 85 h 110"/>
                <a:gd name="T56" fmla="*/ 33 w 109"/>
                <a:gd name="T57" fmla="*/ 97 h 110"/>
                <a:gd name="T58" fmla="*/ 55 w 109"/>
                <a:gd name="T59" fmla="*/ 102 h 110"/>
                <a:gd name="T60" fmla="*/ 77 w 109"/>
                <a:gd name="T61" fmla="*/ 97 h 110"/>
                <a:gd name="T62" fmla="*/ 97 w 109"/>
                <a:gd name="T63" fmla="*/ 77 h 110"/>
                <a:gd name="T64" fmla="*/ 102 w 109"/>
                <a:gd name="T65" fmla="*/ 54 h 110"/>
                <a:gd name="T66" fmla="*/ 97 w 109"/>
                <a:gd name="T67" fmla="*/ 33 h 110"/>
                <a:gd name="T68" fmla="*/ 84 w 109"/>
                <a:gd name="T69" fmla="*/ 41 h 110"/>
                <a:gd name="T70" fmla="*/ 88 w 109"/>
                <a:gd name="T71" fmla="*/ 55 h 110"/>
                <a:gd name="T72" fmla="*/ 84 w 109"/>
                <a:gd name="T73" fmla="*/ 69 h 110"/>
                <a:gd name="T74" fmla="*/ 97 w 109"/>
                <a:gd name="T75" fmla="*/ 7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9" h="110">
                  <a:moveTo>
                    <a:pt x="109" y="54"/>
                  </a:moveTo>
                  <a:cubicBezTo>
                    <a:pt x="109" y="84"/>
                    <a:pt x="85" y="109"/>
                    <a:pt x="56" y="109"/>
                  </a:cubicBezTo>
                  <a:cubicBezTo>
                    <a:pt x="26" y="110"/>
                    <a:pt x="1" y="86"/>
                    <a:pt x="1" y="56"/>
                  </a:cubicBezTo>
                  <a:cubicBezTo>
                    <a:pt x="0" y="26"/>
                    <a:pt x="24" y="1"/>
                    <a:pt x="54" y="1"/>
                  </a:cubicBezTo>
                  <a:cubicBezTo>
                    <a:pt x="84" y="0"/>
                    <a:pt x="109" y="24"/>
                    <a:pt x="109" y="54"/>
                  </a:cubicBezTo>
                  <a:close/>
                  <a:moveTo>
                    <a:pt x="22" y="55"/>
                  </a:moveTo>
                  <a:cubicBezTo>
                    <a:pt x="22" y="50"/>
                    <a:pt x="23" y="45"/>
                    <a:pt x="25" y="41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0" y="40"/>
                    <a:pt x="8" y="47"/>
                    <a:pt x="8" y="56"/>
                  </a:cubicBezTo>
                  <a:cubicBezTo>
                    <a:pt x="8" y="63"/>
                    <a:pt x="10" y="71"/>
                    <a:pt x="13" y="77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3" y="65"/>
                    <a:pt x="22" y="60"/>
                    <a:pt x="22" y="55"/>
                  </a:cubicBezTo>
                  <a:close/>
                  <a:moveTo>
                    <a:pt x="81" y="55"/>
                  </a:moveTo>
                  <a:cubicBezTo>
                    <a:pt x="81" y="41"/>
                    <a:pt x="69" y="29"/>
                    <a:pt x="55" y="29"/>
                  </a:cubicBezTo>
                  <a:cubicBezTo>
                    <a:pt x="41" y="29"/>
                    <a:pt x="29" y="41"/>
                    <a:pt x="29" y="55"/>
                  </a:cubicBezTo>
                  <a:cubicBezTo>
                    <a:pt x="29" y="69"/>
                    <a:pt x="41" y="81"/>
                    <a:pt x="55" y="81"/>
                  </a:cubicBezTo>
                  <a:cubicBezTo>
                    <a:pt x="69" y="81"/>
                    <a:pt x="81" y="69"/>
                    <a:pt x="81" y="55"/>
                  </a:cubicBezTo>
                  <a:close/>
                  <a:moveTo>
                    <a:pt x="33" y="13"/>
                  </a:moveTo>
                  <a:cubicBezTo>
                    <a:pt x="40" y="25"/>
                    <a:pt x="40" y="25"/>
                    <a:pt x="40" y="25"/>
                  </a:cubicBezTo>
                  <a:cubicBezTo>
                    <a:pt x="45" y="23"/>
                    <a:pt x="50" y="22"/>
                    <a:pt x="55" y="22"/>
                  </a:cubicBezTo>
                  <a:cubicBezTo>
                    <a:pt x="60" y="22"/>
                    <a:pt x="65" y="23"/>
                    <a:pt x="69" y="25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0" y="10"/>
                    <a:pt x="62" y="8"/>
                    <a:pt x="54" y="8"/>
                  </a:cubicBezTo>
                  <a:cubicBezTo>
                    <a:pt x="47" y="8"/>
                    <a:pt x="39" y="10"/>
                    <a:pt x="33" y="13"/>
                  </a:cubicBezTo>
                  <a:close/>
                  <a:moveTo>
                    <a:pt x="77" y="97"/>
                  </a:moveTo>
                  <a:cubicBezTo>
                    <a:pt x="69" y="85"/>
                    <a:pt x="69" y="85"/>
                    <a:pt x="69" y="85"/>
                  </a:cubicBezTo>
                  <a:cubicBezTo>
                    <a:pt x="65" y="87"/>
                    <a:pt x="60" y="88"/>
                    <a:pt x="55" y="88"/>
                  </a:cubicBezTo>
                  <a:cubicBezTo>
                    <a:pt x="50" y="88"/>
                    <a:pt x="45" y="87"/>
                    <a:pt x="40" y="85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40" y="100"/>
                    <a:pt x="47" y="102"/>
                    <a:pt x="55" y="102"/>
                  </a:cubicBezTo>
                  <a:cubicBezTo>
                    <a:pt x="63" y="102"/>
                    <a:pt x="70" y="100"/>
                    <a:pt x="77" y="97"/>
                  </a:cubicBezTo>
                  <a:close/>
                  <a:moveTo>
                    <a:pt x="97" y="77"/>
                  </a:moveTo>
                  <a:cubicBezTo>
                    <a:pt x="100" y="70"/>
                    <a:pt x="102" y="63"/>
                    <a:pt x="102" y="54"/>
                  </a:cubicBezTo>
                  <a:cubicBezTo>
                    <a:pt x="102" y="47"/>
                    <a:pt x="100" y="40"/>
                    <a:pt x="97" y="33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6" y="45"/>
                    <a:pt x="88" y="50"/>
                    <a:pt x="88" y="55"/>
                  </a:cubicBezTo>
                  <a:cubicBezTo>
                    <a:pt x="88" y="60"/>
                    <a:pt x="86" y="65"/>
                    <a:pt x="84" y="69"/>
                  </a:cubicBezTo>
                  <a:lnTo>
                    <a:pt x="97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en-US" sz="2440" dirty="0">
                <a:cs typeface="+mn-ea"/>
                <a:sym typeface="+mn-lt"/>
              </a:endParaRP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9272462" y="2536084"/>
              <a:ext cx="304571" cy="31271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30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24580" y="5592604"/>
            <a:ext cx="2828941" cy="1129336"/>
            <a:chOff x="440810" y="2103150"/>
            <a:chExt cx="2828941" cy="1129336"/>
          </a:xfrm>
        </p:grpSpPr>
        <p:sp>
          <p:nvSpPr>
            <p:cNvPr id="28" name="TextBox 55"/>
            <p:cNvSpPr txBox="1"/>
            <p:nvPr/>
          </p:nvSpPr>
          <p:spPr>
            <a:xfrm>
              <a:off x="440810" y="2346148"/>
              <a:ext cx="2828941" cy="886338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052818" y="210315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行业痛点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935493" y="5140393"/>
            <a:ext cx="2840104" cy="1138378"/>
            <a:chOff x="8908722" y="2096000"/>
            <a:chExt cx="2840104" cy="1138378"/>
          </a:xfrm>
        </p:grpSpPr>
        <p:sp>
          <p:nvSpPr>
            <p:cNvPr id="31" name="TextBox 55"/>
            <p:cNvSpPr txBox="1"/>
            <p:nvPr/>
          </p:nvSpPr>
          <p:spPr>
            <a:xfrm>
              <a:off x="8908722" y="2348040"/>
              <a:ext cx="2840104" cy="886338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081571" y="20960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行业痛点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772009" y="2046092"/>
            <a:ext cx="2828941" cy="1129336"/>
            <a:chOff x="440810" y="2103150"/>
            <a:chExt cx="2828941" cy="1129336"/>
          </a:xfrm>
        </p:grpSpPr>
        <p:sp>
          <p:nvSpPr>
            <p:cNvPr id="34" name="TextBox 55"/>
            <p:cNvSpPr txBox="1"/>
            <p:nvPr/>
          </p:nvSpPr>
          <p:spPr>
            <a:xfrm>
              <a:off x="440810" y="2346148"/>
              <a:ext cx="2828941" cy="886338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052818" y="210315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rgbClr val="545D79"/>
                  </a:solidFill>
                  <a:cs typeface="+mn-ea"/>
                  <a:sym typeface="+mn-lt"/>
                </a:rPr>
                <a:t>行业痛点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30473" y="1050025"/>
            <a:ext cx="2828941" cy="1129336"/>
            <a:chOff x="440810" y="2103150"/>
            <a:chExt cx="2828941" cy="1129336"/>
          </a:xfrm>
        </p:grpSpPr>
        <p:sp>
          <p:nvSpPr>
            <p:cNvPr id="37" name="TextBox 55"/>
            <p:cNvSpPr txBox="1"/>
            <p:nvPr/>
          </p:nvSpPr>
          <p:spPr>
            <a:xfrm>
              <a:off x="440810" y="2346148"/>
              <a:ext cx="2828941" cy="886338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052818" y="210315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rgbClr val="545D79"/>
                  </a:solidFill>
                  <a:cs typeface="+mn-ea"/>
                  <a:sym typeface="+mn-lt"/>
                </a:rPr>
                <a:t>行业痛点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886898" y="3529938"/>
            <a:ext cx="2840104" cy="1138378"/>
            <a:chOff x="8908722" y="2096000"/>
            <a:chExt cx="2840104" cy="1138378"/>
          </a:xfrm>
        </p:grpSpPr>
        <p:sp>
          <p:nvSpPr>
            <p:cNvPr id="40" name="TextBox 55"/>
            <p:cNvSpPr txBox="1"/>
            <p:nvPr/>
          </p:nvSpPr>
          <p:spPr>
            <a:xfrm>
              <a:off x="8908722" y="2348040"/>
              <a:ext cx="2840104" cy="886338"/>
            </a:xfrm>
            <a:prstGeom prst="rect">
              <a:avLst/>
            </a:prstGeom>
            <a:noFill/>
          </p:spPr>
          <p:txBody>
            <a:bodyPr wrap="square" lIns="219397" tIns="109699" rIns="219397" bIns="109699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081571" y="209600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行业痛点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二、市场透视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六边形 5"/>
          <p:cNvSpPr/>
          <p:nvPr/>
        </p:nvSpPr>
        <p:spPr>
          <a:xfrm rot="5400000">
            <a:off x="5388629" y="3402180"/>
            <a:ext cx="1414741" cy="1219604"/>
          </a:xfrm>
          <a:prstGeom prst="hexagon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六边形 6"/>
          <p:cNvSpPr/>
          <p:nvPr/>
        </p:nvSpPr>
        <p:spPr>
          <a:xfrm rot="5400000">
            <a:off x="6061729" y="2191447"/>
            <a:ext cx="1414741" cy="1219604"/>
          </a:xfrm>
          <a:prstGeom prst="hexagon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六边形 7"/>
          <p:cNvSpPr/>
          <p:nvPr/>
        </p:nvSpPr>
        <p:spPr>
          <a:xfrm rot="5400000">
            <a:off x="4715529" y="4612912"/>
            <a:ext cx="1414741" cy="1219604"/>
          </a:xfrm>
          <a:prstGeom prst="hexagon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93799" y="3304610"/>
            <a:ext cx="1219604" cy="1414741"/>
            <a:chOff x="2793799" y="2984096"/>
            <a:chExt cx="1219604" cy="1414741"/>
          </a:xfrm>
        </p:grpSpPr>
        <p:sp>
          <p:nvSpPr>
            <p:cNvPr id="10" name="六边形 9"/>
            <p:cNvSpPr/>
            <p:nvPr/>
          </p:nvSpPr>
          <p:spPr>
            <a:xfrm rot="5400000">
              <a:off x="2696230" y="3081665"/>
              <a:ext cx="1414741" cy="1219604"/>
            </a:xfrm>
            <a:prstGeom prst="hexagon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2900240" y="3460634"/>
              <a:ext cx="999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78596" y="3304611"/>
            <a:ext cx="1219604" cy="1414741"/>
            <a:chOff x="8178596" y="2984097"/>
            <a:chExt cx="1219604" cy="1414741"/>
          </a:xfrm>
        </p:grpSpPr>
        <p:sp>
          <p:nvSpPr>
            <p:cNvPr id="13" name="六边形 12"/>
            <p:cNvSpPr/>
            <p:nvPr/>
          </p:nvSpPr>
          <p:spPr>
            <a:xfrm rot="5400000">
              <a:off x="8081027" y="3081666"/>
              <a:ext cx="1414741" cy="1219604"/>
            </a:xfrm>
            <a:prstGeom prst="hexagon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288863" y="3460634"/>
              <a:ext cx="999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32398" y="3304611"/>
            <a:ext cx="1219604" cy="1414741"/>
            <a:chOff x="6832398" y="2984097"/>
            <a:chExt cx="1219604" cy="1414741"/>
          </a:xfrm>
        </p:grpSpPr>
        <p:sp>
          <p:nvSpPr>
            <p:cNvPr id="16" name="六边形 15"/>
            <p:cNvSpPr/>
            <p:nvPr/>
          </p:nvSpPr>
          <p:spPr>
            <a:xfrm rot="5400000">
              <a:off x="6734829" y="3081666"/>
              <a:ext cx="1414741" cy="1219604"/>
            </a:xfrm>
            <a:prstGeom prst="hexagon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29661" y="3460634"/>
              <a:ext cx="999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39999" y="3304610"/>
            <a:ext cx="1219604" cy="1414741"/>
            <a:chOff x="4139999" y="2984096"/>
            <a:chExt cx="1219604" cy="1414741"/>
          </a:xfrm>
        </p:grpSpPr>
        <p:sp>
          <p:nvSpPr>
            <p:cNvPr id="19" name="六边形 18"/>
            <p:cNvSpPr/>
            <p:nvPr/>
          </p:nvSpPr>
          <p:spPr>
            <a:xfrm rot="5400000">
              <a:off x="4042430" y="3081665"/>
              <a:ext cx="1414741" cy="1219604"/>
            </a:xfrm>
            <a:prstGeom prst="hexagon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33333" y="3460633"/>
              <a:ext cx="999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13099" y="2093877"/>
            <a:ext cx="1219604" cy="1414741"/>
            <a:chOff x="4813099" y="1773363"/>
            <a:chExt cx="1219604" cy="1414741"/>
          </a:xfrm>
        </p:grpSpPr>
        <p:sp>
          <p:nvSpPr>
            <p:cNvPr id="22" name="六边形 21"/>
            <p:cNvSpPr/>
            <p:nvPr/>
          </p:nvSpPr>
          <p:spPr>
            <a:xfrm rot="5400000">
              <a:off x="4715530" y="1870932"/>
              <a:ext cx="1414741" cy="1219604"/>
            </a:xfrm>
            <a:prstGeom prst="hexagon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303"/>
            <p:cNvSpPr>
              <a:spLocks noEditPoints="1"/>
            </p:cNvSpPr>
            <p:nvPr/>
          </p:nvSpPr>
          <p:spPr bwMode="auto">
            <a:xfrm>
              <a:off x="5126055" y="2200216"/>
              <a:ext cx="593687" cy="561035"/>
            </a:xfrm>
            <a:custGeom>
              <a:avLst/>
              <a:gdLst>
                <a:gd name="T0" fmla="*/ 51 w 90"/>
                <a:gd name="T1" fmla="*/ 64 h 85"/>
                <a:gd name="T2" fmla="*/ 9 w 90"/>
                <a:gd name="T3" fmla="*/ 57 h 85"/>
                <a:gd name="T4" fmla="*/ 73 w 90"/>
                <a:gd name="T5" fmla="*/ 20 h 85"/>
                <a:gd name="T6" fmla="*/ 68 w 90"/>
                <a:gd name="T7" fmla="*/ 21 h 85"/>
                <a:gd name="T8" fmla="*/ 59 w 90"/>
                <a:gd name="T9" fmla="*/ 19 h 85"/>
                <a:gd name="T10" fmla="*/ 66 w 90"/>
                <a:gd name="T11" fmla="*/ 19 h 85"/>
                <a:gd name="T12" fmla="*/ 66 w 90"/>
                <a:gd name="T13" fmla="*/ 17 h 85"/>
                <a:gd name="T14" fmla="*/ 59 w 90"/>
                <a:gd name="T15" fmla="*/ 16 h 85"/>
                <a:gd name="T16" fmla="*/ 53 w 90"/>
                <a:gd name="T17" fmla="*/ 13 h 85"/>
                <a:gd name="T18" fmla="*/ 55 w 90"/>
                <a:gd name="T19" fmla="*/ 10 h 85"/>
                <a:gd name="T20" fmla="*/ 60 w 90"/>
                <a:gd name="T21" fmla="*/ 9 h 85"/>
                <a:gd name="T22" fmla="*/ 63 w 90"/>
                <a:gd name="T23" fmla="*/ 13 h 85"/>
                <a:gd name="T24" fmla="*/ 58 w 90"/>
                <a:gd name="T25" fmla="*/ 12 h 85"/>
                <a:gd name="T26" fmla="*/ 62 w 90"/>
                <a:gd name="T27" fmla="*/ 14 h 85"/>
                <a:gd name="T28" fmla="*/ 70 w 90"/>
                <a:gd name="T29" fmla="*/ 15 h 85"/>
                <a:gd name="T30" fmla="*/ 72 w 90"/>
                <a:gd name="T31" fmla="*/ 19 h 85"/>
                <a:gd name="T32" fmla="*/ 38 w 90"/>
                <a:gd name="T33" fmla="*/ 36 h 85"/>
                <a:gd name="T34" fmla="*/ 32 w 90"/>
                <a:gd name="T35" fmla="*/ 37 h 85"/>
                <a:gd name="T36" fmla="*/ 28 w 90"/>
                <a:gd name="T37" fmla="*/ 33 h 85"/>
                <a:gd name="T38" fmla="*/ 35 w 90"/>
                <a:gd name="T39" fmla="*/ 34 h 85"/>
                <a:gd name="T40" fmla="*/ 31 w 90"/>
                <a:gd name="T41" fmla="*/ 32 h 85"/>
                <a:gd name="T42" fmla="*/ 22 w 90"/>
                <a:gd name="T43" fmla="*/ 31 h 85"/>
                <a:gd name="T44" fmla="*/ 20 w 90"/>
                <a:gd name="T45" fmla="*/ 26 h 85"/>
                <a:gd name="T46" fmla="*/ 23 w 90"/>
                <a:gd name="T47" fmla="*/ 24 h 85"/>
                <a:gd name="T48" fmla="*/ 29 w 90"/>
                <a:gd name="T49" fmla="*/ 25 h 85"/>
                <a:gd name="T50" fmla="*/ 27 w 90"/>
                <a:gd name="T51" fmla="*/ 29 h 85"/>
                <a:gd name="T52" fmla="*/ 24 w 90"/>
                <a:gd name="T53" fmla="*/ 28 h 85"/>
                <a:gd name="T54" fmla="*/ 32 w 90"/>
                <a:gd name="T55" fmla="*/ 29 h 85"/>
                <a:gd name="T56" fmla="*/ 39 w 90"/>
                <a:gd name="T57" fmla="*/ 31 h 85"/>
                <a:gd name="T58" fmla="*/ 67 w 90"/>
                <a:gd name="T59" fmla="*/ 57 h 85"/>
                <a:gd name="T60" fmla="*/ 67 w 90"/>
                <a:gd name="T61" fmla="*/ 53 h 85"/>
                <a:gd name="T62" fmla="*/ 51 w 90"/>
                <a:gd name="T63" fmla="*/ 49 h 85"/>
                <a:gd name="T64" fmla="*/ 9 w 90"/>
                <a:gd name="T65" fmla="*/ 42 h 85"/>
                <a:gd name="T66" fmla="*/ 67 w 90"/>
                <a:gd name="T67" fmla="*/ 42 h 85"/>
                <a:gd name="T68" fmla="*/ 83 w 90"/>
                <a:gd name="T69" fmla="*/ 34 h 85"/>
                <a:gd name="T70" fmla="*/ 83 w 90"/>
                <a:gd name="T71" fmla="*/ 20 h 85"/>
                <a:gd name="T72" fmla="*/ 68 w 90"/>
                <a:gd name="T73" fmla="*/ 27 h 85"/>
                <a:gd name="T74" fmla="*/ 58 w 90"/>
                <a:gd name="T75" fmla="*/ 0 h 85"/>
                <a:gd name="T76" fmla="*/ 90 w 90"/>
                <a:gd name="T77" fmla="*/ 18 h 85"/>
                <a:gd name="T78" fmla="*/ 90 w 90"/>
                <a:gd name="T79" fmla="*/ 32 h 85"/>
                <a:gd name="T80" fmla="*/ 90 w 90"/>
                <a:gd name="T81" fmla="*/ 47 h 85"/>
                <a:gd name="T82" fmla="*/ 1 w 90"/>
                <a:gd name="T83" fmla="*/ 67 h 85"/>
                <a:gd name="T84" fmla="*/ 1 w 90"/>
                <a:gd name="T85" fmla="*/ 52 h 85"/>
                <a:gd name="T86" fmla="*/ 1 w 90"/>
                <a:gd name="T87" fmla="*/ 37 h 85"/>
                <a:gd name="T88" fmla="*/ 23 w 90"/>
                <a:gd name="T89" fmla="*/ 16 h 85"/>
                <a:gd name="T90" fmla="*/ 28 w 90"/>
                <a:gd name="T91" fmla="*/ 19 h 85"/>
                <a:gd name="T92" fmla="*/ 51 w 90"/>
                <a:gd name="T93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85">
                  <a:moveTo>
                    <a:pt x="7" y="5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8"/>
                    <a:pt x="7" y="58"/>
                    <a:pt x="7" y="58"/>
                  </a:cubicBezTo>
                  <a:close/>
                  <a:moveTo>
                    <a:pt x="72" y="19"/>
                  </a:moveTo>
                  <a:cubicBezTo>
                    <a:pt x="72" y="20"/>
                    <a:pt x="72" y="20"/>
                    <a:pt x="73" y="20"/>
                  </a:cubicBezTo>
                  <a:cubicBezTo>
                    <a:pt x="72" y="20"/>
                    <a:pt x="71" y="21"/>
                    <a:pt x="71" y="21"/>
                  </a:cubicBezTo>
                  <a:cubicBezTo>
                    <a:pt x="70" y="21"/>
                    <a:pt x="70" y="22"/>
                    <a:pt x="69" y="22"/>
                  </a:cubicBezTo>
                  <a:cubicBezTo>
                    <a:pt x="69" y="22"/>
                    <a:pt x="68" y="21"/>
                    <a:pt x="68" y="21"/>
                  </a:cubicBezTo>
                  <a:cubicBezTo>
                    <a:pt x="67" y="22"/>
                    <a:pt x="66" y="22"/>
                    <a:pt x="65" y="22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2" y="20"/>
                    <a:pt x="61" y="19"/>
                    <a:pt x="59" y="19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62" y="17"/>
                    <a:pt x="63" y="17"/>
                    <a:pt x="63" y="17"/>
                  </a:cubicBezTo>
                  <a:cubicBezTo>
                    <a:pt x="64" y="18"/>
                    <a:pt x="65" y="18"/>
                    <a:pt x="66" y="19"/>
                  </a:cubicBezTo>
                  <a:cubicBezTo>
                    <a:pt x="67" y="19"/>
                    <a:pt x="67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7" y="18"/>
                    <a:pt x="66" y="17"/>
                  </a:cubicBezTo>
                  <a:cubicBezTo>
                    <a:pt x="66" y="17"/>
                    <a:pt x="65" y="17"/>
                    <a:pt x="65" y="17"/>
                  </a:cubicBezTo>
                  <a:cubicBezTo>
                    <a:pt x="64" y="17"/>
                    <a:pt x="64" y="17"/>
                    <a:pt x="63" y="17"/>
                  </a:cubicBezTo>
                  <a:cubicBezTo>
                    <a:pt x="62" y="17"/>
                    <a:pt x="60" y="17"/>
                    <a:pt x="59" y="16"/>
                  </a:cubicBezTo>
                  <a:cubicBezTo>
                    <a:pt x="57" y="16"/>
                    <a:pt x="56" y="16"/>
                    <a:pt x="55" y="16"/>
                  </a:cubicBezTo>
                  <a:cubicBezTo>
                    <a:pt x="55" y="15"/>
                    <a:pt x="54" y="15"/>
                    <a:pt x="54" y="15"/>
                  </a:cubicBezTo>
                  <a:cubicBezTo>
                    <a:pt x="53" y="14"/>
                    <a:pt x="53" y="14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3" y="11"/>
                  </a:cubicBezTo>
                  <a:cubicBezTo>
                    <a:pt x="54" y="11"/>
                    <a:pt x="54" y="10"/>
                    <a:pt x="55" y="10"/>
                  </a:cubicBezTo>
                  <a:cubicBezTo>
                    <a:pt x="56" y="10"/>
                    <a:pt x="56" y="10"/>
                    <a:pt x="57" y="9"/>
                  </a:cubicBezTo>
                  <a:cubicBezTo>
                    <a:pt x="57" y="9"/>
                    <a:pt x="57" y="10"/>
                    <a:pt x="58" y="10"/>
                  </a:cubicBezTo>
                  <a:cubicBezTo>
                    <a:pt x="59" y="10"/>
                    <a:pt x="59" y="9"/>
                    <a:pt x="60" y="9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3" y="11"/>
                    <a:pt x="64" y="11"/>
                    <a:pt x="65" y="12"/>
                  </a:cubicBezTo>
                  <a:cubicBezTo>
                    <a:pt x="64" y="12"/>
                    <a:pt x="63" y="12"/>
                    <a:pt x="63" y="13"/>
                  </a:cubicBezTo>
                  <a:cubicBezTo>
                    <a:pt x="62" y="13"/>
                    <a:pt x="62" y="13"/>
                    <a:pt x="61" y="14"/>
                  </a:cubicBezTo>
                  <a:cubicBezTo>
                    <a:pt x="60" y="13"/>
                    <a:pt x="59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7" y="12"/>
                    <a:pt x="58" y="13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9" y="14"/>
                    <a:pt x="60" y="14"/>
                    <a:pt x="62" y="14"/>
                  </a:cubicBezTo>
                  <a:cubicBezTo>
                    <a:pt x="63" y="14"/>
                    <a:pt x="65" y="14"/>
                    <a:pt x="66" y="14"/>
                  </a:cubicBezTo>
                  <a:cubicBezTo>
                    <a:pt x="67" y="14"/>
                    <a:pt x="67" y="14"/>
                    <a:pt x="68" y="14"/>
                  </a:cubicBezTo>
                  <a:cubicBezTo>
                    <a:pt x="69" y="14"/>
                    <a:pt x="69" y="15"/>
                    <a:pt x="70" y="15"/>
                  </a:cubicBezTo>
                  <a:cubicBezTo>
                    <a:pt x="71" y="15"/>
                    <a:pt x="71" y="16"/>
                    <a:pt x="72" y="16"/>
                  </a:cubicBezTo>
                  <a:cubicBezTo>
                    <a:pt x="73" y="17"/>
                    <a:pt x="73" y="17"/>
                    <a:pt x="73" y="18"/>
                  </a:cubicBezTo>
                  <a:cubicBezTo>
                    <a:pt x="73" y="18"/>
                    <a:pt x="73" y="19"/>
                    <a:pt x="72" y="19"/>
                  </a:cubicBezTo>
                  <a:close/>
                  <a:moveTo>
                    <a:pt x="39" y="35"/>
                  </a:moveTo>
                  <a:cubicBezTo>
                    <a:pt x="39" y="35"/>
                    <a:pt x="40" y="35"/>
                    <a:pt x="40" y="36"/>
                  </a:cubicBezTo>
                  <a:cubicBezTo>
                    <a:pt x="39" y="36"/>
                    <a:pt x="39" y="36"/>
                    <a:pt x="38" y="36"/>
                  </a:cubicBezTo>
                  <a:cubicBezTo>
                    <a:pt x="37" y="37"/>
                    <a:pt x="37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31" y="37"/>
                    <a:pt x="30" y="37"/>
                    <a:pt x="29" y="36"/>
                  </a:cubicBezTo>
                  <a:cubicBezTo>
                    <a:pt x="28" y="35"/>
                    <a:pt x="27" y="35"/>
                    <a:pt x="26" y="34"/>
                  </a:cubicBezTo>
                  <a:cubicBezTo>
                    <a:pt x="26" y="33"/>
                    <a:pt x="27" y="33"/>
                    <a:pt x="28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1" y="33"/>
                    <a:pt x="32" y="34"/>
                    <a:pt x="33" y="34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3"/>
                    <a:pt x="34" y="33"/>
                    <a:pt x="33" y="32"/>
                  </a:cubicBezTo>
                  <a:cubicBezTo>
                    <a:pt x="33" y="32"/>
                    <a:pt x="32" y="32"/>
                    <a:pt x="31" y="32"/>
                  </a:cubicBezTo>
                  <a:cubicBezTo>
                    <a:pt x="31" y="32"/>
                    <a:pt x="30" y="32"/>
                    <a:pt x="29" y="32"/>
                  </a:cubicBezTo>
                  <a:cubicBezTo>
                    <a:pt x="28" y="32"/>
                    <a:pt x="27" y="32"/>
                    <a:pt x="25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29"/>
                    <a:pt x="19" y="29"/>
                    <a:pt x="19" y="28"/>
                  </a:cubicBezTo>
                  <a:cubicBezTo>
                    <a:pt x="19" y="28"/>
                    <a:pt x="19" y="27"/>
                    <a:pt x="20" y="26"/>
                  </a:cubicBezTo>
                  <a:cubicBezTo>
                    <a:pt x="20" y="26"/>
                    <a:pt x="20" y="26"/>
                    <a:pt x="19" y="26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2" y="24"/>
                    <a:pt x="22" y="24"/>
                    <a:pt x="23" y="24"/>
                  </a:cubicBezTo>
                  <a:cubicBezTo>
                    <a:pt x="23" y="24"/>
                    <a:pt x="24" y="24"/>
                    <a:pt x="24" y="25"/>
                  </a:cubicBezTo>
                  <a:cubicBezTo>
                    <a:pt x="25" y="24"/>
                    <a:pt x="26" y="24"/>
                    <a:pt x="27" y="24"/>
                  </a:cubicBezTo>
                  <a:cubicBezTo>
                    <a:pt x="27" y="24"/>
                    <a:pt x="28" y="24"/>
                    <a:pt x="29" y="25"/>
                  </a:cubicBezTo>
                  <a:cubicBezTo>
                    <a:pt x="30" y="25"/>
                    <a:pt x="30" y="26"/>
                    <a:pt x="31" y="27"/>
                  </a:cubicBezTo>
                  <a:cubicBezTo>
                    <a:pt x="31" y="27"/>
                    <a:pt x="30" y="27"/>
                    <a:pt x="29" y="28"/>
                  </a:cubicBezTo>
                  <a:cubicBezTo>
                    <a:pt x="29" y="28"/>
                    <a:pt x="28" y="28"/>
                    <a:pt x="27" y="29"/>
                  </a:cubicBezTo>
                  <a:cubicBezTo>
                    <a:pt x="27" y="28"/>
                    <a:pt x="26" y="27"/>
                    <a:pt x="25" y="27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9"/>
                    <a:pt x="27" y="29"/>
                    <a:pt x="28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8" y="30"/>
                    <a:pt x="38" y="31"/>
                    <a:pt x="39" y="31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4"/>
                    <a:pt x="40" y="34"/>
                    <a:pt x="39" y="35"/>
                  </a:cubicBezTo>
                  <a:close/>
                  <a:moveTo>
                    <a:pt x="67" y="57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7"/>
                    <a:pt x="67" y="57"/>
                    <a:pt x="67" y="57"/>
                  </a:cubicBezTo>
                  <a:close/>
                  <a:moveTo>
                    <a:pt x="51" y="46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67" y="42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67" y="42"/>
                    <a:pt x="67" y="42"/>
                    <a:pt x="67" y="42"/>
                  </a:cubicBezTo>
                  <a:close/>
                  <a:moveTo>
                    <a:pt x="68" y="27"/>
                  </a:moveTo>
                  <a:cubicBezTo>
                    <a:pt x="83" y="20"/>
                    <a:pt x="83" y="20"/>
                    <a:pt x="83" y="2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lose/>
                  <a:moveTo>
                    <a:pt x="38" y="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28" y="19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59297" y="4515344"/>
            <a:ext cx="1219604" cy="1414741"/>
            <a:chOff x="6159297" y="4194830"/>
            <a:chExt cx="1219604" cy="1414741"/>
          </a:xfrm>
        </p:grpSpPr>
        <p:sp>
          <p:nvSpPr>
            <p:cNvPr id="25" name="六边形 24"/>
            <p:cNvSpPr/>
            <p:nvPr/>
          </p:nvSpPr>
          <p:spPr>
            <a:xfrm rot="5400000">
              <a:off x="6061728" y="4292399"/>
              <a:ext cx="1414741" cy="1219604"/>
            </a:xfrm>
            <a:prstGeom prst="hexagon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77"/>
            <p:cNvSpPr>
              <a:spLocks noEditPoints="1"/>
            </p:cNvSpPr>
            <p:nvPr/>
          </p:nvSpPr>
          <p:spPr bwMode="auto">
            <a:xfrm>
              <a:off x="6515296" y="4580231"/>
              <a:ext cx="507603" cy="697583"/>
            </a:xfrm>
            <a:custGeom>
              <a:avLst/>
              <a:gdLst>
                <a:gd name="T0" fmla="*/ 8 w 77"/>
                <a:gd name="T1" fmla="*/ 0 h 106"/>
                <a:gd name="T2" fmla="*/ 64 w 77"/>
                <a:gd name="T3" fmla="*/ 0 h 106"/>
                <a:gd name="T4" fmla="*/ 73 w 77"/>
                <a:gd name="T5" fmla="*/ 9 h 106"/>
                <a:gd name="T6" fmla="*/ 73 w 77"/>
                <a:gd name="T7" fmla="*/ 62 h 106"/>
                <a:gd name="T8" fmla="*/ 63 w 77"/>
                <a:gd name="T9" fmla="*/ 60 h 106"/>
                <a:gd name="T10" fmla="*/ 63 w 77"/>
                <a:gd name="T11" fmla="*/ 56 h 106"/>
                <a:gd name="T12" fmla="*/ 63 w 77"/>
                <a:gd name="T13" fmla="*/ 11 h 106"/>
                <a:gd name="T14" fmla="*/ 9 w 77"/>
                <a:gd name="T15" fmla="*/ 11 h 106"/>
                <a:gd name="T16" fmla="*/ 9 w 77"/>
                <a:gd name="T17" fmla="*/ 87 h 106"/>
                <a:gd name="T18" fmla="*/ 36 w 77"/>
                <a:gd name="T19" fmla="*/ 87 h 106"/>
                <a:gd name="T20" fmla="*/ 40 w 77"/>
                <a:gd name="T21" fmla="*/ 96 h 106"/>
                <a:gd name="T22" fmla="*/ 8 w 77"/>
                <a:gd name="T23" fmla="*/ 96 h 106"/>
                <a:gd name="T24" fmla="*/ 0 w 77"/>
                <a:gd name="T25" fmla="*/ 88 h 106"/>
                <a:gd name="T26" fmla="*/ 0 w 77"/>
                <a:gd name="T27" fmla="*/ 9 h 106"/>
                <a:gd name="T28" fmla="*/ 8 w 77"/>
                <a:gd name="T29" fmla="*/ 0 h 106"/>
                <a:gd name="T30" fmla="*/ 16 w 77"/>
                <a:gd name="T31" fmla="*/ 47 h 106"/>
                <a:gd name="T32" fmla="*/ 16 w 77"/>
                <a:gd name="T33" fmla="*/ 54 h 106"/>
                <a:gd name="T34" fmla="*/ 36 w 77"/>
                <a:gd name="T35" fmla="*/ 54 h 106"/>
                <a:gd name="T36" fmla="*/ 36 w 77"/>
                <a:gd name="T37" fmla="*/ 47 h 106"/>
                <a:gd name="T38" fmla="*/ 16 w 77"/>
                <a:gd name="T39" fmla="*/ 47 h 106"/>
                <a:gd name="T40" fmla="*/ 16 w 77"/>
                <a:gd name="T41" fmla="*/ 34 h 106"/>
                <a:gd name="T42" fmla="*/ 16 w 77"/>
                <a:gd name="T43" fmla="*/ 41 h 106"/>
                <a:gd name="T44" fmla="*/ 36 w 77"/>
                <a:gd name="T45" fmla="*/ 41 h 106"/>
                <a:gd name="T46" fmla="*/ 36 w 77"/>
                <a:gd name="T47" fmla="*/ 34 h 106"/>
                <a:gd name="T48" fmla="*/ 16 w 77"/>
                <a:gd name="T49" fmla="*/ 34 h 106"/>
                <a:gd name="T50" fmla="*/ 16 w 77"/>
                <a:gd name="T51" fmla="*/ 21 h 106"/>
                <a:gd name="T52" fmla="*/ 16 w 77"/>
                <a:gd name="T53" fmla="*/ 28 h 106"/>
                <a:gd name="T54" fmla="*/ 55 w 77"/>
                <a:gd name="T55" fmla="*/ 28 h 106"/>
                <a:gd name="T56" fmla="*/ 55 w 77"/>
                <a:gd name="T57" fmla="*/ 21 h 106"/>
                <a:gd name="T58" fmla="*/ 16 w 77"/>
                <a:gd name="T59" fmla="*/ 21 h 106"/>
                <a:gd name="T60" fmla="*/ 47 w 77"/>
                <a:gd name="T61" fmla="*/ 42 h 106"/>
                <a:gd name="T62" fmla="*/ 45 w 77"/>
                <a:gd name="T63" fmla="*/ 70 h 106"/>
                <a:gd name="T64" fmla="*/ 43 w 77"/>
                <a:gd name="T65" fmla="*/ 69 h 106"/>
                <a:gd name="T66" fmla="*/ 39 w 77"/>
                <a:gd name="T67" fmla="*/ 71 h 106"/>
                <a:gd name="T68" fmla="*/ 38 w 77"/>
                <a:gd name="T69" fmla="*/ 74 h 106"/>
                <a:gd name="T70" fmla="*/ 48 w 77"/>
                <a:gd name="T71" fmla="*/ 98 h 106"/>
                <a:gd name="T72" fmla="*/ 48 w 77"/>
                <a:gd name="T73" fmla="*/ 106 h 106"/>
                <a:gd name="T74" fmla="*/ 71 w 77"/>
                <a:gd name="T75" fmla="*/ 106 h 106"/>
                <a:gd name="T76" fmla="*/ 71 w 77"/>
                <a:gd name="T77" fmla="*/ 97 h 106"/>
                <a:gd name="T78" fmla="*/ 77 w 77"/>
                <a:gd name="T79" fmla="*/ 73 h 106"/>
                <a:gd name="T80" fmla="*/ 76 w 77"/>
                <a:gd name="T81" fmla="*/ 69 h 106"/>
                <a:gd name="T82" fmla="*/ 71 w 77"/>
                <a:gd name="T83" fmla="*/ 68 h 106"/>
                <a:gd name="T84" fmla="*/ 69 w 77"/>
                <a:gd name="T85" fmla="*/ 70 h 106"/>
                <a:gd name="T86" fmla="*/ 68 w 77"/>
                <a:gd name="T87" fmla="*/ 68 h 106"/>
                <a:gd name="T88" fmla="*/ 64 w 77"/>
                <a:gd name="T89" fmla="*/ 67 h 106"/>
                <a:gd name="T90" fmla="*/ 62 w 77"/>
                <a:gd name="T91" fmla="*/ 68 h 106"/>
                <a:gd name="T92" fmla="*/ 61 w 77"/>
                <a:gd name="T93" fmla="*/ 66 h 106"/>
                <a:gd name="T94" fmla="*/ 57 w 77"/>
                <a:gd name="T95" fmla="*/ 66 h 106"/>
                <a:gd name="T96" fmla="*/ 55 w 77"/>
                <a:gd name="T97" fmla="*/ 41 h 106"/>
                <a:gd name="T98" fmla="*/ 47 w 77"/>
                <a:gd name="T99" fmla="*/ 42 h 106"/>
                <a:gd name="T100" fmla="*/ 25 w 77"/>
                <a:gd name="T101" fmla="*/ 4 h 106"/>
                <a:gd name="T102" fmla="*/ 25 w 77"/>
                <a:gd name="T103" fmla="*/ 7 h 106"/>
                <a:gd name="T104" fmla="*/ 47 w 77"/>
                <a:gd name="T105" fmla="*/ 7 h 106"/>
                <a:gd name="T106" fmla="*/ 47 w 77"/>
                <a:gd name="T107" fmla="*/ 4 h 106"/>
                <a:gd name="T108" fmla="*/ 25 w 77"/>
                <a:gd name="T109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7" h="106">
                  <a:moveTo>
                    <a:pt x="8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9" y="0"/>
                    <a:pt x="73" y="4"/>
                    <a:pt x="73" y="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0" y="93"/>
                    <a:pt x="0" y="8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lose/>
                  <a:moveTo>
                    <a:pt x="16" y="47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16" y="47"/>
                    <a:pt x="16" y="47"/>
                    <a:pt x="16" y="47"/>
                  </a:cubicBezTo>
                  <a:close/>
                  <a:moveTo>
                    <a:pt x="16" y="34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16" y="34"/>
                    <a:pt x="16" y="34"/>
                    <a:pt x="16" y="34"/>
                  </a:cubicBezTo>
                  <a:close/>
                  <a:moveTo>
                    <a:pt x="16" y="21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47" y="42"/>
                  </a:moveTo>
                  <a:cubicBezTo>
                    <a:pt x="45" y="70"/>
                    <a:pt x="45" y="70"/>
                    <a:pt x="45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47" y="42"/>
                    <a:pt x="47" y="42"/>
                    <a:pt x="47" y="42"/>
                  </a:cubicBezTo>
                  <a:close/>
                  <a:moveTo>
                    <a:pt x="25" y="4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7" y="4"/>
                    <a:pt x="47" y="4"/>
                    <a:pt x="47" y="4"/>
                  </a:cubicBezTo>
                  <a:lnTo>
                    <a:pt x="25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53"/>
          <p:cNvGrpSpPr/>
          <p:nvPr/>
        </p:nvGrpSpPr>
        <p:grpSpPr>
          <a:xfrm>
            <a:off x="624063" y="2167867"/>
            <a:ext cx="3766708" cy="844552"/>
            <a:chOff x="2765391" y="2644169"/>
            <a:chExt cx="3766708" cy="844552"/>
          </a:xfrm>
        </p:grpSpPr>
        <p:sp>
          <p:nvSpPr>
            <p:cNvPr id="28" name="TextBox 54"/>
            <p:cNvSpPr txBox="1"/>
            <p:nvPr/>
          </p:nvSpPr>
          <p:spPr>
            <a:xfrm>
              <a:off x="5359428" y="2644169"/>
              <a:ext cx="11079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 smtClean="0">
                  <a:solidFill>
                    <a:srgbClr val="3FB793"/>
                  </a:solidFill>
                  <a:cs typeface="+mn-ea"/>
                  <a:sym typeface="+mn-lt"/>
                </a:rPr>
                <a:t>商业模式</a:t>
              </a:r>
              <a:endParaRPr 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29" name="Rectangle 55"/>
            <p:cNvSpPr/>
            <p:nvPr/>
          </p:nvSpPr>
          <p:spPr>
            <a:xfrm>
              <a:off x="2765391" y="2953190"/>
              <a:ext cx="376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56"/>
          <p:cNvGrpSpPr/>
          <p:nvPr/>
        </p:nvGrpSpPr>
        <p:grpSpPr>
          <a:xfrm>
            <a:off x="559389" y="4852370"/>
            <a:ext cx="3766708" cy="844552"/>
            <a:chOff x="2765391" y="2644169"/>
            <a:chExt cx="3766708" cy="844552"/>
          </a:xfrm>
        </p:grpSpPr>
        <p:sp>
          <p:nvSpPr>
            <p:cNvPr id="31" name="TextBox 57"/>
            <p:cNvSpPr txBox="1"/>
            <p:nvPr/>
          </p:nvSpPr>
          <p:spPr>
            <a:xfrm>
              <a:off x="5391851" y="264416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商业模式</a:t>
              </a:r>
              <a:endParaRPr lang="en-US" altLang="zh-CN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58"/>
            <p:cNvSpPr/>
            <p:nvPr/>
          </p:nvSpPr>
          <p:spPr>
            <a:xfrm>
              <a:off x="2765391" y="2953190"/>
              <a:ext cx="376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62"/>
          <p:cNvGrpSpPr/>
          <p:nvPr/>
        </p:nvGrpSpPr>
        <p:grpSpPr>
          <a:xfrm>
            <a:off x="7739513" y="2167867"/>
            <a:ext cx="3766708" cy="844552"/>
            <a:chOff x="2765391" y="2644169"/>
            <a:chExt cx="3766708" cy="844552"/>
          </a:xfrm>
        </p:grpSpPr>
        <p:sp>
          <p:nvSpPr>
            <p:cNvPr id="34" name="TextBox 63"/>
            <p:cNvSpPr txBox="1"/>
            <p:nvPr/>
          </p:nvSpPr>
          <p:spPr>
            <a:xfrm>
              <a:off x="2805465" y="264416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45D79"/>
                  </a:solidFill>
                  <a:cs typeface="+mn-ea"/>
                  <a:sym typeface="+mn-lt"/>
                </a:rPr>
                <a:t>商业模式</a:t>
              </a:r>
            </a:p>
          </p:txBody>
        </p:sp>
        <p:sp>
          <p:nvSpPr>
            <p:cNvPr id="35" name="Rectangle 64"/>
            <p:cNvSpPr/>
            <p:nvPr/>
          </p:nvSpPr>
          <p:spPr>
            <a:xfrm>
              <a:off x="2765391" y="2953190"/>
              <a:ext cx="376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65"/>
          <p:cNvGrpSpPr/>
          <p:nvPr/>
        </p:nvGrpSpPr>
        <p:grpSpPr>
          <a:xfrm>
            <a:off x="7734901" y="4883565"/>
            <a:ext cx="3766709" cy="844552"/>
            <a:chOff x="2765390" y="2644169"/>
            <a:chExt cx="3766709" cy="844552"/>
          </a:xfrm>
        </p:grpSpPr>
        <p:sp>
          <p:nvSpPr>
            <p:cNvPr id="37" name="TextBox 66"/>
            <p:cNvSpPr txBox="1"/>
            <p:nvPr/>
          </p:nvSpPr>
          <p:spPr>
            <a:xfrm>
              <a:off x="2765390" y="264416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545D79"/>
                  </a:solidFill>
                  <a:cs typeface="+mn-ea"/>
                  <a:sym typeface="+mn-lt"/>
                </a:rPr>
                <a:t>商业模式</a:t>
              </a:r>
            </a:p>
          </p:txBody>
        </p:sp>
        <p:sp>
          <p:nvSpPr>
            <p:cNvPr id="38" name="Rectangle 67"/>
            <p:cNvSpPr/>
            <p:nvPr/>
          </p:nvSpPr>
          <p:spPr>
            <a:xfrm>
              <a:off x="2765391" y="2953190"/>
              <a:ext cx="37667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5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5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0" y="0"/>
            <a:ext cx="5917065" cy="6858000"/>
          </a:xfrm>
          <a:custGeom>
            <a:avLst/>
            <a:gdLst>
              <a:gd name="connsiteX0" fmla="*/ 0 w 5917065"/>
              <a:gd name="connsiteY0" fmla="*/ 0 h 6858000"/>
              <a:gd name="connsiteX1" fmla="*/ 3954364 w 5917065"/>
              <a:gd name="connsiteY1" fmla="*/ 2 h 6858000"/>
              <a:gd name="connsiteX2" fmla="*/ 5917065 w 5917065"/>
              <a:gd name="connsiteY2" fmla="*/ 2241034 h 6858000"/>
              <a:gd name="connsiteX3" fmla="*/ 3172798 w 5917065"/>
              <a:gd name="connsiteY3" fmla="*/ 6858000 h 6858000"/>
              <a:gd name="connsiteX4" fmla="*/ 0 w 591706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7065" h="6858000">
                <a:moveTo>
                  <a:pt x="0" y="0"/>
                </a:moveTo>
                <a:lnTo>
                  <a:pt x="3954364" y="2"/>
                </a:lnTo>
                <a:lnTo>
                  <a:pt x="5917065" y="2241034"/>
                </a:lnTo>
                <a:lnTo>
                  <a:pt x="317279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765009" flipH="1">
            <a:off x="3413354" y="3749317"/>
            <a:ext cx="1680139" cy="3358643"/>
          </a:xfrm>
          <a:custGeom>
            <a:avLst/>
            <a:gdLst>
              <a:gd name="connsiteX0" fmla="*/ 590368 w 1680139"/>
              <a:gd name="connsiteY0" fmla="*/ 0 h 3358643"/>
              <a:gd name="connsiteX1" fmla="*/ 1680139 w 1680139"/>
              <a:gd name="connsiteY1" fmla="*/ 3358643 h 3358643"/>
              <a:gd name="connsiteX2" fmla="*/ 985921 w 1680139"/>
              <a:gd name="connsiteY2" fmla="*/ 3201556 h 3358643"/>
              <a:gd name="connsiteX3" fmla="*/ 0 w 1680139"/>
              <a:gd name="connsiteY3" fmla="*/ 162977 h 33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139" h="3358643">
                <a:moveTo>
                  <a:pt x="590368" y="0"/>
                </a:moveTo>
                <a:lnTo>
                  <a:pt x="1680139" y="3358643"/>
                </a:lnTo>
                <a:lnTo>
                  <a:pt x="985921" y="3201556"/>
                </a:lnTo>
                <a:lnTo>
                  <a:pt x="0" y="162977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765009" flipH="1">
            <a:off x="3853923" y="28036"/>
            <a:ext cx="1336717" cy="917330"/>
          </a:xfrm>
          <a:custGeom>
            <a:avLst/>
            <a:gdLst>
              <a:gd name="connsiteX0" fmla="*/ 1139495 w 1802209"/>
              <a:gd name="connsiteY0" fmla="*/ 0 h 1236777"/>
              <a:gd name="connsiteX1" fmla="*/ 1802209 w 1802209"/>
              <a:gd name="connsiteY1" fmla="*/ 149958 h 1236777"/>
              <a:gd name="connsiteX2" fmla="*/ 308411 w 1802209"/>
              <a:gd name="connsiteY2" fmla="*/ 1236777 h 1236777"/>
              <a:gd name="connsiteX3" fmla="*/ 0 w 1802209"/>
              <a:gd name="connsiteY3" fmla="*/ 829046 h 12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09" h="1236777">
                <a:moveTo>
                  <a:pt x="1139495" y="0"/>
                </a:moveTo>
                <a:lnTo>
                  <a:pt x="1802209" y="149958"/>
                </a:lnTo>
                <a:lnTo>
                  <a:pt x="308411" y="1236777"/>
                </a:lnTo>
                <a:lnTo>
                  <a:pt x="0" y="829046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6197448" y="2643568"/>
            <a:ext cx="473462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8800" dirty="0">
                <a:solidFill>
                  <a:srgbClr val="3FB793"/>
                </a:solidFill>
                <a:cs typeface="+mn-ea"/>
                <a:sym typeface="+mn-lt"/>
              </a:rPr>
              <a:t>PART  </a:t>
            </a:r>
            <a:r>
              <a:rPr lang="en-US" altLang="zh-CN" sz="8800" dirty="0" smtClean="0">
                <a:solidFill>
                  <a:srgbClr val="3FB793"/>
                </a:solidFill>
                <a:cs typeface="+mn-ea"/>
                <a:sym typeface="+mn-lt"/>
              </a:rPr>
              <a:t>03</a:t>
            </a:r>
            <a:endParaRPr lang="zh-CN" altLang="en-US" sz="8800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6023669" y="4004972"/>
            <a:ext cx="616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3FB793"/>
                </a:solidFill>
                <a:cs typeface="+mn-ea"/>
                <a:sym typeface="+mn-lt"/>
              </a:rPr>
              <a:t>整体规划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197448" y="5428638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1" grpId="0"/>
          <p:bldP spid="12" grpId="0"/>
          <p:bldP spid="1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三、整体规划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pic>
        <p:nvPicPr>
          <p:cNvPr id="39" name="图片占位符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05644" y="2155341"/>
            <a:ext cx="2396160" cy="2396160"/>
          </a:xfrm>
          <a:custGeom>
            <a:avLst/>
            <a:gdLst>
              <a:gd name="connsiteX0" fmla="*/ 1198080 w 2396160"/>
              <a:gd name="connsiteY0" fmla="*/ 0 h 2396160"/>
              <a:gd name="connsiteX1" fmla="*/ 2396160 w 2396160"/>
              <a:gd name="connsiteY1" fmla="*/ 1198080 h 2396160"/>
              <a:gd name="connsiteX2" fmla="*/ 1198080 w 2396160"/>
              <a:gd name="connsiteY2" fmla="*/ 2396160 h 2396160"/>
              <a:gd name="connsiteX3" fmla="*/ 0 w 2396160"/>
              <a:gd name="connsiteY3" fmla="*/ 1198080 h 2396160"/>
              <a:gd name="connsiteX4" fmla="*/ 1198080 w 2396160"/>
              <a:gd name="connsiteY4" fmla="*/ 0 h 23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160" h="2396160">
                <a:moveTo>
                  <a:pt x="1198080" y="0"/>
                </a:moveTo>
                <a:cubicBezTo>
                  <a:pt x="1859761" y="0"/>
                  <a:pt x="2396160" y="536399"/>
                  <a:pt x="2396160" y="1198080"/>
                </a:cubicBezTo>
                <a:cubicBezTo>
                  <a:pt x="2396160" y="1859761"/>
                  <a:pt x="1859761" y="2396160"/>
                  <a:pt x="1198080" y="2396160"/>
                </a:cubicBezTo>
                <a:cubicBezTo>
                  <a:pt x="536399" y="2396160"/>
                  <a:pt x="0" y="1859761"/>
                  <a:pt x="0" y="1198080"/>
                </a:cubicBezTo>
                <a:cubicBezTo>
                  <a:pt x="0" y="536399"/>
                  <a:pt x="536399" y="0"/>
                  <a:pt x="119808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bg2"/>
            </a:solidFill>
            <a:prstDash val="solid"/>
            <a:miter lim="800000"/>
            <a:headEnd/>
            <a:tailEnd/>
          </a:ln>
          <a:effectLst/>
        </p:spPr>
      </p:pic>
      <p:pic>
        <p:nvPicPr>
          <p:cNvPr id="40" name="图片占位符 3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00370" y="2155341"/>
            <a:ext cx="2396160" cy="2396160"/>
          </a:xfrm>
          <a:custGeom>
            <a:avLst/>
            <a:gdLst>
              <a:gd name="connsiteX0" fmla="*/ 1198080 w 2396160"/>
              <a:gd name="connsiteY0" fmla="*/ 0 h 2396160"/>
              <a:gd name="connsiteX1" fmla="*/ 2396160 w 2396160"/>
              <a:gd name="connsiteY1" fmla="*/ 1198080 h 2396160"/>
              <a:gd name="connsiteX2" fmla="*/ 1198080 w 2396160"/>
              <a:gd name="connsiteY2" fmla="*/ 2396160 h 2396160"/>
              <a:gd name="connsiteX3" fmla="*/ 0 w 2396160"/>
              <a:gd name="connsiteY3" fmla="*/ 1198080 h 2396160"/>
              <a:gd name="connsiteX4" fmla="*/ 1198080 w 2396160"/>
              <a:gd name="connsiteY4" fmla="*/ 0 h 239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6160" h="2396160">
                <a:moveTo>
                  <a:pt x="1198080" y="0"/>
                </a:moveTo>
                <a:cubicBezTo>
                  <a:pt x="1859761" y="0"/>
                  <a:pt x="2396160" y="536399"/>
                  <a:pt x="2396160" y="1198080"/>
                </a:cubicBezTo>
                <a:cubicBezTo>
                  <a:pt x="2396160" y="1859761"/>
                  <a:pt x="1859761" y="2396160"/>
                  <a:pt x="1198080" y="2396160"/>
                </a:cubicBezTo>
                <a:cubicBezTo>
                  <a:pt x="536399" y="2396160"/>
                  <a:pt x="0" y="1859761"/>
                  <a:pt x="0" y="1198080"/>
                </a:cubicBezTo>
                <a:cubicBezTo>
                  <a:pt x="0" y="536399"/>
                  <a:pt x="536399" y="0"/>
                  <a:pt x="1198080" y="0"/>
                </a:cubicBezTo>
                <a:close/>
              </a:path>
            </a:pathLst>
          </a:custGeom>
          <a:noFill/>
          <a:ln w="38100" cap="flat" cmpd="sng" algn="ctr">
            <a:solidFill>
              <a:schemeClr val="bg2"/>
            </a:solidFill>
            <a:prstDash val="solid"/>
            <a:miter lim="800000"/>
            <a:headEnd/>
            <a:tailEnd/>
          </a:ln>
          <a:effectLst/>
        </p:spPr>
      </p:pic>
      <p:grpSp>
        <p:nvGrpSpPr>
          <p:cNvPr id="41" name="组合 40"/>
          <p:cNvGrpSpPr/>
          <p:nvPr/>
        </p:nvGrpSpPr>
        <p:grpSpPr>
          <a:xfrm>
            <a:off x="2375809" y="4777753"/>
            <a:ext cx="3255830" cy="1138882"/>
            <a:chOff x="7727480" y="3360665"/>
            <a:chExt cx="3255830" cy="1138882"/>
          </a:xfrm>
        </p:grpSpPr>
        <p:sp>
          <p:nvSpPr>
            <p:cNvPr id="42" name="矩形 41"/>
            <p:cNvSpPr/>
            <p:nvPr/>
          </p:nvSpPr>
          <p:spPr>
            <a:xfrm>
              <a:off x="7727480" y="3747033"/>
              <a:ext cx="3255830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330118" y="3360665"/>
              <a:ext cx="2050552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3FB793"/>
                  </a:solidFill>
                  <a:cs typeface="+mn-ea"/>
                  <a:sym typeface="+mn-lt"/>
                </a:rPr>
                <a:t>现状发展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70535" y="4777753"/>
            <a:ext cx="3255830" cy="1138882"/>
            <a:chOff x="7727480" y="3360665"/>
            <a:chExt cx="3255830" cy="1138882"/>
          </a:xfrm>
        </p:grpSpPr>
        <p:sp>
          <p:nvSpPr>
            <p:cNvPr id="45" name="矩形 44"/>
            <p:cNvSpPr/>
            <p:nvPr/>
          </p:nvSpPr>
          <p:spPr>
            <a:xfrm>
              <a:off x="7727480" y="3747033"/>
              <a:ext cx="3255830" cy="7525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330118" y="3360665"/>
              <a:ext cx="2050552" cy="43037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3FB793"/>
                  </a:solidFill>
                  <a:cs typeface="+mn-ea"/>
                  <a:sym typeface="+mn-lt"/>
                </a:rPr>
                <a:t>现状发展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34939" y="2287273"/>
            <a:ext cx="2132296" cy="2132296"/>
            <a:chOff x="5044366" y="2061029"/>
            <a:chExt cx="2132296" cy="2132296"/>
          </a:xfrm>
        </p:grpSpPr>
        <p:sp>
          <p:nvSpPr>
            <p:cNvPr id="48" name="椭圆 47"/>
            <p:cNvSpPr/>
            <p:nvPr/>
          </p:nvSpPr>
          <p:spPr>
            <a:xfrm>
              <a:off x="5044366" y="2061029"/>
              <a:ext cx="2132296" cy="2132296"/>
            </a:xfrm>
            <a:prstGeom prst="ellipse">
              <a:avLst/>
            </a:prstGeom>
            <a:solidFill>
              <a:srgbClr val="3FB793"/>
            </a:solidFill>
            <a:ln w="57150">
              <a:gradFill flip="none" rotWithShape="1">
                <a:gsLst>
                  <a:gs pos="0">
                    <a:srgbClr val="E8EAED"/>
                  </a:gs>
                  <a:gs pos="100000">
                    <a:srgbClr val="B7BDC7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25"/>
            <p:cNvSpPr/>
            <p:nvPr/>
          </p:nvSpPr>
          <p:spPr>
            <a:xfrm>
              <a:off x="5718628" y="2770140"/>
              <a:ext cx="783772" cy="714074"/>
            </a:xfrm>
            <a:custGeom>
              <a:avLst/>
              <a:gdLst>
                <a:gd name="connsiteX0" fmla="*/ 138332 w 334963"/>
                <a:gd name="connsiteY0" fmla="*/ 262313 h 305176"/>
                <a:gd name="connsiteX1" fmla="*/ 143587 w 334963"/>
                <a:gd name="connsiteY1" fmla="*/ 267671 h 305176"/>
                <a:gd name="connsiteX2" fmla="*/ 143587 w 334963"/>
                <a:gd name="connsiteY2" fmla="*/ 279726 h 305176"/>
                <a:gd name="connsiteX3" fmla="*/ 169863 w 334963"/>
                <a:gd name="connsiteY3" fmla="*/ 291781 h 305176"/>
                <a:gd name="connsiteX4" fmla="*/ 196139 w 334963"/>
                <a:gd name="connsiteY4" fmla="*/ 279726 h 305176"/>
                <a:gd name="connsiteX5" fmla="*/ 196139 w 334963"/>
                <a:gd name="connsiteY5" fmla="*/ 267671 h 305176"/>
                <a:gd name="connsiteX6" fmla="*/ 201394 w 334963"/>
                <a:gd name="connsiteY6" fmla="*/ 262313 h 305176"/>
                <a:gd name="connsiteX7" fmla="*/ 207963 w 334963"/>
                <a:gd name="connsiteY7" fmla="*/ 267671 h 305176"/>
                <a:gd name="connsiteX8" fmla="*/ 207963 w 334963"/>
                <a:gd name="connsiteY8" fmla="*/ 283745 h 305176"/>
                <a:gd name="connsiteX9" fmla="*/ 204022 w 334963"/>
                <a:gd name="connsiteY9" fmla="*/ 289102 h 305176"/>
                <a:gd name="connsiteX10" fmla="*/ 172491 w 334963"/>
                <a:gd name="connsiteY10" fmla="*/ 303837 h 305176"/>
                <a:gd name="connsiteX11" fmla="*/ 169863 w 334963"/>
                <a:gd name="connsiteY11" fmla="*/ 305176 h 305176"/>
                <a:gd name="connsiteX12" fmla="*/ 167236 w 334963"/>
                <a:gd name="connsiteY12" fmla="*/ 303837 h 305176"/>
                <a:gd name="connsiteX13" fmla="*/ 135705 w 334963"/>
                <a:gd name="connsiteY13" fmla="*/ 289102 h 305176"/>
                <a:gd name="connsiteX14" fmla="*/ 131763 w 334963"/>
                <a:gd name="connsiteY14" fmla="*/ 283745 h 305176"/>
                <a:gd name="connsiteX15" fmla="*/ 131763 w 334963"/>
                <a:gd name="connsiteY15" fmla="*/ 267671 h 305176"/>
                <a:gd name="connsiteX16" fmla="*/ 138332 w 334963"/>
                <a:gd name="connsiteY16" fmla="*/ 262313 h 305176"/>
                <a:gd name="connsiteX17" fmla="*/ 128043 w 334963"/>
                <a:gd name="connsiteY17" fmla="*/ 230563 h 305176"/>
                <a:gd name="connsiteX18" fmla="*/ 125413 w 334963"/>
                <a:gd name="connsiteY18" fmla="*/ 233341 h 305176"/>
                <a:gd name="connsiteX19" fmla="*/ 125413 w 334963"/>
                <a:gd name="connsiteY19" fmla="*/ 238898 h 305176"/>
                <a:gd name="connsiteX20" fmla="*/ 128043 w 334963"/>
                <a:gd name="connsiteY20" fmla="*/ 241676 h 305176"/>
                <a:gd name="connsiteX21" fmla="*/ 206922 w 334963"/>
                <a:gd name="connsiteY21" fmla="*/ 241676 h 305176"/>
                <a:gd name="connsiteX22" fmla="*/ 209551 w 334963"/>
                <a:gd name="connsiteY22" fmla="*/ 238898 h 305176"/>
                <a:gd name="connsiteX23" fmla="*/ 209551 w 334963"/>
                <a:gd name="connsiteY23" fmla="*/ 233341 h 305176"/>
                <a:gd name="connsiteX24" fmla="*/ 206922 w 334963"/>
                <a:gd name="connsiteY24" fmla="*/ 230563 h 305176"/>
                <a:gd name="connsiteX25" fmla="*/ 128043 w 334963"/>
                <a:gd name="connsiteY25" fmla="*/ 230563 h 305176"/>
                <a:gd name="connsiteX26" fmla="*/ 128781 w 334963"/>
                <a:gd name="connsiteY26" fmla="*/ 219451 h 305176"/>
                <a:gd name="connsiteX27" fmla="*/ 207769 w 334963"/>
                <a:gd name="connsiteY27" fmla="*/ 219451 h 305176"/>
                <a:gd name="connsiteX28" fmla="*/ 222250 w 334963"/>
                <a:gd name="connsiteY28" fmla="*/ 233556 h 305176"/>
                <a:gd name="connsiteX29" fmla="*/ 222250 w 334963"/>
                <a:gd name="connsiteY29" fmla="*/ 238684 h 305176"/>
                <a:gd name="connsiteX30" fmla="*/ 207769 w 334963"/>
                <a:gd name="connsiteY30" fmla="*/ 252789 h 305176"/>
                <a:gd name="connsiteX31" fmla="*/ 128781 w 334963"/>
                <a:gd name="connsiteY31" fmla="*/ 252789 h 305176"/>
                <a:gd name="connsiteX32" fmla="*/ 114300 w 334963"/>
                <a:gd name="connsiteY32" fmla="*/ 238684 h 305176"/>
                <a:gd name="connsiteX33" fmla="*/ 114300 w 334963"/>
                <a:gd name="connsiteY33" fmla="*/ 233556 h 305176"/>
                <a:gd name="connsiteX34" fmla="*/ 128781 w 334963"/>
                <a:gd name="connsiteY34" fmla="*/ 219451 h 305176"/>
                <a:gd name="connsiteX35" fmla="*/ 266120 w 334963"/>
                <a:gd name="connsiteY35" fmla="*/ 168353 h 305176"/>
                <a:gd name="connsiteX36" fmla="*/ 305614 w 334963"/>
                <a:gd name="connsiteY36" fmla="*/ 198019 h 305176"/>
                <a:gd name="connsiteX37" fmla="*/ 306930 w 334963"/>
                <a:gd name="connsiteY37" fmla="*/ 205758 h 305176"/>
                <a:gd name="connsiteX38" fmla="*/ 301664 w 334963"/>
                <a:gd name="connsiteY38" fmla="*/ 208338 h 305176"/>
                <a:gd name="connsiteX39" fmla="*/ 299032 w 334963"/>
                <a:gd name="connsiteY39" fmla="*/ 207048 h 305176"/>
                <a:gd name="connsiteX40" fmla="*/ 259538 w 334963"/>
                <a:gd name="connsiteY40" fmla="*/ 178672 h 305176"/>
                <a:gd name="connsiteX41" fmla="*/ 258221 w 334963"/>
                <a:gd name="connsiteY41" fmla="*/ 169643 h 305176"/>
                <a:gd name="connsiteX42" fmla="*/ 266120 w 334963"/>
                <a:gd name="connsiteY42" fmla="*/ 168353 h 305176"/>
                <a:gd name="connsiteX43" fmla="*/ 75093 w 334963"/>
                <a:gd name="connsiteY43" fmla="*/ 166503 h 305176"/>
                <a:gd name="connsiteX44" fmla="*/ 83067 w 334963"/>
                <a:gd name="connsiteY44" fmla="*/ 167810 h 305176"/>
                <a:gd name="connsiteX45" fmla="*/ 81738 w 334963"/>
                <a:gd name="connsiteY45" fmla="*/ 175654 h 305176"/>
                <a:gd name="connsiteX46" fmla="*/ 39208 w 334963"/>
                <a:gd name="connsiteY46" fmla="*/ 207031 h 305176"/>
                <a:gd name="connsiteX47" fmla="*/ 35221 w 334963"/>
                <a:gd name="connsiteY47" fmla="*/ 208338 h 305176"/>
                <a:gd name="connsiteX48" fmla="*/ 31233 w 334963"/>
                <a:gd name="connsiteY48" fmla="*/ 205723 h 305176"/>
                <a:gd name="connsiteX49" fmla="*/ 32562 w 334963"/>
                <a:gd name="connsiteY49" fmla="*/ 197879 h 305176"/>
                <a:gd name="connsiteX50" fmla="*/ 75093 w 334963"/>
                <a:gd name="connsiteY50" fmla="*/ 166503 h 305176"/>
                <a:gd name="connsiteX51" fmla="*/ 284569 w 334963"/>
                <a:gd name="connsiteY51" fmla="*/ 98801 h 305176"/>
                <a:gd name="connsiteX52" fmla="*/ 329795 w 334963"/>
                <a:gd name="connsiteY52" fmla="*/ 98801 h 305176"/>
                <a:gd name="connsiteX53" fmla="*/ 334963 w 334963"/>
                <a:gd name="connsiteY53" fmla="*/ 104975 h 305176"/>
                <a:gd name="connsiteX54" fmla="*/ 329795 w 334963"/>
                <a:gd name="connsiteY54" fmla="*/ 109914 h 305176"/>
                <a:gd name="connsiteX55" fmla="*/ 284569 w 334963"/>
                <a:gd name="connsiteY55" fmla="*/ 109914 h 305176"/>
                <a:gd name="connsiteX56" fmla="*/ 279400 w 334963"/>
                <a:gd name="connsiteY56" fmla="*/ 104975 h 305176"/>
                <a:gd name="connsiteX57" fmla="*/ 284569 w 334963"/>
                <a:gd name="connsiteY57" fmla="*/ 98801 h 305176"/>
                <a:gd name="connsiteX58" fmla="*/ 5340 w 334963"/>
                <a:gd name="connsiteY58" fmla="*/ 98801 h 305176"/>
                <a:gd name="connsiteX59" fmla="*/ 53398 w 334963"/>
                <a:gd name="connsiteY59" fmla="*/ 98801 h 305176"/>
                <a:gd name="connsiteX60" fmla="*/ 58738 w 334963"/>
                <a:gd name="connsiteY60" fmla="*/ 104975 h 305176"/>
                <a:gd name="connsiteX61" fmla="*/ 53398 w 334963"/>
                <a:gd name="connsiteY61" fmla="*/ 109914 h 305176"/>
                <a:gd name="connsiteX62" fmla="*/ 5340 w 334963"/>
                <a:gd name="connsiteY62" fmla="*/ 109914 h 305176"/>
                <a:gd name="connsiteX63" fmla="*/ 0 w 334963"/>
                <a:gd name="connsiteY63" fmla="*/ 104975 h 305176"/>
                <a:gd name="connsiteX64" fmla="*/ 5340 w 334963"/>
                <a:gd name="connsiteY64" fmla="*/ 98801 h 305176"/>
                <a:gd name="connsiteX65" fmla="*/ 164887 w 334963"/>
                <a:gd name="connsiteY65" fmla="*/ 36888 h 305176"/>
                <a:gd name="connsiteX66" fmla="*/ 171451 w 334963"/>
                <a:gd name="connsiteY66" fmla="*/ 43604 h 305176"/>
                <a:gd name="connsiteX67" fmla="*/ 164887 w 334963"/>
                <a:gd name="connsiteY67" fmla="*/ 48977 h 305176"/>
                <a:gd name="connsiteX68" fmla="*/ 115003 w 334963"/>
                <a:gd name="connsiteY68" fmla="*/ 100022 h 305176"/>
                <a:gd name="connsiteX69" fmla="*/ 109752 w 334963"/>
                <a:gd name="connsiteY69" fmla="*/ 106738 h 305176"/>
                <a:gd name="connsiteX70" fmla="*/ 103188 w 334963"/>
                <a:gd name="connsiteY70" fmla="*/ 100022 h 305176"/>
                <a:gd name="connsiteX71" fmla="*/ 164887 w 334963"/>
                <a:gd name="connsiteY71" fmla="*/ 36888 h 305176"/>
                <a:gd name="connsiteX72" fmla="*/ 169069 w 334963"/>
                <a:gd name="connsiteY72" fmla="*/ 9901 h 305176"/>
                <a:gd name="connsiteX73" fmla="*/ 258763 w 334963"/>
                <a:gd name="connsiteY73" fmla="*/ 99286 h 305176"/>
                <a:gd name="connsiteX74" fmla="*/ 240297 w 334963"/>
                <a:gd name="connsiteY74" fmla="*/ 154495 h 305176"/>
                <a:gd name="connsiteX75" fmla="*/ 221830 w 334963"/>
                <a:gd name="connsiteY75" fmla="*/ 208389 h 305176"/>
                <a:gd name="connsiteX76" fmla="*/ 217873 w 334963"/>
                <a:gd name="connsiteY76" fmla="*/ 214962 h 305176"/>
                <a:gd name="connsiteX77" fmla="*/ 211278 w 334963"/>
                <a:gd name="connsiteY77" fmla="*/ 212333 h 305176"/>
                <a:gd name="connsiteX78" fmla="*/ 231064 w 334963"/>
                <a:gd name="connsiteY78" fmla="*/ 147923 h 305176"/>
                <a:gd name="connsiteX79" fmla="*/ 248211 w 334963"/>
                <a:gd name="connsiteY79" fmla="*/ 99286 h 305176"/>
                <a:gd name="connsiteX80" fmla="*/ 169069 w 334963"/>
                <a:gd name="connsiteY80" fmla="*/ 21731 h 305176"/>
                <a:gd name="connsiteX81" fmla="*/ 89927 w 334963"/>
                <a:gd name="connsiteY81" fmla="*/ 99286 h 305176"/>
                <a:gd name="connsiteX82" fmla="*/ 107075 w 334963"/>
                <a:gd name="connsiteY82" fmla="*/ 146608 h 305176"/>
                <a:gd name="connsiteX83" fmla="*/ 107075 w 334963"/>
                <a:gd name="connsiteY83" fmla="*/ 147923 h 305176"/>
                <a:gd name="connsiteX84" fmla="*/ 128179 w 334963"/>
                <a:gd name="connsiteY84" fmla="*/ 212333 h 305176"/>
                <a:gd name="connsiteX85" fmla="*/ 122903 w 334963"/>
                <a:gd name="connsiteY85" fmla="*/ 216276 h 305176"/>
                <a:gd name="connsiteX86" fmla="*/ 120265 w 334963"/>
                <a:gd name="connsiteY86" fmla="*/ 214962 h 305176"/>
                <a:gd name="connsiteX87" fmla="*/ 117627 w 334963"/>
                <a:gd name="connsiteY87" fmla="*/ 207075 h 305176"/>
                <a:gd name="connsiteX88" fmla="*/ 97842 w 334963"/>
                <a:gd name="connsiteY88" fmla="*/ 154495 h 305176"/>
                <a:gd name="connsiteX89" fmla="*/ 79375 w 334963"/>
                <a:gd name="connsiteY89" fmla="*/ 99286 h 305176"/>
                <a:gd name="connsiteX90" fmla="*/ 169069 w 334963"/>
                <a:gd name="connsiteY90" fmla="*/ 9901 h 305176"/>
                <a:gd name="connsiteX91" fmla="*/ 39107 w 334963"/>
                <a:gd name="connsiteY91" fmla="*/ 1482 h 305176"/>
                <a:gd name="connsiteX92" fmla="*/ 79917 w 334963"/>
                <a:gd name="connsiteY92" fmla="*/ 31115 h 305176"/>
                <a:gd name="connsiteX93" fmla="*/ 81234 w 334963"/>
                <a:gd name="connsiteY93" fmla="*/ 40544 h 305176"/>
                <a:gd name="connsiteX94" fmla="*/ 75968 w 334963"/>
                <a:gd name="connsiteY94" fmla="*/ 43238 h 305176"/>
                <a:gd name="connsiteX95" fmla="*/ 72019 w 334963"/>
                <a:gd name="connsiteY95" fmla="*/ 41891 h 305176"/>
                <a:gd name="connsiteX96" fmla="*/ 32525 w 334963"/>
                <a:gd name="connsiteY96" fmla="*/ 10911 h 305176"/>
                <a:gd name="connsiteX97" fmla="*/ 31208 w 334963"/>
                <a:gd name="connsiteY97" fmla="*/ 2829 h 305176"/>
                <a:gd name="connsiteX98" fmla="*/ 39107 w 334963"/>
                <a:gd name="connsiteY98" fmla="*/ 1482 h 305176"/>
                <a:gd name="connsiteX99" fmla="*/ 299086 w 334963"/>
                <a:gd name="connsiteY99" fmla="*/ 1451 h 305176"/>
                <a:gd name="connsiteX100" fmla="*/ 306944 w 334963"/>
                <a:gd name="connsiteY100" fmla="*/ 2782 h 305176"/>
                <a:gd name="connsiteX101" fmla="*/ 305634 w 334963"/>
                <a:gd name="connsiteY101" fmla="*/ 10771 h 305176"/>
                <a:gd name="connsiteX102" fmla="*/ 267653 w 334963"/>
                <a:gd name="connsiteY102" fmla="*/ 38732 h 305176"/>
                <a:gd name="connsiteX103" fmla="*/ 265033 w 334963"/>
                <a:gd name="connsiteY103" fmla="*/ 40063 h 305176"/>
                <a:gd name="connsiteX104" fmla="*/ 259795 w 334963"/>
                <a:gd name="connsiteY104" fmla="*/ 37400 h 305176"/>
                <a:gd name="connsiteX105" fmla="*/ 261104 w 334963"/>
                <a:gd name="connsiteY105" fmla="*/ 29411 h 30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34963" h="305176">
                  <a:moveTo>
                    <a:pt x="138332" y="262313"/>
                  </a:moveTo>
                  <a:cubicBezTo>
                    <a:pt x="140960" y="262313"/>
                    <a:pt x="143587" y="264992"/>
                    <a:pt x="143587" y="267671"/>
                  </a:cubicBezTo>
                  <a:cubicBezTo>
                    <a:pt x="143587" y="267671"/>
                    <a:pt x="143587" y="267671"/>
                    <a:pt x="143587" y="279726"/>
                  </a:cubicBezTo>
                  <a:cubicBezTo>
                    <a:pt x="143587" y="279726"/>
                    <a:pt x="143587" y="279726"/>
                    <a:pt x="169863" y="291781"/>
                  </a:cubicBezTo>
                  <a:cubicBezTo>
                    <a:pt x="169863" y="291781"/>
                    <a:pt x="169863" y="291781"/>
                    <a:pt x="196139" y="279726"/>
                  </a:cubicBezTo>
                  <a:cubicBezTo>
                    <a:pt x="196139" y="279726"/>
                    <a:pt x="196139" y="279726"/>
                    <a:pt x="196139" y="267671"/>
                  </a:cubicBezTo>
                  <a:cubicBezTo>
                    <a:pt x="196139" y="264992"/>
                    <a:pt x="198767" y="262313"/>
                    <a:pt x="201394" y="262313"/>
                  </a:cubicBezTo>
                  <a:cubicBezTo>
                    <a:pt x="205336" y="262313"/>
                    <a:pt x="207963" y="264992"/>
                    <a:pt x="207963" y="267671"/>
                  </a:cubicBezTo>
                  <a:cubicBezTo>
                    <a:pt x="207963" y="267671"/>
                    <a:pt x="207963" y="267671"/>
                    <a:pt x="207963" y="283745"/>
                  </a:cubicBezTo>
                  <a:cubicBezTo>
                    <a:pt x="207963" y="285084"/>
                    <a:pt x="206649" y="287763"/>
                    <a:pt x="204022" y="289102"/>
                  </a:cubicBezTo>
                  <a:cubicBezTo>
                    <a:pt x="204022" y="289102"/>
                    <a:pt x="204022" y="289102"/>
                    <a:pt x="172491" y="303837"/>
                  </a:cubicBezTo>
                  <a:cubicBezTo>
                    <a:pt x="171177" y="303837"/>
                    <a:pt x="171177" y="305176"/>
                    <a:pt x="169863" y="305176"/>
                  </a:cubicBezTo>
                  <a:cubicBezTo>
                    <a:pt x="168549" y="305176"/>
                    <a:pt x="168549" y="303837"/>
                    <a:pt x="167236" y="303837"/>
                  </a:cubicBezTo>
                  <a:cubicBezTo>
                    <a:pt x="167236" y="303837"/>
                    <a:pt x="167236" y="303837"/>
                    <a:pt x="135705" y="289102"/>
                  </a:cubicBezTo>
                  <a:cubicBezTo>
                    <a:pt x="133077" y="287763"/>
                    <a:pt x="131763" y="286423"/>
                    <a:pt x="131763" y="283745"/>
                  </a:cubicBezTo>
                  <a:cubicBezTo>
                    <a:pt x="131763" y="283745"/>
                    <a:pt x="131763" y="283745"/>
                    <a:pt x="131763" y="267671"/>
                  </a:cubicBezTo>
                  <a:cubicBezTo>
                    <a:pt x="131763" y="264992"/>
                    <a:pt x="134391" y="262313"/>
                    <a:pt x="138332" y="262313"/>
                  </a:cubicBezTo>
                  <a:close/>
                  <a:moveTo>
                    <a:pt x="128043" y="230563"/>
                  </a:moveTo>
                  <a:cubicBezTo>
                    <a:pt x="126728" y="230563"/>
                    <a:pt x="125413" y="231952"/>
                    <a:pt x="125413" y="233341"/>
                  </a:cubicBezTo>
                  <a:cubicBezTo>
                    <a:pt x="125413" y="233341"/>
                    <a:pt x="125413" y="233341"/>
                    <a:pt x="125413" y="238898"/>
                  </a:cubicBezTo>
                  <a:cubicBezTo>
                    <a:pt x="125413" y="240287"/>
                    <a:pt x="126728" y="241676"/>
                    <a:pt x="128043" y="241676"/>
                  </a:cubicBezTo>
                  <a:cubicBezTo>
                    <a:pt x="128043" y="241676"/>
                    <a:pt x="128043" y="241676"/>
                    <a:pt x="206922" y="241676"/>
                  </a:cubicBezTo>
                  <a:cubicBezTo>
                    <a:pt x="208237" y="241676"/>
                    <a:pt x="209551" y="240287"/>
                    <a:pt x="209551" y="238898"/>
                  </a:cubicBezTo>
                  <a:cubicBezTo>
                    <a:pt x="209551" y="238898"/>
                    <a:pt x="209551" y="238898"/>
                    <a:pt x="209551" y="233341"/>
                  </a:cubicBezTo>
                  <a:cubicBezTo>
                    <a:pt x="209551" y="231952"/>
                    <a:pt x="208237" y="230563"/>
                    <a:pt x="206922" y="230563"/>
                  </a:cubicBezTo>
                  <a:cubicBezTo>
                    <a:pt x="206922" y="230563"/>
                    <a:pt x="206922" y="230563"/>
                    <a:pt x="128043" y="230563"/>
                  </a:cubicBezTo>
                  <a:close/>
                  <a:moveTo>
                    <a:pt x="128781" y="219451"/>
                  </a:moveTo>
                  <a:cubicBezTo>
                    <a:pt x="128781" y="219451"/>
                    <a:pt x="128781" y="219451"/>
                    <a:pt x="207769" y="219451"/>
                  </a:cubicBezTo>
                  <a:cubicBezTo>
                    <a:pt x="215668" y="219451"/>
                    <a:pt x="222250" y="225862"/>
                    <a:pt x="222250" y="233556"/>
                  </a:cubicBezTo>
                  <a:cubicBezTo>
                    <a:pt x="222250" y="233556"/>
                    <a:pt x="222250" y="233556"/>
                    <a:pt x="222250" y="238684"/>
                  </a:cubicBezTo>
                  <a:cubicBezTo>
                    <a:pt x="222250" y="246378"/>
                    <a:pt x="215668" y="252789"/>
                    <a:pt x="207769" y="252789"/>
                  </a:cubicBezTo>
                  <a:cubicBezTo>
                    <a:pt x="207769" y="252789"/>
                    <a:pt x="207769" y="252789"/>
                    <a:pt x="128781" y="252789"/>
                  </a:cubicBezTo>
                  <a:cubicBezTo>
                    <a:pt x="120883" y="252789"/>
                    <a:pt x="114300" y="246378"/>
                    <a:pt x="114300" y="238684"/>
                  </a:cubicBezTo>
                  <a:cubicBezTo>
                    <a:pt x="114300" y="238684"/>
                    <a:pt x="114300" y="238684"/>
                    <a:pt x="114300" y="233556"/>
                  </a:cubicBezTo>
                  <a:cubicBezTo>
                    <a:pt x="114300" y="225862"/>
                    <a:pt x="120883" y="219451"/>
                    <a:pt x="128781" y="219451"/>
                  </a:cubicBezTo>
                  <a:close/>
                  <a:moveTo>
                    <a:pt x="266120" y="168353"/>
                  </a:moveTo>
                  <a:cubicBezTo>
                    <a:pt x="266120" y="168353"/>
                    <a:pt x="266120" y="168353"/>
                    <a:pt x="305614" y="198019"/>
                  </a:cubicBezTo>
                  <a:cubicBezTo>
                    <a:pt x="308247" y="199309"/>
                    <a:pt x="309563" y="203179"/>
                    <a:pt x="306930" y="205758"/>
                  </a:cubicBezTo>
                  <a:cubicBezTo>
                    <a:pt x="305614" y="207048"/>
                    <a:pt x="304297" y="208338"/>
                    <a:pt x="301664" y="208338"/>
                  </a:cubicBezTo>
                  <a:cubicBezTo>
                    <a:pt x="301664" y="208338"/>
                    <a:pt x="300348" y="208338"/>
                    <a:pt x="299032" y="207048"/>
                  </a:cubicBezTo>
                  <a:cubicBezTo>
                    <a:pt x="299032" y="207048"/>
                    <a:pt x="299032" y="207048"/>
                    <a:pt x="259538" y="178672"/>
                  </a:cubicBezTo>
                  <a:cubicBezTo>
                    <a:pt x="256905" y="176092"/>
                    <a:pt x="255588" y="172222"/>
                    <a:pt x="258221" y="169643"/>
                  </a:cubicBezTo>
                  <a:cubicBezTo>
                    <a:pt x="259538" y="167063"/>
                    <a:pt x="263487" y="167063"/>
                    <a:pt x="266120" y="168353"/>
                  </a:cubicBezTo>
                  <a:close/>
                  <a:moveTo>
                    <a:pt x="75093" y="166503"/>
                  </a:moveTo>
                  <a:cubicBezTo>
                    <a:pt x="77751" y="163888"/>
                    <a:pt x="81738" y="165195"/>
                    <a:pt x="83067" y="167810"/>
                  </a:cubicBezTo>
                  <a:cubicBezTo>
                    <a:pt x="85725" y="170425"/>
                    <a:pt x="84396" y="174347"/>
                    <a:pt x="81738" y="175654"/>
                  </a:cubicBezTo>
                  <a:cubicBezTo>
                    <a:pt x="81738" y="175654"/>
                    <a:pt x="81738" y="175654"/>
                    <a:pt x="39208" y="207031"/>
                  </a:cubicBezTo>
                  <a:cubicBezTo>
                    <a:pt x="37879" y="208338"/>
                    <a:pt x="36550" y="208338"/>
                    <a:pt x="35221" y="208338"/>
                  </a:cubicBezTo>
                  <a:cubicBezTo>
                    <a:pt x="33892" y="208338"/>
                    <a:pt x="31233" y="207031"/>
                    <a:pt x="31233" y="205723"/>
                  </a:cubicBezTo>
                  <a:cubicBezTo>
                    <a:pt x="28575" y="203109"/>
                    <a:pt x="29904" y="199187"/>
                    <a:pt x="32562" y="197879"/>
                  </a:cubicBezTo>
                  <a:cubicBezTo>
                    <a:pt x="32562" y="197879"/>
                    <a:pt x="32562" y="197879"/>
                    <a:pt x="75093" y="166503"/>
                  </a:cubicBezTo>
                  <a:close/>
                  <a:moveTo>
                    <a:pt x="284569" y="98801"/>
                  </a:moveTo>
                  <a:cubicBezTo>
                    <a:pt x="284569" y="98801"/>
                    <a:pt x="284569" y="98801"/>
                    <a:pt x="329795" y="98801"/>
                  </a:cubicBezTo>
                  <a:cubicBezTo>
                    <a:pt x="332379" y="98801"/>
                    <a:pt x="334963" y="101271"/>
                    <a:pt x="334963" y="104975"/>
                  </a:cubicBezTo>
                  <a:cubicBezTo>
                    <a:pt x="334963" y="107444"/>
                    <a:pt x="332379" y="109914"/>
                    <a:pt x="329795" y="109914"/>
                  </a:cubicBezTo>
                  <a:cubicBezTo>
                    <a:pt x="329795" y="109914"/>
                    <a:pt x="329795" y="109914"/>
                    <a:pt x="284569" y="109914"/>
                  </a:cubicBezTo>
                  <a:cubicBezTo>
                    <a:pt x="281985" y="109914"/>
                    <a:pt x="279400" y="107444"/>
                    <a:pt x="279400" y="104975"/>
                  </a:cubicBezTo>
                  <a:cubicBezTo>
                    <a:pt x="279400" y="101271"/>
                    <a:pt x="281985" y="98801"/>
                    <a:pt x="284569" y="98801"/>
                  </a:cubicBezTo>
                  <a:close/>
                  <a:moveTo>
                    <a:pt x="5340" y="98801"/>
                  </a:moveTo>
                  <a:cubicBezTo>
                    <a:pt x="5340" y="98801"/>
                    <a:pt x="5340" y="98801"/>
                    <a:pt x="53398" y="98801"/>
                  </a:cubicBezTo>
                  <a:cubicBezTo>
                    <a:pt x="56068" y="98801"/>
                    <a:pt x="58738" y="101271"/>
                    <a:pt x="58738" y="104975"/>
                  </a:cubicBezTo>
                  <a:cubicBezTo>
                    <a:pt x="58738" y="107444"/>
                    <a:pt x="56068" y="109914"/>
                    <a:pt x="53398" y="109914"/>
                  </a:cubicBezTo>
                  <a:cubicBezTo>
                    <a:pt x="53398" y="109914"/>
                    <a:pt x="53398" y="109914"/>
                    <a:pt x="5340" y="109914"/>
                  </a:cubicBezTo>
                  <a:cubicBezTo>
                    <a:pt x="2670" y="109914"/>
                    <a:pt x="0" y="107444"/>
                    <a:pt x="0" y="104975"/>
                  </a:cubicBezTo>
                  <a:cubicBezTo>
                    <a:pt x="0" y="101271"/>
                    <a:pt x="2670" y="98801"/>
                    <a:pt x="5340" y="98801"/>
                  </a:cubicBezTo>
                  <a:close/>
                  <a:moveTo>
                    <a:pt x="164887" y="36888"/>
                  </a:moveTo>
                  <a:cubicBezTo>
                    <a:pt x="168826" y="36888"/>
                    <a:pt x="171451" y="40918"/>
                    <a:pt x="171451" y="43604"/>
                  </a:cubicBezTo>
                  <a:cubicBezTo>
                    <a:pt x="171451" y="46291"/>
                    <a:pt x="168826" y="48977"/>
                    <a:pt x="164887" y="48977"/>
                  </a:cubicBezTo>
                  <a:cubicBezTo>
                    <a:pt x="137320" y="48977"/>
                    <a:pt x="115003" y="71813"/>
                    <a:pt x="115003" y="100022"/>
                  </a:cubicBezTo>
                  <a:cubicBezTo>
                    <a:pt x="115003" y="104051"/>
                    <a:pt x="112377" y="106738"/>
                    <a:pt x="109752" y="106738"/>
                  </a:cubicBezTo>
                  <a:cubicBezTo>
                    <a:pt x="105814" y="106738"/>
                    <a:pt x="103188" y="104051"/>
                    <a:pt x="103188" y="100022"/>
                  </a:cubicBezTo>
                  <a:cubicBezTo>
                    <a:pt x="103188" y="65097"/>
                    <a:pt x="130756" y="36888"/>
                    <a:pt x="164887" y="36888"/>
                  </a:cubicBezTo>
                  <a:close/>
                  <a:moveTo>
                    <a:pt x="169069" y="9901"/>
                  </a:moveTo>
                  <a:cubicBezTo>
                    <a:pt x="219192" y="9901"/>
                    <a:pt x="258763" y="50650"/>
                    <a:pt x="258763" y="99286"/>
                  </a:cubicBezTo>
                  <a:cubicBezTo>
                    <a:pt x="258763" y="120318"/>
                    <a:pt x="253487" y="138721"/>
                    <a:pt x="240297" y="154495"/>
                  </a:cubicBezTo>
                  <a:cubicBezTo>
                    <a:pt x="215235" y="189986"/>
                    <a:pt x="221830" y="207075"/>
                    <a:pt x="221830" y="208389"/>
                  </a:cubicBezTo>
                  <a:cubicBezTo>
                    <a:pt x="223149" y="211018"/>
                    <a:pt x="221830" y="213647"/>
                    <a:pt x="217873" y="214962"/>
                  </a:cubicBezTo>
                  <a:cubicBezTo>
                    <a:pt x="215235" y="216276"/>
                    <a:pt x="212597" y="214962"/>
                    <a:pt x="211278" y="212333"/>
                  </a:cubicBezTo>
                  <a:cubicBezTo>
                    <a:pt x="209959" y="211018"/>
                    <a:pt x="200726" y="188672"/>
                    <a:pt x="231064" y="147923"/>
                  </a:cubicBezTo>
                  <a:cubicBezTo>
                    <a:pt x="241616" y="133463"/>
                    <a:pt x="248211" y="117689"/>
                    <a:pt x="248211" y="99286"/>
                  </a:cubicBezTo>
                  <a:cubicBezTo>
                    <a:pt x="248211" y="55908"/>
                    <a:pt x="212597" y="21731"/>
                    <a:pt x="169069" y="21731"/>
                  </a:cubicBezTo>
                  <a:cubicBezTo>
                    <a:pt x="125541" y="21731"/>
                    <a:pt x="89927" y="55908"/>
                    <a:pt x="89927" y="99286"/>
                  </a:cubicBezTo>
                  <a:cubicBezTo>
                    <a:pt x="89927" y="116375"/>
                    <a:pt x="96523" y="133463"/>
                    <a:pt x="107075" y="146608"/>
                  </a:cubicBezTo>
                  <a:cubicBezTo>
                    <a:pt x="107075" y="147923"/>
                    <a:pt x="107075" y="147923"/>
                    <a:pt x="107075" y="147923"/>
                  </a:cubicBezTo>
                  <a:cubicBezTo>
                    <a:pt x="137413" y="189986"/>
                    <a:pt x="129498" y="211018"/>
                    <a:pt x="128179" y="212333"/>
                  </a:cubicBezTo>
                  <a:cubicBezTo>
                    <a:pt x="126860" y="214962"/>
                    <a:pt x="124222" y="216276"/>
                    <a:pt x="122903" y="216276"/>
                  </a:cubicBezTo>
                  <a:cubicBezTo>
                    <a:pt x="121584" y="216276"/>
                    <a:pt x="120265" y="216276"/>
                    <a:pt x="120265" y="214962"/>
                  </a:cubicBezTo>
                  <a:cubicBezTo>
                    <a:pt x="117627" y="213647"/>
                    <a:pt x="116308" y="211018"/>
                    <a:pt x="117627" y="207075"/>
                  </a:cubicBezTo>
                  <a:cubicBezTo>
                    <a:pt x="117627" y="207075"/>
                    <a:pt x="124222" y="191301"/>
                    <a:pt x="97842" y="154495"/>
                  </a:cubicBezTo>
                  <a:cubicBezTo>
                    <a:pt x="84651" y="138721"/>
                    <a:pt x="79375" y="120318"/>
                    <a:pt x="79375" y="99286"/>
                  </a:cubicBezTo>
                  <a:cubicBezTo>
                    <a:pt x="79375" y="50650"/>
                    <a:pt x="118946" y="9901"/>
                    <a:pt x="169069" y="9901"/>
                  </a:cubicBezTo>
                  <a:close/>
                  <a:moveTo>
                    <a:pt x="39107" y="1482"/>
                  </a:moveTo>
                  <a:cubicBezTo>
                    <a:pt x="39107" y="1482"/>
                    <a:pt x="39107" y="1482"/>
                    <a:pt x="79917" y="31115"/>
                  </a:cubicBezTo>
                  <a:cubicBezTo>
                    <a:pt x="82550" y="33809"/>
                    <a:pt x="82550" y="37850"/>
                    <a:pt x="81234" y="40544"/>
                  </a:cubicBezTo>
                  <a:cubicBezTo>
                    <a:pt x="79917" y="41891"/>
                    <a:pt x="78601" y="43238"/>
                    <a:pt x="75968" y="43238"/>
                  </a:cubicBezTo>
                  <a:cubicBezTo>
                    <a:pt x="74651" y="43238"/>
                    <a:pt x="73335" y="41891"/>
                    <a:pt x="72019" y="41891"/>
                  </a:cubicBezTo>
                  <a:lnTo>
                    <a:pt x="32525" y="10911"/>
                  </a:lnTo>
                  <a:cubicBezTo>
                    <a:pt x="29892" y="8217"/>
                    <a:pt x="28575" y="5523"/>
                    <a:pt x="31208" y="2829"/>
                  </a:cubicBezTo>
                  <a:cubicBezTo>
                    <a:pt x="32525" y="135"/>
                    <a:pt x="36474" y="-1212"/>
                    <a:pt x="39107" y="1482"/>
                  </a:cubicBezTo>
                  <a:close/>
                  <a:moveTo>
                    <a:pt x="299086" y="1451"/>
                  </a:moveTo>
                  <a:cubicBezTo>
                    <a:pt x="301705" y="-1212"/>
                    <a:pt x="305634" y="119"/>
                    <a:pt x="306944" y="2782"/>
                  </a:cubicBezTo>
                  <a:cubicBezTo>
                    <a:pt x="309563" y="5445"/>
                    <a:pt x="308254" y="8108"/>
                    <a:pt x="305634" y="10771"/>
                  </a:cubicBezTo>
                  <a:cubicBezTo>
                    <a:pt x="305634" y="10771"/>
                    <a:pt x="305634" y="10771"/>
                    <a:pt x="267653" y="38732"/>
                  </a:cubicBezTo>
                  <a:cubicBezTo>
                    <a:pt x="266343" y="40063"/>
                    <a:pt x="265033" y="40063"/>
                    <a:pt x="265033" y="40063"/>
                  </a:cubicBezTo>
                  <a:cubicBezTo>
                    <a:pt x="262414" y="40063"/>
                    <a:pt x="261104" y="38732"/>
                    <a:pt x="259795" y="37400"/>
                  </a:cubicBezTo>
                  <a:cubicBezTo>
                    <a:pt x="257175" y="34737"/>
                    <a:pt x="258485" y="30743"/>
                    <a:pt x="261104" y="294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三、整体规划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29218" y="2096244"/>
            <a:ext cx="2020013" cy="3756705"/>
            <a:chOff x="1029218" y="2096244"/>
            <a:chExt cx="2020013" cy="3756705"/>
          </a:xfrm>
        </p:grpSpPr>
        <p:sp>
          <p:nvSpPr>
            <p:cNvPr id="7" name="圆角矩形 2"/>
            <p:cNvSpPr/>
            <p:nvPr/>
          </p:nvSpPr>
          <p:spPr>
            <a:xfrm>
              <a:off x="1029218" y="2096244"/>
              <a:ext cx="2020013" cy="3756705"/>
            </a:xfrm>
            <a:custGeom>
              <a:avLst/>
              <a:gdLst/>
              <a:ahLst/>
              <a:cxnLst/>
              <a:rect l="l" t="t" r="r" b="b"/>
              <a:pathLst>
                <a:path w="1138560" h="4101401">
                  <a:moveTo>
                    <a:pt x="0" y="0"/>
                  </a:moveTo>
                  <a:lnTo>
                    <a:pt x="1138560" y="0"/>
                  </a:lnTo>
                  <a:lnTo>
                    <a:pt x="1138560" y="3532121"/>
                  </a:lnTo>
                  <a:cubicBezTo>
                    <a:pt x="1138560" y="3846526"/>
                    <a:pt x="883685" y="4101401"/>
                    <a:pt x="569280" y="4101401"/>
                  </a:cubicBezTo>
                  <a:cubicBezTo>
                    <a:pt x="254875" y="4101401"/>
                    <a:pt x="0" y="3846526"/>
                    <a:pt x="0" y="3532121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>
                <a:defRPr/>
              </a:pPr>
              <a:endParaRPr lang="en-US" sz="244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68"/>
            <p:cNvSpPr>
              <a:spLocks noEditPoints="1"/>
            </p:cNvSpPr>
            <p:nvPr/>
          </p:nvSpPr>
          <p:spPr bwMode="auto">
            <a:xfrm>
              <a:off x="1805875" y="2500987"/>
              <a:ext cx="466700" cy="462458"/>
            </a:xfrm>
            <a:custGeom>
              <a:avLst/>
              <a:gdLst>
                <a:gd name="T0" fmla="*/ 184 w 184"/>
                <a:gd name="T1" fmla="*/ 26 h 183"/>
                <a:gd name="T2" fmla="*/ 176 w 184"/>
                <a:gd name="T3" fmla="*/ 176 h 183"/>
                <a:gd name="T4" fmla="*/ 158 w 184"/>
                <a:gd name="T5" fmla="*/ 183 h 183"/>
                <a:gd name="T6" fmla="*/ 8 w 184"/>
                <a:gd name="T7" fmla="*/ 176 h 183"/>
                <a:gd name="T8" fmla="*/ 0 w 184"/>
                <a:gd name="T9" fmla="*/ 26 h 183"/>
                <a:gd name="T10" fmla="*/ 55 w 184"/>
                <a:gd name="T11" fmla="*/ 95 h 183"/>
                <a:gd name="T12" fmla="*/ 22 w 184"/>
                <a:gd name="T13" fmla="*/ 128 h 183"/>
                <a:gd name="T14" fmla="*/ 55 w 184"/>
                <a:gd name="T15" fmla="*/ 103 h 183"/>
                <a:gd name="T16" fmla="*/ 80 w 184"/>
                <a:gd name="T17" fmla="*/ 128 h 183"/>
                <a:gd name="T18" fmla="*/ 55 w 184"/>
                <a:gd name="T19" fmla="*/ 117 h 183"/>
                <a:gd name="T20" fmla="*/ 44 w 184"/>
                <a:gd name="T21" fmla="*/ 128 h 183"/>
                <a:gd name="T22" fmla="*/ 52 w 184"/>
                <a:gd name="T23" fmla="*/ 128 h 183"/>
                <a:gd name="T24" fmla="*/ 55 w 184"/>
                <a:gd name="T25" fmla="*/ 125 h 183"/>
                <a:gd name="T26" fmla="*/ 129 w 184"/>
                <a:gd name="T27" fmla="*/ 95 h 183"/>
                <a:gd name="T28" fmla="*/ 129 w 184"/>
                <a:gd name="T29" fmla="*/ 162 h 183"/>
                <a:gd name="T30" fmla="*/ 129 w 184"/>
                <a:gd name="T31" fmla="*/ 103 h 183"/>
                <a:gd name="T32" fmla="*/ 129 w 184"/>
                <a:gd name="T33" fmla="*/ 153 h 183"/>
                <a:gd name="T34" fmla="*/ 129 w 184"/>
                <a:gd name="T35" fmla="*/ 103 h 183"/>
                <a:gd name="T36" fmla="*/ 141 w 184"/>
                <a:gd name="T37" fmla="*/ 128 h 183"/>
                <a:gd name="T38" fmla="*/ 129 w 184"/>
                <a:gd name="T39" fmla="*/ 117 h 183"/>
                <a:gd name="T40" fmla="*/ 129 w 184"/>
                <a:gd name="T41" fmla="*/ 132 h 183"/>
                <a:gd name="T42" fmla="*/ 125 w 184"/>
                <a:gd name="T43" fmla="*/ 128 h 183"/>
                <a:gd name="T44" fmla="*/ 129 w 184"/>
                <a:gd name="T45" fmla="*/ 21 h 183"/>
                <a:gd name="T46" fmla="*/ 129 w 184"/>
                <a:gd name="T47" fmla="*/ 88 h 183"/>
                <a:gd name="T48" fmla="*/ 129 w 184"/>
                <a:gd name="T49" fmla="*/ 21 h 183"/>
                <a:gd name="T50" fmla="*/ 104 w 184"/>
                <a:gd name="T51" fmla="*/ 55 h 183"/>
                <a:gd name="T52" fmla="*/ 146 w 184"/>
                <a:gd name="T53" fmla="*/ 37 h 183"/>
                <a:gd name="T54" fmla="*/ 129 w 184"/>
                <a:gd name="T55" fmla="*/ 43 h 183"/>
                <a:gd name="T56" fmla="*/ 117 w 184"/>
                <a:gd name="T57" fmla="*/ 55 h 183"/>
                <a:gd name="T58" fmla="*/ 125 w 184"/>
                <a:gd name="T59" fmla="*/ 55 h 183"/>
                <a:gd name="T60" fmla="*/ 129 w 184"/>
                <a:gd name="T61" fmla="*/ 52 h 183"/>
                <a:gd name="T62" fmla="*/ 55 w 184"/>
                <a:gd name="T63" fmla="*/ 21 h 183"/>
                <a:gd name="T64" fmla="*/ 89 w 184"/>
                <a:gd name="T65" fmla="*/ 55 h 183"/>
                <a:gd name="T66" fmla="*/ 55 w 184"/>
                <a:gd name="T67" fmla="*/ 21 h 183"/>
                <a:gd name="T68" fmla="*/ 30 w 184"/>
                <a:gd name="T69" fmla="*/ 55 h 183"/>
                <a:gd name="T70" fmla="*/ 73 w 184"/>
                <a:gd name="T71" fmla="*/ 37 h 183"/>
                <a:gd name="T72" fmla="*/ 55 w 184"/>
                <a:gd name="T73" fmla="*/ 43 h 183"/>
                <a:gd name="T74" fmla="*/ 44 w 184"/>
                <a:gd name="T75" fmla="*/ 55 h 183"/>
                <a:gd name="T76" fmla="*/ 52 w 184"/>
                <a:gd name="T77" fmla="*/ 55 h 183"/>
                <a:gd name="T78" fmla="*/ 55 w 184"/>
                <a:gd name="T79" fmla="*/ 52 h 183"/>
                <a:gd name="T80" fmla="*/ 158 w 184"/>
                <a:gd name="T81" fmla="*/ 14 h 183"/>
                <a:gd name="T82" fmla="*/ 15 w 184"/>
                <a:gd name="T83" fmla="*/ 158 h 183"/>
                <a:gd name="T84" fmla="*/ 18 w 184"/>
                <a:gd name="T85" fmla="*/ 166 h 183"/>
                <a:gd name="T86" fmla="*/ 166 w 184"/>
                <a:gd name="T87" fmla="*/ 166 h 183"/>
                <a:gd name="T88" fmla="*/ 170 w 184"/>
                <a:gd name="T89" fmla="*/ 15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4" h="183">
                  <a:moveTo>
                    <a:pt x="26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2" y="0"/>
                    <a:pt x="184" y="11"/>
                    <a:pt x="184" y="26"/>
                  </a:cubicBezTo>
                  <a:cubicBezTo>
                    <a:pt x="184" y="158"/>
                    <a:pt x="184" y="158"/>
                    <a:pt x="184" y="158"/>
                  </a:cubicBezTo>
                  <a:cubicBezTo>
                    <a:pt x="184" y="165"/>
                    <a:pt x="181" y="171"/>
                    <a:pt x="176" y="176"/>
                  </a:cubicBezTo>
                  <a:cubicBezTo>
                    <a:pt x="176" y="176"/>
                    <a:pt x="176" y="176"/>
                    <a:pt x="176" y="176"/>
                  </a:cubicBezTo>
                  <a:cubicBezTo>
                    <a:pt x="176" y="176"/>
                    <a:pt x="176" y="176"/>
                    <a:pt x="176" y="176"/>
                  </a:cubicBezTo>
                  <a:cubicBezTo>
                    <a:pt x="176" y="176"/>
                    <a:pt x="176" y="176"/>
                    <a:pt x="176" y="176"/>
                  </a:cubicBezTo>
                  <a:cubicBezTo>
                    <a:pt x="172" y="180"/>
                    <a:pt x="165" y="183"/>
                    <a:pt x="158" y="183"/>
                  </a:cubicBezTo>
                  <a:cubicBezTo>
                    <a:pt x="26" y="183"/>
                    <a:pt x="26" y="183"/>
                    <a:pt x="26" y="183"/>
                  </a:cubicBezTo>
                  <a:cubicBezTo>
                    <a:pt x="19" y="183"/>
                    <a:pt x="12" y="180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3" y="171"/>
                    <a:pt x="0" y="165"/>
                    <a:pt x="0" y="15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lose/>
                  <a:moveTo>
                    <a:pt x="55" y="95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74" y="95"/>
                    <a:pt x="89" y="110"/>
                    <a:pt x="89" y="128"/>
                  </a:cubicBezTo>
                  <a:cubicBezTo>
                    <a:pt x="89" y="147"/>
                    <a:pt x="74" y="162"/>
                    <a:pt x="55" y="162"/>
                  </a:cubicBezTo>
                  <a:cubicBezTo>
                    <a:pt x="37" y="162"/>
                    <a:pt x="22" y="147"/>
                    <a:pt x="22" y="128"/>
                  </a:cubicBezTo>
                  <a:cubicBezTo>
                    <a:pt x="22" y="110"/>
                    <a:pt x="37" y="95"/>
                    <a:pt x="55" y="95"/>
                  </a:cubicBezTo>
                  <a:close/>
                  <a:moveTo>
                    <a:pt x="55" y="103"/>
                  </a:moveTo>
                  <a:cubicBezTo>
                    <a:pt x="55" y="103"/>
                    <a:pt x="55" y="103"/>
                    <a:pt x="55" y="103"/>
                  </a:cubicBezTo>
                  <a:cubicBezTo>
                    <a:pt x="42" y="103"/>
                    <a:pt x="30" y="115"/>
                    <a:pt x="30" y="128"/>
                  </a:cubicBezTo>
                  <a:cubicBezTo>
                    <a:pt x="30" y="142"/>
                    <a:pt x="42" y="153"/>
                    <a:pt x="55" y="153"/>
                  </a:cubicBezTo>
                  <a:cubicBezTo>
                    <a:pt x="69" y="153"/>
                    <a:pt x="80" y="142"/>
                    <a:pt x="80" y="128"/>
                  </a:cubicBezTo>
                  <a:cubicBezTo>
                    <a:pt x="80" y="115"/>
                    <a:pt x="69" y="103"/>
                    <a:pt x="55" y="103"/>
                  </a:cubicBezTo>
                  <a:close/>
                  <a:moveTo>
                    <a:pt x="55" y="117"/>
                  </a:moveTo>
                  <a:cubicBezTo>
                    <a:pt x="55" y="117"/>
                    <a:pt x="55" y="117"/>
                    <a:pt x="55" y="117"/>
                  </a:cubicBezTo>
                  <a:cubicBezTo>
                    <a:pt x="62" y="117"/>
                    <a:pt x="67" y="122"/>
                    <a:pt x="67" y="128"/>
                  </a:cubicBezTo>
                  <a:cubicBezTo>
                    <a:pt x="67" y="135"/>
                    <a:pt x="62" y="140"/>
                    <a:pt x="55" y="140"/>
                  </a:cubicBezTo>
                  <a:cubicBezTo>
                    <a:pt x="49" y="140"/>
                    <a:pt x="44" y="135"/>
                    <a:pt x="44" y="128"/>
                  </a:cubicBezTo>
                  <a:cubicBezTo>
                    <a:pt x="44" y="122"/>
                    <a:pt x="49" y="117"/>
                    <a:pt x="55" y="117"/>
                  </a:cubicBezTo>
                  <a:close/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30"/>
                    <a:pt x="54" y="132"/>
                    <a:pt x="55" y="132"/>
                  </a:cubicBezTo>
                  <a:cubicBezTo>
                    <a:pt x="57" y="132"/>
                    <a:pt x="59" y="130"/>
                    <a:pt x="59" y="128"/>
                  </a:cubicBezTo>
                  <a:cubicBezTo>
                    <a:pt x="59" y="126"/>
                    <a:pt x="57" y="125"/>
                    <a:pt x="55" y="125"/>
                  </a:cubicBezTo>
                  <a:cubicBezTo>
                    <a:pt x="54" y="125"/>
                    <a:pt x="52" y="126"/>
                    <a:pt x="52" y="128"/>
                  </a:cubicBezTo>
                  <a:close/>
                  <a:moveTo>
                    <a:pt x="129" y="95"/>
                  </a:moveTo>
                  <a:cubicBezTo>
                    <a:pt x="129" y="95"/>
                    <a:pt x="129" y="95"/>
                    <a:pt x="129" y="95"/>
                  </a:cubicBezTo>
                  <a:cubicBezTo>
                    <a:pt x="137" y="95"/>
                    <a:pt x="146" y="98"/>
                    <a:pt x="152" y="105"/>
                  </a:cubicBezTo>
                  <a:cubicBezTo>
                    <a:pt x="159" y="111"/>
                    <a:pt x="162" y="120"/>
                    <a:pt x="162" y="128"/>
                  </a:cubicBezTo>
                  <a:cubicBezTo>
                    <a:pt x="162" y="147"/>
                    <a:pt x="147" y="162"/>
                    <a:pt x="129" y="162"/>
                  </a:cubicBezTo>
                  <a:cubicBezTo>
                    <a:pt x="110" y="162"/>
                    <a:pt x="95" y="147"/>
                    <a:pt x="95" y="128"/>
                  </a:cubicBezTo>
                  <a:cubicBezTo>
                    <a:pt x="95" y="110"/>
                    <a:pt x="110" y="95"/>
                    <a:pt x="129" y="95"/>
                  </a:cubicBezTo>
                  <a:close/>
                  <a:moveTo>
                    <a:pt x="129" y="103"/>
                  </a:moveTo>
                  <a:cubicBezTo>
                    <a:pt x="129" y="103"/>
                    <a:pt x="129" y="103"/>
                    <a:pt x="129" y="103"/>
                  </a:cubicBezTo>
                  <a:cubicBezTo>
                    <a:pt x="115" y="103"/>
                    <a:pt x="104" y="115"/>
                    <a:pt x="104" y="128"/>
                  </a:cubicBezTo>
                  <a:cubicBezTo>
                    <a:pt x="104" y="142"/>
                    <a:pt x="115" y="153"/>
                    <a:pt x="129" y="153"/>
                  </a:cubicBezTo>
                  <a:cubicBezTo>
                    <a:pt x="143" y="153"/>
                    <a:pt x="154" y="142"/>
                    <a:pt x="154" y="128"/>
                  </a:cubicBezTo>
                  <a:cubicBezTo>
                    <a:pt x="154" y="122"/>
                    <a:pt x="151" y="116"/>
                    <a:pt x="146" y="111"/>
                  </a:cubicBezTo>
                  <a:cubicBezTo>
                    <a:pt x="142" y="106"/>
                    <a:pt x="135" y="103"/>
                    <a:pt x="129" y="103"/>
                  </a:cubicBezTo>
                  <a:close/>
                  <a:moveTo>
                    <a:pt x="129" y="117"/>
                  </a:moveTo>
                  <a:cubicBezTo>
                    <a:pt x="129" y="117"/>
                    <a:pt x="129" y="117"/>
                    <a:pt x="129" y="117"/>
                  </a:cubicBezTo>
                  <a:cubicBezTo>
                    <a:pt x="135" y="117"/>
                    <a:pt x="141" y="122"/>
                    <a:pt x="141" y="128"/>
                  </a:cubicBezTo>
                  <a:cubicBezTo>
                    <a:pt x="141" y="135"/>
                    <a:pt x="135" y="140"/>
                    <a:pt x="129" y="140"/>
                  </a:cubicBezTo>
                  <a:cubicBezTo>
                    <a:pt x="122" y="140"/>
                    <a:pt x="117" y="135"/>
                    <a:pt x="117" y="128"/>
                  </a:cubicBezTo>
                  <a:cubicBezTo>
                    <a:pt x="117" y="122"/>
                    <a:pt x="122" y="117"/>
                    <a:pt x="129" y="117"/>
                  </a:cubicBezTo>
                  <a:close/>
                  <a:moveTo>
                    <a:pt x="125" y="128"/>
                  </a:moveTo>
                  <a:cubicBezTo>
                    <a:pt x="125" y="128"/>
                    <a:pt x="125" y="128"/>
                    <a:pt x="125" y="128"/>
                  </a:cubicBezTo>
                  <a:cubicBezTo>
                    <a:pt x="125" y="130"/>
                    <a:pt x="127" y="132"/>
                    <a:pt x="129" y="132"/>
                  </a:cubicBezTo>
                  <a:cubicBezTo>
                    <a:pt x="131" y="132"/>
                    <a:pt x="132" y="130"/>
                    <a:pt x="132" y="128"/>
                  </a:cubicBezTo>
                  <a:cubicBezTo>
                    <a:pt x="132" y="126"/>
                    <a:pt x="131" y="125"/>
                    <a:pt x="129" y="125"/>
                  </a:cubicBezTo>
                  <a:cubicBezTo>
                    <a:pt x="127" y="125"/>
                    <a:pt x="125" y="126"/>
                    <a:pt x="125" y="128"/>
                  </a:cubicBezTo>
                  <a:close/>
                  <a:moveTo>
                    <a:pt x="129" y="21"/>
                  </a:moveTo>
                  <a:cubicBezTo>
                    <a:pt x="129" y="21"/>
                    <a:pt x="129" y="21"/>
                    <a:pt x="129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7" y="21"/>
                    <a:pt x="146" y="25"/>
                    <a:pt x="152" y="31"/>
                  </a:cubicBezTo>
                  <a:cubicBezTo>
                    <a:pt x="159" y="38"/>
                    <a:pt x="162" y="46"/>
                    <a:pt x="162" y="55"/>
                  </a:cubicBezTo>
                  <a:cubicBezTo>
                    <a:pt x="162" y="73"/>
                    <a:pt x="147" y="88"/>
                    <a:pt x="129" y="88"/>
                  </a:cubicBezTo>
                  <a:cubicBezTo>
                    <a:pt x="120" y="88"/>
                    <a:pt x="111" y="85"/>
                    <a:pt x="105" y="79"/>
                  </a:cubicBezTo>
                  <a:cubicBezTo>
                    <a:pt x="99" y="72"/>
                    <a:pt x="95" y="64"/>
                    <a:pt x="95" y="55"/>
                  </a:cubicBezTo>
                  <a:cubicBezTo>
                    <a:pt x="95" y="36"/>
                    <a:pt x="110" y="21"/>
                    <a:pt x="129" y="21"/>
                  </a:cubicBezTo>
                  <a:close/>
                  <a:moveTo>
                    <a:pt x="129" y="30"/>
                  </a:moveTo>
                  <a:cubicBezTo>
                    <a:pt x="129" y="30"/>
                    <a:pt x="129" y="30"/>
                    <a:pt x="129" y="30"/>
                  </a:cubicBezTo>
                  <a:cubicBezTo>
                    <a:pt x="115" y="30"/>
                    <a:pt x="104" y="41"/>
                    <a:pt x="104" y="55"/>
                  </a:cubicBezTo>
                  <a:cubicBezTo>
                    <a:pt x="104" y="69"/>
                    <a:pt x="115" y="80"/>
                    <a:pt x="129" y="80"/>
                  </a:cubicBezTo>
                  <a:cubicBezTo>
                    <a:pt x="143" y="80"/>
                    <a:pt x="154" y="69"/>
                    <a:pt x="154" y="55"/>
                  </a:cubicBezTo>
                  <a:cubicBezTo>
                    <a:pt x="154" y="48"/>
                    <a:pt x="151" y="42"/>
                    <a:pt x="146" y="37"/>
                  </a:cubicBezTo>
                  <a:cubicBezTo>
                    <a:pt x="142" y="32"/>
                    <a:pt x="135" y="30"/>
                    <a:pt x="129" y="30"/>
                  </a:cubicBezTo>
                  <a:close/>
                  <a:moveTo>
                    <a:pt x="129" y="43"/>
                  </a:moveTo>
                  <a:cubicBezTo>
                    <a:pt x="129" y="43"/>
                    <a:pt x="129" y="43"/>
                    <a:pt x="129" y="43"/>
                  </a:cubicBezTo>
                  <a:cubicBezTo>
                    <a:pt x="135" y="43"/>
                    <a:pt x="141" y="48"/>
                    <a:pt x="141" y="55"/>
                  </a:cubicBezTo>
                  <a:cubicBezTo>
                    <a:pt x="141" y="61"/>
                    <a:pt x="135" y="67"/>
                    <a:pt x="129" y="67"/>
                  </a:cubicBezTo>
                  <a:cubicBezTo>
                    <a:pt x="122" y="67"/>
                    <a:pt x="117" y="61"/>
                    <a:pt x="117" y="55"/>
                  </a:cubicBezTo>
                  <a:cubicBezTo>
                    <a:pt x="117" y="48"/>
                    <a:pt x="122" y="43"/>
                    <a:pt x="129" y="43"/>
                  </a:cubicBezTo>
                  <a:close/>
                  <a:moveTo>
                    <a:pt x="125" y="55"/>
                  </a:moveTo>
                  <a:cubicBezTo>
                    <a:pt x="125" y="55"/>
                    <a:pt x="125" y="55"/>
                    <a:pt x="125" y="55"/>
                  </a:cubicBezTo>
                  <a:cubicBezTo>
                    <a:pt x="125" y="57"/>
                    <a:pt x="127" y="58"/>
                    <a:pt x="129" y="58"/>
                  </a:cubicBezTo>
                  <a:cubicBezTo>
                    <a:pt x="131" y="58"/>
                    <a:pt x="132" y="57"/>
                    <a:pt x="132" y="55"/>
                  </a:cubicBezTo>
                  <a:cubicBezTo>
                    <a:pt x="132" y="53"/>
                    <a:pt x="131" y="52"/>
                    <a:pt x="129" y="52"/>
                  </a:cubicBezTo>
                  <a:cubicBezTo>
                    <a:pt x="127" y="52"/>
                    <a:pt x="125" y="53"/>
                    <a:pt x="125" y="55"/>
                  </a:cubicBezTo>
                  <a:close/>
                  <a:moveTo>
                    <a:pt x="55" y="21"/>
                  </a:move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64" y="21"/>
                    <a:pt x="72" y="25"/>
                    <a:pt x="79" y="31"/>
                  </a:cubicBezTo>
                  <a:cubicBezTo>
                    <a:pt x="86" y="38"/>
                    <a:pt x="89" y="46"/>
                    <a:pt x="89" y="55"/>
                  </a:cubicBezTo>
                  <a:cubicBezTo>
                    <a:pt x="89" y="73"/>
                    <a:pt x="74" y="88"/>
                    <a:pt x="55" y="88"/>
                  </a:cubicBezTo>
                  <a:cubicBezTo>
                    <a:pt x="37" y="88"/>
                    <a:pt x="22" y="73"/>
                    <a:pt x="22" y="55"/>
                  </a:cubicBezTo>
                  <a:cubicBezTo>
                    <a:pt x="22" y="36"/>
                    <a:pt x="37" y="21"/>
                    <a:pt x="55" y="21"/>
                  </a:cubicBezTo>
                  <a:close/>
                  <a:moveTo>
                    <a:pt x="55" y="30"/>
                  </a:moveTo>
                  <a:cubicBezTo>
                    <a:pt x="55" y="30"/>
                    <a:pt x="55" y="30"/>
                    <a:pt x="55" y="30"/>
                  </a:cubicBezTo>
                  <a:cubicBezTo>
                    <a:pt x="42" y="30"/>
                    <a:pt x="30" y="41"/>
                    <a:pt x="30" y="55"/>
                  </a:cubicBezTo>
                  <a:cubicBezTo>
                    <a:pt x="30" y="69"/>
                    <a:pt x="42" y="80"/>
                    <a:pt x="55" y="80"/>
                  </a:cubicBezTo>
                  <a:cubicBezTo>
                    <a:pt x="69" y="80"/>
                    <a:pt x="80" y="69"/>
                    <a:pt x="80" y="55"/>
                  </a:cubicBezTo>
                  <a:cubicBezTo>
                    <a:pt x="80" y="48"/>
                    <a:pt x="78" y="42"/>
                    <a:pt x="73" y="37"/>
                  </a:cubicBezTo>
                  <a:cubicBezTo>
                    <a:pt x="68" y="32"/>
                    <a:pt x="62" y="30"/>
                    <a:pt x="55" y="30"/>
                  </a:cubicBezTo>
                  <a:close/>
                  <a:moveTo>
                    <a:pt x="55" y="43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43"/>
                    <a:pt x="67" y="48"/>
                    <a:pt x="67" y="55"/>
                  </a:cubicBezTo>
                  <a:cubicBezTo>
                    <a:pt x="67" y="61"/>
                    <a:pt x="62" y="67"/>
                    <a:pt x="55" y="67"/>
                  </a:cubicBezTo>
                  <a:cubicBezTo>
                    <a:pt x="49" y="67"/>
                    <a:pt x="44" y="61"/>
                    <a:pt x="44" y="55"/>
                  </a:cubicBezTo>
                  <a:cubicBezTo>
                    <a:pt x="44" y="48"/>
                    <a:pt x="49" y="43"/>
                    <a:pt x="55" y="43"/>
                  </a:cubicBezTo>
                  <a:close/>
                  <a:moveTo>
                    <a:pt x="52" y="55"/>
                  </a:moveTo>
                  <a:cubicBezTo>
                    <a:pt x="52" y="55"/>
                    <a:pt x="52" y="55"/>
                    <a:pt x="52" y="55"/>
                  </a:cubicBezTo>
                  <a:cubicBezTo>
                    <a:pt x="52" y="57"/>
                    <a:pt x="54" y="58"/>
                    <a:pt x="55" y="58"/>
                  </a:cubicBezTo>
                  <a:cubicBezTo>
                    <a:pt x="57" y="58"/>
                    <a:pt x="59" y="57"/>
                    <a:pt x="59" y="55"/>
                  </a:cubicBezTo>
                  <a:cubicBezTo>
                    <a:pt x="59" y="53"/>
                    <a:pt x="57" y="52"/>
                    <a:pt x="55" y="52"/>
                  </a:cubicBezTo>
                  <a:cubicBezTo>
                    <a:pt x="54" y="52"/>
                    <a:pt x="52" y="53"/>
                    <a:pt x="52" y="55"/>
                  </a:cubicBezTo>
                  <a:close/>
                  <a:moveTo>
                    <a:pt x="158" y="14"/>
                  </a:moveTo>
                  <a:cubicBezTo>
                    <a:pt x="158" y="14"/>
                    <a:pt x="158" y="14"/>
                    <a:pt x="158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0" y="14"/>
                    <a:pt x="15" y="19"/>
                    <a:pt x="15" y="26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61"/>
                    <a:pt x="16" y="164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20" y="168"/>
                    <a:pt x="23" y="169"/>
                    <a:pt x="26" y="169"/>
                  </a:cubicBezTo>
                  <a:cubicBezTo>
                    <a:pt x="158" y="169"/>
                    <a:pt x="158" y="169"/>
                    <a:pt x="158" y="169"/>
                  </a:cubicBezTo>
                  <a:cubicBezTo>
                    <a:pt x="161" y="169"/>
                    <a:pt x="164" y="168"/>
                    <a:pt x="166" y="166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8" y="164"/>
                    <a:pt x="170" y="161"/>
                    <a:pt x="170" y="158"/>
                  </a:cubicBezTo>
                  <a:cubicBezTo>
                    <a:pt x="170" y="26"/>
                    <a:pt x="170" y="26"/>
                    <a:pt x="170" y="26"/>
                  </a:cubicBezTo>
                  <a:cubicBezTo>
                    <a:pt x="170" y="19"/>
                    <a:pt x="165" y="14"/>
                    <a:pt x="15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zh-CN" altLang="en-US" sz="2440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42541" y="3188651"/>
              <a:ext cx="1393371" cy="390120"/>
              <a:chOff x="1320800" y="2931886"/>
              <a:chExt cx="1393371" cy="391886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1320800" y="2931886"/>
                <a:ext cx="139337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1320800" y="3323772"/>
                <a:ext cx="139337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文本框 27"/>
            <p:cNvSpPr txBox="1"/>
            <p:nvPr/>
          </p:nvSpPr>
          <p:spPr>
            <a:xfrm>
              <a:off x="1309083" y="3196999"/>
              <a:ext cx="1549962" cy="34224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sz="1625" dirty="0">
                  <a:solidFill>
                    <a:schemeClr val="bg1"/>
                  </a:solidFill>
                  <a:cs typeface="+mn-ea"/>
                  <a:sym typeface="+mn-lt"/>
                </a:rPr>
                <a:t>未来发展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091257" y="3683525"/>
              <a:ext cx="1895935" cy="1200169"/>
            </a:xfrm>
            <a:prstGeom prst="rect">
              <a:avLst/>
            </a:prstGeom>
          </p:spPr>
          <p:txBody>
            <a:bodyPr wrap="square" lIns="91281" tIns="45641" rIns="91281" bIns="4564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733735" y="2096244"/>
            <a:ext cx="2020013" cy="3756705"/>
            <a:chOff x="3733735" y="2096244"/>
            <a:chExt cx="2020013" cy="3756705"/>
          </a:xfrm>
        </p:grpSpPr>
        <p:sp>
          <p:nvSpPr>
            <p:cNvPr id="15" name="圆角矩形 2"/>
            <p:cNvSpPr/>
            <p:nvPr/>
          </p:nvSpPr>
          <p:spPr>
            <a:xfrm>
              <a:off x="3733735" y="2096244"/>
              <a:ext cx="2020013" cy="3756705"/>
            </a:xfrm>
            <a:custGeom>
              <a:avLst/>
              <a:gdLst/>
              <a:ahLst/>
              <a:cxnLst/>
              <a:rect l="l" t="t" r="r" b="b"/>
              <a:pathLst>
                <a:path w="1138560" h="4101401">
                  <a:moveTo>
                    <a:pt x="0" y="0"/>
                  </a:moveTo>
                  <a:lnTo>
                    <a:pt x="1138560" y="0"/>
                  </a:lnTo>
                  <a:lnTo>
                    <a:pt x="1138560" y="3532121"/>
                  </a:lnTo>
                  <a:cubicBezTo>
                    <a:pt x="1138560" y="3846526"/>
                    <a:pt x="883685" y="4101401"/>
                    <a:pt x="569280" y="4101401"/>
                  </a:cubicBezTo>
                  <a:cubicBezTo>
                    <a:pt x="254875" y="4101401"/>
                    <a:pt x="0" y="3846526"/>
                    <a:pt x="0" y="3532121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>
                <a:defRPr/>
              </a:pPr>
              <a:endParaRPr lang="en-US" sz="244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85"/>
            <p:cNvSpPr>
              <a:spLocks noEditPoints="1"/>
            </p:cNvSpPr>
            <p:nvPr/>
          </p:nvSpPr>
          <p:spPr bwMode="auto">
            <a:xfrm>
              <a:off x="4511465" y="2540504"/>
              <a:ext cx="464555" cy="383424"/>
            </a:xfrm>
            <a:custGeom>
              <a:avLst/>
              <a:gdLst>
                <a:gd name="T0" fmla="*/ 7 w 183"/>
                <a:gd name="T1" fmla="*/ 0 h 152"/>
                <a:gd name="T2" fmla="*/ 183 w 183"/>
                <a:gd name="T3" fmla="*/ 7 h 152"/>
                <a:gd name="T4" fmla="*/ 183 w 183"/>
                <a:gd name="T5" fmla="*/ 128 h 152"/>
                <a:gd name="T6" fmla="*/ 176 w 183"/>
                <a:gd name="T7" fmla="*/ 135 h 152"/>
                <a:gd name="T8" fmla="*/ 99 w 183"/>
                <a:gd name="T9" fmla="*/ 143 h 152"/>
                <a:gd name="T10" fmla="*/ 138 w 183"/>
                <a:gd name="T11" fmla="*/ 144 h 152"/>
                <a:gd name="T12" fmla="*/ 138 w 183"/>
                <a:gd name="T13" fmla="*/ 152 h 152"/>
                <a:gd name="T14" fmla="*/ 41 w 183"/>
                <a:gd name="T15" fmla="*/ 148 h 152"/>
                <a:gd name="T16" fmla="*/ 85 w 183"/>
                <a:gd name="T17" fmla="*/ 144 h 152"/>
                <a:gd name="T18" fmla="*/ 85 w 183"/>
                <a:gd name="T19" fmla="*/ 135 h 152"/>
                <a:gd name="T20" fmla="*/ 0 w 183"/>
                <a:gd name="T21" fmla="*/ 128 h 152"/>
                <a:gd name="T22" fmla="*/ 0 w 183"/>
                <a:gd name="T23" fmla="*/ 7 h 152"/>
                <a:gd name="T24" fmla="*/ 134 w 183"/>
                <a:gd name="T25" fmla="*/ 62 h 152"/>
                <a:gd name="T26" fmla="*/ 139 w 183"/>
                <a:gd name="T27" fmla="*/ 58 h 152"/>
                <a:gd name="T28" fmla="*/ 143 w 183"/>
                <a:gd name="T29" fmla="*/ 73 h 152"/>
                <a:gd name="T30" fmla="*/ 134 w 183"/>
                <a:gd name="T31" fmla="*/ 73 h 152"/>
                <a:gd name="T32" fmla="*/ 121 w 183"/>
                <a:gd name="T33" fmla="*/ 48 h 152"/>
                <a:gd name="T34" fmla="*/ 125 w 183"/>
                <a:gd name="T35" fmla="*/ 43 h 152"/>
                <a:gd name="T36" fmla="*/ 129 w 183"/>
                <a:gd name="T37" fmla="*/ 87 h 152"/>
                <a:gd name="T38" fmla="*/ 121 w 183"/>
                <a:gd name="T39" fmla="*/ 87 h 152"/>
                <a:gd name="T40" fmla="*/ 108 w 183"/>
                <a:gd name="T41" fmla="*/ 36 h 152"/>
                <a:gd name="T42" fmla="*/ 112 w 183"/>
                <a:gd name="T43" fmla="*/ 31 h 152"/>
                <a:gd name="T44" fmla="*/ 116 w 183"/>
                <a:gd name="T45" fmla="*/ 99 h 152"/>
                <a:gd name="T46" fmla="*/ 108 w 183"/>
                <a:gd name="T47" fmla="*/ 99 h 152"/>
                <a:gd name="T48" fmla="*/ 94 w 183"/>
                <a:gd name="T49" fmla="*/ 54 h 152"/>
                <a:gd name="T50" fmla="*/ 98 w 183"/>
                <a:gd name="T51" fmla="*/ 50 h 152"/>
                <a:gd name="T52" fmla="*/ 103 w 183"/>
                <a:gd name="T53" fmla="*/ 81 h 152"/>
                <a:gd name="T54" fmla="*/ 94 w 183"/>
                <a:gd name="T55" fmla="*/ 81 h 152"/>
                <a:gd name="T56" fmla="*/ 81 w 183"/>
                <a:gd name="T57" fmla="*/ 43 h 152"/>
                <a:gd name="T58" fmla="*/ 85 w 183"/>
                <a:gd name="T59" fmla="*/ 39 h 152"/>
                <a:gd name="T60" fmla="*/ 89 w 183"/>
                <a:gd name="T61" fmla="*/ 92 h 152"/>
                <a:gd name="T62" fmla="*/ 81 w 183"/>
                <a:gd name="T63" fmla="*/ 92 h 152"/>
                <a:gd name="T64" fmla="*/ 67 w 183"/>
                <a:gd name="T65" fmla="*/ 53 h 152"/>
                <a:gd name="T66" fmla="*/ 71 w 183"/>
                <a:gd name="T67" fmla="*/ 49 h 152"/>
                <a:gd name="T68" fmla="*/ 76 w 183"/>
                <a:gd name="T69" fmla="*/ 82 h 152"/>
                <a:gd name="T70" fmla="*/ 67 w 183"/>
                <a:gd name="T71" fmla="*/ 82 h 152"/>
                <a:gd name="T72" fmla="*/ 40 w 183"/>
                <a:gd name="T73" fmla="*/ 59 h 152"/>
                <a:gd name="T74" fmla="*/ 45 w 183"/>
                <a:gd name="T75" fmla="*/ 55 h 152"/>
                <a:gd name="T76" fmla="*/ 49 w 183"/>
                <a:gd name="T77" fmla="*/ 76 h 152"/>
                <a:gd name="T78" fmla="*/ 40 w 183"/>
                <a:gd name="T79" fmla="*/ 76 h 152"/>
                <a:gd name="T80" fmla="*/ 54 w 183"/>
                <a:gd name="T81" fmla="*/ 41 h 152"/>
                <a:gd name="T82" fmla="*/ 58 w 183"/>
                <a:gd name="T83" fmla="*/ 37 h 152"/>
                <a:gd name="T84" fmla="*/ 62 w 183"/>
                <a:gd name="T85" fmla="*/ 94 h 152"/>
                <a:gd name="T86" fmla="*/ 54 w 183"/>
                <a:gd name="T87" fmla="*/ 94 h 152"/>
                <a:gd name="T88" fmla="*/ 157 w 183"/>
                <a:gd name="T89" fmla="*/ 102 h 152"/>
                <a:gd name="T90" fmla="*/ 164 w 183"/>
                <a:gd name="T91" fmla="*/ 109 h 152"/>
                <a:gd name="T92" fmla="*/ 150 w 183"/>
                <a:gd name="T93" fmla="*/ 109 h 152"/>
                <a:gd name="T94" fmla="*/ 169 w 183"/>
                <a:gd name="T95" fmla="*/ 14 h 152"/>
                <a:gd name="T96" fmla="*/ 14 w 183"/>
                <a:gd name="T97" fmla="*/ 14 h 152"/>
                <a:gd name="T98" fmla="*/ 169 w 183"/>
                <a:gd name="T99" fmla="*/ 1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3" h="152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3" y="132"/>
                    <a:pt x="180" y="135"/>
                    <a:pt x="176" y="135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99" y="135"/>
                    <a:pt x="99" y="135"/>
                    <a:pt x="99" y="135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40" y="144"/>
                    <a:pt x="142" y="146"/>
                    <a:pt x="142" y="148"/>
                  </a:cubicBezTo>
                  <a:cubicBezTo>
                    <a:pt x="142" y="150"/>
                    <a:pt x="140" y="152"/>
                    <a:pt x="138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3" y="152"/>
                    <a:pt x="41" y="150"/>
                    <a:pt x="41" y="148"/>
                  </a:cubicBezTo>
                  <a:cubicBezTo>
                    <a:pt x="41" y="146"/>
                    <a:pt x="43" y="144"/>
                    <a:pt x="45" y="144"/>
                  </a:cubicBezTo>
                  <a:cubicBezTo>
                    <a:pt x="85" y="144"/>
                    <a:pt x="85" y="144"/>
                    <a:pt x="85" y="144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35"/>
                    <a:pt x="85" y="135"/>
                    <a:pt x="85" y="135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3" y="135"/>
                    <a:pt x="0" y="132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34" y="62"/>
                  </a:moveTo>
                  <a:cubicBezTo>
                    <a:pt x="134" y="62"/>
                    <a:pt x="134" y="62"/>
                    <a:pt x="134" y="62"/>
                  </a:cubicBezTo>
                  <a:cubicBezTo>
                    <a:pt x="134" y="60"/>
                    <a:pt x="136" y="58"/>
                    <a:pt x="139" y="58"/>
                  </a:cubicBezTo>
                  <a:cubicBezTo>
                    <a:pt x="141" y="58"/>
                    <a:pt x="143" y="60"/>
                    <a:pt x="143" y="62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43" y="75"/>
                    <a:pt x="141" y="77"/>
                    <a:pt x="139" y="77"/>
                  </a:cubicBezTo>
                  <a:cubicBezTo>
                    <a:pt x="136" y="77"/>
                    <a:pt x="134" y="75"/>
                    <a:pt x="134" y="73"/>
                  </a:cubicBezTo>
                  <a:cubicBezTo>
                    <a:pt x="134" y="62"/>
                    <a:pt x="134" y="62"/>
                    <a:pt x="134" y="62"/>
                  </a:cubicBezTo>
                  <a:close/>
                  <a:moveTo>
                    <a:pt x="121" y="48"/>
                  </a:moveTo>
                  <a:cubicBezTo>
                    <a:pt x="121" y="48"/>
                    <a:pt x="121" y="48"/>
                    <a:pt x="121" y="48"/>
                  </a:cubicBezTo>
                  <a:cubicBezTo>
                    <a:pt x="121" y="45"/>
                    <a:pt x="123" y="43"/>
                    <a:pt x="125" y="43"/>
                  </a:cubicBezTo>
                  <a:cubicBezTo>
                    <a:pt x="128" y="43"/>
                    <a:pt x="129" y="45"/>
                    <a:pt x="129" y="48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29" y="90"/>
                    <a:pt x="128" y="92"/>
                    <a:pt x="125" y="92"/>
                  </a:cubicBezTo>
                  <a:cubicBezTo>
                    <a:pt x="123" y="92"/>
                    <a:pt x="121" y="90"/>
                    <a:pt x="121" y="87"/>
                  </a:cubicBezTo>
                  <a:cubicBezTo>
                    <a:pt x="121" y="48"/>
                    <a:pt x="121" y="48"/>
                    <a:pt x="121" y="48"/>
                  </a:cubicBezTo>
                  <a:close/>
                  <a:moveTo>
                    <a:pt x="108" y="36"/>
                  </a:moveTo>
                  <a:cubicBezTo>
                    <a:pt x="108" y="36"/>
                    <a:pt x="108" y="36"/>
                    <a:pt x="108" y="36"/>
                  </a:cubicBezTo>
                  <a:cubicBezTo>
                    <a:pt x="108" y="33"/>
                    <a:pt x="109" y="31"/>
                    <a:pt x="112" y="31"/>
                  </a:cubicBezTo>
                  <a:cubicBezTo>
                    <a:pt x="114" y="31"/>
                    <a:pt x="116" y="33"/>
                    <a:pt x="116" y="36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16" y="102"/>
                    <a:pt x="114" y="104"/>
                    <a:pt x="112" y="104"/>
                  </a:cubicBezTo>
                  <a:cubicBezTo>
                    <a:pt x="109" y="104"/>
                    <a:pt x="108" y="102"/>
                    <a:pt x="108" y="99"/>
                  </a:cubicBezTo>
                  <a:cubicBezTo>
                    <a:pt x="108" y="36"/>
                    <a:pt x="108" y="36"/>
                    <a:pt x="108" y="36"/>
                  </a:cubicBezTo>
                  <a:close/>
                  <a:moveTo>
                    <a:pt x="94" y="54"/>
                  </a:moveTo>
                  <a:cubicBezTo>
                    <a:pt x="94" y="54"/>
                    <a:pt x="94" y="54"/>
                    <a:pt x="94" y="54"/>
                  </a:cubicBezTo>
                  <a:cubicBezTo>
                    <a:pt x="94" y="52"/>
                    <a:pt x="96" y="50"/>
                    <a:pt x="98" y="50"/>
                  </a:cubicBezTo>
                  <a:cubicBezTo>
                    <a:pt x="101" y="50"/>
                    <a:pt x="103" y="52"/>
                    <a:pt x="103" y="54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3"/>
                    <a:pt x="101" y="85"/>
                    <a:pt x="98" y="85"/>
                  </a:cubicBezTo>
                  <a:cubicBezTo>
                    <a:pt x="96" y="85"/>
                    <a:pt x="94" y="83"/>
                    <a:pt x="94" y="81"/>
                  </a:cubicBezTo>
                  <a:cubicBezTo>
                    <a:pt x="94" y="54"/>
                    <a:pt x="94" y="54"/>
                    <a:pt x="94" y="54"/>
                  </a:cubicBezTo>
                  <a:close/>
                  <a:moveTo>
                    <a:pt x="81" y="43"/>
                  </a:moveTo>
                  <a:cubicBezTo>
                    <a:pt x="81" y="43"/>
                    <a:pt x="81" y="43"/>
                    <a:pt x="81" y="43"/>
                  </a:cubicBezTo>
                  <a:cubicBezTo>
                    <a:pt x="81" y="41"/>
                    <a:pt x="83" y="39"/>
                    <a:pt x="85" y="39"/>
                  </a:cubicBezTo>
                  <a:cubicBezTo>
                    <a:pt x="87" y="39"/>
                    <a:pt x="89" y="41"/>
                    <a:pt x="89" y="43"/>
                  </a:cubicBezTo>
                  <a:cubicBezTo>
                    <a:pt x="89" y="92"/>
                    <a:pt x="89" y="92"/>
                    <a:pt x="89" y="92"/>
                  </a:cubicBezTo>
                  <a:cubicBezTo>
                    <a:pt x="89" y="94"/>
                    <a:pt x="87" y="96"/>
                    <a:pt x="85" y="96"/>
                  </a:cubicBezTo>
                  <a:cubicBezTo>
                    <a:pt x="83" y="96"/>
                    <a:pt x="81" y="94"/>
                    <a:pt x="81" y="92"/>
                  </a:cubicBezTo>
                  <a:cubicBezTo>
                    <a:pt x="81" y="43"/>
                    <a:pt x="81" y="43"/>
                    <a:pt x="81" y="43"/>
                  </a:cubicBezTo>
                  <a:close/>
                  <a:moveTo>
                    <a:pt x="67" y="53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51"/>
                    <a:pt x="69" y="49"/>
                    <a:pt x="71" y="49"/>
                  </a:cubicBezTo>
                  <a:cubicBezTo>
                    <a:pt x="74" y="49"/>
                    <a:pt x="76" y="51"/>
                    <a:pt x="76" y="53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4"/>
                    <a:pt x="74" y="86"/>
                    <a:pt x="71" y="86"/>
                  </a:cubicBezTo>
                  <a:cubicBezTo>
                    <a:pt x="69" y="86"/>
                    <a:pt x="67" y="84"/>
                    <a:pt x="67" y="82"/>
                  </a:cubicBezTo>
                  <a:cubicBezTo>
                    <a:pt x="67" y="53"/>
                    <a:pt x="67" y="53"/>
                    <a:pt x="67" y="53"/>
                  </a:cubicBezTo>
                  <a:close/>
                  <a:moveTo>
                    <a:pt x="40" y="59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40" y="56"/>
                    <a:pt x="42" y="55"/>
                    <a:pt x="45" y="55"/>
                  </a:cubicBezTo>
                  <a:cubicBezTo>
                    <a:pt x="47" y="55"/>
                    <a:pt x="49" y="56"/>
                    <a:pt x="49" y="59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9"/>
                    <a:pt x="47" y="80"/>
                    <a:pt x="45" y="80"/>
                  </a:cubicBezTo>
                  <a:cubicBezTo>
                    <a:pt x="42" y="80"/>
                    <a:pt x="40" y="79"/>
                    <a:pt x="40" y="76"/>
                  </a:cubicBezTo>
                  <a:cubicBezTo>
                    <a:pt x="40" y="59"/>
                    <a:pt x="40" y="59"/>
                    <a:pt x="40" y="59"/>
                  </a:cubicBezTo>
                  <a:close/>
                  <a:moveTo>
                    <a:pt x="54" y="41"/>
                  </a:moveTo>
                  <a:cubicBezTo>
                    <a:pt x="54" y="41"/>
                    <a:pt x="54" y="41"/>
                    <a:pt x="54" y="41"/>
                  </a:cubicBezTo>
                  <a:cubicBezTo>
                    <a:pt x="54" y="39"/>
                    <a:pt x="56" y="37"/>
                    <a:pt x="58" y="37"/>
                  </a:cubicBezTo>
                  <a:cubicBezTo>
                    <a:pt x="60" y="37"/>
                    <a:pt x="62" y="39"/>
                    <a:pt x="62" y="41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7"/>
                    <a:pt x="60" y="98"/>
                    <a:pt x="58" y="98"/>
                  </a:cubicBezTo>
                  <a:cubicBezTo>
                    <a:pt x="56" y="98"/>
                    <a:pt x="54" y="97"/>
                    <a:pt x="54" y="94"/>
                  </a:cubicBezTo>
                  <a:cubicBezTo>
                    <a:pt x="54" y="41"/>
                    <a:pt x="54" y="41"/>
                    <a:pt x="54" y="41"/>
                  </a:cubicBezTo>
                  <a:close/>
                  <a:moveTo>
                    <a:pt x="157" y="102"/>
                  </a:moveTo>
                  <a:cubicBezTo>
                    <a:pt x="157" y="102"/>
                    <a:pt x="157" y="102"/>
                    <a:pt x="157" y="102"/>
                  </a:cubicBezTo>
                  <a:cubicBezTo>
                    <a:pt x="160" y="102"/>
                    <a:pt x="164" y="105"/>
                    <a:pt x="164" y="109"/>
                  </a:cubicBezTo>
                  <a:cubicBezTo>
                    <a:pt x="164" y="113"/>
                    <a:pt x="160" y="116"/>
                    <a:pt x="157" y="116"/>
                  </a:cubicBezTo>
                  <a:cubicBezTo>
                    <a:pt x="153" y="116"/>
                    <a:pt x="150" y="113"/>
                    <a:pt x="150" y="109"/>
                  </a:cubicBezTo>
                  <a:cubicBezTo>
                    <a:pt x="150" y="105"/>
                    <a:pt x="153" y="102"/>
                    <a:pt x="157" y="102"/>
                  </a:cubicBezTo>
                  <a:close/>
                  <a:moveTo>
                    <a:pt x="169" y="14"/>
                  </a:move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50"/>
                    <a:pt x="14" y="85"/>
                    <a:pt x="14" y="121"/>
                  </a:cubicBezTo>
                  <a:cubicBezTo>
                    <a:pt x="66" y="121"/>
                    <a:pt x="117" y="121"/>
                    <a:pt x="169" y="121"/>
                  </a:cubicBezTo>
                  <a:cubicBezTo>
                    <a:pt x="169" y="85"/>
                    <a:pt x="169" y="50"/>
                    <a:pt x="169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zh-CN" altLang="en-US" sz="2440"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047057" y="3188651"/>
              <a:ext cx="1393371" cy="390120"/>
              <a:chOff x="1320800" y="2931886"/>
              <a:chExt cx="1393371" cy="391886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1320800" y="2931886"/>
                <a:ext cx="139337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320800" y="3323772"/>
                <a:ext cx="139337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本框 17"/>
            <p:cNvSpPr txBox="1"/>
            <p:nvPr/>
          </p:nvSpPr>
          <p:spPr>
            <a:xfrm>
              <a:off x="4013600" y="3196999"/>
              <a:ext cx="1549962" cy="34224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sz="1625" dirty="0">
                  <a:solidFill>
                    <a:schemeClr val="bg1"/>
                  </a:solidFill>
                  <a:cs typeface="+mn-ea"/>
                  <a:sym typeface="+mn-lt"/>
                </a:rPr>
                <a:t>未来发展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795775" y="3683525"/>
              <a:ext cx="1895935" cy="1200169"/>
            </a:xfrm>
            <a:prstGeom prst="rect">
              <a:avLst/>
            </a:prstGeom>
          </p:spPr>
          <p:txBody>
            <a:bodyPr wrap="square" lIns="91281" tIns="45641" rIns="91281" bIns="4564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38252" y="2096244"/>
            <a:ext cx="2020013" cy="3756705"/>
            <a:chOff x="6438252" y="2096244"/>
            <a:chExt cx="2020013" cy="3756705"/>
          </a:xfrm>
        </p:grpSpPr>
        <p:sp>
          <p:nvSpPr>
            <p:cNvPr id="23" name="圆角矩形 2"/>
            <p:cNvSpPr/>
            <p:nvPr/>
          </p:nvSpPr>
          <p:spPr>
            <a:xfrm>
              <a:off x="6438252" y="2096244"/>
              <a:ext cx="2020013" cy="3756705"/>
            </a:xfrm>
            <a:custGeom>
              <a:avLst/>
              <a:gdLst/>
              <a:ahLst/>
              <a:cxnLst/>
              <a:rect l="l" t="t" r="r" b="b"/>
              <a:pathLst>
                <a:path w="1138560" h="4101401">
                  <a:moveTo>
                    <a:pt x="0" y="0"/>
                  </a:moveTo>
                  <a:lnTo>
                    <a:pt x="1138560" y="0"/>
                  </a:lnTo>
                  <a:lnTo>
                    <a:pt x="1138560" y="3532121"/>
                  </a:lnTo>
                  <a:cubicBezTo>
                    <a:pt x="1138560" y="3846526"/>
                    <a:pt x="883685" y="4101401"/>
                    <a:pt x="569280" y="4101401"/>
                  </a:cubicBezTo>
                  <a:cubicBezTo>
                    <a:pt x="254875" y="4101401"/>
                    <a:pt x="0" y="3846526"/>
                    <a:pt x="0" y="3532121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>
                <a:defRPr/>
              </a:pPr>
              <a:endParaRPr lang="en-US" sz="244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86"/>
            <p:cNvSpPr>
              <a:spLocks noEditPoints="1"/>
            </p:cNvSpPr>
            <p:nvPr/>
          </p:nvSpPr>
          <p:spPr bwMode="auto">
            <a:xfrm>
              <a:off x="7199891" y="2474821"/>
              <a:ext cx="496738" cy="514793"/>
            </a:xfrm>
            <a:custGeom>
              <a:avLst/>
              <a:gdLst>
                <a:gd name="T0" fmla="*/ 16 w 196"/>
                <a:gd name="T1" fmla="*/ 106 h 204"/>
                <a:gd name="T2" fmla="*/ 187 w 196"/>
                <a:gd name="T3" fmla="*/ 113 h 204"/>
                <a:gd name="T4" fmla="*/ 187 w 196"/>
                <a:gd name="T5" fmla="*/ 137 h 204"/>
                <a:gd name="T6" fmla="*/ 179 w 196"/>
                <a:gd name="T7" fmla="*/ 144 h 204"/>
                <a:gd name="T8" fmla="*/ 179 w 196"/>
                <a:gd name="T9" fmla="*/ 187 h 204"/>
                <a:gd name="T10" fmla="*/ 36 w 196"/>
                <a:gd name="T11" fmla="*/ 204 h 204"/>
                <a:gd name="T12" fmla="*/ 16 w 196"/>
                <a:gd name="T13" fmla="*/ 144 h 204"/>
                <a:gd name="T14" fmla="*/ 9 w 196"/>
                <a:gd name="T15" fmla="*/ 137 h 204"/>
                <a:gd name="T16" fmla="*/ 9 w 196"/>
                <a:gd name="T17" fmla="*/ 113 h 204"/>
                <a:gd name="T18" fmla="*/ 96 w 196"/>
                <a:gd name="T19" fmla="*/ 59 h 204"/>
                <a:gd name="T20" fmla="*/ 98 w 196"/>
                <a:gd name="T21" fmla="*/ 65 h 204"/>
                <a:gd name="T22" fmla="*/ 95 w 196"/>
                <a:gd name="T23" fmla="*/ 67 h 204"/>
                <a:gd name="T24" fmla="*/ 90 w 196"/>
                <a:gd name="T25" fmla="*/ 64 h 204"/>
                <a:gd name="T26" fmla="*/ 96 w 196"/>
                <a:gd name="T27" fmla="*/ 59 h 204"/>
                <a:gd name="T28" fmla="*/ 100 w 196"/>
                <a:gd name="T29" fmla="*/ 52 h 204"/>
                <a:gd name="T30" fmla="*/ 29 w 196"/>
                <a:gd name="T31" fmla="*/ 11 h 204"/>
                <a:gd name="T32" fmla="*/ 81 w 196"/>
                <a:gd name="T33" fmla="*/ 62 h 204"/>
                <a:gd name="T34" fmla="*/ 97 w 196"/>
                <a:gd name="T35" fmla="*/ 75 h 204"/>
                <a:gd name="T36" fmla="*/ 105 w 196"/>
                <a:gd name="T37" fmla="*/ 69 h 204"/>
                <a:gd name="T38" fmla="*/ 58 w 196"/>
                <a:gd name="T39" fmla="*/ 43 h 204"/>
                <a:gd name="T40" fmla="*/ 19 w 196"/>
                <a:gd name="T41" fmla="*/ 25 h 204"/>
                <a:gd name="T42" fmla="*/ 58 w 196"/>
                <a:gd name="T43" fmla="*/ 43 h 204"/>
                <a:gd name="T44" fmla="*/ 100 w 196"/>
                <a:gd name="T45" fmla="*/ 86 h 204"/>
                <a:gd name="T46" fmla="*/ 98 w 196"/>
                <a:gd name="T47" fmla="*/ 92 h 204"/>
                <a:gd name="T48" fmla="*/ 106 w 196"/>
                <a:gd name="T49" fmla="*/ 91 h 204"/>
                <a:gd name="T50" fmla="*/ 100 w 196"/>
                <a:gd name="T51" fmla="*/ 86 h 204"/>
                <a:gd name="T52" fmla="*/ 96 w 196"/>
                <a:gd name="T53" fmla="*/ 79 h 204"/>
                <a:gd name="T54" fmla="*/ 167 w 196"/>
                <a:gd name="T55" fmla="*/ 38 h 204"/>
                <a:gd name="T56" fmla="*/ 115 w 196"/>
                <a:gd name="T57" fmla="*/ 89 h 204"/>
                <a:gd name="T58" fmla="*/ 99 w 196"/>
                <a:gd name="T59" fmla="*/ 102 h 204"/>
                <a:gd name="T60" fmla="*/ 91 w 196"/>
                <a:gd name="T61" fmla="*/ 96 h 204"/>
                <a:gd name="T62" fmla="*/ 137 w 196"/>
                <a:gd name="T63" fmla="*/ 69 h 204"/>
                <a:gd name="T64" fmla="*/ 176 w 196"/>
                <a:gd name="T65" fmla="*/ 52 h 204"/>
                <a:gd name="T66" fmla="*/ 137 w 196"/>
                <a:gd name="T67" fmla="*/ 69 h 204"/>
                <a:gd name="T68" fmla="*/ 74 w 196"/>
                <a:gd name="T69" fmla="*/ 149 h 204"/>
                <a:gd name="T70" fmla="*/ 90 w 196"/>
                <a:gd name="T71" fmla="*/ 189 h 204"/>
                <a:gd name="T72" fmla="*/ 43 w 196"/>
                <a:gd name="T73" fmla="*/ 189 h 204"/>
                <a:gd name="T74" fmla="*/ 31 w 196"/>
                <a:gd name="T75" fmla="*/ 158 h 204"/>
                <a:gd name="T76" fmla="*/ 36 w 196"/>
                <a:gd name="T77" fmla="*/ 189 h 204"/>
                <a:gd name="T78" fmla="*/ 34 w 196"/>
                <a:gd name="T79" fmla="*/ 144 h 204"/>
                <a:gd name="T80" fmla="*/ 51 w 196"/>
                <a:gd name="T81" fmla="*/ 185 h 204"/>
                <a:gd name="T82" fmla="*/ 34 w 196"/>
                <a:gd name="T83" fmla="*/ 144 h 204"/>
                <a:gd name="T84" fmla="*/ 81 w 196"/>
                <a:gd name="T85" fmla="*/ 144 h 204"/>
                <a:gd name="T86" fmla="*/ 115 w 196"/>
                <a:gd name="T87" fmla="*/ 144 h 204"/>
                <a:gd name="T88" fmla="*/ 122 w 196"/>
                <a:gd name="T89" fmla="*/ 149 h 204"/>
                <a:gd name="T90" fmla="*/ 105 w 196"/>
                <a:gd name="T91" fmla="*/ 189 h 204"/>
                <a:gd name="T92" fmla="*/ 122 w 196"/>
                <a:gd name="T93" fmla="*/ 149 h 204"/>
                <a:gd name="T94" fmla="*/ 165 w 196"/>
                <a:gd name="T95" fmla="*/ 158 h 204"/>
                <a:gd name="T96" fmla="*/ 160 w 196"/>
                <a:gd name="T97" fmla="*/ 189 h 204"/>
                <a:gd name="T98" fmla="*/ 165 w 196"/>
                <a:gd name="T99" fmla="*/ 158 h 204"/>
                <a:gd name="T100" fmla="*/ 128 w 196"/>
                <a:gd name="T101" fmla="*/ 144 h 204"/>
                <a:gd name="T102" fmla="*/ 162 w 196"/>
                <a:gd name="T103" fmla="*/ 144 h 204"/>
                <a:gd name="T104" fmla="*/ 173 w 196"/>
                <a:gd name="T105" fmla="*/ 120 h 204"/>
                <a:gd name="T106" fmla="*/ 23 w 196"/>
                <a:gd name="T107" fmla="*/ 120 h 204"/>
                <a:gd name="T108" fmla="*/ 173 w 196"/>
                <a:gd name="T109" fmla="*/ 13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6" h="204">
                  <a:moveTo>
                    <a:pt x="16" y="106"/>
                  </a:moveTo>
                  <a:cubicBezTo>
                    <a:pt x="16" y="106"/>
                    <a:pt x="16" y="106"/>
                    <a:pt x="16" y="106"/>
                  </a:cubicBezTo>
                  <a:cubicBezTo>
                    <a:pt x="180" y="106"/>
                    <a:pt x="180" y="106"/>
                    <a:pt x="180" y="106"/>
                  </a:cubicBezTo>
                  <a:cubicBezTo>
                    <a:pt x="183" y="106"/>
                    <a:pt x="187" y="109"/>
                    <a:pt x="187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37"/>
                    <a:pt x="187" y="137"/>
                    <a:pt x="187" y="137"/>
                  </a:cubicBezTo>
                  <a:cubicBezTo>
                    <a:pt x="187" y="141"/>
                    <a:pt x="183" y="144"/>
                    <a:pt x="180" y="144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79" y="187"/>
                    <a:pt x="179" y="187"/>
                    <a:pt x="179" y="187"/>
                  </a:cubicBezTo>
                  <a:cubicBezTo>
                    <a:pt x="179" y="197"/>
                    <a:pt x="170" y="204"/>
                    <a:pt x="160" y="204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26" y="204"/>
                    <a:pt x="16" y="197"/>
                    <a:pt x="16" y="187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2" y="144"/>
                    <a:pt x="9" y="141"/>
                    <a:pt x="9" y="137"/>
                  </a:cubicBezTo>
                  <a:cubicBezTo>
                    <a:pt x="9" y="137"/>
                    <a:pt x="9" y="137"/>
                    <a:pt x="9" y="137"/>
                  </a:cubicBezTo>
                  <a:cubicBezTo>
                    <a:pt x="9" y="113"/>
                    <a:pt x="9" y="113"/>
                    <a:pt x="9" y="113"/>
                  </a:cubicBezTo>
                  <a:cubicBezTo>
                    <a:pt x="9" y="109"/>
                    <a:pt x="12" y="106"/>
                    <a:pt x="16" y="106"/>
                  </a:cubicBezTo>
                  <a:close/>
                  <a:moveTo>
                    <a:pt x="96" y="59"/>
                  </a:moveTo>
                  <a:cubicBezTo>
                    <a:pt x="96" y="59"/>
                    <a:pt x="96" y="59"/>
                    <a:pt x="96" y="59"/>
                  </a:cubicBezTo>
                  <a:cubicBezTo>
                    <a:pt x="98" y="60"/>
                    <a:pt x="99" y="63"/>
                    <a:pt x="98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7" y="66"/>
                    <a:pt x="96" y="67"/>
                    <a:pt x="95" y="67"/>
                  </a:cubicBezTo>
                  <a:cubicBezTo>
                    <a:pt x="93" y="68"/>
                    <a:pt x="90" y="66"/>
                    <a:pt x="90" y="64"/>
                  </a:cubicBezTo>
                  <a:cubicBezTo>
                    <a:pt x="90" y="64"/>
                    <a:pt x="90" y="64"/>
                    <a:pt x="90" y="64"/>
                  </a:cubicBezTo>
                  <a:cubicBezTo>
                    <a:pt x="89" y="62"/>
                    <a:pt x="90" y="59"/>
                    <a:pt x="93" y="59"/>
                  </a:cubicBezTo>
                  <a:cubicBezTo>
                    <a:pt x="94" y="58"/>
                    <a:pt x="95" y="59"/>
                    <a:pt x="96" y="59"/>
                  </a:cubicBezTo>
                  <a:close/>
                  <a:moveTo>
                    <a:pt x="100" y="52"/>
                  </a:moveTo>
                  <a:cubicBezTo>
                    <a:pt x="100" y="52"/>
                    <a:pt x="100" y="52"/>
                    <a:pt x="100" y="52"/>
                  </a:cubicBezTo>
                  <a:cubicBezTo>
                    <a:pt x="96" y="49"/>
                    <a:pt x="90" y="50"/>
                    <a:pt x="86" y="5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15" y="0"/>
                    <a:pt x="0" y="26"/>
                    <a:pt x="16" y="33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5"/>
                    <a:pt x="82" y="69"/>
                    <a:pt x="84" y="71"/>
                  </a:cubicBezTo>
                  <a:cubicBezTo>
                    <a:pt x="87" y="75"/>
                    <a:pt x="92" y="77"/>
                    <a:pt x="97" y="75"/>
                  </a:cubicBezTo>
                  <a:cubicBezTo>
                    <a:pt x="100" y="74"/>
                    <a:pt x="103" y="73"/>
                    <a:pt x="105" y="70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8" y="63"/>
                    <a:pt x="106" y="55"/>
                    <a:pt x="100" y="52"/>
                  </a:cubicBezTo>
                  <a:close/>
                  <a:moveTo>
                    <a:pt x="58" y="43"/>
                  </a:moveTo>
                  <a:cubicBezTo>
                    <a:pt x="58" y="43"/>
                    <a:pt x="58" y="43"/>
                    <a:pt x="58" y="4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5" y="23"/>
                    <a:pt x="20" y="15"/>
                    <a:pt x="24" y="17"/>
                  </a:cubicBezTo>
                  <a:cubicBezTo>
                    <a:pt x="58" y="43"/>
                    <a:pt x="58" y="43"/>
                    <a:pt x="58" y="43"/>
                  </a:cubicBezTo>
                  <a:close/>
                  <a:moveTo>
                    <a:pt x="100" y="86"/>
                  </a:moveTo>
                  <a:cubicBezTo>
                    <a:pt x="100" y="86"/>
                    <a:pt x="100" y="86"/>
                    <a:pt x="100" y="86"/>
                  </a:cubicBezTo>
                  <a:cubicBezTo>
                    <a:pt x="98" y="87"/>
                    <a:pt x="97" y="90"/>
                    <a:pt x="98" y="92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99" y="93"/>
                    <a:pt x="100" y="94"/>
                    <a:pt x="101" y="94"/>
                  </a:cubicBezTo>
                  <a:cubicBezTo>
                    <a:pt x="103" y="95"/>
                    <a:pt x="106" y="93"/>
                    <a:pt x="106" y="91"/>
                  </a:cubicBezTo>
                  <a:cubicBezTo>
                    <a:pt x="107" y="89"/>
                    <a:pt x="106" y="86"/>
                    <a:pt x="103" y="86"/>
                  </a:cubicBezTo>
                  <a:cubicBezTo>
                    <a:pt x="102" y="85"/>
                    <a:pt x="101" y="86"/>
                    <a:pt x="100" y="86"/>
                  </a:cubicBezTo>
                  <a:close/>
                  <a:moveTo>
                    <a:pt x="96" y="79"/>
                  </a:moveTo>
                  <a:cubicBezTo>
                    <a:pt x="96" y="79"/>
                    <a:pt x="96" y="79"/>
                    <a:pt x="96" y="79"/>
                  </a:cubicBezTo>
                  <a:cubicBezTo>
                    <a:pt x="100" y="76"/>
                    <a:pt x="105" y="77"/>
                    <a:pt x="109" y="79"/>
                  </a:cubicBezTo>
                  <a:cubicBezTo>
                    <a:pt x="167" y="38"/>
                    <a:pt x="167" y="38"/>
                    <a:pt x="167" y="38"/>
                  </a:cubicBezTo>
                  <a:cubicBezTo>
                    <a:pt x="181" y="27"/>
                    <a:pt x="196" y="53"/>
                    <a:pt x="180" y="60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92"/>
                    <a:pt x="114" y="95"/>
                    <a:pt x="112" y="98"/>
                  </a:cubicBezTo>
                  <a:cubicBezTo>
                    <a:pt x="109" y="102"/>
                    <a:pt x="104" y="104"/>
                    <a:pt x="99" y="102"/>
                  </a:cubicBezTo>
                  <a:cubicBezTo>
                    <a:pt x="96" y="102"/>
                    <a:pt x="93" y="100"/>
                    <a:pt x="91" y="97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87" y="90"/>
                    <a:pt x="90" y="82"/>
                    <a:pt x="96" y="79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76" y="52"/>
                    <a:pt x="176" y="52"/>
                    <a:pt x="176" y="52"/>
                  </a:cubicBezTo>
                  <a:cubicBezTo>
                    <a:pt x="181" y="50"/>
                    <a:pt x="176" y="41"/>
                    <a:pt x="172" y="44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74" y="149"/>
                  </a:moveTo>
                  <a:cubicBezTo>
                    <a:pt x="74" y="149"/>
                    <a:pt x="74" y="149"/>
                    <a:pt x="74" y="149"/>
                  </a:cubicBezTo>
                  <a:cubicBezTo>
                    <a:pt x="58" y="189"/>
                    <a:pt x="58" y="189"/>
                    <a:pt x="58" y="189"/>
                  </a:cubicBezTo>
                  <a:cubicBezTo>
                    <a:pt x="90" y="189"/>
                    <a:pt x="90" y="189"/>
                    <a:pt x="90" y="189"/>
                  </a:cubicBezTo>
                  <a:cubicBezTo>
                    <a:pt x="74" y="149"/>
                    <a:pt x="74" y="149"/>
                    <a:pt x="74" y="149"/>
                  </a:cubicBezTo>
                  <a:close/>
                  <a:moveTo>
                    <a:pt x="43" y="189"/>
                  </a:moveTo>
                  <a:cubicBezTo>
                    <a:pt x="43" y="189"/>
                    <a:pt x="43" y="189"/>
                    <a:pt x="43" y="18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1" y="187"/>
                    <a:pt x="31" y="187"/>
                    <a:pt x="31" y="187"/>
                  </a:cubicBezTo>
                  <a:cubicBezTo>
                    <a:pt x="31" y="189"/>
                    <a:pt x="34" y="189"/>
                    <a:pt x="36" y="189"/>
                  </a:cubicBezTo>
                  <a:cubicBezTo>
                    <a:pt x="43" y="189"/>
                    <a:pt x="43" y="189"/>
                    <a:pt x="43" y="189"/>
                  </a:cubicBezTo>
                  <a:close/>
                  <a:moveTo>
                    <a:pt x="34" y="144"/>
                  </a:moveTo>
                  <a:cubicBezTo>
                    <a:pt x="34" y="144"/>
                    <a:pt x="34" y="144"/>
                    <a:pt x="34" y="144"/>
                  </a:cubicBezTo>
                  <a:cubicBezTo>
                    <a:pt x="51" y="185"/>
                    <a:pt x="51" y="185"/>
                    <a:pt x="51" y="185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34" y="144"/>
                    <a:pt x="34" y="144"/>
                    <a:pt x="34" y="144"/>
                  </a:cubicBezTo>
                  <a:close/>
                  <a:moveTo>
                    <a:pt x="81" y="144"/>
                  </a:moveTo>
                  <a:cubicBezTo>
                    <a:pt x="81" y="144"/>
                    <a:pt x="81" y="144"/>
                    <a:pt x="81" y="144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115" y="144"/>
                    <a:pt x="115" y="144"/>
                    <a:pt x="115" y="144"/>
                  </a:cubicBezTo>
                  <a:cubicBezTo>
                    <a:pt x="81" y="144"/>
                    <a:pt x="81" y="144"/>
                    <a:pt x="81" y="144"/>
                  </a:cubicBezTo>
                  <a:close/>
                  <a:moveTo>
                    <a:pt x="122" y="149"/>
                  </a:moveTo>
                  <a:cubicBezTo>
                    <a:pt x="122" y="149"/>
                    <a:pt x="122" y="149"/>
                    <a:pt x="122" y="149"/>
                  </a:cubicBezTo>
                  <a:cubicBezTo>
                    <a:pt x="105" y="189"/>
                    <a:pt x="105" y="189"/>
                    <a:pt x="105" y="189"/>
                  </a:cubicBezTo>
                  <a:cubicBezTo>
                    <a:pt x="138" y="189"/>
                    <a:pt x="138" y="189"/>
                    <a:pt x="138" y="189"/>
                  </a:cubicBezTo>
                  <a:cubicBezTo>
                    <a:pt x="122" y="149"/>
                    <a:pt x="122" y="149"/>
                    <a:pt x="122" y="149"/>
                  </a:cubicBezTo>
                  <a:close/>
                  <a:moveTo>
                    <a:pt x="165" y="158"/>
                  </a:moveTo>
                  <a:cubicBezTo>
                    <a:pt x="165" y="158"/>
                    <a:pt x="165" y="158"/>
                    <a:pt x="165" y="158"/>
                  </a:cubicBezTo>
                  <a:cubicBezTo>
                    <a:pt x="153" y="189"/>
                    <a:pt x="153" y="189"/>
                    <a:pt x="153" y="189"/>
                  </a:cubicBezTo>
                  <a:cubicBezTo>
                    <a:pt x="160" y="189"/>
                    <a:pt x="160" y="189"/>
                    <a:pt x="160" y="189"/>
                  </a:cubicBezTo>
                  <a:cubicBezTo>
                    <a:pt x="162" y="189"/>
                    <a:pt x="165" y="189"/>
                    <a:pt x="165" y="187"/>
                  </a:cubicBezTo>
                  <a:cubicBezTo>
                    <a:pt x="165" y="158"/>
                    <a:pt x="165" y="158"/>
                    <a:pt x="165" y="158"/>
                  </a:cubicBezTo>
                  <a:close/>
                  <a:moveTo>
                    <a:pt x="128" y="144"/>
                  </a:moveTo>
                  <a:cubicBezTo>
                    <a:pt x="128" y="144"/>
                    <a:pt x="128" y="144"/>
                    <a:pt x="128" y="144"/>
                  </a:cubicBezTo>
                  <a:cubicBezTo>
                    <a:pt x="145" y="185"/>
                    <a:pt x="145" y="185"/>
                    <a:pt x="145" y="185"/>
                  </a:cubicBezTo>
                  <a:cubicBezTo>
                    <a:pt x="162" y="144"/>
                    <a:pt x="162" y="144"/>
                    <a:pt x="162" y="144"/>
                  </a:cubicBezTo>
                  <a:cubicBezTo>
                    <a:pt x="128" y="144"/>
                    <a:pt x="128" y="144"/>
                    <a:pt x="128" y="144"/>
                  </a:cubicBezTo>
                  <a:close/>
                  <a:moveTo>
                    <a:pt x="173" y="120"/>
                  </a:moveTo>
                  <a:cubicBezTo>
                    <a:pt x="173" y="120"/>
                    <a:pt x="173" y="120"/>
                    <a:pt x="173" y="120"/>
                  </a:cubicBezTo>
                  <a:cubicBezTo>
                    <a:pt x="23" y="120"/>
                    <a:pt x="23" y="120"/>
                    <a:pt x="23" y="12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173" y="130"/>
                    <a:pt x="173" y="130"/>
                    <a:pt x="173" y="130"/>
                  </a:cubicBezTo>
                  <a:cubicBezTo>
                    <a:pt x="173" y="120"/>
                    <a:pt x="173" y="120"/>
                    <a:pt x="173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zh-CN" altLang="en-US" sz="2440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751574" y="3188651"/>
              <a:ext cx="1393371" cy="390120"/>
              <a:chOff x="1320800" y="2931886"/>
              <a:chExt cx="1393371" cy="391886"/>
            </a:xfrm>
          </p:grpSpPr>
          <p:cxnSp>
            <p:nvCxnSpPr>
              <p:cNvPr id="28" name="直接连接符 27"/>
              <p:cNvCxnSpPr/>
              <p:nvPr/>
            </p:nvCxnSpPr>
            <p:spPr>
              <a:xfrm>
                <a:off x="1320800" y="2931886"/>
                <a:ext cx="139337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320800" y="3323772"/>
                <a:ext cx="139337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文本框 39"/>
            <p:cNvSpPr txBox="1"/>
            <p:nvPr/>
          </p:nvSpPr>
          <p:spPr>
            <a:xfrm>
              <a:off x="6718117" y="3196999"/>
              <a:ext cx="1549962" cy="34224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sz="1625" dirty="0">
                  <a:solidFill>
                    <a:schemeClr val="bg1"/>
                  </a:solidFill>
                  <a:cs typeface="+mn-ea"/>
                  <a:sym typeface="+mn-lt"/>
                </a:rPr>
                <a:t>未来发展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6500292" y="3683525"/>
              <a:ext cx="1895935" cy="1200169"/>
            </a:xfrm>
            <a:prstGeom prst="rect">
              <a:avLst/>
            </a:prstGeom>
          </p:spPr>
          <p:txBody>
            <a:bodyPr wrap="square" lIns="91281" tIns="45641" rIns="91281" bIns="4564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42770" y="2096244"/>
            <a:ext cx="2020013" cy="3756705"/>
            <a:chOff x="9142770" y="2096244"/>
            <a:chExt cx="2020013" cy="3756705"/>
          </a:xfrm>
        </p:grpSpPr>
        <p:sp>
          <p:nvSpPr>
            <p:cNvPr id="31" name="圆角矩形 2"/>
            <p:cNvSpPr/>
            <p:nvPr/>
          </p:nvSpPr>
          <p:spPr>
            <a:xfrm>
              <a:off x="9142770" y="2096244"/>
              <a:ext cx="2020013" cy="3756705"/>
            </a:xfrm>
            <a:custGeom>
              <a:avLst/>
              <a:gdLst/>
              <a:ahLst/>
              <a:cxnLst/>
              <a:rect l="l" t="t" r="r" b="b"/>
              <a:pathLst>
                <a:path w="1138560" h="4101401">
                  <a:moveTo>
                    <a:pt x="0" y="0"/>
                  </a:moveTo>
                  <a:lnTo>
                    <a:pt x="1138560" y="0"/>
                  </a:lnTo>
                  <a:lnTo>
                    <a:pt x="1138560" y="3532121"/>
                  </a:lnTo>
                  <a:cubicBezTo>
                    <a:pt x="1138560" y="3846526"/>
                    <a:pt x="883685" y="4101401"/>
                    <a:pt x="569280" y="4101401"/>
                  </a:cubicBezTo>
                  <a:cubicBezTo>
                    <a:pt x="254875" y="4101401"/>
                    <a:pt x="0" y="3846526"/>
                    <a:pt x="0" y="3532121"/>
                  </a:cubicBez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lIns="91281" tIns="45641" rIns="91281" bIns="45641" rtlCol="0" anchor="ctr"/>
            <a:lstStyle/>
            <a:p>
              <a:pPr algn="ctr">
                <a:defRPr/>
              </a:pPr>
              <a:endParaRPr lang="en-US" sz="2440" kern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15"/>
            <p:cNvSpPr>
              <a:spLocks noEditPoints="1"/>
            </p:cNvSpPr>
            <p:nvPr/>
          </p:nvSpPr>
          <p:spPr bwMode="auto">
            <a:xfrm>
              <a:off x="9909772" y="2530359"/>
              <a:ext cx="486011" cy="403717"/>
            </a:xfrm>
            <a:custGeom>
              <a:avLst/>
              <a:gdLst>
                <a:gd name="T0" fmla="*/ 42 w 192"/>
                <a:gd name="T1" fmla="*/ 5 h 160"/>
                <a:gd name="T2" fmla="*/ 73 w 192"/>
                <a:gd name="T3" fmla="*/ 0 h 160"/>
                <a:gd name="T4" fmla="*/ 86 w 192"/>
                <a:gd name="T5" fmla="*/ 5 h 160"/>
                <a:gd name="T6" fmla="*/ 86 w 192"/>
                <a:gd name="T7" fmla="*/ 154 h 160"/>
                <a:gd name="T8" fmla="*/ 54 w 192"/>
                <a:gd name="T9" fmla="*/ 160 h 160"/>
                <a:gd name="T10" fmla="*/ 38 w 192"/>
                <a:gd name="T11" fmla="*/ 149 h 160"/>
                <a:gd name="T12" fmla="*/ 0 w 192"/>
                <a:gd name="T13" fmla="*/ 132 h 160"/>
                <a:gd name="T14" fmla="*/ 17 w 192"/>
                <a:gd name="T15" fmla="*/ 10 h 160"/>
                <a:gd name="T16" fmla="*/ 169 w 192"/>
                <a:gd name="T17" fmla="*/ 37 h 160"/>
                <a:gd name="T18" fmla="*/ 165 w 192"/>
                <a:gd name="T19" fmla="*/ 33 h 160"/>
                <a:gd name="T20" fmla="*/ 169 w 192"/>
                <a:gd name="T21" fmla="*/ 54 h 160"/>
                <a:gd name="T22" fmla="*/ 165 w 192"/>
                <a:gd name="T23" fmla="*/ 50 h 160"/>
                <a:gd name="T24" fmla="*/ 169 w 192"/>
                <a:gd name="T25" fmla="*/ 71 h 160"/>
                <a:gd name="T26" fmla="*/ 165 w 192"/>
                <a:gd name="T27" fmla="*/ 67 h 160"/>
                <a:gd name="T28" fmla="*/ 169 w 192"/>
                <a:gd name="T29" fmla="*/ 88 h 160"/>
                <a:gd name="T30" fmla="*/ 165 w 192"/>
                <a:gd name="T31" fmla="*/ 84 h 160"/>
                <a:gd name="T32" fmla="*/ 169 w 192"/>
                <a:gd name="T33" fmla="*/ 105 h 160"/>
                <a:gd name="T34" fmla="*/ 165 w 192"/>
                <a:gd name="T35" fmla="*/ 101 h 160"/>
                <a:gd name="T36" fmla="*/ 169 w 192"/>
                <a:gd name="T37" fmla="*/ 122 h 160"/>
                <a:gd name="T38" fmla="*/ 165 w 192"/>
                <a:gd name="T39" fmla="*/ 118 h 160"/>
                <a:gd name="T40" fmla="*/ 26 w 192"/>
                <a:gd name="T41" fmla="*/ 41 h 160"/>
                <a:gd name="T42" fmla="*/ 37 w 192"/>
                <a:gd name="T43" fmla="*/ 33 h 160"/>
                <a:gd name="T44" fmla="*/ 15 w 192"/>
                <a:gd name="T45" fmla="*/ 25 h 160"/>
                <a:gd name="T46" fmla="*/ 15 w 192"/>
                <a:gd name="T47" fmla="*/ 134 h 160"/>
                <a:gd name="T48" fmla="*/ 37 w 192"/>
                <a:gd name="T49" fmla="*/ 126 h 160"/>
                <a:gd name="T50" fmla="*/ 26 w 192"/>
                <a:gd name="T51" fmla="*/ 118 h 160"/>
                <a:gd name="T52" fmla="*/ 26 w 192"/>
                <a:gd name="T53" fmla="*/ 109 h 160"/>
                <a:gd name="T54" fmla="*/ 37 w 192"/>
                <a:gd name="T55" fmla="*/ 101 h 160"/>
                <a:gd name="T56" fmla="*/ 22 w 192"/>
                <a:gd name="T57" fmla="*/ 88 h 160"/>
                <a:gd name="T58" fmla="*/ 37 w 192"/>
                <a:gd name="T59" fmla="*/ 58 h 160"/>
                <a:gd name="T60" fmla="*/ 26 w 192"/>
                <a:gd name="T61" fmla="*/ 50 h 160"/>
                <a:gd name="T62" fmla="*/ 96 w 192"/>
                <a:gd name="T63" fmla="*/ 7 h 160"/>
                <a:gd name="T64" fmla="*/ 104 w 192"/>
                <a:gd name="T65" fmla="*/ 7 h 160"/>
                <a:gd name="T66" fmla="*/ 96 w 192"/>
                <a:gd name="T67" fmla="*/ 152 h 160"/>
                <a:gd name="T68" fmla="*/ 110 w 192"/>
                <a:gd name="T69" fmla="*/ 7 h 160"/>
                <a:gd name="T70" fmla="*/ 119 w 192"/>
                <a:gd name="T71" fmla="*/ 152 h 160"/>
                <a:gd name="T72" fmla="*/ 110 w 192"/>
                <a:gd name="T73" fmla="*/ 7 h 160"/>
                <a:gd name="T74" fmla="*/ 129 w 192"/>
                <a:gd name="T75" fmla="*/ 2 h 160"/>
                <a:gd name="T76" fmla="*/ 129 w 192"/>
                <a:gd name="T77" fmla="*/ 157 h 160"/>
                <a:gd name="T78" fmla="*/ 156 w 192"/>
                <a:gd name="T79" fmla="*/ 0 h 160"/>
                <a:gd name="T80" fmla="*/ 187 w 192"/>
                <a:gd name="T81" fmla="*/ 5 h 160"/>
                <a:gd name="T82" fmla="*/ 192 w 192"/>
                <a:gd name="T83" fmla="*/ 17 h 160"/>
                <a:gd name="T84" fmla="*/ 187 w 192"/>
                <a:gd name="T85" fmla="*/ 154 h 160"/>
                <a:gd name="T86" fmla="*/ 143 w 192"/>
                <a:gd name="T87" fmla="*/ 154 h 160"/>
                <a:gd name="T88" fmla="*/ 138 w 192"/>
                <a:gd name="T89" fmla="*/ 17 h 160"/>
                <a:gd name="T90" fmla="*/ 156 w 192"/>
                <a:gd name="T91" fmla="*/ 0 h 160"/>
                <a:gd name="T92" fmla="*/ 156 w 192"/>
                <a:gd name="T93" fmla="*/ 14 h 160"/>
                <a:gd name="T94" fmla="*/ 153 w 192"/>
                <a:gd name="T95" fmla="*/ 15 h 160"/>
                <a:gd name="T96" fmla="*/ 153 w 192"/>
                <a:gd name="T97" fmla="*/ 144 h 160"/>
                <a:gd name="T98" fmla="*/ 175 w 192"/>
                <a:gd name="T99" fmla="*/ 145 h 160"/>
                <a:gd name="T100" fmla="*/ 177 w 192"/>
                <a:gd name="T101" fmla="*/ 144 h 160"/>
                <a:gd name="T102" fmla="*/ 177 w 192"/>
                <a:gd name="T103" fmla="*/ 15 h 160"/>
                <a:gd name="T104" fmla="*/ 51 w 192"/>
                <a:gd name="T105" fmla="*/ 17 h 160"/>
                <a:gd name="T106" fmla="*/ 51 w 192"/>
                <a:gd name="T107" fmla="*/ 17 h 160"/>
                <a:gd name="T108" fmla="*/ 52 w 192"/>
                <a:gd name="T109" fmla="*/ 144 h 160"/>
                <a:gd name="T110" fmla="*/ 54 w 192"/>
                <a:gd name="T111" fmla="*/ 145 h 160"/>
                <a:gd name="T112" fmla="*/ 76 w 192"/>
                <a:gd name="T113" fmla="*/ 144 h 160"/>
                <a:gd name="T114" fmla="*/ 77 w 192"/>
                <a:gd name="T115" fmla="*/ 17 h 160"/>
                <a:gd name="T116" fmla="*/ 73 w 192"/>
                <a:gd name="T117" fmla="*/ 14 h 160"/>
                <a:gd name="T118" fmla="*/ 52 w 192"/>
                <a:gd name="T119" fmla="*/ 1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" h="160">
                  <a:moveTo>
                    <a:pt x="17" y="10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9" y="8"/>
                    <a:pt x="40" y="6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5" y="2"/>
                    <a:pt x="49" y="0"/>
                    <a:pt x="5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8" y="0"/>
                    <a:pt x="83" y="2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89" y="8"/>
                    <a:pt x="91" y="12"/>
                    <a:pt x="91" y="1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91" y="147"/>
                    <a:pt x="89" y="151"/>
                    <a:pt x="86" y="154"/>
                  </a:cubicBezTo>
                  <a:cubicBezTo>
                    <a:pt x="86" y="154"/>
                    <a:pt x="86" y="154"/>
                    <a:pt x="86" y="154"/>
                  </a:cubicBezTo>
                  <a:cubicBezTo>
                    <a:pt x="83" y="158"/>
                    <a:pt x="78" y="160"/>
                    <a:pt x="73" y="160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49" y="160"/>
                    <a:pt x="45" y="158"/>
                    <a:pt x="42" y="154"/>
                  </a:cubicBezTo>
                  <a:cubicBezTo>
                    <a:pt x="41" y="154"/>
                    <a:pt x="41" y="154"/>
                    <a:pt x="41" y="154"/>
                  </a:cubicBezTo>
                  <a:cubicBezTo>
                    <a:pt x="40" y="153"/>
                    <a:pt x="39" y="151"/>
                    <a:pt x="38" y="149"/>
                  </a:cubicBezTo>
                  <a:cubicBezTo>
                    <a:pt x="17" y="149"/>
                    <a:pt x="17" y="149"/>
                    <a:pt x="17" y="149"/>
                  </a:cubicBezTo>
                  <a:cubicBezTo>
                    <a:pt x="13" y="149"/>
                    <a:pt x="8" y="148"/>
                    <a:pt x="5" y="144"/>
                  </a:cubicBezTo>
                  <a:cubicBezTo>
                    <a:pt x="2" y="141"/>
                    <a:pt x="0" y="137"/>
                    <a:pt x="0" y="13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2"/>
                    <a:pt x="2" y="18"/>
                    <a:pt x="5" y="15"/>
                  </a:cubicBezTo>
                  <a:cubicBezTo>
                    <a:pt x="8" y="12"/>
                    <a:pt x="13" y="10"/>
                    <a:pt x="17" y="10"/>
                  </a:cubicBezTo>
                  <a:close/>
                  <a:moveTo>
                    <a:pt x="165" y="33"/>
                  </a:moveTo>
                  <a:cubicBezTo>
                    <a:pt x="165" y="33"/>
                    <a:pt x="165" y="33"/>
                    <a:pt x="165" y="33"/>
                  </a:cubicBezTo>
                  <a:cubicBezTo>
                    <a:pt x="168" y="33"/>
                    <a:pt x="169" y="35"/>
                    <a:pt x="169" y="37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3" y="41"/>
                    <a:pt x="161" y="40"/>
                    <a:pt x="161" y="37"/>
                  </a:cubicBezTo>
                  <a:cubicBezTo>
                    <a:pt x="161" y="35"/>
                    <a:pt x="163" y="33"/>
                    <a:pt x="165" y="33"/>
                  </a:cubicBezTo>
                  <a:close/>
                  <a:moveTo>
                    <a:pt x="165" y="50"/>
                  </a:moveTo>
                  <a:cubicBezTo>
                    <a:pt x="165" y="50"/>
                    <a:pt x="165" y="50"/>
                    <a:pt x="165" y="50"/>
                  </a:cubicBezTo>
                  <a:cubicBezTo>
                    <a:pt x="168" y="50"/>
                    <a:pt x="169" y="52"/>
                    <a:pt x="169" y="54"/>
                  </a:cubicBezTo>
                  <a:cubicBezTo>
                    <a:pt x="169" y="57"/>
                    <a:pt x="168" y="58"/>
                    <a:pt x="165" y="58"/>
                  </a:cubicBezTo>
                  <a:cubicBezTo>
                    <a:pt x="163" y="58"/>
                    <a:pt x="161" y="57"/>
                    <a:pt x="161" y="54"/>
                  </a:cubicBezTo>
                  <a:cubicBezTo>
                    <a:pt x="161" y="52"/>
                    <a:pt x="163" y="50"/>
                    <a:pt x="165" y="50"/>
                  </a:cubicBezTo>
                  <a:close/>
                  <a:moveTo>
                    <a:pt x="165" y="67"/>
                  </a:moveTo>
                  <a:cubicBezTo>
                    <a:pt x="165" y="67"/>
                    <a:pt x="165" y="67"/>
                    <a:pt x="165" y="67"/>
                  </a:cubicBezTo>
                  <a:cubicBezTo>
                    <a:pt x="168" y="67"/>
                    <a:pt x="169" y="69"/>
                    <a:pt x="169" y="71"/>
                  </a:cubicBezTo>
                  <a:cubicBezTo>
                    <a:pt x="169" y="73"/>
                    <a:pt x="168" y="75"/>
                    <a:pt x="165" y="75"/>
                  </a:cubicBezTo>
                  <a:cubicBezTo>
                    <a:pt x="163" y="75"/>
                    <a:pt x="161" y="73"/>
                    <a:pt x="161" y="71"/>
                  </a:cubicBezTo>
                  <a:cubicBezTo>
                    <a:pt x="161" y="69"/>
                    <a:pt x="163" y="67"/>
                    <a:pt x="165" y="67"/>
                  </a:cubicBezTo>
                  <a:close/>
                  <a:moveTo>
                    <a:pt x="165" y="84"/>
                  </a:moveTo>
                  <a:cubicBezTo>
                    <a:pt x="165" y="84"/>
                    <a:pt x="165" y="84"/>
                    <a:pt x="165" y="84"/>
                  </a:cubicBezTo>
                  <a:cubicBezTo>
                    <a:pt x="168" y="84"/>
                    <a:pt x="169" y="86"/>
                    <a:pt x="169" y="88"/>
                  </a:cubicBezTo>
                  <a:cubicBezTo>
                    <a:pt x="169" y="90"/>
                    <a:pt x="168" y="92"/>
                    <a:pt x="165" y="92"/>
                  </a:cubicBezTo>
                  <a:cubicBezTo>
                    <a:pt x="163" y="92"/>
                    <a:pt x="161" y="90"/>
                    <a:pt x="161" y="88"/>
                  </a:cubicBezTo>
                  <a:cubicBezTo>
                    <a:pt x="161" y="86"/>
                    <a:pt x="163" y="84"/>
                    <a:pt x="165" y="84"/>
                  </a:cubicBezTo>
                  <a:close/>
                  <a:moveTo>
                    <a:pt x="165" y="101"/>
                  </a:moveTo>
                  <a:cubicBezTo>
                    <a:pt x="165" y="101"/>
                    <a:pt x="165" y="101"/>
                    <a:pt x="165" y="101"/>
                  </a:cubicBezTo>
                  <a:cubicBezTo>
                    <a:pt x="168" y="101"/>
                    <a:pt x="169" y="103"/>
                    <a:pt x="169" y="105"/>
                  </a:cubicBezTo>
                  <a:cubicBezTo>
                    <a:pt x="169" y="107"/>
                    <a:pt x="168" y="109"/>
                    <a:pt x="165" y="109"/>
                  </a:cubicBezTo>
                  <a:cubicBezTo>
                    <a:pt x="163" y="109"/>
                    <a:pt x="161" y="107"/>
                    <a:pt x="161" y="105"/>
                  </a:cubicBezTo>
                  <a:cubicBezTo>
                    <a:pt x="161" y="103"/>
                    <a:pt x="163" y="101"/>
                    <a:pt x="165" y="101"/>
                  </a:cubicBezTo>
                  <a:close/>
                  <a:moveTo>
                    <a:pt x="165" y="118"/>
                  </a:moveTo>
                  <a:cubicBezTo>
                    <a:pt x="165" y="118"/>
                    <a:pt x="165" y="118"/>
                    <a:pt x="165" y="118"/>
                  </a:cubicBezTo>
                  <a:cubicBezTo>
                    <a:pt x="168" y="118"/>
                    <a:pt x="169" y="120"/>
                    <a:pt x="169" y="122"/>
                  </a:cubicBezTo>
                  <a:cubicBezTo>
                    <a:pt x="169" y="124"/>
                    <a:pt x="168" y="126"/>
                    <a:pt x="165" y="126"/>
                  </a:cubicBezTo>
                  <a:cubicBezTo>
                    <a:pt x="163" y="126"/>
                    <a:pt x="161" y="124"/>
                    <a:pt x="161" y="122"/>
                  </a:cubicBezTo>
                  <a:cubicBezTo>
                    <a:pt x="161" y="120"/>
                    <a:pt x="163" y="118"/>
                    <a:pt x="165" y="118"/>
                  </a:cubicBezTo>
                  <a:close/>
                  <a:moveTo>
                    <a:pt x="37" y="41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4" y="41"/>
                    <a:pt x="22" y="39"/>
                    <a:pt x="22" y="37"/>
                  </a:cubicBezTo>
                  <a:cubicBezTo>
                    <a:pt x="22" y="35"/>
                    <a:pt x="24" y="33"/>
                    <a:pt x="26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5" y="25"/>
                  </a:cubicBezTo>
                  <a:cubicBezTo>
                    <a:pt x="15" y="25"/>
                    <a:pt x="14" y="26"/>
                    <a:pt x="14" y="27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4" y="133"/>
                    <a:pt x="15" y="134"/>
                    <a:pt x="15" y="134"/>
                  </a:cubicBezTo>
                  <a:cubicBezTo>
                    <a:pt x="16" y="135"/>
                    <a:pt x="17" y="135"/>
                    <a:pt x="17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4" y="126"/>
                    <a:pt x="22" y="125"/>
                    <a:pt x="22" y="122"/>
                  </a:cubicBezTo>
                  <a:cubicBezTo>
                    <a:pt x="22" y="120"/>
                    <a:pt x="24" y="118"/>
                    <a:pt x="26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4" y="109"/>
                    <a:pt x="22" y="107"/>
                    <a:pt x="22" y="105"/>
                  </a:cubicBezTo>
                  <a:cubicBezTo>
                    <a:pt x="22" y="103"/>
                    <a:pt x="24" y="101"/>
                    <a:pt x="26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4" y="92"/>
                    <a:pt x="22" y="90"/>
                    <a:pt x="22" y="88"/>
                  </a:cubicBezTo>
                  <a:cubicBezTo>
                    <a:pt x="22" y="86"/>
                    <a:pt x="24" y="84"/>
                    <a:pt x="26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52"/>
                    <a:pt x="24" y="50"/>
                    <a:pt x="26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37" y="41"/>
                    <a:pt x="37" y="41"/>
                    <a:pt x="37" y="41"/>
                  </a:cubicBezTo>
                  <a:close/>
                  <a:moveTo>
                    <a:pt x="96" y="7"/>
                  </a:moveTo>
                  <a:cubicBezTo>
                    <a:pt x="96" y="7"/>
                    <a:pt x="96" y="7"/>
                    <a:pt x="96" y="7"/>
                  </a:cubicBezTo>
                  <a:cubicBezTo>
                    <a:pt x="96" y="4"/>
                    <a:pt x="98" y="2"/>
                    <a:pt x="100" y="2"/>
                  </a:cubicBezTo>
                  <a:cubicBezTo>
                    <a:pt x="103" y="2"/>
                    <a:pt x="104" y="4"/>
                    <a:pt x="104" y="7"/>
                  </a:cubicBezTo>
                  <a:cubicBezTo>
                    <a:pt x="104" y="152"/>
                    <a:pt x="104" y="152"/>
                    <a:pt x="104" y="152"/>
                  </a:cubicBezTo>
                  <a:cubicBezTo>
                    <a:pt x="104" y="155"/>
                    <a:pt x="103" y="157"/>
                    <a:pt x="100" y="157"/>
                  </a:cubicBezTo>
                  <a:cubicBezTo>
                    <a:pt x="98" y="157"/>
                    <a:pt x="96" y="155"/>
                    <a:pt x="96" y="152"/>
                  </a:cubicBezTo>
                  <a:cubicBezTo>
                    <a:pt x="96" y="7"/>
                    <a:pt x="96" y="7"/>
                    <a:pt x="96" y="7"/>
                  </a:cubicBezTo>
                  <a:close/>
                  <a:moveTo>
                    <a:pt x="110" y="7"/>
                  </a:moveTo>
                  <a:cubicBezTo>
                    <a:pt x="110" y="7"/>
                    <a:pt x="110" y="7"/>
                    <a:pt x="110" y="7"/>
                  </a:cubicBezTo>
                  <a:cubicBezTo>
                    <a:pt x="110" y="4"/>
                    <a:pt x="112" y="2"/>
                    <a:pt x="114" y="2"/>
                  </a:cubicBezTo>
                  <a:cubicBezTo>
                    <a:pt x="117" y="2"/>
                    <a:pt x="119" y="4"/>
                    <a:pt x="119" y="7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19" y="155"/>
                    <a:pt x="117" y="157"/>
                    <a:pt x="114" y="157"/>
                  </a:cubicBezTo>
                  <a:cubicBezTo>
                    <a:pt x="112" y="157"/>
                    <a:pt x="110" y="155"/>
                    <a:pt x="110" y="152"/>
                  </a:cubicBezTo>
                  <a:cubicBezTo>
                    <a:pt x="110" y="7"/>
                    <a:pt x="110" y="7"/>
                    <a:pt x="110" y="7"/>
                  </a:cubicBezTo>
                  <a:close/>
                  <a:moveTo>
                    <a:pt x="125" y="7"/>
                  </a:moveTo>
                  <a:cubicBezTo>
                    <a:pt x="125" y="7"/>
                    <a:pt x="125" y="7"/>
                    <a:pt x="125" y="7"/>
                  </a:cubicBezTo>
                  <a:cubicBezTo>
                    <a:pt x="125" y="4"/>
                    <a:pt x="126" y="2"/>
                    <a:pt x="129" y="2"/>
                  </a:cubicBezTo>
                  <a:cubicBezTo>
                    <a:pt x="131" y="2"/>
                    <a:pt x="133" y="4"/>
                    <a:pt x="133" y="7"/>
                  </a:cubicBezTo>
                  <a:cubicBezTo>
                    <a:pt x="133" y="152"/>
                    <a:pt x="133" y="152"/>
                    <a:pt x="133" y="152"/>
                  </a:cubicBezTo>
                  <a:cubicBezTo>
                    <a:pt x="133" y="155"/>
                    <a:pt x="131" y="157"/>
                    <a:pt x="129" y="157"/>
                  </a:cubicBezTo>
                  <a:cubicBezTo>
                    <a:pt x="126" y="157"/>
                    <a:pt x="125" y="155"/>
                    <a:pt x="125" y="152"/>
                  </a:cubicBezTo>
                  <a:cubicBezTo>
                    <a:pt x="125" y="7"/>
                    <a:pt x="125" y="7"/>
                    <a:pt x="125" y="7"/>
                  </a:cubicBezTo>
                  <a:close/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80" y="0"/>
                    <a:pt x="184" y="2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87" y="5"/>
                    <a:pt x="187" y="5"/>
                    <a:pt x="187" y="5"/>
                  </a:cubicBezTo>
                  <a:cubicBezTo>
                    <a:pt x="190" y="8"/>
                    <a:pt x="192" y="12"/>
                    <a:pt x="192" y="17"/>
                  </a:cubicBezTo>
                  <a:cubicBezTo>
                    <a:pt x="192" y="142"/>
                    <a:pt x="192" y="142"/>
                    <a:pt x="192" y="142"/>
                  </a:cubicBezTo>
                  <a:cubicBezTo>
                    <a:pt x="192" y="147"/>
                    <a:pt x="190" y="151"/>
                    <a:pt x="187" y="154"/>
                  </a:cubicBezTo>
                  <a:cubicBezTo>
                    <a:pt x="187" y="154"/>
                    <a:pt x="187" y="154"/>
                    <a:pt x="187" y="154"/>
                  </a:cubicBezTo>
                  <a:cubicBezTo>
                    <a:pt x="184" y="158"/>
                    <a:pt x="180" y="160"/>
                    <a:pt x="175" y="160"/>
                  </a:cubicBezTo>
                  <a:cubicBezTo>
                    <a:pt x="156" y="160"/>
                    <a:pt x="156" y="160"/>
                    <a:pt x="156" y="160"/>
                  </a:cubicBezTo>
                  <a:cubicBezTo>
                    <a:pt x="151" y="160"/>
                    <a:pt x="146" y="158"/>
                    <a:pt x="143" y="154"/>
                  </a:cubicBezTo>
                  <a:cubicBezTo>
                    <a:pt x="143" y="154"/>
                    <a:pt x="143" y="154"/>
                    <a:pt x="143" y="154"/>
                  </a:cubicBezTo>
                  <a:cubicBezTo>
                    <a:pt x="140" y="151"/>
                    <a:pt x="138" y="147"/>
                    <a:pt x="138" y="142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2"/>
                    <a:pt x="140" y="8"/>
                    <a:pt x="143" y="5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146" y="2"/>
                    <a:pt x="151" y="0"/>
                    <a:pt x="156" y="0"/>
                  </a:cubicBezTo>
                  <a:close/>
                  <a:moveTo>
                    <a:pt x="175" y="14"/>
                  </a:moveTo>
                  <a:cubicBezTo>
                    <a:pt x="175" y="14"/>
                    <a:pt x="175" y="14"/>
                    <a:pt x="175" y="14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5" y="14"/>
                    <a:pt x="154" y="14"/>
                    <a:pt x="153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3" y="15"/>
                    <a:pt x="152" y="16"/>
                    <a:pt x="152" y="17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2" y="143"/>
                    <a:pt x="153" y="144"/>
                    <a:pt x="153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54" y="145"/>
                    <a:pt x="155" y="145"/>
                    <a:pt x="156" y="145"/>
                  </a:cubicBezTo>
                  <a:cubicBezTo>
                    <a:pt x="175" y="145"/>
                    <a:pt x="175" y="145"/>
                    <a:pt x="175" y="145"/>
                  </a:cubicBezTo>
                  <a:cubicBezTo>
                    <a:pt x="176" y="145"/>
                    <a:pt x="177" y="145"/>
                    <a:pt x="177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7" y="144"/>
                    <a:pt x="177" y="144"/>
                    <a:pt x="177" y="144"/>
                  </a:cubicBezTo>
                  <a:cubicBezTo>
                    <a:pt x="178" y="144"/>
                    <a:pt x="178" y="143"/>
                    <a:pt x="178" y="142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6"/>
                    <a:pt x="178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4"/>
                    <a:pt x="176" y="14"/>
                    <a:pt x="175" y="14"/>
                  </a:cubicBezTo>
                  <a:close/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42"/>
                    <a:pt x="51" y="142"/>
                    <a:pt x="51" y="142"/>
                  </a:cubicBezTo>
                  <a:cubicBezTo>
                    <a:pt x="51" y="142"/>
                    <a:pt x="51" y="143"/>
                    <a:pt x="51" y="143"/>
                  </a:cubicBezTo>
                  <a:cubicBezTo>
                    <a:pt x="51" y="143"/>
                    <a:pt x="51" y="144"/>
                    <a:pt x="52" y="144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4" y="145"/>
                  </a:cubicBezTo>
                  <a:cubicBezTo>
                    <a:pt x="73" y="145"/>
                    <a:pt x="73" y="145"/>
                    <a:pt x="73" y="145"/>
                  </a:cubicBezTo>
                  <a:cubicBezTo>
                    <a:pt x="74" y="145"/>
                    <a:pt x="75" y="145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76" y="144"/>
                    <a:pt x="77" y="143"/>
                    <a:pt x="77" y="142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7" y="16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5" y="14"/>
                    <a:pt x="74" y="14"/>
                    <a:pt x="73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4"/>
                    <a:pt x="52" y="14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5"/>
                    <a:pt x="51" y="16"/>
                    <a:pt x="5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281" tIns="45641" rIns="91281" bIns="45641" numCol="1" anchor="t" anchorCtr="0" compatLnSpc="1"/>
            <a:lstStyle/>
            <a:p>
              <a:endParaRPr lang="zh-CN" altLang="en-US" sz="2440"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9456092" y="3188651"/>
              <a:ext cx="1393371" cy="390120"/>
              <a:chOff x="1320800" y="2931886"/>
              <a:chExt cx="1393371" cy="391886"/>
            </a:xfrm>
          </p:grpSpPr>
          <p:cxnSp>
            <p:nvCxnSpPr>
              <p:cNvPr id="36" name="直接连接符 35"/>
              <p:cNvCxnSpPr/>
              <p:nvPr/>
            </p:nvCxnSpPr>
            <p:spPr>
              <a:xfrm>
                <a:off x="1320800" y="2931886"/>
                <a:ext cx="139337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320800" y="3323772"/>
                <a:ext cx="139337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文本框 45"/>
            <p:cNvSpPr txBox="1"/>
            <p:nvPr/>
          </p:nvSpPr>
          <p:spPr>
            <a:xfrm>
              <a:off x="9422635" y="3196999"/>
              <a:ext cx="1549962" cy="34224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sz="1625" dirty="0">
                  <a:solidFill>
                    <a:schemeClr val="bg1"/>
                  </a:solidFill>
                  <a:cs typeface="+mn-ea"/>
                  <a:sym typeface="+mn-lt"/>
                </a:rPr>
                <a:t>未来发展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9204810" y="3683525"/>
              <a:ext cx="1895935" cy="1200169"/>
            </a:xfrm>
            <a:prstGeom prst="rect">
              <a:avLst/>
            </a:prstGeom>
          </p:spPr>
          <p:txBody>
            <a:bodyPr wrap="square" lIns="91281" tIns="45641" rIns="91281" bIns="45641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三、整体规划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72"/>
          <p:cNvGrpSpPr/>
          <p:nvPr/>
        </p:nvGrpSpPr>
        <p:grpSpPr>
          <a:xfrm>
            <a:off x="3745023" y="4338277"/>
            <a:ext cx="1934016" cy="1438208"/>
            <a:chOff x="5862641" y="1703183"/>
            <a:chExt cx="1450512" cy="1078656"/>
          </a:xfrm>
        </p:grpSpPr>
        <p:sp>
          <p:nvSpPr>
            <p:cNvPr id="7" name="Text Placeholder 3"/>
            <p:cNvSpPr txBox="1"/>
            <p:nvPr/>
          </p:nvSpPr>
          <p:spPr>
            <a:xfrm>
              <a:off x="6241649" y="1703183"/>
              <a:ext cx="692498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800" dirty="0">
                  <a:solidFill>
                    <a:srgbClr val="3FB793"/>
                  </a:solidFill>
                  <a:cs typeface="+mn-ea"/>
                  <a:sym typeface="+mn-lt"/>
                </a:rPr>
                <a:t>销售模式</a:t>
              </a: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5862641" y="1956613"/>
              <a:ext cx="1450512" cy="82522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72"/>
          <p:cNvGrpSpPr/>
          <p:nvPr/>
        </p:nvGrpSpPr>
        <p:grpSpPr>
          <a:xfrm>
            <a:off x="6439125" y="4338277"/>
            <a:ext cx="1934016" cy="1438208"/>
            <a:chOff x="5862641" y="1703183"/>
            <a:chExt cx="1450512" cy="1078656"/>
          </a:xfrm>
        </p:grpSpPr>
        <p:sp>
          <p:nvSpPr>
            <p:cNvPr id="10" name="Text Placeholder 3"/>
            <p:cNvSpPr txBox="1"/>
            <p:nvPr/>
          </p:nvSpPr>
          <p:spPr>
            <a:xfrm>
              <a:off x="6241649" y="1703183"/>
              <a:ext cx="692498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800" dirty="0">
                  <a:solidFill>
                    <a:srgbClr val="3FB793"/>
                  </a:solidFill>
                  <a:cs typeface="+mn-ea"/>
                  <a:sym typeface="+mn-lt"/>
                </a:rPr>
                <a:t>销售模式</a:t>
              </a:r>
            </a:p>
          </p:txBody>
        </p:sp>
        <p:sp>
          <p:nvSpPr>
            <p:cNvPr id="11" name="Text Placeholder 3"/>
            <p:cNvSpPr txBox="1"/>
            <p:nvPr/>
          </p:nvSpPr>
          <p:spPr>
            <a:xfrm>
              <a:off x="5862641" y="1956613"/>
              <a:ext cx="1450512" cy="82522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9133227" y="4338277"/>
            <a:ext cx="1934016" cy="1438208"/>
            <a:chOff x="5862641" y="1703183"/>
            <a:chExt cx="1450512" cy="1078656"/>
          </a:xfrm>
        </p:grpSpPr>
        <p:sp>
          <p:nvSpPr>
            <p:cNvPr id="13" name="Text Placeholder 3"/>
            <p:cNvSpPr txBox="1"/>
            <p:nvPr/>
          </p:nvSpPr>
          <p:spPr>
            <a:xfrm>
              <a:off x="6241649" y="1703183"/>
              <a:ext cx="692498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800" dirty="0">
                  <a:solidFill>
                    <a:srgbClr val="3FB793"/>
                  </a:solidFill>
                  <a:cs typeface="+mn-ea"/>
                  <a:sym typeface="+mn-lt"/>
                </a:rPr>
                <a:t>销售模式</a:t>
              </a: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5862641" y="1956613"/>
              <a:ext cx="1450512" cy="82522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reeform 50"/>
          <p:cNvSpPr/>
          <p:nvPr/>
        </p:nvSpPr>
        <p:spPr>
          <a:xfrm>
            <a:off x="1356066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6" tIns="290000" rIns="580548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64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6400" dirty="0">
              <a:solidFill>
                <a:schemeClr val="accent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 52"/>
          <p:cNvSpPr/>
          <p:nvPr/>
        </p:nvSpPr>
        <p:spPr>
          <a:xfrm>
            <a:off x="4025130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800" dirty="0">
              <a:solidFill>
                <a:schemeClr val="accent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Freeform 54"/>
          <p:cNvSpPr/>
          <p:nvPr/>
        </p:nvSpPr>
        <p:spPr>
          <a:xfrm>
            <a:off x="6667101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8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800" dirty="0">
              <a:solidFill>
                <a:schemeClr val="accent3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Freeform 59"/>
          <p:cNvSpPr/>
          <p:nvPr/>
        </p:nvSpPr>
        <p:spPr>
          <a:xfrm>
            <a:off x="9246553" y="2295887"/>
            <a:ext cx="2095500" cy="1831731"/>
          </a:xfrm>
          <a:custGeom>
            <a:avLst/>
            <a:gdLst>
              <a:gd name="connsiteX0" fmla="*/ 0 w 1571625"/>
              <a:gd name="connsiteY0" fmla="*/ 206070 h 1373798"/>
              <a:gd name="connsiteX1" fmla="*/ 884726 w 1571625"/>
              <a:gd name="connsiteY1" fmla="*/ 206070 h 1373798"/>
              <a:gd name="connsiteX2" fmla="*/ 884726 w 1571625"/>
              <a:gd name="connsiteY2" fmla="*/ 0 h 1373798"/>
              <a:gd name="connsiteX3" fmla="*/ 1571625 w 1571625"/>
              <a:gd name="connsiteY3" fmla="*/ 686899 h 1373798"/>
              <a:gd name="connsiteX4" fmla="*/ 884726 w 1571625"/>
              <a:gd name="connsiteY4" fmla="*/ 1373798 h 1373798"/>
              <a:gd name="connsiteX5" fmla="*/ 884726 w 1571625"/>
              <a:gd name="connsiteY5" fmla="*/ 1167728 h 1373798"/>
              <a:gd name="connsiteX6" fmla="*/ 0 w 1571625"/>
              <a:gd name="connsiteY6" fmla="*/ 1167728 h 1373798"/>
              <a:gd name="connsiteX7" fmla="*/ 0 w 1571625"/>
              <a:gd name="connsiteY7" fmla="*/ 206070 h 1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625" h="1373798">
                <a:moveTo>
                  <a:pt x="0" y="206070"/>
                </a:moveTo>
                <a:lnTo>
                  <a:pt x="884726" y="206070"/>
                </a:lnTo>
                <a:lnTo>
                  <a:pt x="884726" y="0"/>
                </a:lnTo>
                <a:lnTo>
                  <a:pt x="1571625" y="686899"/>
                </a:lnTo>
                <a:lnTo>
                  <a:pt x="884726" y="1373798"/>
                </a:lnTo>
                <a:lnTo>
                  <a:pt x="884726" y="1167728"/>
                </a:lnTo>
                <a:lnTo>
                  <a:pt x="0" y="1167728"/>
                </a:lnTo>
                <a:lnTo>
                  <a:pt x="0" y="206070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84835" tIns="290000" rIns="580549" bIns="290000" numCol="1" spcCol="1270" anchor="ctr" anchorCtr="0">
            <a:noAutofit/>
          </a:bodyPr>
          <a:lstStyle/>
          <a:p>
            <a:pPr marL="228600" lvl="1" indent="-228600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4265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endParaRPr lang="en-US" sz="4265" dirty="0">
              <a:solidFill>
                <a:schemeClr val="accent4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Group 134"/>
          <p:cNvGrpSpPr>
            <a:grpSpLocks noChangeAspect="1"/>
          </p:cNvGrpSpPr>
          <p:nvPr/>
        </p:nvGrpSpPr>
        <p:grpSpPr>
          <a:xfrm>
            <a:off x="837266" y="2692519"/>
            <a:ext cx="1037599" cy="1038467"/>
            <a:chOff x="3287425" y="1417883"/>
            <a:chExt cx="648499" cy="649042"/>
          </a:xfrm>
        </p:grpSpPr>
        <p:sp>
          <p:nvSpPr>
            <p:cNvPr id="20" name="Oval 32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33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22" name="Group 129"/>
          <p:cNvGrpSpPr>
            <a:grpSpLocks noChangeAspect="1"/>
          </p:cNvGrpSpPr>
          <p:nvPr/>
        </p:nvGrpSpPr>
        <p:grpSpPr>
          <a:xfrm>
            <a:off x="3506330" y="2692519"/>
            <a:ext cx="1037599" cy="1038467"/>
            <a:chOff x="2779491" y="2517212"/>
            <a:chExt cx="648499" cy="649042"/>
          </a:xfrm>
        </p:grpSpPr>
        <p:sp>
          <p:nvSpPr>
            <p:cNvPr id="23" name="Oval 35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36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25" name="Group 130"/>
          <p:cNvGrpSpPr>
            <a:grpSpLocks noChangeAspect="1"/>
          </p:cNvGrpSpPr>
          <p:nvPr/>
        </p:nvGrpSpPr>
        <p:grpSpPr>
          <a:xfrm>
            <a:off x="6148301" y="2692519"/>
            <a:ext cx="1037599" cy="1038467"/>
            <a:chOff x="3287425" y="3613920"/>
            <a:chExt cx="648499" cy="649042"/>
          </a:xfrm>
        </p:grpSpPr>
        <p:sp>
          <p:nvSpPr>
            <p:cNvPr id="26" name="Oval 38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39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28" name="Group 133"/>
          <p:cNvGrpSpPr>
            <a:grpSpLocks noChangeAspect="1"/>
          </p:cNvGrpSpPr>
          <p:nvPr/>
        </p:nvGrpSpPr>
        <p:grpSpPr>
          <a:xfrm>
            <a:off x="8817641" y="2692519"/>
            <a:ext cx="1037599" cy="1038467"/>
            <a:chOff x="5249342" y="1406453"/>
            <a:chExt cx="648499" cy="649042"/>
          </a:xfrm>
        </p:grpSpPr>
        <p:sp>
          <p:nvSpPr>
            <p:cNvPr id="29" name="Oval 42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43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1050921" y="4338277"/>
            <a:ext cx="1934016" cy="1438208"/>
            <a:chOff x="5862641" y="1703183"/>
            <a:chExt cx="1450512" cy="1078656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6241649" y="1703183"/>
              <a:ext cx="692498" cy="20774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zh-CN" altLang="en-US" sz="1800" dirty="0" smtClean="0">
                  <a:solidFill>
                    <a:srgbClr val="3FB793"/>
                  </a:solidFill>
                  <a:cs typeface="+mn-ea"/>
                  <a:sym typeface="+mn-lt"/>
                </a:rPr>
                <a:t>销售模式</a:t>
              </a:r>
              <a:endParaRPr lang="zh-CN" altLang="en-US" sz="1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5862641" y="1956613"/>
              <a:ext cx="1450512" cy="82522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。</a:t>
              </a:r>
              <a:endPara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Freeform 187"/>
          <p:cNvSpPr>
            <a:spLocks noEditPoints="1"/>
          </p:cNvSpPr>
          <p:nvPr/>
        </p:nvSpPr>
        <p:spPr bwMode="auto">
          <a:xfrm>
            <a:off x="2105807" y="3000186"/>
            <a:ext cx="708563" cy="45791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5" name="Freeform 52"/>
          <p:cNvSpPr>
            <a:spLocks noEditPoints="1"/>
          </p:cNvSpPr>
          <p:nvPr/>
        </p:nvSpPr>
        <p:spPr bwMode="auto">
          <a:xfrm>
            <a:off x="4909644" y="2839742"/>
            <a:ext cx="645757" cy="64575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6" name="Freeform 56"/>
          <p:cNvSpPr>
            <a:spLocks noEditPoints="1"/>
          </p:cNvSpPr>
          <p:nvPr/>
        </p:nvSpPr>
        <p:spPr bwMode="auto">
          <a:xfrm>
            <a:off x="7556913" y="2852443"/>
            <a:ext cx="618359" cy="6183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7" name="Freeform 152"/>
          <p:cNvSpPr>
            <a:spLocks noEditPoints="1"/>
          </p:cNvSpPr>
          <p:nvPr/>
        </p:nvSpPr>
        <p:spPr bwMode="auto">
          <a:xfrm>
            <a:off x="10164450" y="2887592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2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250"/>
                            </p:stCondLst>
                            <p:childTnLst>
                              <p:par>
                                <p:cTn id="8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三、整体规划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52506" y="2404616"/>
            <a:ext cx="2127437" cy="3394716"/>
            <a:chOff x="952506" y="2404616"/>
            <a:chExt cx="2127437" cy="3394716"/>
          </a:xfrm>
        </p:grpSpPr>
        <p:sp>
          <p:nvSpPr>
            <p:cNvPr id="7" name="Oval 15"/>
            <p:cNvSpPr/>
            <p:nvPr/>
          </p:nvSpPr>
          <p:spPr>
            <a:xfrm>
              <a:off x="1662164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8" name="Rectangle 20"/>
            <p:cNvSpPr/>
            <p:nvPr/>
          </p:nvSpPr>
          <p:spPr>
            <a:xfrm>
              <a:off x="1561773" y="2404616"/>
              <a:ext cx="908903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 smtClean="0">
                  <a:cs typeface="+mn-ea"/>
                  <a:sym typeface="+mn-lt"/>
                </a:rPr>
                <a:t>2014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9" name="Straight Connector 26"/>
            <p:cNvCxnSpPr/>
            <p:nvPr/>
          </p:nvCxnSpPr>
          <p:spPr>
            <a:xfrm flipH="1" flipV="1">
              <a:off x="2016224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hevron 4"/>
            <p:cNvSpPr/>
            <p:nvPr/>
          </p:nvSpPr>
          <p:spPr>
            <a:xfrm>
              <a:off x="952506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41"/>
            <p:cNvSpPr/>
            <p:nvPr/>
          </p:nvSpPr>
          <p:spPr>
            <a:xfrm>
              <a:off x="1958495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cs typeface="+mn-ea"/>
                <a:sym typeface="+mn-lt"/>
              </a:endParaRPr>
            </a:p>
          </p:txBody>
        </p:sp>
        <p:pic>
          <p:nvPicPr>
            <p:cNvPr id="12" name="Picture 4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849435" y="3947430"/>
              <a:ext cx="333579" cy="451282"/>
            </a:xfrm>
            <a:prstGeom prst="rect">
              <a:avLst/>
            </a:prstGeom>
          </p:spPr>
        </p:pic>
        <p:sp>
          <p:nvSpPr>
            <p:cNvPr id="13" name="文本框 52"/>
            <p:cNvSpPr txBox="1"/>
            <p:nvPr/>
          </p:nvSpPr>
          <p:spPr>
            <a:xfrm>
              <a:off x="1176442" y="4761309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rgbClr val="3FB793"/>
                  </a:solidFill>
                  <a:cs typeface="+mn-ea"/>
                  <a:sym typeface="+mn-lt"/>
                </a:rPr>
                <a:t>盈利模式</a:t>
              </a:r>
              <a:endParaRPr lang="zh-CN" altLang="en-US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 Placeholder 1"/>
            <p:cNvSpPr txBox="1"/>
            <p:nvPr/>
          </p:nvSpPr>
          <p:spPr>
            <a:xfrm>
              <a:off x="1095221" y="5264771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979692" y="2404616"/>
            <a:ext cx="2127437" cy="3394716"/>
            <a:chOff x="2979692" y="2404616"/>
            <a:chExt cx="2127437" cy="3394716"/>
          </a:xfrm>
        </p:grpSpPr>
        <p:sp>
          <p:nvSpPr>
            <p:cNvPr id="16" name="Chevron 10"/>
            <p:cNvSpPr/>
            <p:nvPr/>
          </p:nvSpPr>
          <p:spPr>
            <a:xfrm>
              <a:off x="2979692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2"/>
            <p:cNvSpPr/>
            <p:nvPr/>
          </p:nvSpPr>
          <p:spPr>
            <a:xfrm>
              <a:off x="3985681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6"/>
            <p:cNvSpPr/>
            <p:nvPr/>
          </p:nvSpPr>
          <p:spPr>
            <a:xfrm>
              <a:off x="3689350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21"/>
            <p:cNvSpPr/>
            <p:nvPr/>
          </p:nvSpPr>
          <p:spPr>
            <a:xfrm>
              <a:off x="3588961" y="2404616"/>
              <a:ext cx="908902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 smtClean="0">
                  <a:cs typeface="+mn-ea"/>
                  <a:sym typeface="+mn-lt"/>
                </a:rPr>
                <a:t>2015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20" name="Straight Connector 27"/>
            <p:cNvCxnSpPr/>
            <p:nvPr/>
          </p:nvCxnSpPr>
          <p:spPr>
            <a:xfrm flipH="1" flipV="1">
              <a:off x="4043410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49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821837" y="3952496"/>
              <a:ext cx="443147" cy="441150"/>
            </a:xfrm>
            <a:prstGeom prst="rect">
              <a:avLst/>
            </a:prstGeom>
          </p:spPr>
        </p:pic>
        <p:sp>
          <p:nvSpPr>
            <p:cNvPr id="22" name="文本框 65"/>
            <p:cNvSpPr txBox="1"/>
            <p:nvPr/>
          </p:nvSpPr>
          <p:spPr>
            <a:xfrm>
              <a:off x="3261359" y="4761309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盈利模式</a:t>
              </a:r>
            </a:p>
          </p:txBody>
        </p:sp>
        <p:sp>
          <p:nvSpPr>
            <p:cNvPr id="23" name="Text Placeholder 1"/>
            <p:cNvSpPr txBox="1"/>
            <p:nvPr/>
          </p:nvSpPr>
          <p:spPr>
            <a:xfrm>
              <a:off x="3180138" y="5264771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006881" y="2404616"/>
            <a:ext cx="2127437" cy="3398813"/>
            <a:chOff x="5006881" y="2404616"/>
            <a:chExt cx="2127437" cy="3398813"/>
          </a:xfrm>
        </p:grpSpPr>
        <p:sp>
          <p:nvSpPr>
            <p:cNvPr id="25" name="Chevron 11"/>
            <p:cNvSpPr/>
            <p:nvPr/>
          </p:nvSpPr>
          <p:spPr>
            <a:xfrm>
              <a:off x="5006881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43"/>
            <p:cNvSpPr/>
            <p:nvPr/>
          </p:nvSpPr>
          <p:spPr>
            <a:xfrm>
              <a:off x="6012870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17"/>
            <p:cNvSpPr/>
            <p:nvPr/>
          </p:nvSpPr>
          <p:spPr>
            <a:xfrm>
              <a:off x="5716538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2"/>
            <p:cNvSpPr/>
            <p:nvPr/>
          </p:nvSpPr>
          <p:spPr>
            <a:xfrm>
              <a:off x="5616148" y="2404616"/>
              <a:ext cx="908903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 smtClean="0">
                  <a:cs typeface="+mn-ea"/>
                  <a:sym typeface="+mn-lt"/>
                </a:rPr>
                <a:t>2016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6070598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5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835790" y="4023603"/>
              <a:ext cx="469619" cy="298932"/>
            </a:xfrm>
            <a:prstGeom prst="rect">
              <a:avLst/>
            </a:prstGeom>
          </p:spPr>
        </p:pic>
        <p:sp>
          <p:nvSpPr>
            <p:cNvPr id="31" name="文本框 67"/>
            <p:cNvSpPr txBox="1"/>
            <p:nvPr/>
          </p:nvSpPr>
          <p:spPr>
            <a:xfrm>
              <a:off x="5268345" y="4765406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盈利模式</a:t>
              </a:r>
            </a:p>
          </p:txBody>
        </p:sp>
        <p:sp>
          <p:nvSpPr>
            <p:cNvPr id="32" name="Text Placeholder 1"/>
            <p:cNvSpPr txBox="1"/>
            <p:nvPr/>
          </p:nvSpPr>
          <p:spPr>
            <a:xfrm>
              <a:off x="5187124" y="5268868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34067" y="2404616"/>
            <a:ext cx="2127437" cy="3389430"/>
            <a:chOff x="7034067" y="2404616"/>
            <a:chExt cx="2127437" cy="3389430"/>
          </a:xfrm>
        </p:grpSpPr>
        <p:sp>
          <p:nvSpPr>
            <p:cNvPr id="34" name="Chevron 12"/>
            <p:cNvSpPr/>
            <p:nvPr/>
          </p:nvSpPr>
          <p:spPr>
            <a:xfrm>
              <a:off x="7034067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44"/>
            <p:cNvSpPr/>
            <p:nvPr/>
          </p:nvSpPr>
          <p:spPr>
            <a:xfrm>
              <a:off x="8040056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Oval 18"/>
            <p:cNvSpPr/>
            <p:nvPr/>
          </p:nvSpPr>
          <p:spPr>
            <a:xfrm>
              <a:off x="7743725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3"/>
            <p:cNvSpPr/>
            <p:nvPr/>
          </p:nvSpPr>
          <p:spPr>
            <a:xfrm>
              <a:off x="7643334" y="2404616"/>
              <a:ext cx="908902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 smtClean="0">
                  <a:cs typeface="+mn-ea"/>
                  <a:sym typeface="+mn-lt"/>
                </a:rPr>
                <a:t>2021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38" name="Straight Connector 29"/>
            <p:cNvCxnSpPr/>
            <p:nvPr/>
          </p:nvCxnSpPr>
          <p:spPr>
            <a:xfrm flipH="1" flipV="1">
              <a:off x="8097785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5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7857995" y="3932128"/>
              <a:ext cx="479581" cy="481883"/>
            </a:xfrm>
            <a:prstGeom prst="rect">
              <a:avLst/>
            </a:prstGeom>
          </p:spPr>
        </p:pic>
        <p:sp>
          <p:nvSpPr>
            <p:cNvPr id="40" name="文本框 69"/>
            <p:cNvSpPr txBox="1"/>
            <p:nvPr/>
          </p:nvSpPr>
          <p:spPr>
            <a:xfrm>
              <a:off x="7275331" y="4756021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盈利模式</a:t>
              </a:r>
            </a:p>
          </p:txBody>
        </p:sp>
        <p:sp>
          <p:nvSpPr>
            <p:cNvPr id="41" name="Text Placeholder 1"/>
            <p:cNvSpPr txBox="1"/>
            <p:nvPr/>
          </p:nvSpPr>
          <p:spPr>
            <a:xfrm>
              <a:off x="7194110" y="5259485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061256" y="2404616"/>
            <a:ext cx="2127437" cy="3389430"/>
            <a:chOff x="9061256" y="2404616"/>
            <a:chExt cx="2127437" cy="3389430"/>
          </a:xfrm>
        </p:grpSpPr>
        <p:sp>
          <p:nvSpPr>
            <p:cNvPr id="43" name="Chevron 13"/>
            <p:cNvSpPr/>
            <p:nvPr/>
          </p:nvSpPr>
          <p:spPr>
            <a:xfrm>
              <a:off x="9061256" y="2910326"/>
              <a:ext cx="2127437" cy="404568"/>
            </a:xfrm>
            <a:prstGeom prst="chevron">
              <a:avLst>
                <a:gd name="adj" fmla="val 32323"/>
              </a:avLst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45"/>
            <p:cNvSpPr/>
            <p:nvPr/>
          </p:nvSpPr>
          <p:spPr>
            <a:xfrm>
              <a:off x="10067245" y="3042881"/>
              <a:ext cx="115459" cy="11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19"/>
            <p:cNvSpPr/>
            <p:nvPr/>
          </p:nvSpPr>
          <p:spPr>
            <a:xfrm>
              <a:off x="9770913" y="3820605"/>
              <a:ext cx="708120" cy="704928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1" tIns="45641" rIns="91281" bIns="45641" rtlCol="0" anchor="ctr"/>
            <a:lstStyle/>
            <a:p>
              <a:pPr algn="ctr"/>
              <a:endParaRPr lang="en-US" sz="32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24"/>
            <p:cNvSpPr/>
            <p:nvPr/>
          </p:nvSpPr>
          <p:spPr>
            <a:xfrm>
              <a:off x="9652890" y="2404616"/>
              <a:ext cx="944168" cy="461505"/>
            </a:xfrm>
            <a:prstGeom prst="rect">
              <a:avLst/>
            </a:prstGeom>
          </p:spPr>
          <p:txBody>
            <a:bodyPr wrap="none" lIns="91281" tIns="45641" rIns="91281" bIns="45641">
              <a:spAutoFit/>
            </a:bodyPr>
            <a:lstStyle/>
            <a:p>
              <a:pPr algn="ctr"/>
              <a:r>
                <a:rPr lang="en-US" sz="2400" dirty="0" smtClean="0">
                  <a:cs typeface="+mn-ea"/>
                  <a:sym typeface="+mn-lt"/>
                </a:rPr>
                <a:t>20XX</a:t>
              </a:r>
              <a:endParaRPr lang="en-US" sz="2400" dirty="0">
                <a:cs typeface="+mn-ea"/>
                <a:sym typeface="+mn-lt"/>
              </a:endParaRPr>
            </a:p>
          </p:txBody>
        </p:sp>
        <p:cxnSp>
          <p:nvCxnSpPr>
            <p:cNvPr id="47" name="Straight Connector 30"/>
            <p:cNvCxnSpPr/>
            <p:nvPr/>
          </p:nvCxnSpPr>
          <p:spPr>
            <a:xfrm flipH="1" flipV="1">
              <a:off x="10124973" y="3314894"/>
              <a:ext cx="0" cy="505711"/>
            </a:xfrm>
            <a:prstGeom prst="line">
              <a:avLst/>
            </a:prstGeom>
            <a:ln w="12700" cmpd="sng">
              <a:solidFill>
                <a:srgbClr val="0022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18"/>
            <p:cNvSpPr/>
            <p:nvPr/>
          </p:nvSpPr>
          <p:spPr bwMode="auto">
            <a:xfrm>
              <a:off x="9929123" y="4118582"/>
              <a:ext cx="227496" cy="78328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6"/>
                    <a:pt x="844" y="368"/>
                    <a:pt x="544" y="368"/>
                  </a:cubicBezTo>
                  <a:cubicBezTo>
                    <a:pt x="243" y="368"/>
                    <a:pt x="0" y="286"/>
                    <a:pt x="0" y="184"/>
                  </a:cubicBezTo>
                  <a:cubicBezTo>
                    <a:pt x="0" y="83"/>
                    <a:pt x="243" y="0"/>
                    <a:pt x="544" y="0"/>
                  </a:cubicBezTo>
                  <a:cubicBezTo>
                    <a:pt x="844" y="0"/>
                    <a:pt x="1088" y="83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9929123" y="4157747"/>
              <a:ext cx="227496" cy="214551"/>
            </a:xfrm>
            <a:custGeom>
              <a:avLst/>
              <a:gdLst>
                <a:gd name="T0" fmla="*/ 1088 w 1088"/>
                <a:gd name="T1" fmla="*/ 0 h 1020"/>
                <a:gd name="T2" fmla="*/ 1088 w 1088"/>
                <a:gd name="T3" fmla="*/ 0 h 1020"/>
                <a:gd name="T4" fmla="*/ 1088 w 1088"/>
                <a:gd name="T5" fmla="*/ 836 h 1020"/>
                <a:gd name="T6" fmla="*/ 544 w 1088"/>
                <a:gd name="T7" fmla="*/ 1020 h 1020"/>
                <a:gd name="T8" fmla="*/ 0 w 1088"/>
                <a:gd name="T9" fmla="*/ 836 h 1020"/>
                <a:gd name="T10" fmla="*/ 0 w 1088"/>
                <a:gd name="T11" fmla="*/ 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8" h="1020">
                  <a:moveTo>
                    <a:pt x="1088" y="0"/>
                  </a:moveTo>
                  <a:lnTo>
                    <a:pt x="1088" y="0"/>
                  </a:lnTo>
                  <a:lnTo>
                    <a:pt x="1088" y="836"/>
                  </a:lnTo>
                  <a:cubicBezTo>
                    <a:pt x="1088" y="938"/>
                    <a:pt x="844" y="1020"/>
                    <a:pt x="544" y="1020"/>
                  </a:cubicBezTo>
                  <a:cubicBezTo>
                    <a:pt x="243" y="1020"/>
                    <a:pt x="0" y="938"/>
                    <a:pt x="0" y="836"/>
                  </a:cubicBez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9929123" y="4276941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9929123" y="4219046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4" y="184"/>
                    <a:pt x="544" y="184"/>
                  </a:cubicBezTo>
                  <a:cubicBezTo>
                    <a:pt x="243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10093330" y="3973844"/>
              <a:ext cx="227496" cy="78328"/>
            </a:xfrm>
            <a:custGeom>
              <a:avLst/>
              <a:gdLst>
                <a:gd name="T0" fmla="*/ 1088 w 1088"/>
                <a:gd name="T1" fmla="*/ 184 h 368"/>
                <a:gd name="T2" fmla="*/ 1088 w 1088"/>
                <a:gd name="T3" fmla="*/ 184 h 368"/>
                <a:gd name="T4" fmla="*/ 544 w 1088"/>
                <a:gd name="T5" fmla="*/ 368 h 368"/>
                <a:gd name="T6" fmla="*/ 0 w 1088"/>
                <a:gd name="T7" fmla="*/ 184 h 368"/>
                <a:gd name="T8" fmla="*/ 544 w 1088"/>
                <a:gd name="T9" fmla="*/ 0 h 368"/>
                <a:gd name="T10" fmla="*/ 1088 w 1088"/>
                <a:gd name="T11" fmla="*/ 184 h 368"/>
                <a:gd name="T12" fmla="*/ 1088 w 1088"/>
                <a:gd name="T13" fmla="*/ 184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8" h="368">
                  <a:moveTo>
                    <a:pt x="1088" y="184"/>
                  </a:moveTo>
                  <a:lnTo>
                    <a:pt x="1088" y="184"/>
                  </a:lnTo>
                  <a:cubicBezTo>
                    <a:pt x="1088" y="285"/>
                    <a:pt x="845" y="368"/>
                    <a:pt x="544" y="368"/>
                  </a:cubicBezTo>
                  <a:cubicBezTo>
                    <a:pt x="244" y="368"/>
                    <a:pt x="0" y="285"/>
                    <a:pt x="0" y="184"/>
                  </a:cubicBezTo>
                  <a:cubicBezTo>
                    <a:pt x="0" y="82"/>
                    <a:pt x="244" y="0"/>
                    <a:pt x="544" y="0"/>
                  </a:cubicBezTo>
                  <a:cubicBezTo>
                    <a:pt x="845" y="0"/>
                    <a:pt x="1088" y="82"/>
                    <a:pt x="1088" y="184"/>
                  </a:cubicBezTo>
                  <a:lnTo>
                    <a:pt x="1088" y="184"/>
                  </a:lnTo>
                  <a:close/>
                </a:path>
              </a:pathLst>
            </a:custGeom>
            <a:noFill/>
            <a:ln w="9525" cap="rnd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10093330" y="4013009"/>
              <a:ext cx="0" cy="108979"/>
            </a:xfrm>
            <a:custGeom>
              <a:avLst/>
              <a:gdLst>
                <a:gd name="T0" fmla="*/ 519 h 519"/>
                <a:gd name="T1" fmla="*/ 519 h 519"/>
                <a:gd name="T2" fmla="*/ 0 h 5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19">
                  <a:moveTo>
                    <a:pt x="0" y="519"/>
                  </a:move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10156620" y="4013009"/>
              <a:ext cx="164207" cy="282663"/>
            </a:xfrm>
            <a:custGeom>
              <a:avLst/>
              <a:gdLst>
                <a:gd name="T0" fmla="*/ 780 w 780"/>
                <a:gd name="T1" fmla="*/ 0 h 1340"/>
                <a:gd name="T2" fmla="*/ 780 w 780"/>
                <a:gd name="T3" fmla="*/ 0 h 1340"/>
                <a:gd name="T4" fmla="*/ 780 w 780"/>
                <a:gd name="T5" fmla="*/ 1156 h 1340"/>
                <a:gd name="T6" fmla="*/ 236 w 780"/>
                <a:gd name="T7" fmla="*/ 1340 h 1340"/>
                <a:gd name="T8" fmla="*/ 0 w 780"/>
                <a:gd name="T9" fmla="*/ 1322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0" h="1340">
                  <a:moveTo>
                    <a:pt x="780" y="0"/>
                  </a:moveTo>
                  <a:lnTo>
                    <a:pt x="780" y="0"/>
                  </a:lnTo>
                  <a:lnTo>
                    <a:pt x="780" y="1156"/>
                  </a:lnTo>
                  <a:cubicBezTo>
                    <a:pt x="780" y="1258"/>
                    <a:pt x="537" y="1340"/>
                    <a:pt x="236" y="1340"/>
                  </a:cubicBezTo>
                  <a:cubicBezTo>
                    <a:pt x="152" y="1340"/>
                    <a:pt x="71" y="1334"/>
                    <a:pt x="0" y="1322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10156620" y="4200317"/>
              <a:ext cx="164207" cy="37461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6" name="Freeform 26"/>
            <p:cNvSpPr/>
            <p:nvPr/>
          </p:nvSpPr>
          <p:spPr bwMode="auto">
            <a:xfrm>
              <a:off x="10156620" y="4139015"/>
              <a:ext cx="164207" cy="39165"/>
            </a:xfrm>
            <a:custGeom>
              <a:avLst/>
              <a:gdLst>
                <a:gd name="T0" fmla="*/ 780 w 780"/>
                <a:gd name="T1" fmla="*/ 0 h 184"/>
                <a:gd name="T2" fmla="*/ 780 w 780"/>
                <a:gd name="T3" fmla="*/ 0 h 184"/>
                <a:gd name="T4" fmla="*/ 236 w 780"/>
                <a:gd name="T5" fmla="*/ 184 h 184"/>
                <a:gd name="T6" fmla="*/ 0 w 780"/>
                <a:gd name="T7" fmla="*/ 16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0" h="184">
                  <a:moveTo>
                    <a:pt x="780" y="0"/>
                  </a:moveTo>
                  <a:lnTo>
                    <a:pt x="780" y="0"/>
                  </a:lnTo>
                  <a:cubicBezTo>
                    <a:pt x="780" y="102"/>
                    <a:pt x="537" y="184"/>
                    <a:pt x="236" y="184"/>
                  </a:cubicBezTo>
                  <a:cubicBezTo>
                    <a:pt x="152" y="184"/>
                    <a:pt x="71" y="178"/>
                    <a:pt x="0" y="166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7" name="Freeform 27"/>
            <p:cNvSpPr/>
            <p:nvPr/>
          </p:nvSpPr>
          <p:spPr bwMode="auto">
            <a:xfrm>
              <a:off x="10093330" y="4079417"/>
              <a:ext cx="227496" cy="39165"/>
            </a:xfrm>
            <a:custGeom>
              <a:avLst/>
              <a:gdLst>
                <a:gd name="T0" fmla="*/ 1088 w 1088"/>
                <a:gd name="T1" fmla="*/ 0 h 184"/>
                <a:gd name="T2" fmla="*/ 1088 w 1088"/>
                <a:gd name="T3" fmla="*/ 0 h 184"/>
                <a:gd name="T4" fmla="*/ 544 w 1088"/>
                <a:gd name="T5" fmla="*/ 184 h 184"/>
                <a:gd name="T6" fmla="*/ 0 w 1088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8" h="184">
                  <a:moveTo>
                    <a:pt x="1088" y="0"/>
                  </a:moveTo>
                  <a:lnTo>
                    <a:pt x="1088" y="0"/>
                  </a:lnTo>
                  <a:cubicBezTo>
                    <a:pt x="1088" y="102"/>
                    <a:pt x="845" y="184"/>
                    <a:pt x="544" y="184"/>
                  </a:cubicBezTo>
                  <a:cubicBezTo>
                    <a:pt x="244" y="184"/>
                    <a:pt x="0" y="102"/>
                    <a:pt x="0" y="0"/>
                  </a:cubicBezTo>
                </a:path>
              </a:pathLst>
            </a:custGeom>
            <a:noFill/>
            <a:ln w="9525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121708" tIns="60855" rIns="121708" bIns="60855" numCol="1" anchor="t" anchorCtr="0" compatLnSpc="1"/>
            <a:lstStyle/>
            <a:p>
              <a:endParaRPr lang="en-US" sz="3250" dirty="0">
                <a:cs typeface="+mn-ea"/>
                <a:sym typeface="+mn-lt"/>
              </a:endParaRPr>
            </a:p>
          </p:txBody>
        </p:sp>
        <p:sp>
          <p:nvSpPr>
            <p:cNvPr id="58" name="文本框 71"/>
            <p:cNvSpPr txBox="1"/>
            <p:nvPr/>
          </p:nvSpPr>
          <p:spPr>
            <a:xfrm>
              <a:off x="9282316" y="4756021"/>
              <a:ext cx="1564104" cy="369172"/>
            </a:xfrm>
            <a:prstGeom prst="rect">
              <a:avLst/>
            </a:prstGeom>
            <a:noFill/>
          </p:spPr>
          <p:txBody>
            <a:bodyPr wrap="square" lIns="91281" tIns="45641" rIns="91281" bIns="45641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盈利模式</a:t>
              </a:r>
            </a:p>
          </p:txBody>
        </p:sp>
        <p:sp>
          <p:nvSpPr>
            <p:cNvPr id="59" name="Text Placeholder 1"/>
            <p:cNvSpPr txBox="1"/>
            <p:nvPr/>
          </p:nvSpPr>
          <p:spPr>
            <a:xfrm>
              <a:off x="9201096" y="5259485"/>
              <a:ext cx="1877375" cy="534561"/>
            </a:xfrm>
            <a:prstGeom prst="rect">
              <a:avLst/>
            </a:prstGeom>
          </p:spPr>
          <p:txBody>
            <a:bodyPr vert="horz" lIns="0" tIns="45641" rIns="91281" bIns="45641" rtlCol="0" anchor="ctr">
              <a:noAutofit/>
            </a:bodyPr>
            <a:lstStyle>
              <a:defPPr>
                <a:defRPr lang="en-US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040451" y="672116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0" y="0"/>
            <a:ext cx="5917065" cy="6858000"/>
          </a:xfrm>
          <a:custGeom>
            <a:avLst/>
            <a:gdLst>
              <a:gd name="connsiteX0" fmla="*/ 0 w 5917065"/>
              <a:gd name="connsiteY0" fmla="*/ 0 h 6858000"/>
              <a:gd name="connsiteX1" fmla="*/ 3954364 w 5917065"/>
              <a:gd name="connsiteY1" fmla="*/ 2 h 6858000"/>
              <a:gd name="connsiteX2" fmla="*/ 5917065 w 5917065"/>
              <a:gd name="connsiteY2" fmla="*/ 2241034 h 6858000"/>
              <a:gd name="connsiteX3" fmla="*/ 3172798 w 5917065"/>
              <a:gd name="connsiteY3" fmla="*/ 6858000 h 6858000"/>
              <a:gd name="connsiteX4" fmla="*/ 0 w 591706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7065" h="6858000">
                <a:moveTo>
                  <a:pt x="0" y="0"/>
                </a:moveTo>
                <a:lnTo>
                  <a:pt x="3954364" y="2"/>
                </a:lnTo>
                <a:lnTo>
                  <a:pt x="5917065" y="2241034"/>
                </a:lnTo>
                <a:lnTo>
                  <a:pt x="317279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765009" flipH="1">
            <a:off x="3413354" y="3749317"/>
            <a:ext cx="1680139" cy="3358643"/>
          </a:xfrm>
          <a:custGeom>
            <a:avLst/>
            <a:gdLst>
              <a:gd name="connsiteX0" fmla="*/ 590368 w 1680139"/>
              <a:gd name="connsiteY0" fmla="*/ 0 h 3358643"/>
              <a:gd name="connsiteX1" fmla="*/ 1680139 w 1680139"/>
              <a:gd name="connsiteY1" fmla="*/ 3358643 h 3358643"/>
              <a:gd name="connsiteX2" fmla="*/ 985921 w 1680139"/>
              <a:gd name="connsiteY2" fmla="*/ 3201556 h 3358643"/>
              <a:gd name="connsiteX3" fmla="*/ 0 w 1680139"/>
              <a:gd name="connsiteY3" fmla="*/ 162977 h 33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139" h="3358643">
                <a:moveTo>
                  <a:pt x="590368" y="0"/>
                </a:moveTo>
                <a:lnTo>
                  <a:pt x="1680139" y="3358643"/>
                </a:lnTo>
                <a:lnTo>
                  <a:pt x="985921" y="3201556"/>
                </a:lnTo>
                <a:lnTo>
                  <a:pt x="0" y="162977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765009" flipH="1">
            <a:off x="3853923" y="28036"/>
            <a:ext cx="1336717" cy="917330"/>
          </a:xfrm>
          <a:custGeom>
            <a:avLst/>
            <a:gdLst>
              <a:gd name="connsiteX0" fmla="*/ 1139495 w 1802209"/>
              <a:gd name="connsiteY0" fmla="*/ 0 h 1236777"/>
              <a:gd name="connsiteX1" fmla="*/ 1802209 w 1802209"/>
              <a:gd name="connsiteY1" fmla="*/ 149958 h 1236777"/>
              <a:gd name="connsiteX2" fmla="*/ 308411 w 1802209"/>
              <a:gd name="connsiteY2" fmla="*/ 1236777 h 1236777"/>
              <a:gd name="connsiteX3" fmla="*/ 0 w 1802209"/>
              <a:gd name="connsiteY3" fmla="*/ 829046 h 12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09" h="1236777">
                <a:moveTo>
                  <a:pt x="1139495" y="0"/>
                </a:moveTo>
                <a:lnTo>
                  <a:pt x="1802209" y="149958"/>
                </a:lnTo>
                <a:lnTo>
                  <a:pt x="308411" y="1236777"/>
                </a:lnTo>
                <a:lnTo>
                  <a:pt x="0" y="829046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6197448" y="2643568"/>
            <a:ext cx="473462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8800" dirty="0">
                <a:solidFill>
                  <a:srgbClr val="3FB793"/>
                </a:solidFill>
                <a:cs typeface="+mn-ea"/>
                <a:sym typeface="+mn-lt"/>
              </a:rPr>
              <a:t>PART  </a:t>
            </a:r>
            <a:r>
              <a:rPr lang="en-US" altLang="zh-CN" sz="8800" dirty="0" smtClean="0">
                <a:solidFill>
                  <a:srgbClr val="3FB793"/>
                </a:solidFill>
                <a:cs typeface="+mn-ea"/>
                <a:sym typeface="+mn-lt"/>
              </a:rPr>
              <a:t>04</a:t>
            </a:r>
            <a:endParaRPr lang="zh-CN" altLang="en-US" sz="8800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6023669" y="4004972"/>
            <a:ext cx="616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3FB793"/>
                </a:solidFill>
                <a:cs typeface="+mn-ea"/>
                <a:sym typeface="+mn-lt"/>
              </a:rPr>
              <a:t>财务分析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197448" y="5428638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1" grpId="0"/>
          <p:bldP spid="12" grpId="0"/>
          <p:bldP spid="1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0800000" flipH="1">
            <a:off x="0" y="-1"/>
            <a:ext cx="2454665" cy="4191000"/>
          </a:xfrm>
          <a:custGeom>
            <a:avLst/>
            <a:gdLst>
              <a:gd name="T0" fmla="*/ 0 w 2187"/>
              <a:gd name="T1" fmla="*/ 0 h 3734"/>
              <a:gd name="T2" fmla="*/ 0 w 2187"/>
              <a:gd name="T3" fmla="*/ 3734 h 3734"/>
              <a:gd name="T4" fmla="*/ 2187 w 2187"/>
              <a:gd name="T5" fmla="*/ 3734 h 3734"/>
              <a:gd name="T6" fmla="*/ 0 w 2187"/>
              <a:gd name="T7" fmla="*/ 0 h 3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87" h="3734">
                <a:moveTo>
                  <a:pt x="0" y="0"/>
                </a:moveTo>
                <a:lnTo>
                  <a:pt x="0" y="3734"/>
                </a:lnTo>
                <a:lnTo>
                  <a:pt x="2187" y="373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 cstate="screen"/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" name="Freeform 21"/>
          <p:cNvSpPr/>
          <p:nvPr/>
        </p:nvSpPr>
        <p:spPr bwMode="auto">
          <a:xfrm>
            <a:off x="0" y="2794000"/>
            <a:ext cx="4736860" cy="4063999"/>
          </a:xfrm>
          <a:custGeom>
            <a:avLst/>
            <a:gdLst>
              <a:gd name="T0" fmla="*/ 4942 w 4942"/>
              <a:gd name="T1" fmla="*/ 4240 h 4240"/>
              <a:gd name="T2" fmla="*/ 0 w 4942"/>
              <a:gd name="T3" fmla="*/ 4240 h 4240"/>
              <a:gd name="T4" fmla="*/ 2464 w 4942"/>
              <a:gd name="T5" fmla="*/ 0 h 4240"/>
              <a:gd name="T6" fmla="*/ 4942 w 4942"/>
              <a:gd name="T7" fmla="*/ 424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2" h="4240">
                <a:moveTo>
                  <a:pt x="4942" y="4240"/>
                </a:moveTo>
                <a:lnTo>
                  <a:pt x="0" y="4240"/>
                </a:lnTo>
                <a:lnTo>
                  <a:pt x="2464" y="0"/>
                </a:lnTo>
                <a:lnTo>
                  <a:pt x="4942" y="4240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5" name="Freeform 25"/>
          <p:cNvSpPr/>
          <p:nvPr/>
        </p:nvSpPr>
        <p:spPr bwMode="auto">
          <a:xfrm>
            <a:off x="448" y="3768504"/>
            <a:ext cx="3600673" cy="3089496"/>
          </a:xfrm>
          <a:custGeom>
            <a:avLst/>
            <a:gdLst>
              <a:gd name="T0" fmla="*/ 2888 w 2888"/>
              <a:gd name="T1" fmla="*/ 2478 h 2478"/>
              <a:gd name="T2" fmla="*/ 0 w 2888"/>
              <a:gd name="T3" fmla="*/ 2478 h 2478"/>
              <a:gd name="T4" fmla="*/ 1440 w 2888"/>
              <a:gd name="T5" fmla="*/ 0 h 2478"/>
              <a:gd name="T6" fmla="*/ 2888 w 2888"/>
              <a:gd name="T7" fmla="*/ 2478 h 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88" h="2478">
                <a:moveTo>
                  <a:pt x="2888" y="2478"/>
                </a:moveTo>
                <a:lnTo>
                  <a:pt x="0" y="2478"/>
                </a:lnTo>
                <a:lnTo>
                  <a:pt x="1440" y="0"/>
                </a:lnTo>
                <a:lnTo>
                  <a:pt x="2888" y="2478"/>
                </a:lnTo>
                <a:close/>
              </a:path>
            </a:pathLst>
          </a:cu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9" name="MH_Others_1"/>
          <p:cNvSpPr txBox="1"/>
          <p:nvPr>
            <p:custDataLst>
              <p:tags r:id="rId1"/>
            </p:custDataLst>
          </p:nvPr>
        </p:nvSpPr>
        <p:spPr>
          <a:xfrm>
            <a:off x="2520976" y="744729"/>
            <a:ext cx="2160290" cy="12833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zh-CN" altLang="en-US" sz="8340" dirty="0">
                <a:solidFill>
                  <a:srgbClr val="3FB793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10" name="MH_Others_2"/>
          <p:cNvSpPr txBox="1"/>
          <p:nvPr>
            <p:custDataLst>
              <p:tags r:id="rId2"/>
            </p:custDataLst>
          </p:nvPr>
        </p:nvSpPr>
        <p:spPr>
          <a:xfrm>
            <a:off x="2108200" y="1969915"/>
            <a:ext cx="3632200" cy="615553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>
              <a:defRPr/>
            </a:pPr>
            <a:r>
              <a:rPr lang="en-US" altLang="zh-CN" sz="4000" b="1" spc="600" dirty="0">
                <a:solidFill>
                  <a:srgbClr val="545D79"/>
                </a:solidFill>
                <a:cs typeface="+mn-ea"/>
                <a:sym typeface="+mn-lt"/>
              </a:rPr>
              <a:t>CONTENTS</a:t>
            </a:r>
            <a:endParaRPr lang="zh-CN" altLang="en-US" sz="4000" b="1" spc="600" dirty="0">
              <a:solidFill>
                <a:srgbClr val="545D79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50941" y="2484746"/>
            <a:ext cx="5035423" cy="618507"/>
            <a:chOff x="1098018" y="1340446"/>
            <a:chExt cx="6947964" cy="737210"/>
          </a:xfrm>
        </p:grpSpPr>
        <p:sp>
          <p:nvSpPr>
            <p:cNvPr id="12" name="任意多边形 11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800" dirty="0">
                  <a:solidFill>
                    <a:srgbClr val="3FB793"/>
                  </a:solidFill>
                  <a:cs typeface="+mn-ea"/>
                  <a:sym typeface="+mn-lt"/>
                </a:rPr>
                <a:t>项目概况</a:t>
              </a: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600" dirty="0">
                  <a:cs typeface="+mn-ea"/>
                  <a:sym typeface="+mn-lt"/>
                </a:rPr>
                <a:t>01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50941" y="3419204"/>
            <a:ext cx="5035423" cy="618507"/>
            <a:chOff x="1098018" y="1340446"/>
            <a:chExt cx="6947964" cy="737210"/>
          </a:xfrm>
        </p:grpSpPr>
        <p:sp>
          <p:nvSpPr>
            <p:cNvPr id="15" name="任意多边形 14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800" dirty="0">
                  <a:solidFill>
                    <a:srgbClr val="545D79"/>
                  </a:solidFill>
                  <a:cs typeface="+mn-ea"/>
                  <a:sym typeface="+mn-lt"/>
                </a:rPr>
                <a:t>市场透视</a:t>
              </a: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600" dirty="0">
                  <a:cs typeface="+mn-ea"/>
                  <a:sym typeface="+mn-lt"/>
                </a:rPr>
                <a:t>02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250941" y="4353662"/>
            <a:ext cx="5035423" cy="618507"/>
            <a:chOff x="1098018" y="1340446"/>
            <a:chExt cx="6947964" cy="737210"/>
          </a:xfrm>
        </p:grpSpPr>
        <p:sp>
          <p:nvSpPr>
            <p:cNvPr id="18" name="任意多边形 17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800" dirty="0">
                  <a:solidFill>
                    <a:srgbClr val="3FB793"/>
                  </a:solidFill>
                  <a:cs typeface="+mn-ea"/>
                  <a:sym typeface="+mn-lt"/>
                </a:rPr>
                <a:t>整体规划</a:t>
              </a: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600" dirty="0">
                  <a:cs typeface="+mn-ea"/>
                  <a:sym typeface="+mn-lt"/>
                </a:rPr>
                <a:t>03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250941" y="5288119"/>
            <a:ext cx="5035423" cy="618507"/>
            <a:chOff x="1098018" y="1340446"/>
            <a:chExt cx="6947964" cy="737210"/>
          </a:xfrm>
        </p:grpSpPr>
        <p:sp>
          <p:nvSpPr>
            <p:cNvPr id="21" name="任意多边形 20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CN" altLang="en-US" sz="2800" dirty="0">
                  <a:solidFill>
                    <a:srgbClr val="545D79"/>
                  </a:solidFill>
                  <a:cs typeface="+mn-ea"/>
                  <a:sym typeface="+mn-lt"/>
                </a:rPr>
                <a:t>财务分析</a:t>
              </a: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600" dirty="0">
                  <a:cs typeface="+mn-ea"/>
                  <a:sym typeface="+mn-lt"/>
                </a:rPr>
                <a:t>04</a:t>
              </a:r>
              <a:endParaRPr lang="zh-CN" altLang="en-US" sz="36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36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 p14:presetBounceEnd="4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5" grpId="0" animBg="1"/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9" presetClass="entr" presetSubtype="0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9" presetClass="entr" presetSubtype="0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6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7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8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99"/>
                                </p:stCondLst>
                                <p:childTnLst>
                                  <p:par>
                                    <p:cTn id="3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5" grpId="0" animBg="1"/>
          <p:bldP spid="9" grpId="0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四、财务分析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56427" y="1997871"/>
            <a:ext cx="665816" cy="665816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256427" y="3187652"/>
            <a:ext cx="665816" cy="665816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256427" y="5567214"/>
            <a:ext cx="665816" cy="665816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256427" y="4377433"/>
            <a:ext cx="665816" cy="665816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010373" y="3437523"/>
            <a:ext cx="5057682" cy="2544667"/>
            <a:chOff x="6019800" y="3164144"/>
            <a:chExt cx="5057682" cy="2544667"/>
          </a:xfrm>
        </p:grpSpPr>
        <p:sp>
          <p:nvSpPr>
            <p:cNvPr id="11" name="矩形 10"/>
            <p:cNvSpPr/>
            <p:nvPr/>
          </p:nvSpPr>
          <p:spPr>
            <a:xfrm>
              <a:off x="6019800" y="3349256"/>
              <a:ext cx="448056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019800" y="3919209"/>
              <a:ext cx="3474720" cy="79744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019800" y="4489162"/>
              <a:ext cx="429768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19800" y="5059115"/>
              <a:ext cx="2286000" cy="79744"/>
            </a:xfrm>
            <a:prstGeom prst="rect">
              <a:avLst/>
            </a:prstGeom>
            <a:solidFill>
              <a:srgbClr val="545D79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19800" y="5629067"/>
              <a:ext cx="3200400" cy="79744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文本框 38"/>
            <p:cNvSpPr txBox="1"/>
            <p:nvPr/>
          </p:nvSpPr>
          <p:spPr>
            <a:xfrm>
              <a:off x="10666792" y="3164144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</a:p>
          </p:txBody>
        </p:sp>
        <p:sp>
          <p:nvSpPr>
            <p:cNvPr id="17" name="文本框 39"/>
            <p:cNvSpPr txBox="1"/>
            <p:nvPr/>
          </p:nvSpPr>
          <p:spPr>
            <a:xfrm>
              <a:off x="9494520" y="3744035"/>
              <a:ext cx="391454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18" name="文本框 40"/>
            <p:cNvSpPr txBox="1"/>
            <p:nvPr/>
          </p:nvSpPr>
          <p:spPr>
            <a:xfrm>
              <a:off x="10317480" y="4298501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19" name="文本框 41"/>
            <p:cNvSpPr txBox="1"/>
            <p:nvPr/>
          </p:nvSpPr>
          <p:spPr>
            <a:xfrm>
              <a:off x="8305800" y="4934556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0" name="文本框 42"/>
            <p:cNvSpPr txBox="1"/>
            <p:nvPr/>
          </p:nvSpPr>
          <p:spPr>
            <a:xfrm>
              <a:off x="9220200" y="5443955"/>
              <a:ext cx="410690" cy="246221"/>
            </a:xfrm>
            <a:prstGeom prst="rect">
              <a:avLst/>
            </a:prstGeom>
            <a:noFill/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2048898" y="1969446"/>
            <a:ext cx="3327636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048898" y="3136717"/>
            <a:ext cx="3327636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48898" y="4320799"/>
            <a:ext cx="3327636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048898" y="5510580"/>
            <a:ext cx="3327636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876303" y="1958335"/>
            <a:ext cx="4542959" cy="1059082"/>
            <a:chOff x="5133154" y="1466017"/>
            <a:chExt cx="4542959" cy="1059082"/>
          </a:xfrm>
        </p:grpSpPr>
        <p:sp>
          <p:nvSpPr>
            <p:cNvPr id="26" name="矩形 25"/>
            <p:cNvSpPr/>
            <p:nvPr/>
          </p:nvSpPr>
          <p:spPr>
            <a:xfrm>
              <a:off x="5133154" y="2001879"/>
              <a:ext cx="4542959" cy="5232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33154" y="1466017"/>
              <a:ext cx="2241974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dirty="0" smtClean="0">
                  <a:solidFill>
                    <a:srgbClr val="3FB793"/>
                  </a:solidFill>
                  <a:cs typeface="+mn-ea"/>
                  <a:sym typeface="+mn-lt"/>
                </a:rPr>
                <a:t>财务预算</a:t>
              </a:r>
              <a:endParaRPr lang="zh-CN" altLang="en-US" sz="2800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椭圆 48"/>
          <p:cNvSpPr/>
          <p:nvPr/>
        </p:nvSpPr>
        <p:spPr>
          <a:xfrm>
            <a:off x="1393543" y="2148032"/>
            <a:ext cx="391540" cy="356659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椭圆 49"/>
          <p:cNvSpPr/>
          <p:nvPr/>
        </p:nvSpPr>
        <p:spPr>
          <a:xfrm>
            <a:off x="1393543" y="3337782"/>
            <a:ext cx="391540" cy="356721"/>
          </a:xfrm>
          <a:custGeom>
            <a:avLst/>
            <a:gdLst>
              <a:gd name="connsiteX0" fmla="*/ 138332 w 334963"/>
              <a:gd name="connsiteY0" fmla="*/ 262313 h 305176"/>
              <a:gd name="connsiteX1" fmla="*/ 143587 w 334963"/>
              <a:gd name="connsiteY1" fmla="*/ 267671 h 305176"/>
              <a:gd name="connsiteX2" fmla="*/ 143587 w 334963"/>
              <a:gd name="connsiteY2" fmla="*/ 279726 h 305176"/>
              <a:gd name="connsiteX3" fmla="*/ 169863 w 334963"/>
              <a:gd name="connsiteY3" fmla="*/ 291781 h 305176"/>
              <a:gd name="connsiteX4" fmla="*/ 196139 w 334963"/>
              <a:gd name="connsiteY4" fmla="*/ 279726 h 305176"/>
              <a:gd name="connsiteX5" fmla="*/ 196139 w 334963"/>
              <a:gd name="connsiteY5" fmla="*/ 267671 h 305176"/>
              <a:gd name="connsiteX6" fmla="*/ 201394 w 334963"/>
              <a:gd name="connsiteY6" fmla="*/ 262313 h 305176"/>
              <a:gd name="connsiteX7" fmla="*/ 207963 w 334963"/>
              <a:gd name="connsiteY7" fmla="*/ 267671 h 305176"/>
              <a:gd name="connsiteX8" fmla="*/ 207963 w 334963"/>
              <a:gd name="connsiteY8" fmla="*/ 283745 h 305176"/>
              <a:gd name="connsiteX9" fmla="*/ 204022 w 334963"/>
              <a:gd name="connsiteY9" fmla="*/ 289102 h 305176"/>
              <a:gd name="connsiteX10" fmla="*/ 172491 w 334963"/>
              <a:gd name="connsiteY10" fmla="*/ 303837 h 305176"/>
              <a:gd name="connsiteX11" fmla="*/ 169863 w 334963"/>
              <a:gd name="connsiteY11" fmla="*/ 305176 h 305176"/>
              <a:gd name="connsiteX12" fmla="*/ 167236 w 334963"/>
              <a:gd name="connsiteY12" fmla="*/ 303837 h 305176"/>
              <a:gd name="connsiteX13" fmla="*/ 135705 w 334963"/>
              <a:gd name="connsiteY13" fmla="*/ 289102 h 305176"/>
              <a:gd name="connsiteX14" fmla="*/ 131763 w 334963"/>
              <a:gd name="connsiteY14" fmla="*/ 283745 h 305176"/>
              <a:gd name="connsiteX15" fmla="*/ 131763 w 334963"/>
              <a:gd name="connsiteY15" fmla="*/ 267671 h 305176"/>
              <a:gd name="connsiteX16" fmla="*/ 138332 w 334963"/>
              <a:gd name="connsiteY16" fmla="*/ 262313 h 305176"/>
              <a:gd name="connsiteX17" fmla="*/ 128043 w 334963"/>
              <a:gd name="connsiteY17" fmla="*/ 230563 h 305176"/>
              <a:gd name="connsiteX18" fmla="*/ 125413 w 334963"/>
              <a:gd name="connsiteY18" fmla="*/ 233341 h 305176"/>
              <a:gd name="connsiteX19" fmla="*/ 125413 w 334963"/>
              <a:gd name="connsiteY19" fmla="*/ 238898 h 305176"/>
              <a:gd name="connsiteX20" fmla="*/ 128043 w 334963"/>
              <a:gd name="connsiteY20" fmla="*/ 241676 h 305176"/>
              <a:gd name="connsiteX21" fmla="*/ 206922 w 334963"/>
              <a:gd name="connsiteY21" fmla="*/ 241676 h 305176"/>
              <a:gd name="connsiteX22" fmla="*/ 209551 w 334963"/>
              <a:gd name="connsiteY22" fmla="*/ 238898 h 305176"/>
              <a:gd name="connsiteX23" fmla="*/ 209551 w 334963"/>
              <a:gd name="connsiteY23" fmla="*/ 233341 h 305176"/>
              <a:gd name="connsiteX24" fmla="*/ 206922 w 334963"/>
              <a:gd name="connsiteY24" fmla="*/ 230563 h 305176"/>
              <a:gd name="connsiteX25" fmla="*/ 128043 w 334963"/>
              <a:gd name="connsiteY25" fmla="*/ 230563 h 305176"/>
              <a:gd name="connsiteX26" fmla="*/ 128781 w 334963"/>
              <a:gd name="connsiteY26" fmla="*/ 219451 h 305176"/>
              <a:gd name="connsiteX27" fmla="*/ 207769 w 334963"/>
              <a:gd name="connsiteY27" fmla="*/ 219451 h 305176"/>
              <a:gd name="connsiteX28" fmla="*/ 222250 w 334963"/>
              <a:gd name="connsiteY28" fmla="*/ 233556 h 305176"/>
              <a:gd name="connsiteX29" fmla="*/ 222250 w 334963"/>
              <a:gd name="connsiteY29" fmla="*/ 238684 h 305176"/>
              <a:gd name="connsiteX30" fmla="*/ 207769 w 334963"/>
              <a:gd name="connsiteY30" fmla="*/ 252789 h 305176"/>
              <a:gd name="connsiteX31" fmla="*/ 128781 w 334963"/>
              <a:gd name="connsiteY31" fmla="*/ 252789 h 305176"/>
              <a:gd name="connsiteX32" fmla="*/ 114300 w 334963"/>
              <a:gd name="connsiteY32" fmla="*/ 238684 h 305176"/>
              <a:gd name="connsiteX33" fmla="*/ 114300 w 334963"/>
              <a:gd name="connsiteY33" fmla="*/ 233556 h 305176"/>
              <a:gd name="connsiteX34" fmla="*/ 128781 w 334963"/>
              <a:gd name="connsiteY34" fmla="*/ 219451 h 305176"/>
              <a:gd name="connsiteX35" fmla="*/ 266120 w 334963"/>
              <a:gd name="connsiteY35" fmla="*/ 168353 h 305176"/>
              <a:gd name="connsiteX36" fmla="*/ 305614 w 334963"/>
              <a:gd name="connsiteY36" fmla="*/ 198019 h 305176"/>
              <a:gd name="connsiteX37" fmla="*/ 306930 w 334963"/>
              <a:gd name="connsiteY37" fmla="*/ 205758 h 305176"/>
              <a:gd name="connsiteX38" fmla="*/ 301664 w 334963"/>
              <a:gd name="connsiteY38" fmla="*/ 208338 h 305176"/>
              <a:gd name="connsiteX39" fmla="*/ 299032 w 334963"/>
              <a:gd name="connsiteY39" fmla="*/ 207048 h 305176"/>
              <a:gd name="connsiteX40" fmla="*/ 259538 w 334963"/>
              <a:gd name="connsiteY40" fmla="*/ 178672 h 305176"/>
              <a:gd name="connsiteX41" fmla="*/ 258221 w 334963"/>
              <a:gd name="connsiteY41" fmla="*/ 169643 h 305176"/>
              <a:gd name="connsiteX42" fmla="*/ 266120 w 334963"/>
              <a:gd name="connsiteY42" fmla="*/ 168353 h 305176"/>
              <a:gd name="connsiteX43" fmla="*/ 75093 w 334963"/>
              <a:gd name="connsiteY43" fmla="*/ 166503 h 305176"/>
              <a:gd name="connsiteX44" fmla="*/ 83067 w 334963"/>
              <a:gd name="connsiteY44" fmla="*/ 167810 h 305176"/>
              <a:gd name="connsiteX45" fmla="*/ 81738 w 334963"/>
              <a:gd name="connsiteY45" fmla="*/ 175654 h 305176"/>
              <a:gd name="connsiteX46" fmla="*/ 39208 w 334963"/>
              <a:gd name="connsiteY46" fmla="*/ 207031 h 305176"/>
              <a:gd name="connsiteX47" fmla="*/ 35221 w 334963"/>
              <a:gd name="connsiteY47" fmla="*/ 208338 h 305176"/>
              <a:gd name="connsiteX48" fmla="*/ 31233 w 334963"/>
              <a:gd name="connsiteY48" fmla="*/ 205723 h 305176"/>
              <a:gd name="connsiteX49" fmla="*/ 32562 w 334963"/>
              <a:gd name="connsiteY49" fmla="*/ 197879 h 305176"/>
              <a:gd name="connsiteX50" fmla="*/ 75093 w 334963"/>
              <a:gd name="connsiteY50" fmla="*/ 166503 h 305176"/>
              <a:gd name="connsiteX51" fmla="*/ 284569 w 334963"/>
              <a:gd name="connsiteY51" fmla="*/ 98801 h 305176"/>
              <a:gd name="connsiteX52" fmla="*/ 329795 w 334963"/>
              <a:gd name="connsiteY52" fmla="*/ 98801 h 305176"/>
              <a:gd name="connsiteX53" fmla="*/ 334963 w 334963"/>
              <a:gd name="connsiteY53" fmla="*/ 104975 h 305176"/>
              <a:gd name="connsiteX54" fmla="*/ 329795 w 334963"/>
              <a:gd name="connsiteY54" fmla="*/ 109914 h 305176"/>
              <a:gd name="connsiteX55" fmla="*/ 284569 w 334963"/>
              <a:gd name="connsiteY55" fmla="*/ 109914 h 305176"/>
              <a:gd name="connsiteX56" fmla="*/ 279400 w 334963"/>
              <a:gd name="connsiteY56" fmla="*/ 104975 h 305176"/>
              <a:gd name="connsiteX57" fmla="*/ 284569 w 334963"/>
              <a:gd name="connsiteY57" fmla="*/ 98801 h 305176"/>
              <a:gd name="connsiteX58" fmla="*/ 5340 w 334963"/>
              <a:gd name="connsiteY58" fmla="*/ 98801 h 305176"/>
              <a:gd name="connsiteX59" fmla="*/ 53398 w 334963"/>
              <a:gd name="connsiteY59" fmla="*/ 98801 h 305176"/>
              <a:gd name="connsiteX60" fmla="*/ 58738 w 334963"/>
              <a:gd name="connsiteY60" fmla="*/ 104975 h 305176"/>
              <a:gd name="connsiteX61" fmla="*/ 53398 w 334963"/>
              <a:gd name="connsiteY61" fmla="*/ 109914 h 305176"/>
              <a:gd name="connsiteX62" fmla="*/ 5340 w 334963"/>
              <a:gd name="connsiteY62" fmla="*/ 109914 h 305176"/>
              <a:gd name="connsiteX63" fmla="*/ 0 w 334963"/>
              <a:gd name="connsiteY63" fmla="*/ 104975 h 305176"/>
              <a:gd name="connsiteX64" fmla="*/ 5340 w 334963"/>
              <a:gd name="connsiteY64" fmla="*/ 98801 h 305176"/>
              <a:gd name="connsiteX65" fmla="*/ 164887 w 334963"/>
              <a:gd name="connsiteY65" fmla="*/ 36888 h 305176"/>
              <a:gd name="connsiteX66" fmla="*/ 171451 w 334963"/>
              <a:gd name="connsiteY66" fmla="*/ 43604 h 305176"/>
              <a:gd name="connsiteX67" fmla="*/ 164887 w 334963"/>
              <a:gd name="connsiteY67" fmla="*/ 48977 h 305176"/>
              <a:gd name="connsiteX68" fmla="*/ 115003 w 334963"/>
              <a:gd name="connsiteY68" fmla="*/ 100022 h 305176"/>
              <a:gd name="connsiteX69" fmla="*/ 109752 w 334963"/>
              <a:gd name="connsiteY69" fmla="*/ 106738 h 305176"/>
              <a:gd name="connsiteX70" fmla="*/ 103188 w 334963"/>
              <a:gd name="connsiteY70" fmla="*/ 100022 h 305176"/>
              <a:gd name="connsiteX71" fmla="*/ 164887 w 334963"/>
              <a:gd name="connsiteY71" fmla="*/ 36888 h 305176"/>
              <a:gd name="connsiteX72" fmla="*/ 169069 w 334963"/>
              <a:gd name="connsiteY72" fmla="*/ 9901 h 305176"/>
              <a:gd name="connsiteX73" fmla="*/ 258763 w 334963"/>
              <a:gd name="connsiteY73" fmla="*/ 99286 h 305176"/>
              <a:gd name="connsiteX74" fmla="*/ 240297 w 334963"/>
              <a:gd name="connsiteY74" fmla="*/ 154495 h 305176"/>
              <a:gd name="connsiteX75" fmla="*/ 221830 w 334963"/>
              <a:gd name="connsiteY75" fmla="*/ 208389 h 305176"/>
              <a:gd name="connsiteX76" fmla="*/ 217873 w 334963"/>
              <a:gd name="connsiteY76" fmla="*/ 214962 h 305176"/>
              <a:gd name="connsiteX77" fmla="*/ 211278 w 334963"/>
              <a:gd name="connsiteY77" fmla="*/ 212333 h 305176"/>
              <a:gd name="connsiteX78" fmla="*/ 231064 w 334963"/>
              <a:gd name="connsiteY78" fmla="*/ 147923 h 305176"/>
              <a:gd name="connsiteX79" fmla="*/ 248211 w 334963"/>
              <a:gd name="connsiteY79" fmla="*/ 99286 h 305176"/>
              <a:gd name="connsiteX80" fmla="*/ 169069 w 334963"/>
              <a:gd name="connsiteY80" fmla="*/ 21731 h 305176"/>
              <a:gd name="connsiteX81" fmla="*/ 89927 w 334963"/>
              <a:gd name="connsiteY81" fmla="*/ 99286 h 305176"/>
              <a:gd name="connsiteX82" fmla="*/ 107075 w 334963"/>
              <a:gd name="connsiteY82" fmla="*/ 146608 h 305176"/>
              <a:gd name="connsiteX83" fmla="*/ 107075 w 334963"/>
              <a:gd name="connsiteY83" fmla="*/ 147923 h 305176"/>
              <a:gd name="connsiteX84" fmla="*/ 128179 w 334963"/>
              <a:gd name="connsiteY84" fmla="*/ 212333 h 305176"/>
              <a:gd name="connsiteX85" fmla="*/ 122903 w 334963"/>
              <a:gd name="connsiteY85" fmla="*/ 216276 h 305176"/>
              <a:gd name="connsiteX86" fmla="*/ 120265 w 334963"/>
              <a:gd name="connsiteY86" fmla="*/ 214962 h 305176"/>
              <a:gd name="connsiteX87" fmla="*/ 117627 w 334963"/>
              <a:gd name="connsiteY87" fmla="*/ 207075 h 305176"/>
              <a:gd name="connsiteX88" fmla="*/ 97842 w 334963"/>
              <a:gd name="connsiteY88" fmla="*/ 154495 h 305176"/>
              <a:gd name="connsiteX89" fmla="*/ 79375 w 334963"/>
              <a:gd name="connsiteY89" fmla="*/ 99286 h 305176"/>
              <a:gd name="connsiteX90" fmla="*/ 169069 w 334963"/>
              <a:gd name="connsiteY90" fmla="*/ 9901 h 305176"/>
              <a:gd name="connsiteX91" fmla="*/ 39107 w 334963"/>
              <a:gd name="connsiteY91" fmla="*/ 1482 h 305176"/>
              <a:gd name="connsiteX92" fmla="*/ 79917 w 334963"/>
              <a:gd name="connsiteY92" fmla="*/ 31115 h 305176"/>
              <a:gd name="connsiteX93" fmla="*/ 81234 w 334963"/>
              <a:gd name="connsiteY93" fmla="*/ 40544 h 305176"/>
              <a:gd name="connsiteX94" fmla="*/ 75968 w 334963"/>
              <a:gd name="connsiteY94" fmla="*/ 43238 h 305176"/>
              <a:gd name="connsiteX95" fmla="*/ 72019 w 334963"/>
              <a:gd name="connsiteY95" fmla="*/ 41891 h 305176"/>
              <a:gd name="connsiteX96" fmla="*/ 32525 w 334963"/>
              <a:gd name="connsiteY96" fmla="*/ 10911 h 305176"/>
              <a:gd name="connsiteX97" fmla="*/ 31208 w 334963"/>
              <a:gd name="connsiteY97" fmla="*/ 2829 h 305176"/>
              <a:gd name="connsiteX98" fmla="*/ 39107 w 334963"/>
              <a:gd name="connsiteY98" fmla="*/ 1482 h 305176"/>
              <a:gd name="connsiteX99" fmla="*/ 299086 w 334963"/>
              <a:gd name="connsiteY99" fmla="*/ 1451 h 305176"/>
              <a:gd name="connsiteX100" fmla="*/ 306944 w 334963"/>
              <a:gd name="connsiteY100" fmla="*/ 2782 h 305176"/>
              <a:gd name="connsiteX101" fmla="*/ 305634 w 334963"/>
              <a:gd name="connsiteY101" fmla="*/ 10771 h 305176"/>
              <a:gd name="connsiteX102" fmla="*/ 267653 w 334963"/>
              <a:gd name="connsiteY102" fmla="*/ 38732 h 305176"/>
              <a:gd name="connsiteX103" fmla="*/ 265033 w 334963"/>
              <a:gd name="connsiteY103" fmla="*/ 40063 h 305176"/>
              <a:gd name="connsiteX104" fmla="*/ 259795 w 334963"/>
              <a:gd name="connsiteY104" fmla="*/ 37400 h 305176"/>
              <a:gd name="connsiteX105" fmla="*/ 261104 w 334963"/>
              <a:gd name="connsiteY105" fmla="*/ 29411 h 30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34963" h="305176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椭圆 50"/>
          <p:cNvSpPr/>
          <p:nvPr/>
        </p:nvSpPr>
        <p:spPr>
          <a:xfrm>
            <a:off x="1393543" y="5750485"/>
            <a:ext cx="391540" cy="290437"/>
          </a:xfrm>
          <a:custGeom>
            <a:avLst/>
            <a:gdLst>
              <a:gd name="connsiteX0" fmla="*/ 9246 w 338138"/>
              <a:gd name="connsiteY0" fmla="*/ 217487 h 250825"/>
              <a:gd name="connsiteX1" fmla="*/ 328892 w 338138"/>
              <a:gd name="connsiteY1" fmla="*/ 217487 h 250825"/>
              <a:gd name="connsiteX2" fmla="*/ 338138 w 338138"/>
              <a:gd name="connsiteY2" fmla="*/ 226822 h 250825"/>
              <a:gd name="connsiteX3" fmla="*/ 314363 w 338138"/>
              <a:gd name="connsiteY3" fmla="*/ 250825 h 250825"/>
              <a:gd name="connsiteX4" fmla="*/ 23775 w 338138"/>
              <a:gd name="connsiteY4" fmla="*/ 250825 h 250825"/>
              <a:gd name="connsiteX5" fmla="*/ 0 w 338138"/>
              <a:gd name="connsiteY5" fmla="*/ 226822 h 250825"/>
              <a:gd name="connsiteX6" fmla="*/ 9246 w 338138"/>
              <a:gd name="connsiteY6" fmla="*/ 217487 h 250825"/>
              <a:gd name="connsiteX7" fmla="*/ 100182 w 338138"/>
              <a:gd name="connsiteY7" fmla="*/ 100012 h 250825"/>
              <a:gd name="connsiteX8" fmla="*/ 123655 w 338138"/>
              <a:gd name="connsiteY8" fmla="*/ 100012 h 250825"/>
              <a:gd name="connsiteX9" fmla="*/ 130175 w 338138"/>
              <a:gd name="connsiteY9" fmla="*/ 106705 h 250825"/>
              <a:gd name="connsiteX10" fmla="*/ 130175 w 338138"/>
              <a:gd name="connsiteY10" fmla="*/ 161583 h 250825"/>
              <a:gd name="connsiteX11" fmla="*/ 123655 w 338138"/>
              <a:gd name="connsiteY11" fmla="*/ 168275 h 250825"/>
              <a:gd name="connsiteX12" fmla="*/ 100182 w 338138"/>
              <a:gd name="connsiteY12" fmla="*/ 168275 h 250825"/>
              <a:gd name="connsiteX13" fmla="*/ 93662 w 338138"/>
              <a:gd name="connsiteY13" fmla="*/ 161583 h 250825"/>
              <a:gd name="connsiteX14" fmla="*/ 93662 w 338138"/>
              <a:gd name="connsiteY14" fmla="*/ 106705 h 250825"/>
              <a:gd name="connsiteX15" fmla="*/ 100182 w 338138"/>
              <a:gd name="connsiteY15" fmla="*/ 100012 h 250825"/>
              <a:gd name="connsiteX16" fmla="*/ 157332 w 338138"/>
              <a:gd name="connsiteY16" fmla="*/ 77787 h 250825"/>
              <a:gd name="connsiteX17" fmla="*/ 180805 w 338138"/>
              <a:gd name="connsiteY17" fmla="*/ 77787 h 250825"/>
              <a:gd name="connsiteX18" fmla="*/ 187325 w 338138"/>
              <a:gd name="connsiteY18" fmla="*/ 84441 h 250825"/>
              <a:gd name="connsiteX19" fmla="*/ 187325 w 338138"/>
              <a:gd name="connsiteY19" fmla="*/ 161622 h 250825"/>
              <a:gd name="connsiteX20" fmla="*/ 180805 w 338138"/>
              <a:gd name="connsiteY20" fmla="*/ 168275 h 250825"/>
              <a:gd name="connsiteX21" fmla="*/ 157332 w 338138"/>
              <a:gd name="connsiteY21" fmla="*/ 168275 h 250825"/>
              <a:gd name="connsiteX22" fmla="*/ 150812 w 338138"/>
              <a:gd name="connsiteY22" fmla="*/ 161622 h 250825"/>
              <a:gd name="connsiteX23" fmla="*/ 150812 w 338138"/>
              <a:gd name="connsiteY23" fmla="*/ 84441 h 250825"/>
              <a:gd name="connsiteX24" fmla="*/ 157332 w 338138"/>
              <a:gd name="connsiteY24" fmla="*/ 77787 h 250825"/>
              <a:gd name="connsiteX25" fmla="*/ 216070 w 338138"/>
              <a:gd name="connsiteY25" fmla="*/ 49212 h 250825"/>
              <a:gd name="connsiteX26" fmla="*/ 239543 w 338138"/>
              <a:gd name="connsiteY26" fmla="*/ 49212 h 250825"/>
              <a:gd name="connsiteX27" fmla="*/ 246063 w 338138"/>
              <a:gd name="connsiteY27" fmla="*/ 55827 h 250825"/>
              <a:gd name="connsiteX28" fmla="*/ 246063 w 338138"/>
              <a:gd name="connsiteY28" fmla="*/ 161661 h 250825"/>
              <a:gd name="connsiteX29" fmla="*/ 239543 w 338138"/>
              <a:gd name="connsiteY29" fmla="*/ 168275 h 250825"/>
              <a:gd name="connsiteX30" fmla="*/ 216070 w 338138"/>
              <a:gd name="connsiteY30" fmla="*/ 168275 h 250825"/>
              <a:gd name="connsiteX31" fmla="*/ 209550 w 338138"/>
              <a:gd name="connsiteY31" fmla="*/ 161661 h 250825"/>
              <a:gd name="connsiteX32" fmla="*/ 209550 w 338138"/>
              <a:gd name="connsiteY32" fmla="*/ 55827 h 250825"/>
              <a:gd name="connsiteX33" fmla="*/ 216070 w 338138"/>
              <a:gd name="connsiteY33" fmla="*/ 49212 h 250825"/>
              <a:gd name="connsiteX34" fmla="*/ 53428 w 338138"/>
              <a:gd name="connsiteY34" fmla="*/ 22225 h 250825"/>
              <a:gd name="connsiteX35" fmla="*/ 50800 w 338138"/>
              <a:gd name="connsiteY35" fmla="*/ 24858 h 250825"/>
              <a:gd name="connsiteX36" fmla="*/ 50800 w 338138"/>
              <a:gd name="connsiteY36" fmla="*/ 182834 h 250825"/>
              <a:gd name="connsiteX37" fmla="*/ 53428 w 338138"/>
              <a:gd name="connsiteY37" fmla="*/ 184150 h 250825"/>
              <a:gd name="connsiteX38" fmla="*/ 284710 w 338138"/>
              <a:gd name="connsiteY38" fmla="*/ 184150 h 250825"/>
              <a:gd name="connsiteX39" fmla="*/ 287338 w 338138"/>
              <a:gd name="connsiteY39" fmla="*/ 182834 h 250825"/>
              <a:gd name="connsiteX40" fmla="*/ 287338 w 338138"/>
              <a:gd name="connsiteY40" fmla="*/ 24858 h 250825"/>
              <a:gd name="connsiteX41" fmla="*/ 284710 w 338138"/>
              <a:gd name="connsiteY41" fmla="*/ 22225 h 250825"/>
              <a:gd name="connsiteX42" fmla="*/ 53428 w 338138"/>
              <a:gd name="connsiteY42" fmla="*/ 22225 h 250825"/>
              <a:gd name="connsiteX43" fmla="*/ 53663 w 338138"/>
              <a:gd name="connsiteY43" fmla="*/ 0 h 250825"/>
              <a:gd name="connsiteX44" fmla="*/ 286062 w 338138"/>
              <a:gd name="connsiteY44" fmla="*/ 0 h 250825"/>
              <a:gd name="connsiteX45" fmla="*/ 311150 w 338138"/>
              <a:gd name="connsiteY45" fmla="*/ 25008 h 250825"/>
              <a:gd name="connsiteX46" fmla="*/ 311150 w 338138"/>
              <a:gd name="connsiteY46" fmla="*/ 182955 h 250825"/>
              <a:gd name="connsiteX47" fmla="*/ 286062 w 338138"/>
              <a:gd name="connsiteY47" fmla="*/ 207963 h 250825"/>
              <a:gd name="connsiteX48" fmla="*/ 53663 w 338138"/>
              <a:gd name="connsiteY48" fmla="*/ 207963 h 250825"/>
              <a:gd name="connsiteX49" fmla="*/ 28575 w 338138"/>
              <a:gd name="connsiteY49" fmla="*/ 182955 h 250825"/>
              <a:gd name="connsiteX50" fmla="*/ 28575 w 338138"/>
              <a:gd name="connsiteY50" fmla="*/ 25008 h 250825"/>
              <a:gd name="connsiteX51" fmla="*/ 53663 w 338138"/>
              <a:gd name="connsiteY51" fmla="*/ 0 h 25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250825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椭圆 51"/>
          <p:cNvSpPr/>
          <p:nvPr/>
        </p:nvSpPr>
        <p:spPr>
          <a:xfrm>
            <a:off x="1393543" y="4510153"/>
            <a:ext cx="391540" cy="391540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5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  <p:bldP spid="22" grpId="0"/>
      <p:bldP spid="23" grpId="0"/>
      <p:bldP spid="24" grpId="0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四、财务分析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4"/>
          <p:cNvGrpSpPr/>
          <p:nvPr/>
        </p:nvGrpSpPr>
        <p:grpSpPr>
          <a:xfrm>
            <a:off x="2720265" y="2205205"/>
            <a:ext cx="6785249" cy="3426984"/>
            <a:chOff x="679059" y="2266682"/>
            <a:chExt cx="5732534" cy="290840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5"/>
            <p:cNvSpPr/>
            <p:nvPr/>
          </p:nvSpPr>
          <p:spPr>
            <a:xfrm>
              <a:off x="3893555" y="3033638"/>
              <a:ext cx="911640" cy="648160"/>
            </a:xfrm>
            <a:custGeom>
              <a:avLst/>
              <a:gdLst>
                <a:gd name="connsiteX0" fmla="*/ 437744 w 1682885"/>
                <a:gd name="connsiteY0" fmla="*/ 0 h 1196502"/>
                <a:gd name="connsiteX1" fmla="*/ 491246 w 1682885"/>
                <a:gd name="connsiteY1" fmla="*/ 9728 h 1196502"/>
                <a:gd name="connsiteX2" fmla="*/ 549612 w 1682885"/>
                <a:gd name="connsiteY2" fmla="*/ 53502 h 1196502"/>
                <a:gd name="connsiteX3" fmla="*/ 622570 w 1682885"/>
                <a:gd name="connsiteY3" fmla="*/ 58366 h 1196502"/>
                <a:gd name="connsiteX4" fmla="*/ 705255 w 1682885"/>
                <a:gd name="connsiteY4" fmla="*/ 29183 h 1196502"/>
                <a:gd name="connsiteX5" fmla="*/ 744166 w 1682885"/>
                <a:gd name="connsiteY5" fmla="*/ 0 h 1196502"/>
                <a:gd name="connsiteX6" fmla="*/ 778212 w 1682885"/>
                <a:gd name="connsiteY6" fmla="*/ 0 h 1196502"/>
                <a:gd name="connsiteX7" fmla="*/ 817123 w 1682885"/>
                <a:gd name="connsiteY7" fmla="*/ 53502 h 1196502"/>
                <a:gd name="connsiteX8" fmla="*/ 826851 w 1682885"/>
                <a:gd name="connsiteY8" fmla="*/ 92413 h 1196502"/>
                <a:gd name="connsiteX9" fmla="*/ 826851 w 1682885"/>
                <a:gd name="connsiteY9" fmla="*/ 136188 h 1196502"/>
                <a:gd name="connsiteX10" fmla="*/ 807395 w 1682885"/>
                <a:gd name="connsiteY10" fmla="*/ 160507 h 1196502"/>
                <a:gd name="connsiteX11" fmla="*/ 792804 w 1682885"/>
                <a:gd name="connsiteY11" fmla="*/ 209145 h 1196502"/>
                <a:gd name="connsiteX12" fmla="*/ 875489 w 1682885"/>
                <a:gd name="connsiteY12" fmla="*/ 184826 h 1196502"/>
                <a:gd name="connsiteX13" fmla="*/ 933855 w 1682885"/>
                <a:gd name="connsiteY13" fmla="*/ 116732 h 1196502"/>
                <a:gd name="connsiteX14" fmla="*/ 997085 w 1682885"/>
                <a:gd name="connsiteY14" fmla="*/ 116732 h 1196502"/>
                <a:gd name="connsiteX15" fmla="*/ 1016540 w 1682885"/>
                <a:gd name="connsiteY15" fmla="*/ 145915 h 1196502"/>
                <a:gd name="connsiteX16" fmla="*/ 1035995 w 1682885"/>
                <a:gd name="connsiteY16" fmla="*/ 189690 h 1196502"/>
                <a:gd name="connsiteX17" fmla="*/ 1079770 w 1682885"/>
                <a:gd name="connsiteY17" fmla="*/ 228600 h 1196502"/>
                <a:gd name="connsiteX18" fmla="*/ 1123544 w 1682885"/>
                <a:gd name="connsiteY18" fmla="*/ 257783 h 1196502"/>
                <a:gd name="connsiteX19" fmla="*/ 1177046 w 1682885"/>
                <a:gd name="connsiteY19" fmla="*/ 252919 h 1196502"/>
                <a:gd name="connsiteX20" fmla="*/ 1264595 w 1682885"/>
                <a:gd name="connsiteY20" fmla="*/ 218873 h 1196502"/>
                <a:gd name="connsiteX21" fmla="*/ 1318098 w 1682885"/>
                <a:gd name="connsiteY21" fmla="*/ 233464 h 1196502"/>
                <a:gd name="connsiteX22" fmla="*/ 1318098 w 1682885"/>
                <a:gd name="connsiteY22" fmla="*/ 267511 h 1196502"/>
                <a:gd name="connsiteX23" fmla="*/ 1352144 w 1682885"/>
                <a:gd name="connsiteY23" fmla="*/ 272375 h 1196502"/>
                <a:gd name="connsiteX24" fmla="*/ 1366736 w 1682885"/>
                <a:gd name="connsiteY24" fmla="*/ 238328 h 1196502"/>
                <a:gd name="connsiteX25" fmla="*/ 1410510 w 1682885"/>
                <a:gd name="connsiteY25" fmla="*/ 238328 h 1196502"/>
                <a:gd name="connsiteX26" fmla="*/ 1429966 w 1682885"/>
                <a:gd name="connsiteY26" fmla="*/ 296694 h 1196502"/>
                <a:gd name="connsiteX27" fmla="*/ 1498059 w 1682885"/>
                <a:gd name="connsiteY27" fmla="*/ 286966 h 1196502"/>
                <a:gd name="connsiteX28" fmla="*/ 1517515 w 1682885"/>
                <a:gd name="connsiteY28" fmla="*/ 272375 h 1196502"/>
                <a:gd name="connsiteX29" fmla="*/ 1575881 w 1682885"/>
                <a:gd name="connsiteY29" fmla="*/ 325877 h 1196502"/>
                <a:gd name="connsiteX30" fmla="*/ 1668293 w 1682885"/>
                <a:gd name="connsiteY30" fmla="*/ 350196 h 1196502"/>
                <a:gd name="connsiteX31" fmla="*/ 1682885 w 1682885"/>
                <a:gd name="connsiteY31" fmla="*/ 374515 h 1196502"/>
                <a:gd name="connsiteX32" fmla="*/ 1648838 w 1682885"/>
                <a:gd name="connsiteY32" fmla="*/ 423153 h 1196502"/>
                <a:gd name="connsiteX33" fmla="*/ 1595336 w 1682885"/>
                <a:gd name="connsiteY33" fmla="*/ 437745 h 1196502"/>
                <a:gd name="connsiteX34" fmla="*/ 1668293 w 1682885"/>
                <a:gd name="connsiteY34" fmla="*/ 491247 h 1196502"/>
                <a:gd name="connsiteX35" fmla="*/ 1600200 w 1682885"/>
                <a:gd name="connsiteY35" fmla="*/ 505839 h 1196502"/>
                <a:gd name="connsiteX36" fmla="*/ 1522378 w 1682885"/>
                <a:gd name="connsiteY36" fmla="*/ 505839 h 1196502"/>
                <a:gd name="connsiteX37" fmla="*/ 1502923 w 1682885"/>
                <a:gd name="connsiteY37" fmla="*/ 549613 h 1196502"/>
                <a:gd name="connsiteX38" fmla="*/ 1464012 w 1682885"/>
                <a:gd name="connsiteY38" fmla="*/ 569068 h 1196502"/>
                <a:gd name="connsiteX39" fmla="*/ 1493195 w 1682885"/>
                <a:gd name="connsiteY39" fmla="*/ 617707 h 1196502"/>
                <a:gd name="connsiteX40" fmla="*/ 1527242 w 1682885"/>
                <a:gd name="connsiteY40" fmla="*/ 661481 h 1196502"/>
                <a:gd name="connsiteX41" fmla="*/ 1454285 w 1682885"/>
                <a:gd name="connsiteY41" fmla="*/ 705256 h 1196502"/>
                <a:gd name="connsiteX42" fmla="*/ 1415044 w 1682885"/>
                <a:gd name="connsiteY42" fmla="*/ 734032 h 1196502"/>
                <a:gd name="connsiteX43" fmla="*/ 1415374 w 1682885"/>
                <a:gd name="connsiteY43" fmla="*/ 734439 h 1196502"/>
                <a:gd name="connsiteX44" fmla="*/ 1366736 w 1682885"/>
                <a:gd name="connsiteY44" fmla="*/ 802532 h 1196502"/>
                <a:gd name="connsiteX45" fmla="*/ 1327825 w 1682885"/>
                <a:gd name="connsiteY45" fmla="*/ 802532 h 1196502"/>
                <a:gd name="connsiteX46" fmla="*/ 1293778 w 1682885"/>
                <a:gd name="connsiteY46" fmla="*/ 802532 h 1196502"/>
                <a:gd name="connsiteX47" fmla="*/ 1274323 w 1682885"/>
                <a:gd name="connsiteY47" fmla="*/ 836579 h 1196502"/>
                <a:gd name="connsiteX48" fmla="*/ 1245140 w 1682885"/>
                <a:gd name="connsiteY48" fmla="*/ 812260 h 1196502"/>
                <a:gd name="connsiteX49" fmla="*/ 1211093 w 1682885"/>
                <a:gd name="connsiteY49" fmla="*/ 787941 h 1196502"/>
                <a:gd name="connsiteX50" fmla="*/ 1230549 w 1682885"/>
                <a:gd name="connsiteY50" fmla="*/ 744166 h 1196502"/>
                <a:gd name="connsiteX51" fmla="*/ 1172183 w 1682885"/>
                <a:gd name="connsiteY51" fmla="*/ 734439 h 1196502"/>
                <a:gd name="connsiteX52" fmla="*/ 1172183 w 1682885"/>
                <a:gd name="connsiteY52" fmla="*/ 719590 h 1196502"/>
                <a:gd name="connsiteX53" fmla="*/ 1116011 w 1682885"/>
                <a:gd name="connsiteY53" fmla="*/ 709070 h 1196502"/>
                <a:gd name="connsiteX54" fmla="*/ 1084634 w 1682885"/>
                <a:gd name="connsiteY54" fmla="*/ 753894 h 1196502"/>
                <a:gd name="connsiteX55" fmla="*/ 1021404 w 1682885"/>
                <a:gd name="connsiteY55" fmla="*/ 714983 h 1196502"/>
                <a:gd name="connsiteX56" fmla="*/ 967902 w 1682885"/>
                <a:gd name="connsiteY56" fmla="*/ 710119 h 1196502"/>
                <a:gd name="connsiteX57" fmla="*/ 904672 w 1682885"/>
                <a:gd name="connsiteY57" fmla="*/ 744166 h 1196502"/>
                <a:gd name="connsiteX58" fmla="*/ 846306 w 1682885"/>
                <a:gd name="connsiteY58" fmla="*/ 724711 h 1196502"/>
                <a:gd name="connsiteX59" fmla="*/ 846306 w 1682885"/>
                <a:gd name="connsiteY59" fmla="*/ 676073 h 1196502"/>
                <a:gd name="connsiteX60" fmla="*/ 831715 w 1682885"/>
                <a:gd name="connsiteY60" fmla="*/ 661481 h 1196502"/>
                <a:gd name="connsiteX61" fmla="*/ 831074 w 1682885"/>
                <a:gd name="connsiteY61" fmla="*/ 655707 h 1196502"/>
                <a:gd name="connsiteX62" fmla="*/ 772710 w 1682885"/>
                <a:gd name="connsiteY62" fmla="*/ 644777 h 1196502"/>
                <a:gd name="connsiteX63" fmla="*/ 758757 w 1682885"/>
                <a:gd name="connsiteY63" fmla="*/ 651753 h 1196502"/>
                <a:gd name="connsiteX64" fmla="*/ 724710 w 1682885"/>
                <a:gd name="connsiteY64" fmla="*/ 680936 h 1196502"/>
                <a:gd name="connsiteX65" fmla="*/ 651753 w 1682885"/>
                <a:gd name="connsiteY65" fmla="*/ 627434 h 1196502"/>
                <a:gd name="connsiteX66" fmla="*/ 649865 w 1682885"/>
                <a:gd name="connsiteY66" fmla="*/ 621771 h 1196502"/>
                <a:gd name="connsiteX67" fmla="*/ 523512 w 1682885"/>
                <a:gd name="connsiteY67" fmla="*/ 598107 h 1196502"/>
                <a:gd name="connsiteX68" fmla="*/ 539885 w 1682885"/>
                <a:gd name="connsiteY68" fmla="*/ 612843 h 1196502"/>
                <a:gd name="connsiteX69" fmla="*/ 549612 w 1682885"/>
                <a:gd name="connsiteY69" fmla="*/ 656617 h 1196502"/>
                <a:gd name="connsiteX70" fmla="*/ 617706 w 1682885"/>
                <a:gd name="connsiteY70" fmla="*/ 676073 h 1196502"/>
                <a:gd name="connsiteX71" fmla="*/ 603115 w 1682885"/>
                <a:gd name="connsiteY71" fmla="*/ 710119 h 1196502"/>
                <a:gd name="connsiteX72" fmla="*/ 642025 w 1682885"/>
                <a:gd name="connsiteY72" fmla="*/ 749030 h 1196502"/>
                <a:gd name="connsiteX73" fmla="*/ 642025 w 1682885"/>
                <a:gd name="connsiteY73" fmla="*/ 783077 h 1196502"/>
                <a:gd name="connsiteX74" fmla="*/ 714983 w 1682885"/>
                <a:gd name="connsiteY74" fmla="*/ 797668 h 1196502"/>
                <a:gd name="connsiteX75" fmla="*/ 753893 w 1682885"/>
                <a:gd name="connsiteY75" fmla="*/ 749030 h 1196502"/>
                <a:gd name="connsiteX76" fmla="*/ 802532 w 1682885"/>
                <a:gd name="connsiteY76" fmla="*/ 783077 h 1196502"/>
                <a:gd name="connsiteX77" fmla="*/ 870625 w 1682885"/>
                <a:gd name="connsiteY77" fmla="*/ 802532 h 1196502"/>
                <a:gd name="connsiteX78" fmla="*/ 919263 w 1682885"/>
                <a:gd name="connsiteY78" fmla="*/ 860898 h 1196502"/>
                <a:gd name="connsiteX79" fmla="*/ 894944 w 1682885"/>
                <a:gd name="connsiteY79" fmla="*/ 919264 h 1196502"/>
                <a:gd name="connsiteX80" fmla="*/ 865761 w 1682885"/>
                <a:gd name="connsiteY80" fmla="*/ 938719 h 1196502"/>
                <a:gd name="connsiteX81" fmla="*/ 831715 w 1682885"/>
                <a:gd name="connsiteY81" fmla="*/ 992222 h 1196502"/>
                <a:gd name="connsiteX82" fmla="*/ 783076 w 1682885"/>
                <a:gd name="connsiteY82" fmla="*/ 1006813 h 1196502"/>
                <a:gd name="connsiteX83" fmla="*/ 734438 w 1682885"/>
                <a:gd name="connsiteY83" fmla="*/ 1031132 h 1196502"/>
                <a:gd name="connsiteX84" fmla="*/ 695527 w 1682885"/>
                <a:gd name="connsiteY84" fmla="*/ 1089498 h 1196502"/>
                <a:gd name="connsiteX85" fmla="*/ 642025 w 1682885"/>
                <a:gd name="connsiteY85" fmla="*/ 1104090 h 1196502"/>
                <a:gd name="connsiteX86" fmla="*/ 583659 w 1682885"/>
                <a:gd name="connsiteY86" fmla="*/ 1104090 h 1196502"/>
                <a:gd name="connsiteX87" fmla="*/ 569068 w 1682885"/>
                <a:gd name="connsiteY87" fmla="*/ 1167319 h 1196502"/>
                <a:gd name="connsiteX88" fmla="*/ 520429 w 1682885"/>
                <a:gd name="connsiteY88" fmla="*/ 1196502 h 1196502"/>
                <a:gd name="connsiteX89" fmla="*/ 413425 w 1682885"/>
                <a:gd name="connsiteY89" fmla="*/ 1196502 h 1196502"/>
                <a:gd name="connsiteX90" fmla="*/ 389106 w 1682885"/>
                <a:gd name="connsiteY90" fmla="*/ 1167319 h 1196502"/>
                <a:gd name="connsiteX91" fmla="*/ 369651 w 1682885"/>
                <a:gd name="connsiteY91" fmla="*/ 1094362 h 1196502"/>
                <a:gd name="connsiteX92" fmla="*/ 369651 w 1682885"/>
                <a:gd name="connsiteY92" fmla="*/ 1040860 h 1196502"/>
                <a:gd name="connsiteX93" fmla="*/ 277238 w 1682885"/>
                <a:gd name="connsiteY93" fmla="*/ 987358 h 1196502"/>
                <a:gd name="connsiteX94" fmla="*/ 296693 w 1682885"/>
                <a:gd name="connsiteY94" fmla="*/ 948447 h 1196502"/>
                <a:gd name="connsiteX95" fmla="*/ 257783 w 1682885"/>
                <a:gd name="connsiteY95" fmla="*/ 894945 h 1196502"/>
                <a:gd name="connsiteX96" fmla="*/ 228600 w 1682885"/>
                <a:gd name="connsiteY96" fmla="*/ 885217 h 1196502"/>
                <a:gd name="connsiteX97" fmla="*/ 252919 w 1682885"/>
                <a:gd name="connsiteY97" fmla="*/ 792805 h 1196502"/>
                <a:gd name="connsiteX98" fmla="*/ 145915 w 1682885"/>
                <a:gd name="connsiteY98" fmla="*/ 768485 h 1196502"/>
                <a:gd name="connsiteX99" fmla="*/ 141051 w 1682885"/>
                <a:gd name="connsiteY99" fmla="*/ 700392 h 1196502"/>
                <a:gd name="connsiteX100" fmla="*/ 63229 w 1682885"/>
                <a:gd name="connsiteY100" fmla="*/ 651753 h 1196502"/>
                <a:gd name="connsiteX101" fmla="*/ 72957 w 1682885"/>
                <a:gd name="connsiteY101" fmla="*/ 612843 h 1196502"/>
                <a:gd name="connsiteX102" fmla="*/ 82685 w 1682885"/>
                <a:gd name="connsiteY102" fmla="*/ 569068 h 1196502"/>
                <a:gd name="connsiteX103" fmla="*/ 38910 w 1682885"/>
                <a:gd name="connsiteY103" fmla="*/ 564205 h 1196502"/>
                <a:gd name="connsiteX104" fmla="*/ 0 w 1682885"/>
                <a:gd name="connsiteY104" fmla="*/ 500975 h 1196502"/>
                <a:gd name="connsiteX105" fmla="*/ 7185 w 1682885"/>
                <a:gd name="connsiteY105" fmla="*/ 495403 h 1196502"/>
                <a:gd name="connsiteX106" fmla="*/ 29183 w 1682885"/>
                <a:gd name="connsiteY106" fmla="*/ 442609 h 1196502"/>
                <a:gd name="connsiteX107" fmla="*/ 72957 w 1682885"/>
                <a:gd name="connsiteY107" fmla="*/ 384243 h 1196502"/>
                <a:gd name="connsiteX108" fmla="*/ 58366 w 1682885"/>
                <a:gd name="connsiteY108" fmla="*/ 325877 h 1196502"/>
                <a:gd name="connsiteX109" fmla="*/ 72957 w 1682885"/>
                <a:gd name="connsiteY109" fmla="*/ 296694 h 1196502"/>
                <a:gd name="connsiteX110" fmla="*/ 43774 w 1682885"/>
                <a:gd name="connsiteY110" fmla="*/ 243192 h 1196502"/>
                <a:gd name="connsiteX111" fmla="*/ 82685 w 1682885"/>
                <a:gd name="connsiteY111" fmla="*/ 214009 h 1196502"/>
                <a:gd name="connsiteX112" fmla="*/ 111868 w 1682885"/>
                <a:gd name="connsiteY112" fmla="*/ 121596 h 1196502"/>
                <a:gd name="connsiteX113" fmla="*/ 150778 w 1682885"/>
                <a:gd name="connsiteY113" fmla="*/ 116732 h 1196502"/>
                <a:gd name="connsiteX114" fmla="*/ 179961 w 1682885"/>
                <a:gd name="connsiteY114" fmla="*/ 160507 h 1196502"/>
                <a:gd name="connsiteX115" fmla="*/ 277238 w 1682885"/>
                <a:gd name="connsiteY115" fmla="*/ 160507 h 1196502"/>
                <a:gd name="connsiteX116" fmla="*/ 311285 w 1682885"/>
                <a:gd name="connsiteY116" fmla="*/ 145915 h 1196502"/>
                <a:gd name="connsiteX117" fmla="*/ 359923 w 1682885"/>
                <a:gd name="connsiteY117" fmla="*/ 155643 h 1196502"/>
                <a:gd name="connsiteX118" fmla="*/ 403698 w 1682885"/>
                <a:gd name="connsiteY118" fmla="*/ 155643 h 1196502"/>
                <a:gd name="connsiteX119" fmla="*/ 403698 w 1682885"/>
                <a:gd name="connsiteY119" fmla="*/ 107005 h 1196502"/>
                <a:gd name="connsiteX120" fmla="*/ 384242 w 1682885"/>
                <a:gd name="connsiteY120" fmla="*/ 77822 h 1196502"/>
                <a:gd name="connsiteX121" fmla="*/ 428017 w 1682885"/>
                <a:gd name="connsiteY121" fmla="*/ 48639 h 11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682885" h="1196502">
                  <a:moveTo>
                    <a:pt x="437744" y="0"/>
                  </a:moveTo>
                  <a:lnTo>
                    <a:pt x="491246" y="9728"/>
                  </a:lnTo>
                  <a:lnTo>
                    <a:pt x="549612" y="53502"/>
                  </a:lnTo>
                  <a:lnTo>
                    <a:pt x="622570" y="58366"/>
                  </a:lnTo>
                  <a:lnTo>
                    <a:pt x="705255" y="29183"/>
                  </a:lnTo>
                  <a:lnTo>
                    <a:pt x="744166" y="0"/>
                  </a:lnTo>
                  <a:lnTo>
                    <a:pt x="778212" y="0"/>
                  </a:lnTo>
                  <a:lnTo>
                    <a:pt x="817123" y="53502"/>
                  </a:lnTo>
                  <a:lnTo>
                    <a:pt x="826851" y="92413"/>
                  </a:lnTo>
                  <a:lnTo>
                    <a:pt x="826851" y="136188"/>
                  </a:lnTo>
                  <a:lnTo>
                    <a:pt x="807395" y="160507"/>
                  </a:lnTo>
                  <a:lnTo>
                    <a:pt x="792804" y="209145"/>
                  </a:lnTo>
                  <a:lnTo>
                    <a:pt x="875489" y="184826"/>
                  </a:lnTo>
                  <a:lnTo>
                    <a:pt x="933855" y="116732"/>
                  </a:lnTo>
                  <a:lnTo>
                    <a:pt x="997085" y="116732"/>
                  </a:lnTo>
                  <a:lnTo>
                    <a:pt x="1016540" y="145915"/>
                  </a:lnTo>
                  <a:lnTo>
                    <a:pt x="1035995" y="189690"/>
                  </a:lnTo>
                  <a:lnTo>
                    <a:pt x="1079770" y="228600"/>
                  </a:lnTo>
                  <a:lnTo>
                    <a:pt x="1123544" y="257783"/>
                  </a:lnTo>
                  <a:lnTo>
                    <a:pt x="1177046" y="252919"/>
                  </a:lnTo>
                  <a:lnTo>
                    <a:pt x="1264595" y="218873"/>
                  </a:lnTo>
                  <a:lnTo>
                    <a:pt x="1318098" y="233464"/>
                  </a:lnTo>
                  <a:lnTo>
                    <a:pt x="1318098" y="267511"/>
                  </a:lnTo>
                  <a:lnTo>
                    <a:pt x="1352144" y="272375"/>
                  </a:lnTo>
                  <a:lnTo>
                    <a:pt x="1366736" y="238328"/>
                  </a:lnTo>
                  <a:lnTo>
                    <a:pt x="1410510" y="238328"/>
                  </a:lnTo>
                  <a:lnTo>
                    <a:pt x="1429966" y="296694"/>
                  </a:lnTo>
                  <a:lnTo>
                    <a:pt x="1498059" y="286966"/>
                  </a:lnTo>
                  <a:lnTo>
                    <a:pt x="1517515" y="272375"/>
                  </a:lnTo>
                  <a:lnTo>
                    <a:pt x="1575881" y="325877"/>
                  </a:lnTo>
                  <a:lnTo>
                    <a:pt x="1668293" y="350196"/>
                  </a:lnTo>
                  <a:lnTo>
                    <a:pt x="1682885" y="374515"/>
                  </a:lnTo>
                  <a:lnTo>
                    <a:pt x="1648838" y="423153"/>
                  </a:lnTo>
                  <a:lnTo>
                    <a:pt x="1595336" y="437745"/>
                  </a:lnTo>
                  <a:lnTo>
                    <a:pt x="1668293" y="491247"/>
                  </a:lnTo>
                  <a:lnTo>
                    <a:pt x="1600200" y="505839"/>
                  </a:lnTo>
                  <a:lnTo>
                    <a:pt x="1522378" y="505839"/>
                  </a:lnTo>
                  <a:lnTo>
                    <a:pt x="1502923" y="549613"/>
                  </a:lnTo>
                  <a:lnTo>
                    <a:pt x="1464012" y="569068"/>
                  </a:lnTo>
                  <a:lnTo>
                    <a:pt x="1493195" y="617707"/>
                  </a:lnTo>
                  <a:lnTo>
                    <a:pt x="1527242" y="661481"/>
                  </a:lnTo>
                  <a:lnTo>
                    <a:pt x="1454285" y="705256"/>
                  </a:lnTo>
                  <a:lnTo>
                    <a:pt x="1415044" y="734032"/>
                  </a:lnTo>
                  <a:lnTo>
                    <a:pt x="1415374" y="734439"/>
                  </a:lnTo>
                  <a:lnTo>
                    <a:pt x="1366736" y="802532"/>
                  </a:lnTo>
                  <a:lnTo>
                    <a:pt x="1327825" y="802532"/>
                  </a:lnTo>
                  <a:lnTo>
                    <a:pt x="1293778" y="802532"/>
                  </a:lnTo>
                  <a:lnTo>
                    <a:pt x="1274323" y="836579"/>
                  </a:lnTo>
                  <a:lnTo>
                    <a:pt x="1245140" y="812260"/>
                  </a:lnTo>
                  <a:lnTo>
                    <a:pt x="1211093" y="787941"/>
                  </a:lnTo>
                  <a:lnTo>
                    <a:pt x="1230549" y="744166"/>
                  </a:lnTo>
                  <a:lnTo>
                    <a:pt x="1172183" y="734439"/>
                  </a:lnTo>
                  <a:lnTo>
                    <a:pt x="1172183" y="719590"/>
                  </a:lnTo>
                  <a:lnTo>
                    <a:pt x="1116011" y="709070"/>
                  </a:lnTo>
                  <a:lnTo>
                    <a:pt x="1084634" y="753894"/>
                  </a:lnTo>
                  <a:lnTo>
                    <a:pt x="1021404" y="714983"/>
                  </a:lnTo>
                  <a:lnTo>
                    <a:pt x="967902" y="710119"/>
                  </a:lnTo>
                  <a:lnTo>
                    <a:pt x="904672" y="744166"/>
                  </a:lnTo>
                  <a:lnTo>
                    <a:pt x="846306" y="724711"/>
                  </a:lnTo>
                  <a:lnTo>
                    <a:pt x="846306" y="676073"/>
                  </a:lnTo>
                  <a:lnTo>
                    <a:pt x="831715" y="661481"/>
                  </a:lnTo>
                  <a:lnTo>
                    <a:pt x="831074" y="655707"/>
                  </a:lnTo>
                  <a:lnTo>
                    <a:pt x="772710" y="644777"/>
                  </a:lnTo>
                  <a:lnTo>
                    <a:pt x="758757" y="651753"/>
                  </a:lnTo>
                  <a:lnTo>
                    <a:pt x="724710" y="680936"/>
                  </a:lnTo>
                  <a:lnTo>
                    <a:pt x="651753" y="627434"/>
                  </a:lnTo>
                  <a:lnTo>
                    <a:pt x="649865" y="621771"/>
                  </a:lnTo>
                  <a:lnTo>
                    <a:pt x="523512" y="598107"/>
                  </a:lnTo>
                  <a:lnTo>
                    <a:pt x="539885" y="612843"/>
                  </a:lnTo>
                  <a:lnTo>
                    <a:pt x="549612" y="656617"/>
                  </a:lnTo>
                  <a:lnTo>
                    <a:pt x="617706" y="676073"/>
                  </a:lnTo>
                  <a:lnTo>
                    <a:pt x="603115" y="710119"/>
                  </a:lnTo>
                  <a:lnTo>
                    <a:pt x="642025" y="749030"/>
                  </a:lnTo>
                  <a:lnTo>
                    <a:pt x="642025" y="783077"/>
                  </a:lnTo>
                  <a:lnTo>
                    <a:pt x="714983" y="797668"/>
                  </a:lnTo>
                  <a:lnTo>
                    <a:pt x="753893" y="749030"/>
                  </a:lnTo>
                  <a:lnTo>
                    <a:pt x="802532" y="783077"/>
                  </a:lnTo>
                  <a:lnTo>
                    <a:pt x="870625" y="802532"/>
                  </a:lnTo>
                  <a:lnTo>
                    <a:pt x="919263" y="860898"/>
                  </a:lnTo>
                  <a:lnTo>
                    <a:pt x="894944" y="919264"/>
                  </a:lnTo>
                  <a:lnTo>
                    <a:pt x="865761" y="938719"/>
                  </a:lnTo>
                  <a:lnTo>
                    <a:pt x="831715" y="992222"/>
                  </a:lnTo>
                  <a:lnTo>
                    <a:pt x="783076" y="1006813"/>
                  </a:lnTo>
                  <a:lnTo>
                    <a:pt x="734438" y="1031132"/>
                  </a:lnTo>
                  <a:lnTo>
                    <a:pt x="695527" y="1089498"/>
                  </a:lnTo>
                  <a:lnTo>
                    <a:pt x="642025" y="1104090"/>
                  </a:lnTo>
                  <a:lnTo>
                    <a:pt x="583659" y="1104090"/>
                  </a:lnTo>
                  <a:lnTo>
                    <a:pt x="569068" y="1167319"/>
                  </a:lnTo>
                  <a:lnTo>
                    <a:pt x="520429" y="1196502"/>
                  </a:lnTo>
                  <a:lnTo>
                    <a:pt x="413425" y="1196502"/>
                  </a:lnTo>
                  <a:lnTo>
                    <a:pt x="389106" y="1167319"/>
                  </a:lnTo>
                  <a:lnTo>
                    <a:pt x="369651" y="1094362"/>
                  </a:lnTo>
                  <a:lnTo>
                    <a:pt x="369651" y="1040860"/>
                  </a:lnTo>
                  <a:lnTo>
                    <a:pt x="277238" y="987358"/>
                  </a:lnTo>
                  <a:lnTo>
                    <a:pt x="296693" y="948447"/>
                  </a:lnTo>
                  <a:lnTo>
                    <a:pt x="257783" y="894945"/>
                  </a:lnTo>
                  <a:lnTo>
                    <a:pt x="228600" y="885217"/>
                  </a:lnTo>
                  <a:lnTo>
                    <a:pt x="252919" y="792805"/>
                  </a:lnTo>
                  <a:lnTo>
                    <a:pt x="145915" y="768485"/>
                  </a:lnTo>
                  <a:lnTo>
                    <a:pt x="141051" y="700392"/>
                  </a:lnTo>
                  <a:lnTo>
                    <a:pt x="63229" y="651753"/>
                  </a:lnTo>
                  <a:lnTo>
                    <a:pt x="72957" y="612843"/>
                  </a:lnTo>
                  <a:lnTo>
                    <a:pt x="82685" y="569068"/>
                  </a:lnTo>
                  <a:lnTo>
                    <a:pt x="38910" y="564205"/>
                  </a:lnTo>
                  <a:lnTo>
                    <a:pt x="0" y="500975"/>
                  </a:lnTo>
                  <a:lnTo>
                    <a:pt x="7185" y="495403"/>
                  </a:lnTo>
                  <a:lnTo>
                    <a:pt x="29183" y="442609"/>
                  </a:lnTo>
                  <a:lnTo>
                    <a:pt x="72957" y="384243"/>
                  </a:lnTo>
                  <a:lnTo>
                    <a:pt x="58366" y="325877"/>
                  </a:lnTo>
                  <a:lnTo>
                    <a:pt x="72957" y="296694"/>
                  </a:lnTo>
                  <a:lnTo>
                    <a:pt x="43774" y="243192"/>
                  </a:lnTo>
                  <a:lnTo>
                    <a:pt x="82685" y="214009"/>
                  </a:lnTo>
                  <a:lnTo>
                    <a:pt x="111868" y="121596"/>
                  </a:lnTo>
                  <a:lnTo>
                    <a:pt x="150778" y="116732"/>
                  </a:lnTo>
                  <a:lnTo>
                    <a:pt x="179961" y="160507"/>
                  </a:lnTo>
                  <a:lnTo>
                    <a:pt x="277238" y="160507"/>
                  </a:lnTo>
                  <a:lnTo>
                    <a:pt x="311285" y="145915"/>
                  </a:lnTo>
                  <a:lnTo>
                    <a:pt x="359923" y="155643"/>
                  </a:lnTo>
                  <a:lnTo>
                    <a:pt x="403698" y="155643"/>
                  </a:lnTo>
                  <a:lnTo>
                    <a:pt x="403698" y="107005"/>
                  </a:lnTo>
                  <a:lnTo>
                    <a:pt x="384242" y="77822"/>
                  </a:lnTo>
                  <a:lnTo>
                    <a:pt x="428017" y="48639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Group 6"/>
            <p:cNvGrpSpPr/>
            <p:nvPr/>
          </p:nvGrpSpPr>
          <p:grpSpPr>
            <a:xfrm>
              <a:off x="5347437" y="4019569"/>
              <a:ext cx="1064156" cy="898252"/>
              <a:chOff x="8640861" y="4642002"/>
              <a:chExt cx="1964429" cy="1658170"/>
            </a:xfrm>
            <a:grpFill/>
          </p:grpSpPr>
          <p:sp>
            <p:nvSpPr>
              <p:cNvPr id="43" name="Freeform 41"/>
              <p:cNvSpPr/>
              <p:nvPr/>
            </p:nvSpPr>
            <p:spPr>
              <a:xfrm>
                <a:off x="9756517" y="4642002"/>
                <a:ext cx="380635" cy="332509"/>
              </a:xfrm>
              <a:custGeom>
                <a:avLst/>
                <a:gdLst>
                  <a:gd name="connsiteX0" fmla="*/ 0 w 380635"/>
                  <a:gd name="connsiteY0" fmla="*/ 196880 h 332509"/>
                  <a:gd name="connsiteX1" fmla="*/ 83127 w 380635"/>
                  <a:gd name="connsiteY1" fmla="*/ 249382 h 332509"/>
                  <a:gd name="connsiteX2" fmla="*/ 140004 w 380635"/>
                  <a:gd name="connsiteY2" fmla="*/ 201255 h 332509"/>
                  <a:gd name="connsiteX3" fmla="*/ 175005 w 380635"/>
                  <a:gd name="connsiteY3" fmla="*/ 223131 h 332509"/>
                  <a:gd name="connsiteX4" fmla="*/ 205630 w 380635"/>
                  <a:gd name="connsiteY4" fmla="*/ 288758 h 332509"/>
                  <a:gd name="connsiteX5" fmla="*/ 310633 w 380635"/>
                  <a:gd name="connsiteY5" fmla="*/ 332509 h 332509"/>
                  <a:gd name="connsiteX6" fmla="*/ 376260 w 380635"/>
                  <a:gd name="connsiteY6" fmla="*/ 332509 h 332509"/>
                  <a:gd name="connsiteX7" fmla="*/ 380635 w 380635"/>
                  <a:gd name="connsiteY7" fmla="*/ 297508 h 332509"/>
                  <a:gd name="connsiteX8" fmla="*/ 253757 w 380635"/>
                  <a:gd name="connsiteY8" fmla="*/ 214381 h 332509"/>
                  <a:gd name="connsiteX9" fmla="*/ 236256 w 380635"/>
                  <a:gd name="connsiteY9" fmla="*/ 175005 h 332509"/>
                  <a:gd name="connsiteX10" fmla="*/ 271257 w 380635"/>
                  <a:gd name="connsiteY10" fmla="*/ 148754 h 332509"/>
                  <a:gd name="connsiteX11" fmla="*/ 240631 w 380635"/>
                  <a:gd name="connsiteY11" fmla="*/ 122503 h 332509"/>
                  <a:gd name="connsiteX12" fmla="*/ 131253 w 380635"/>
                  <a:gd name="connsiteY12" fmla="*/ 122503 h 332509"/>
                  <a:gd name="connsiteX13" fmla="*/ 148754 w 380635"/>
                  <a:gd name="connsiteY13" fmla="*/ 65627 h 332509"/>
                  <a:gd name="connsiteX14" fmla="*/ 91877 w 380635"/>
                  <a:gd name="connsiteY14" fmla="*/ 30626 h 332509"/>
                  <a:gd name="connsiteX15" fmla="*/ 26250 w 380635"/>
                  <a:gd name="connsiteY15" fmla="*/ 0 h 332509"/>
                  <a:gd name="connsiteX16" fmla="*/ 0 w 380635"/>
                  <a:gd name="connsiteY16" fmla="*/ 196880 h 33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0635" h="332509">
                    <a:moveTo>
                      <a:pt x="0" y="196880"/>
                    </a:moveTo>
                    <a:lnTo>
                      <a:pt x="83127" y="249382"/>
                    </a:lnTo>
                    <a:lnTo>
                      <a:pt x="140004" y="201255"/>
                    </a:lnTo>
                    <a:lnTo>
                      <a:pt x="175005" y="223131"/>
                    </a:lnTo>
                    <a:lnTo>
                      <a:pt x="205630" y="288758"/>
                    </a:lnTo>
                    <a:lnTo>
                      <a:pt x="310633" y="332509"/>
                    </a:lnTo>
                    <a:lnTo>
                      <a:pt x="376260" y="332509"/>
                    </a:lnTo>
                    <a:lnTo>
                      <a:pt x="380635" y="297508"/>
                    </a:lnTo>
                    <a:lnTo>
                      <a:pt x="253757" y="214381"/>
                    </a:lnTo>
                    <a:lnTo>
                      <a:pt x="236256" y="175005"/>
                    </a:lnTo>
                    <a:lnTo>
                      <a:pt x="271257" y="148754"/>
                    </a:lnTo>
                    <a:lnTo>
                      <a:pt x="240631" y="122503"/>
                    </a:lnTo>
                    <a:lnTo>
                      <a:pt x="131253" y="122503"/>
                    </a:lnTo>
                    <a:lnTo>
                      <a:pt x="148754" y="65627"/>
                    </a:lnTo>
                    <a:lnTo>
                      <a:pt x="91877" y="30626"/>
                    </a:lnTo>
                    <a:lnTo>
                      <a:pt x="26250" y="0"/>
                    </a:lnTo>
                    <a:cubicBezTo>
                      <a:pt x="24792" y="71460"/>
                      <a:pt x="23333" y="142921"/>
                      <a:pt x="0" y="196880"/>
                    </a:cubicBez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42"/>
              <p:cNvSpPr/>
              <p:nvPr/>
            </p:nvSpPr>
            <p:spPr>
              <a:xfrm>
                <a:off x="8640861" y="4996387"/>
                <a:ext cx="1452540" cy="1115655"/>
              </a:xfrm>
              <a:custGeom>
                <a:avLst/>
                <a:gdLst>
                  <a:gd name="connsiteX0" fmla="*/ 949401 w 1452540"/>
                  <a:gd name="connsiteY0" fmla="*/ 70002 h 1115655"/>
                  <a:gd name="connsiteX1" fmla="*/ 910025 w 1452540"/>
                  <a:gd name="connsiteY1" fmla="*/ 170629 h 1115655"/>
                  <a:gd name="connsiteX2" fmla="*/ 975652 w 1452540"/>
                  <a:gd name="connsiteY2" fmla="*/ 227506 h 1115655"/>
                  <a:gd name="connsiteX3" fmla="*/ 993152 w 1452540"/>
                  <a:gd name="connsiteY3" fmla="*/ 262507 h 1115655"/>
                  <a:gd name="connsiteX4" fmla="*/ 1080655 w 1452540"/>
                  <a:gd name="connsiteY4" fmla="*/ 297508 h 1115655"/>
                  <a:gd name="connsiteX5" fmla="*/ 1159407 w 1452540"/>
                  <a:gd name="connsiteY5" fmla="*/ 205630 h 1115655"/>
                  <a:gd name="connsiteX6" fmla="*/ 1159407 w 1452540"/>
                  <a:gd name="connsiteY6" fmla="*/ 0 h 1115655"/>
                  <a:gd name="connsiteX7" fmla="*/ 1203158 w 1452540"/>
                  <a:gd name="connsiteY7" fmla="*/ 100627 h 1115655"/>
                  <a:gd name="connsiteX8" fmla="*/ 1251284 w 1452540"/>
                  <a:gd name="connsiteY8" fmla="*/ 166254 h 1115655"/>
                  <a:gd name="connsiteX9" fmla="*/ 1251284 w 1452540"/>
                  <a:gd name="connsiteY9" fmla="*/ 284382 h 1115655"/>
                  <a:gd name="connsiteX10" fmla="*/ 1303786 w 1452540"/>
                  <a:gd name="connsiteY10" fmla="*/ 354384 h 1115655"/>
                  <a:gd name="connsiteX11" fmla="*/ 1365038 w 1452540"/>
                  <a:gd name="connsiteY11" fmla="*/ 433136 h 1115655"/>
                  <a:gd name="connsiteX12" fmla="*/ 1369413 w 1452540"/>
                  <a:gd name="connsiteY12" fmla="*/ 538139 h 1115655"/>
                  <a:gd name="connsiteX13" fmla="*/ 1435039 w 1452540"/>
                  <a:gd name="connsiteY13" fmla="*/ 577515 h 1115655"/>
                  <a:gd name="connsiteX14" fmla="*/ 1452540 w 1452540"/>
                  <a:gd name="connsiteY14" fmla="*/ 660643 h 1115655"/>
                  <a:gd name="connsiteX15" fmla="*/ 1351912 w 1452540"/>
                  <a:gd name="connsiteY15" fmla="*/ 774396 h 1115655"/>
                  <a:gd name="connsiteX16" fmla="*/ 1295036 w 1452540"/>
                  <a:gd name="connsiteY16" fmla="*/ 910024 h 1115655"/>
                  <a:gd name="connsiteX17" fmla="*/ 1181283 w 1452540"/>
                  <a:gd name="connsiteY17" fmla="*/ 971276 h 1115655"/>
                  <a:gd name="connsiteX18" fmla="*/ 1120031 w 1452540"/>
                  <a:gd name="connsiteY18" fmla="*/ 1045653 h 1115655"/>
                  <a:gd name="connsiteX19" fmla="*/ 1058779 w 1452540"/>
                  <a:gd name="connsiteY19" fmla="*/ 1106905 h 1115655"/>
                  <a:gd name="connsiteX20" fmla="*/ 953776 w 1452540"/>
                  <a:gd name="connsiteY20" fmla="*/ 1111280 h 1115655"/>
                  <a:gd name="connsiteX21" fmla="*/ 931901 w 1452540"/>
                  <a:gd name="connsiteY21" fmla="*/ 1071904 h 1115655"/>
                  <a:gd name="connsiteX22" fmla="*/ 835648 w 1452540"/>
                  <a:gd name="connsiteY22" fmla="*/ 1115655 h 1115655"/>
                  <a:gd name="connsiteX23" fmla="*/ 774396 w 1452540"/>
                  <a:gd name="connsiteY23" fmla="*/ 1089404 h 1115655"/>
                  <a:gd name="connsiteX24" fmla="*/ 787522 w 1452540"/>
                  <a:gd name="connsiteY24" fmla="*/ 1001902 h 1115655"/>
                  <a:gd name="connsiteX25" fmla="*/ 778772 w 1452540"/>
                  <a:gd name="connsiteY25" fmla="*/ 918775 h 1115655"/>
                  <a:gd name="connsiteX26" fmla="*/ 818148 w 1452540"/>
                  <a:gd name="connsiteY26" fmla="*/ 848773 h 1115655"/>
                  <a:gd name="connsiteX27" fmla="*/ 717520 w 1452540"/>
                  <a:gd name="connsiteY27" fmla="*/ 936275 h 1115655"/>
                  <a:gd name="connsiteX28" fmla="*/ 695644 w 1452540"/>
                  <a:gd name="connsiteY28" fmla="*/ 896899 h 1115655"/>
                  <a:gd name="connsiteX29" fmla="*/ 669394 w 1452540"/>
                  <a:gd name="connsiteY29" fmla="*/ 840023 h 1115655"/>
                  <a:gd name="connsiteX30" fmla="*/ 564391 w 1452540"/>
                  <a:gd name="connsiteY30" fmla="*/ 840023 h 1115655"/>
                  <a:gd name="connsiteX31" fmla="*/ 485639 w 1452540"/>
                  <a:gd name="connsiteY31" fmla="*/ 905649 h 1115655"/>
                  <a:gd name="connsiteX32" fmla="*/ 441887 w 1452540"/>
                  <a:gd name="connsiteY32" fmla="*/ 896899 h 1115655"/>
                  <a:gd name="connsiteX33" fmla="*/ 328134 w 1452540"/>
                  <a:gd name="connsiteY33" fmla="*/ 940650 h 1115655"/>
                  <a:gd name="connsiteX34" fmla="*/ 288758 w 1452540"/>
                  <a:gd name="connsiteY34" fmla="*/ 1010652 h 1115655"/>
                  <a:gd name="connsiteX35" fmla="*/ 188130 w 1452540"/>
                  <a:gd name="connsiteY35" fmla="*/ 966901 h 1115655"/>
                  <a:gd name="connsiteX36" fmla="*/ 43751 w 1452540"/>
                  <a:gd name="connsiteY36" fmla="*/ 1023778 h 1115655"/>
                  <a:gd name="connsiteX37" fmla="*/ 96253 w 1452540"/>
                  <a:gd name="connsiteY37" fmla="*/ 888149 h 1115655"/>
                  <a:gd name="connsiteX38" fmla="*/ 52502 w 1452540"/>
                  <a:gd name="connsiteY38" fmla="*/ 787521 h 1115655"/>
                  <a:gd name="connsiteX39" fmla="*/ 0 w 1452540"/>
                  <a:gd name="connsiteY39" fmla="*/ 665018 h 1115655"/>
                  <a:gd name="connsiteX40" fmla="*/ 26251 w 1452540"/>
                  <a:gd name="connsiteY40" fmla="*/ 538139 h 1115655"/>
                  <a:gd name="connsiteX41" fmla="*/ 43751 w 1452540"/>
                  <a:gd name="connsiteY41" fmla="*/ 433136 h 1115655"/>
                  <a:gd name="connsiteX42" fmla="*/ 218756 w 1452540"/>
                  <a:gd name="connsiteY42" fmla="*/ 398135 h 1115655"/>
                  <a:gd name="connsiteX43" fmla="*/ 258132 w 1452540"/>
                  <a:gd name="connsiteY43" fmla="*/ 332509 h 1115655"/>
                  <a:gd name="connsiteX44" fmla="*/ 332509 w 1452540"/>
                  <a:gd name="connsiteY44" fmla="*/ 332509 h 1115655"/>
                  <a:gd name="connsiteX45" fmla="*/ 420012 w 1452540"/>
                  <a:gd name="connsiteY45" fmla="*/ 315008 h 1115655"/>
                  <a:gd name="connsiteX46" fmla="*/ 420012 w 1452540"/>
                  <a:gd name="connsiteY46" fmla="*/ 266882 h 1115655"/>
                  <a:gd name="connsiteX47" fmla="*/ 511889 w 1452540"/>
                  <a:gd name="connsiteY47" fmla="*/ 245006 h 1115655"/>
                  <a:gd name="connsiteX48" fmla="*/ 538140 w 1452540"/>
                  <a:gd name="connsiteY48" fmla="*/ 196880 h 1115655"/>
                  <a:gd name="connsiteX49" fmla="*/ 568766 w 1452540"/>
                  <a:gd name="connsiteY49" fmla="*/ 148754 h 1115655"/>
                  <a:gd name="connsiteX50" fmla="*/ 647518 w 1452540"/>
                  <a:gd name="connsiteY50" fmla="*/ 126878 h 1115655"/>
                  <a:gd name="connsiteX51" fmla="*/ 700019 w 1452540"/>
                  <a:gd name="connsiteY51" fmla="*/ 153129 h 1115655"/>
                  <a:gd name="connsiteX52" fmla="*/ 730645 w 1452540"/>
                  <a:gd name="connsiteY52" fmla="*/ 113753 h 1115655"/>
                  <a:gd name="connsiteX53" fmla="*/ 774396 w 1452540"/>
                  <a:gd name="connsiteY53" fmla="*/ 43751 h 1115655"/>
                  <a:gd name="connsiteX54" fmla="*/ 857524 w 1452540"/>
                  <a:gd name="connsiteY54" fmla="*/ 26250 h 1115655"/>
                  <a:gd name="connsiteX55" fmla="*/ 888150 w 1452540"/>
                  <a:gd name="connsiteY55" fmla="*/ 39376 h 1115655"/>
                  <a:gd name="connsiteX56" fmla="*/ 949401 w 1452540"/>
                  <a:gd name="connsiteY56" fmla="*/ 70002 h 111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452540" h="1115655">
                    <a:moveTo>
                      <a:pt x="949401" y="70002"/>
                    </a:moveTo>
                    <a:lnTo>
                      <a:pt x="910025" y="170629"/>
                    </a:lnTo>
                    <a:lnTo>
                      <a:pt x="975652" y="227506"/>
                    </a:lnTo>
                    <a:lnTo>
                      <a:pt x="993152" y="262507"/>
                    </a:lnTo>
                    <a:lnTo>
                      <a:pt x="1080655" y="297508"/>
                    </a:lnTo>
                    <a:lnTo>
                      <a:pt x="1159407" y="205630"/>
                    </a:lnTo>
                    <a:lnTo>
                      <a:pt x="1159407" y="0"/>
                    </a:lnTo>
                    <a:lnTo>
                      <a:pt x="1203158" y="100627"/>
                    </a:lnTo>
                    <a:lnTo>
                      <a:pt x="1251284" y="166254"/>
                    </a:lnTo>
                    <a:lnTo>
                      <a:pt x="1251284" y="284382"/>
                    </a:lnTo>
                    <a:lnTo>
                      <a:pt x="1303786" y="354384"/>
                    </a:lnTo>
                    <a:lnTo>
                      <a:pt x="1365038" y="433136"/>
                    </a:lnTo>
                    <a:lnTo>
                      <a:pt x="1369413" y="538139"/>
                    </a:lnTo>
                    <a:lnTo>
                      <a:pt x="1435039" y="577515"/>
                    </a:lnTo>
                    <a:lnTo>
                      <a:pt x="1452540" y="660643"/>
                    </a:lnTo>
                    <a:lnTo>
                      <a:pt x="1351912" y="774396"/>
                    </a:lnTo>
                    <a:lnTo>
                      <a:pt x="1295036" y="910024"/>
                    </a:lnTo>
                    <a:lnTo>
                      <a:pt x="1181283" y="971276"/>
                    </a:lnTo>
                    <a:lnTo>
                      <a:pt x="1120031" y="1045653"/>
                    </a:lnTo>
                    <a:lnTo>
                      <a:pt x="1058779" y="1106905"/>
                    </a:lnTo>
                    <a:lnTo>
                      <a:pt x="953776" y="1111280"/>
                    </a:lnTo>
                    <a:lnTo>
                      <a:pt x="931901" y="1071904"/>
                    </a:lnTo>
                    <a:lnTo>
                      <a:pt x="835648" y="1115655"/>
                    </a:lnTo>
                    <a:lnTo>
                      <a:pt x="774396" y="1089404"/>
                    </a:lnTo>
                    <a:lnTo>
                      <a:pt x="787522" y="1001902"/>
                    </a:lnTo>
                    <a:lnTo>
                      <a:pt x="778772" y="918775"/>
                    </a:lnTo>
                    <a:lnTo>
                      <a:pt x="818148" y="848773"/>
                    </a:lnTo>
                    <a:lnTo>
                      <a:pt x="717520" y="936275"/>
                    </a:lnTo>
                    <a:lnTo>
                      <a:pt x="695644" y="896899"/>
                    </a:lnTo>
                    <a:lnTo>
                      <a:pt x="669394" y="840023"/>
                    </a:lnTo>
                    <a:lnTo>
                      <a:pt x="564391" y="840023"/>
                    </a:lnTo>
                    <a:lnTo>
                      <a:pt x="485639" y="905649"/>
                    </a:lnTo>
                    <a:lnTo>
                      <a:pt x="441887" y="896899"/>
                    </a:lnTo>
                    <a:lnTo>
                      <a:pt x="328134" y="940650"/>
                    </a:lnTo>
                    <a:lnTo>
                      <a:pt x="288758" y="1010652"/>
                    </a:lnTo>
                    <a:lnTo>
                      <a:pt x="188130" y="966901"/>
                    </a:lnTo>
                    <a:lnTo>
                      <a:pt x="43751" y="1023778"/>
                    </a:lnTo>
                    <a:lnTo>
                      <a:pt x="96253" y="888149"/>
                    </a:lnTo>
                    <a:lnTo>
                      <a:pt x="52502" y="787521"/>
                    </a:lnTo>
                    <a:lnTo>
                      <a:pt x="0" y="665018"/>
                    </a:lnTo>
                    <a:lnTo>
                      <a:pt x="26251" y="538139"/>
                    </a:lnTo>
                    <a:lnTo>
                      <a:pt x="43751" y="433136"/>
                    </a:lnTo>
                    <a:lnTo>
                      <a:pt x="218756" y="398135"/>
                    </a:lnTo>
                    <a:lnTo>
                      <a:pt x="258132" y="332509"/>
                    </a:lnTo>
                    <a:lnTo>
                      <a:pt x="332509" y="332509"/>
                    </a:lnTo>
                    <a:lnTo>
                      <a:pt x="420012" y="315008"/>
                    </a:lnTo>
                    <a:lnTo>
                      <a:pt x="420012" y="266882"/>
                    </a:lnTo>
                    <a:lnTo>
                      <a:pt x="511889" y="245006"/>
                    </a:lnTo>
                    <a:lnTo>
                      <a:pt x="538140" y="196880"/>
                    </a:lnTo>
                    <a:lnTo>
                      <a:pt x="568766" y="148754"/>
                    </a:lnTo>
                    <a:lnTo>
                      <a:pt x="647518" y="126878"/>
                    </a:lnTo>
                    <a:lnTo>
                      <a:pt x="700019" y="153129"/>
                    </a:lnTo>
                    <a:lnTo>
                      <a:pt x="730645" y="113753"/>
                    </a:lnTo>
                    <a:lnTo>
                      <a:pt x="774396" y="43751"/>
                    </a:lnTo>
                    <a:lnTo>
                      <a:pt x="857524" y="26250"/>
                    </a:lnTo>
                    <a:lnTo>
                      <a:pt x="888150" y="39376"/>
                    </a:lnTo>
                    <a:lnTo>
                      <a:pt x="949401" y="7000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>
              <a:xfrm>
                <a:off x="9494010" y="6182044"/>
                <a:ext cx="100627" cy="118128"/>
              </a:xfrm>
              <a:custGeom>
                <a:avLst/>
                <a:gdLst>
                  <a:gd name="connsiteX0" fmla="*/ 100627 w 100627"/>
                  <a:gd name="connsiteY0" fmla="*/ 0 h 118128"/>
                  <a:gd name="connsiteX1" fmla="*/ 48126 w 100627"/>
                  <a:gd name="connsiteY1" fmla="*/ 30626 h 118128"/>
                  <a:gd name="connsiteX2" fmla="*/ 17500 w 100627"/>
                  <a:gd name="connsiteY2" fmla="*/ 13125 h 118128"/>
                  <a:gd name="connsiteX3" fmla="*/ 0 w 100627"/>
                  <a:gd name="connsiteY3" fmla="*/ 118128 h 118128"/>
                  <a:gd name="connsiteX4" fmla="*/ 91877 w 100627"/>
                  <a:gd name="connsiteY4" fmla="*/ 70002 h 118128"/>
                  <a:gd name="connsiteX5" fmla="*/ 100627 w 100627"/>
                  <a:gd name="connsiteY5" fmla="*/ 0 h 118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627" h="118128">
                    <a:moveTo>
                      <a:pt x="100627" y="0"/>
                    </a:moveTo>
                    <a:lnTo>
                      <a:pt x="48126" y="30626"/>
                    </a:lnTo>
                    <a:lnTo>
                      <a:pt x="17500" y="13125"/>
                    </a:lnTo>
                    <a:lnTo>
                      <a:pt x="0" y="118128"/>
                    </a:lnTo>
                    <a:lnTo>
                      <a:pt x="91877" y="70002"/>
                    </a:lnTo>
                    <a:lnTo>
                      <a:pt x="10062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>
              <a:xfrm>
                <a:off x="10355908" y="5801409"/>
                <a:ext cx="249382" cy="393760"/>
              </a:xfrm>
              <a:custGeom>
                <a:avLst/>
                <a:gdLst>
                  <a:gd name="connsiteX0" fmla="*/ 96253 w 249382"/>
                  <a:gd name="connsiteY0" fmla="*/ 13125 h 393760"/>
                  <a:gd name="connsiteX1" fmla="*/ 135629 w 249382"/>
                  <a:gd name="connsiteY1" fmla="*/ 65626 h 393760"/>
                  <a:gd name="connsiteX2" fmla="*/ 78752 w 249382"/>
                  <a:gd name="connsiteY2" fmla="*/ 135628 h 393760"/>
                  <a:gd name="connsiteX3" fmla="*/ 109378 w 249382"/>
                  <a:gd name="connsiteY3" fmla="*/ 196880 h 393760"/>
                  <a:gd name="connsiteX4" fmla="*/ 0 w 249382"/>
                  <a:gd name="connsiteY4" fmla="*/ 301883 h 393760"/>
                  <a:gd name="connsiteX5" fmla="*/ 0 w 249382"/>
                  <a:gd name="connsiteY5" fmla="*/ 393760 h 393760"/>
                  <a:gd name="connsiteX6" fmla="*/ 30626 w 249382"/>
                  <a:gd name="connsiteY6" fmla="*/ 393760 h 393760"/>
                  <a:gd name="connsiteX7" fmla="*/ 74377 w 249382"/>
                  <a:gd name="connsiteY7" fmla="*/ 280007 h 393760"/>
                  <a:gd name="connsiteX8" fmla="*/ 161880 w 249382"/>
                  <a:gd name="connsiteY8" fmla="*/ 196880 h 393760"/>
                  <a:gd name="connsiteX9" fmla="*/ 161880 w 249382"/>
                  <a:gd name="connsiteY9" fmla="*/ 140003 h 393760"/>
                  <a:gd name="connsiteX10" fmla="*/ 249382 w 249382"/>
                  <a:gd name="connsiteY10" fmla="*/ 70002 h 393760"/>
                  <a:gd name="connsiteX11" fmla="*/ 218756 w 249382"/>
                  <a:gd name="connsiteY11" fmla="*/ 39376 h 393760"/>
                  <a:gd name="connsiteX12" fmla="*/ 175005 w 249382"/>
                  <a:gd name="connsiteY12" fmla="*/ 70002 h 393760"/>
                  <a:gd name="connsiteX13" fmla="*/ 153129 w 249382"/>
                  <a:gd name="connsiteY13" fmla="*/ 0 h 393760"/>
                  <a:gd name="connsiteX14" fmla="*/ 96253 w 249382"/>
                  <a:gd name="connsiteY14" fmla="*/ 13125 h 393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382" h="393760">
                    <a:moveTo>
                      <a:pt x="96253" y="13125"/>
                    </a:moveTo>
                    <a:lnTo>
                      <a:pt x="135629" y="65626"/>
                    </a:lnTo>
                    <a:lnTo>
                      <a:pt x="78752" y="135628"/>
                    </a:lnTo>
                    <a:lnTo>
                      <a:pt x="109378" y="196880"/>
                    </a:lnTo>
                    <a:lnTo>
                      <a:pt x="0" y="301883"/>
                    </a:lnTo>
                    <a:lnTo>
                      <a:pt x="0" y="393760"/>
                    </a:lnTo>
                    <a:lnTo>
                      <a:pt x="30626" y="393760"/>
                    </a:lnTo>
                    <a:lnTo>
                      <a:pt x="74377" y="280007"/>
                    </a:lnTo>
                    <a:lnTo>
                      <a:pt x="161880" y="196880"/>
                    </a:lnTo>
                    <a:lnTo>
                      <a:pt x="161880" y="140003"/>
                    </a:lnTo>
                    <a:lnTo>
                      <a:pt x="249382" y="70002"/>
                    </a:lnTo>
                    <a:lnTo>
                      <a:pt x="218756" y="39376"/>
                    </a:lnTo>
                    <a:lnTo>
                      <a:pt x="175005" y="70002"/>
                    </a:lnTo>
                    <a:lnTo>
                      <a:pt x="153129" y="0"/>
                    </a:lnTo>
                    <a:lnTo>
                      <a:pt x="96253" y="1312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7"/>
            <p:cNvGrpSpPr/>
            <p:nvPr/>
          </p:nvGrpSpPr>
          <p:grpSpPr>
            <a:xfrm>
              <a:off x="4120013" y="2335159"/>
              <a:ext cx="1846008" cy="1859794"/>
              <a:chOff x="6375042" y="1532586"/>
              <a:chExt cx="3407725" cy="3433175"/>
            </a:xfrm>
            <a:grpFill/>
          </p:grpSpPr>
          <p:sp>
            <p:nvSpPr>
              <p:cNvPr id="25" name="Freeform 23"/>
              <p:cNvSpPr/>
              <p:nvPr/>
            </p:nvSpPr>
            <p:spPr>
              <a:xfrm>
                <a:off x="6375042" y="1532586"/>
                <a:ext cx="3387144" cy="2975020"/>
              </a:xfrm>
              <a:custGeom>
                <a:avLst/>
                <a:gdLst>
                  <a:gd name="connsiteX0" fmla="*/ 315533 w 3387144"/>
                  <a:gd name="connsiteY0" fmla="*/ 315532 h 2975020"/>
                  <a:gd name="connsiteX1" fmla="*/ 289775 w 3387144"/>
                  <a:gd name="connsiteY1" fmla="*/ 231820 h 2975020"/>
                  <a:gd name="connsiteX2" fmla="*/ 367048 w 3387144"/>
                  <a:gd name="connsiteY2" fmla="*/ 244699 h 2975020"/>
                  <a:gd name="connsiteX3" fmla="*/ 392806 w 3387144"/>
                  <a:gd name="connsiteY3" fmla="*/ 206062 h 2975020"/>
                  <a:gd name="connsiteX4" fmla="*/ 534473 w 3387144"/>
                  <a:gd name="connsiteY4" fmla="*/ 186744 h 2975020"/>
                  <a:gd name="connsiteX5" fmla="*/ 547352 w 3387144"/>
                  <a:gd name="connsiteY5" fmla="*/ 141668 h 2975020"/>
                  <a:gd name="connsiteX6" fmla="*/ 624626 w 3387144"/>
                  <a:gd name="connsiteY6" fmla="*/ 128789 h 2975020"/>
                  <a:gd name="connsiteX7" fmla="*/ 785612 w 3387144"/>
                  <a:gd name="connsiteY7" fmla="*/ 128789 h 2975020"/>
                  <a:gd name="connsiteX8" fmla="*/ 804930 w 3387144"/>
                  <a:gd name="connsiteY8" fmla="*/ 96591 h 2975020"/>
                  <a:gd name="connsiteX9" fmla="*/ 714778 w 3387144"/>
                  <a:gd name="connsiteY9" fmla="*/ 45076 h 2975020"/>
                  <a:gd name="connsiteX10" fmla="*/ 566671 w 3387144"/>
                  <a:gd name="connsiteY10" fmla="*/ 38637 h 2975020"/>
                  <a:gd name="connsiteX11" fmla="*/ 566671 w 3387144"/>
                  <a:gd name="connsiteY11" fmla="*/ 0 h 2975020"/>
                  <a:gd name="connsiteX12" fmla="*/ 753414 w 3387144"/>
                  <a:gd name="connsiteY12" fmla="*/ 12879 h 2975020"/>
                  <a:gd name="connsiteX13" fmla="*/ 888643 w 3387144"/>
                  <a:gd name="connsiteY13" fmla="*/ 83713 h 2975020"/>
                  <a:gd name="connsiteX14" fmla="*/ 991673 w 3387144"/>
                  <a:gd name="connsiteY14" fmla="*/ 83713 h 2975020"/>
                  <a:gd name="connsiteX15" fmla="*/ 1146220 w 3387144"/>
                  <a:gd name="connsiteY15" fmla="*/ 122349 h 2975020"/>
                  <a:gd name="connsiteX16" fmla="*/ 1023871 w 3387144"/>
                  <a:gd name="connsiteY16" fmla="*/ 212501 h 2975020"/>
                  <a:gd name="connsiteX17" fmla="*/ 1068947 w 3387144"/>
                  <a:gd name="connsiteY17" fmla="*/ 238259 h 2975020"/>
                  <a:gd name="connsiteX18" fmla="*/ 1159099 w 3387144"/>
                  <a:gd name="connsiteY18" fmla="*/ 193183 h 2975020"/>
                  <a:gd name="connsiteX19" fmla="*/ 1242812 w 3387144"/>
                  <a:gd name="connsiteY19" fmla="*/ 193183 h 2975020"/>
                  <a:gd name="connsiteX20" fmla="*/ 1287888 w 3387144"/>
                  <a:gd name="connsiteY20" fmla="*/ 238259 h 2975020"/>
                  <a:gd name="connsiteX21" fmla="*/ 1339403 w 3387144"/>
                  <a:gd name="connsiteY21" fmla="*/ 199622 h 2975020"/>
                  <a:gd name="connsiteX22" fmla="*/ 1390919 w 3387144"/>
                  <a:gd name="connsiteY22" fmla="*/ 231820 h 2975020"/>
                  <a:gd name="connsiteX23" fmla="*/ 1416676 w 3387144"/>
                  <a:gd name="connsiteY23" fmla="*/ 199622 h 2975020"/>
                  <a:gd name="connsiteX24" fmla="*/ 1609859 w 3387144"/>
                  <a:gd name="connsiteY24" fmla="*/ 199622 h 2975020"/>
                  <a:gd name="connsiteX25" fmla="*/ 1725769 w 3387144"/>
                  <a:gd name="connsiteY25" fmla="*/ 283335 h 2975020"/>
                  <a:gd name="connsiteX26" fmla="*/ 1796603 w 3387144"/>
                  <a:gd name="connsiteY26" fmla="*/ 251138 h 2975020"/>
                  <a:gd name="connsiteX27" fmla="*/ 1970468 w 3387144"/>
                  <a:gd name="connsiteY27" fmla="*/ 264017 h 2975020"/>
                  <a:gd name="connsiteX28" fmla="*/ 1957589 w 3387144"/>
                  <a:gd name="connsiteY28" fmla="*/ 212501 h 2975020"/>
                  <a:gd name="connsiteX29" fmla="*/ 2234485 w 3387144"/>
                  <a:gd name="connsiteY29" fmla="*/ 251138 h 2975020"/>
                  <a:gd name="connsiteX30" fmla="*/ 2286000 w 3387144"/>
                  <a:gd name="connsiteY30" fmla="*/ 296214 h 2975020"/>
                  <a:gd name="connsiteX31" fmla="*/ 2363273 w 3387144"/>
                  <a:gd name="connsiteY31" fmla="*/ 270456 h 2975020"/>
                  <a:gd name="connsiteX32" fmla="*/ 2421228 w 3387144"/>
                  <a:gd name="connsiteY32" fmla="*/ 302653 h 2975020"/>
                  <a:gd name="connsiteX33" fmla="*/ 2485623 w 3387144"/>
                  <a:gd name="connsiteY33" fmla="*/ 302653 h 2975020"/>
                  <a:gd name="connsiteX34" fmla="*/ 2582214 w 3387144"/>
                  <a:gd name="connsiteY34" fmla="*/ 341290 h 2975020"/>
                  <a:gd name="connsiteX35" fmla="*/ 2730321 w 3387144"/>
                  <a:gd name="connsiteY35" fmla="*/ 309093 h 2975020"/>
                  <a:gd name="connsiteX36" fmla="*/ 2846231 w 3387144"/>
                  <a:gd name="connsiteY36" fmla="*/ 373487 h 2975020"/>
                  <a:gd name="connsiteX37" fmla="*/ 2891307 w 3387144"/>
                  <a:gd name="connsiteY37" fmla="*/ 360608 h 2975020"/>
                  <a:gd name="connsiteX38" fmla="*/ 2859110 w 3387144"/>
                  <a:gd name="connsiteY38" fmla="*/ 315532 h 2975020"/>
                  <a:gd name="connsiteX39" fmla="*/ 3065172 w 3387144"/>
                  <a:gd name="connsiteY39" fmla="*/ 334851 h 2975020"/>
                  <a:gd name="connsiteX40" fmla="*/ 3136006 w 3387144"/>
                  <a:gd name="connsiteY40" fmla="*/ 437882 h 2975020"/>
                  <a:gd name="connsiteX41" fmla="*/ 3342068 w 3387144"/>
                  <a:gd name="connsiteY41" fmla="*/ 515155 h 2975020"/>
                  <a:gd name="connsiteX42" fmla="*/ 3387144 w 3387144"/>
                  <a:gd name="connsiteY42" fmla="*/ 573110 h 2975020"/>
                  <a:gd name="connsiteX43" fmla="*/ 3322750 w 3387144"/>
                  <a:gd name="connsiteY43" fmla="*/ 585989 h 2975020"/>
                  <a:gd name="connsiteX44" fmla="*/ 3277673 w 3387144"/>
                  <a:gd name="connsiteY44" fmla="*/ 579549 h 2975020"/>
                  <a:gd name="connsiteX45" fmla="*/ 3219719 w 3387144"/>
                  <a:gd name="connsiteY45" fmla="*/ 669701 h 2975020"/>
                  <a:gd name="connsiteX46" fmla="*/ 3052293 w 3387144"/>
                  <a:gd name="connsiteY46" fmla="*/ 656822 h 2975020"/>
                  <a:gd name="connsiteX47" fmla="*/ 3065172 w 3387144"/>
                  <a:gd name="connsiteY47" fmla="*/ 753414 h 2975020"/>
                  <a:gd name="connsiteX48" fmla="*/ 3142445 w 3387144"/>
                  <a:gd name="connsiteY48" fmla="*/ 759853 h 2975020"/>
                  <a:gd name="connsiteX49" fmla="*/ 3206840 w 3387144"/>
                  <a:gd name="connsiteY49" fmla="*/ 875763 h 2975020"/>
                  <a:gd name="connsiteX50" fmla="*/ 3206840 w 3387144"/>
                  <a:gd name="connsiteY50" fmla="*/ 875763 h 2975020"/>
                  <a:gd name="connsiteX51" fmla="*/ 3206840 w 3387144"/>
                  <a:gd name="connsiteY51" fmla="*/ 972355 h 2975020"/>
                  <a:gd name="connsiteX52" fmla="*/ 3013657 w 3387144"/>
                  <a:gd name="connsiteY52" fmla="*/ 837127 h 2975020"/>
                  <a:gd name="connsiteX53" fmla="*/ 2975020 w 3387144"/>
                  <a:gd name="connsiteY53" fmla="*/ 785611 h 2975020"/>
                  <a:gd name="connsiteX54" fmla="*/ 3000778 w 3387144"/>
                  <a:gd name="connsiteY54" fmla="*/ 669701 h 2975020"/>
                  <a:gd name="connsiteX55" fmla="*/ 2942823 w 3387144"/>
                  <a:gd name="connsiteY55" fmla="*/ 553791 h 2975020"/>
                  <a:gd name="connsiteX56" fmla="*/ 2923504 w 3387144"/>
                  <a:gd name="connsiteY56" fmla="*/ 631065 h 2975020"/>
                  <a:gd name="connsiteX57" fmla="*/ 2788276 w 3387144"/>
                  <a:gd name="connsiteY57" fmla="*/ 611746 h 2975020"/>
                  <a:gd name="connsiteX58" fmla="*/ 2807595 w 3387144"/>
                  <a:gd name="connsiteY58" fmla="*/ 689020 h 2975020"/>
                  <a:gd name="connsiteX59" fmla="*/ 2749640 w 3387144"/>
                  <a:gd name="connsiteY59" fmla="*/ 721217 h 2975020"/>
                  <a:gd name="connsiteX60" fmla="*/ 2704564 w 3387144"/>
                  <a:gd name="connsiteY60" fmla="*/ 663262 h 2975020"/>
                  <a:gd name="connsiteX61" fmla="*/ 2633730 w 3387144"/>
                  <a:gd name="connsiteY61" fmla="*/ 689020 h 2975020"/>
                  <a:gd name="connsiteX62" fmla="*/ 2498502 w 3387144"/>
                  <a:gd name="connsiteY62" fmla="*/ 676141 h 2975020"/>
                  <a:gd name="connsiteX63" fmla="*/ 2459865 w 3387144"/>
                  <a:gd name="connsiteY63" fmla="*/ 721217 h 2975020"/>
                  <a:gd name="connsiteX64" fmla="*/ 2472744 w 3387144"/>
                  <a:gd name="connsiteY64" fmla="*/ 817808 h 2975020"/>
                  <a:gd name="connsiteX65" fmla="*/ 2408350 w 3387144"/>
                  <a:gd name="connsiteY65" fmla="*/ 882203 h 2975020"/>
                  <a:gd name="connsiteX66" fmla="*/ 2517820 w 3387144"/>
                  <a:gd name="connsiteY66" fmla="*/ 882203 h 2975020"/>
                  <a:gd name="connsiteX67" fmla="*/ 2556457 w 3387144"/>
                  <a:gd name="connsiteY67" fmla="*/ 837127 h 2975020"/>
                  <a:gd name="connsiteX68" fmla="*/ 2627290 w 3387144"/>
                  <a:gd name="connsiteY68" fmla="*/ 907960 h 2975020"/>
                  <a:gd name="connsiteX69" fmla="*/ 2736761 w 3387144"/>
                  <a:gd name="connsiteY69" fmla="*/ 1017431 h 2975020"/>
                  <a:gd name="connsiteX70" fmla="*/ 2749640 w 3387144"/>
                  <a:gd name="connsiteY70" fmla="*/ 1094704 h 2975020"/>
                  <a:gd name="connsiteX71" fmla="*/ 2794716 w 3387144"/>
                  <a:gd name="connsiteY71" fmla="*/ 1133341 h 2975020"/>
                  <a:gd name="connsiteX72" fmla="*/ 2736761 w 3387144"/>
                  <a:gd name="connsiteY72" fmla="*/ 1313645 h 2975020"/>
                  <a:gd name="connsiteX73" fmla="*/ 2640169 w 3387144"/>
                  <a:gd name="connsiteY73" fmla="*/ 1313645 h 2975020"/>
                  <a:gd name="connsiteX74" fmla="*/ 2640169 w 3387144"/>
                  <a:gd name="connsiteY74" fmla="*/ 1371600 h 2975020"/>
                  <a:gd name="connsiteX75" fmla="*/ 2646609 w 3387144"/>
                  <a:gd name="connsiteY75" fmla="*/ 1397358 h 2975020"/>
                  <a:gd name="connsiteX76" fmla="*/ 2601533 w 3387144"/>
                  <a:gd name="connsiteY76" fmla="*/ 1435994 h 2975020"/>
                  <a:gd name="connsiteX77" fmla="*/ 2601533 w 3387144"/>
                  <a:gd name="connsiteY77" fmla="*/ 1435994 h 2975020"/>
                  <a:gd name="connsiteX78" fmla="*/ 2665927 w 3387144"/>
                  <a:gd name="connsiteY78" fmla="*/ 1481070 h 2975020"/>
                  <a:gd name="connsiteX79" fmla="*/ 2743200 w 3387144"/>
                  <a:gd name="connsiteY79" fmla="*/ 1616299 h 2975020"/>
                  <a:gd name="connsiteX80" fmla="*/ 2698124 w 3387144"/>
                  <a:gd name="connsiteY80" fmla="*/ 1661375 h 2975020"/>
                  <a:gd name="connsiteX81" fmla="*/ 2601533 w 3387144"/>
                  <a:gd name="connsiteY81" fmla="*/ 1526146 h 2975020"/>
                  <a:gd name="connsiteX82" fmla="*/ 2537138 w 3387144"/>
                  <a:gd name="connsiteY82" fmla="*/ 1513268 h 2975020"/>
                  <a:gd name="connsiteX83" fmla="*/ 2524259 w 3387144"/>
                  <a:gd name="connsiteY83" fmla="*/ 1442434 h 2975020"/>
                  <a:gd name="connsiteX84" fmla="*/ 2453426 w 3387144"/>
                  <a:gd name="connsiteY84" fmla="*/ 1423115 h 2975020"/>
                  <a:gd name="connsiteX85" fmla="*/ 2434107 w 3387144"/>
                  <a:gd name="connsiteY85" fmla="*/ 1487510 h 2975020"/>
                  <a:gd name="connsiteX86" fmla="*/ 2382592 w 3387144"/>
                  <a:gd name="connsiteY86" fmla="*/ 1390918 h 2975020"/>
                  <a:gd name="connsiteX87" fmla="*/ 2337516 w 3387144"/>
                  <a:gd name="connsiteY87" fmla="*/ 1500389 h 2975020"/>
                  <a:gd name="connsiteX88" fmla="*/ 2401910 w 3387144"/>
                  <a:gd name="connsiteY88" fmla="*/ 1584101 h 2975020"/>
                  <a:gd name="connsiteX89" fmla="*/ 2459865 w 3387144"/>
                  <a:gd name="connsiteY89" fmla="*/ 1577662 h 2975020"/>
                  <a:gd name="connsiteX90" fmla="*/ 2434107 w 3387144"/>
                  <a:gd name="connsiteY90" fmla="*/ 1648496 h 2975020"/>
                  <a:gd name="connsiteX91" fmla="*/ 2517820 w 3387144"/>
                  <a:gd name="connsiteY91" fmla="*/ 1687132 h 2975020"/>
                  <a:gd name="connsiteX92" fmla="*/ 2575775 w 3387144"/>
                  <a:gd name="connsiteY92" fmla="*/ 1790163 h 2975020"/>
                  <a:gd name="connsiteX93" fmla="*/ 2530699 w 3387144"/>
                  <a:gd name="connsiteY93" fmla="*/ 1828800 h 2975020"/>
                  <a:gd name="connsiteX94" fmla="*/ 2582214 w 3387144"/>
                  <a:gd name="connsiteY94" fmla="*/ 1841679 h 2975020"/>
                  <a:gd name="connsiteX95" fmla="*/ 2550017 w 3387144"/>
                  <a:gd name="connsiteY95" fmla="*/ 2009104 h 2975020"/>
                  <a:gd name="connsiteX96" fmla="*/ 2466304 w 3387144"/>
                  <a:gd name="connsiteY96" fmla="*/ 2112135 h 2975020"/>
                  <a:gd name="connsiteX97" fmla="*/ 2337516 w 3387144"/>
                  <a:gd name="connsiteY97" fmla="*/ 2137893 h 2975020"/>
                  <a:gd name="connsiteX98" fmla="*/ 2266682 w 3387144"/>
                  <a:gd name="connsiteY98" fmla="*/ 2202287 h 2975020"/>
                  <a:gd name="connsiteX99" fmla="*/ 2247364 w 3387144"/>
                  <a:gd name="connsiteY99" fmla="*/ 2170090 h 2975020"/>
                  <a:gd name="connsiteX100" fmla="*/ 2189409 w 3387144"/>
                  <a:gd name="connsiteY100" fmla="*/ 2163651 h 2975020"/>
                  <a:gd name="connsiteX101" fmla="*/ 2086378 w 3387144"/>
                  <a:gd name="connsiteY101" fmla="*/ 2292439 h 2975020"/>
                  <a:gd name="connsiteX102" fmla="*/ 2195848 w 3387144"/>
                  <a:gd name="connsiteY102" fmla="*/ 2363273 h 2975020"/>
                  <a:gd name="connsiteX103" fmla="*/ 2208727 w 3387144"/>
                  <a:gd name="connsiteY103" fmla="*/ 2427668 h 2975020"/>
                  <a:gd name="connsiteX104" fmla="*/ 2260243 w 3387144"/>
                  <a:gd name="connsiteY104" fmla="*/ 2459865 h 2975020"/>
                  <a:gd name="connsiteX105" fmla="*/ 2253803 w 3387144"/>
                  <a:gd name="connsiteY105" fmla="*/ 2550017 h 2975020"/>
                  <a:gd name="connsiteX106" fmla="*/ 2189409 w 3387144"/>
                  <a:gd name="connsiteY106" fmla="*/ 2607972 h 2975020"/>
                  <a:gd name="connsiteX107" fmla="*/ 2157212 w 3387144"/>
                  <a:gd name="connsiteY107" fmla="*/ 2659487 h 2975020"/>
                  <a:gd name="connsiteX108" fmla="*/ 2086378 w 3387144"/>
                  <a:gd name="connsiteY108" fmla="*/ 2569335 h 2975020"/>
                  <a:gd name="connsiteX109" fmla="*/ 1938271 w 3387144"/>
                  <a:gd name="connsiteY109" fmla="*/ 2485622 h 2975020"/>
                  <a:gd name="connsiteX110" fmla="*/ 1944710 w 3387144"/>
                  <a:gd name="connsiteY110" fmla="*/ 2665927 h 2975020"/>
                  <a:gd name="connsiteX111" fmla="*/ 2028423 w 3387144"/>
                  <a:gd name="connsiteY111" fmla="*/ 2781837 h 2975020"/>
                  <a:gd name="connsiteX112" fmla="*/ 2099257 w 3387144"/>
                  <a:gd name="connsiteY112" fmla="*/ 2826913 h 2975020"/>
                  <a:gd name="connsiteX113" fmla="*/ 2125014 w 3387144"/>
                  <a:gd name="connsiteY113" fmla="*/ 2975020 h 2975020"/>
                  <a:gd name="connsiteX114" fmla="*/ 1996226 w 3387144"/>
                  <a:gd name="connsiteY114" fmla="*/ 2897746 h 2975020"/>
                  <a:gd name="connsiteX115" fmla="*/ 1976907 w 3387144"/>
                  <a:gd name="connsiteY115" fmla="*/ 2768958 h 2975020"/>
                  <a:gd name="connsiteX116" fmla="*/ 1906073 w 3387144"/>
                  <a:gd name="connsiteY116" fmla="*/ 2685245 h 2975020"/>
                  <a:gd name="connsiteX117" fmla="*/ 1893195 w 3387144"/>
                  <a:gd name="connsiteY117" fmla="*/ 2466304 h 2975020"/>
                  <a:gd name="connsiteX118" fmla="*/ 1860997 w 3387144"/>
                  <a:gd name="connsiteY118" fmla="*/ 2343955 h 2975020"/>
                  <a:gd name="connsiteX119" fmla="*/ 1796603 w 3387144"/>
                  <a:gd name="connsiteY119" fmla="*/ 2382591 h 2975020"/>
                  <a:gd name="connsiteX120" fmla="*/ 1764406 w 3387144"/>
                  <a:gd name="connsiteY120" fmla="*/ 2421228 h 2975020"/>
                  <a:gd name="connsiteX121" fmla="*/ 1757966 w 3387144"/>
                  <a:gd name="connsiteY121" fmla="*/ 2292439 h 2975020"/>
                  <a:gd name="connsiteX122" fmla="*/ 1648496 w 3387144"/>
                  <a:gd name="connsiteY122" fmla="*/ 2189408 h 2975020"/>
                  <a:gd name="connsiteX123" fmla="*/ 1603420 w 3387144"/>
                  <a:gd name="connsiteY123" fmla="*/ 2118575 h 2975020"/>
                  <a:gd name="connsiteX124" fmla="*/ 1564783 w 3387144"/>
                  <a:gd name="connsiteY124" fmla="*/ 2176529 h 2975020"/>
                  <a:gd name="connsiteX125" fmla="*/ 1455313 w 3387144"/>
                  <a:gd name="connsiteY125" fmla="*/ 2150772 h 2975020"/>
                  <a:gd name="connsiteX126" fmla="*/ 1435995 w 3387144"/>
                  <a:gd name="connsiteY126" fmla="*/ 2234484 h 2975020"/>
                  <a:gd name="connsiteX127" fmla="*/ 1326524 w 3387144"/>
                  <a:gd name="connsiteY127" fmla="*/ 2311758 h 2975020"/>
                  <a:gd name="connsiteX128" fmla="*/ 1229933 w 3387144"/>
                  <a:gd name="connsiteY128" fmla="*/ 2421228 h 2975020"/>
                  <a:gd name="connsiteX129" fmla="*/ 1287888 w 3387144"/>
                  <a:gd name="connsiteY129" fmla="*/ 2537138 h 2975020"/>
                  <a:gd name="connsiteX130" fmla="*/ 1242812 w 3387144"/>
                  <a:gd name="connsiteY130" fmla="*/ 2620851 h 2975020"/>
                  <a:gd name="connsiteX131" fmla="*/ 1191296 w 3387144"/>
                  <a:gd name="connsiteY131" fmla="*/ 2698124 h 2975020"/>
                  <a:gd name="connsiteX132" fmla="*/ 1107583 w 3387144"/>
                  <a:gd name="connsiteY132" fmla="*/ 2550017 h 2975020"/>
                  <a:gd name="connsiteX133" fmla="*/ 1075386 w 3387144"/>
                  <a:gd name="connsiteY133" fmla="*/ 2434107 h 2975020"/>
                  <a:gd name="connsiteX134" fmla="*/ 1004552 w 3387144"/>
                  <a:gd name="connsiteY134" fmla="*/ 2363273 h 2975020"/>
                  <a:gd name="connsiteX135" fmla="*/ 998113 w 3387144"/>
                  <a:gd name="connsiteY135" fmla="*/ 2234484 h 2975020"/>
                  <a:gd name="connsiteX136" fmla="*/ 946597 w 3387144"/>
                  <a:gd name="connsiteY136" fmla="*/ 2150772 h 2975020"/>
                  <a:gd name="connsiteX137" fmla="*/ 875764 w 3387144"/>
                  <a:gd name="connsiteY137" fmla="*/ 2157211 h 2975020"/>
                  <a:gd name="connsiteX138" fmla="*/ 856445 w 3387144"/>
                  <a:gd name="connsiteY138" fmla="*/ 2105696 h 2975020"/>
                  <a:gd name="connsiteX139" fmla="*/ 875764 w 3387144"/>
                  <a:gd name="connsiteY139" fmla="*/ 2079938 h 2975020"/>
                  <a:gd name="connsiteX140" fmla="*/ 940158 w 3387144"/>
                  <a:gd name="connsiteY140" fmla="*/ 2079938 h 2975020"/>
                  <a:gd name="connsiteX141" fmla="*/ 991673 w 3387144"/>
                  <a:gd name="connsiteY141" fmla="*/ 1996225 h 2975020"/>
                  <a:gd name="connsiteX142" fmla="*/ 1101144 w 3387144"/>
                  <a:gd name="connsiteY142" fmla="*/ 1951149 h 2975020"/>
                  <a:gd name="connsiteX143" fmla="*/ 1023871 w 3387144"/>
                  <a:gd name="connsiteY143" fmla="*/ 1848118 h 2975020"/>
                  <a:gd name="connsiteX144" fmla="*/ 1101144 w 3387144"/>
                  <a:gd name="connsiteY144" fmla="*/ 1835239 h 2975020"/>
                  <a:gd name="connsiteX145" fmla="*/ 1101144 w 3387144"/>
                  <a:gd name="connsiteY145" fmla="*/ 1777284 h 2975020"/>
                  <a:gd name="connsiteX146" fmla="*/ 1229933 w 3387144"/>
                  <a:gd name="connsiteY146" fmla="*/ 1783724 h 2975020"/>
                  <a:gd name="connsiteX147" fmla="*/ 1178417 w 3387144"/>
                  <a:gd name="connsiteY147" fmla="*/ 1725769 h 2975020"/>
                  <a:gd name="connsiteX148" fmla="*/ 1249251 w 3387144"/>
                  <a:gd name="connsiteY148" fmla="*/ 1687132 h 2975020"/>
                  <a:gd name="connsiteX149" fmla="*/ 1255690 w 3387144"/>
                  <a:gd name="connsiteY149" fmla="*/ 1629177 h 2975020"/>
                  <a:gd name="connsiteX150" fmla="*/ 1159099 w 3387144"/>
                  <a:gd name="connsiteY150" fmla="*/ 1622738 h 2975020"/>
                  <a:gd name="connsiteX151" fmla="*/ 1088265 w 3387144"/>
                  <a:gd name="connsiteY151" fmla="*/ 1564783 h 2975020"/>
                  <a:gd name="connsiteX152" fmla="*/ 1036750 w 3387144"/>
                  <a:gd name="connsiteY152" fmla="*/ 1603420 h 2975020"/>
                  <a:gd name="connsiteX153" fmla="*/ 978795 w 3387144"/>
                  <a:gd name="connsiteY153" fmla="*/ 1539025 h 2975020"/>
                  <a:gd name="connsiteX154" fmla="*/ 946597 w 3387144"/>
                  <a:gd name="connsiteY154" fmla="*/ 1571222 h 2975020"/>
                  <a:gd name="connsiteX155" fmla="*/ 895082 w 3387144"/>
                  <a:gd name="connsiteY155" fmla="*/ 1571222 h 2975020"/>
                  <a:gd name="connsiteX156" fmla="*/ 895082 w 3387144"/>
                  <a:gd name="connsiteY156" fmla="*/ 1571222 h 2975020"/>
                  <a:gd name="connsiteX157" fmla="*/ 824248 w 3387144"/>
                  <a:gd name="connsiteY157" fmla="*/ 1526146 h 2975020"/>
                  <a:gd name="connsiteX158" fmla="*/ 708338 w 3387144"/>
                  <a:gd name="connsiteY158" fmla="*/ 1564783 h 2975020"/>
                  <a:gd name="connsiteX159" fmla="*/ 605307 w 3387144"/>
                  <a:gd name="connsiteY159" fmla="*/ 1487510 h 2975020"/>
                  <a:gd name="connsiteX160" fmla="*/ 585989 w 3387144"/>
                  <a:gd name="connsiteY160" fmla="*/ 1410237 h 2975020"/>
                  <a:gd name="connsiteX161" fmla="*/ 585989 w 3387144"/>
                  <a:gd name="connsiteY161" fmla="*/ 1410237 h 2975020"/>
                  <a:gd name="connsiteX162" fmla="*/ 457200 w 3387144"/>
                  <a:gd name="connsiteY162" fmla="*/ 1487510 h 2975020"/>
                  <a:gd name="connsiteX163" fmla="*/ 341290 w 3387144"/>
                  <a:gd name="connsiteY163" fmla="*/ 1493949 h 2975020"/>
                  <a:gd name="connsiteX164" fmla="*/ 379927 w 3387144"/>
                  <a:gd name="connsiteY164" fmla="*/ 1410237 h 2975020"/>
                  <a:gd name="connsiteX165" fmla="*/ 386366 w 3387144"/>
                  <a:gd name="connsiteY165" fmla="*/ 1320084 h 2975020"/>
                  <a:gd name="connsiteX166" fmla="*/ 302654 w 3387144"/>
                  <a:gd name="connsiteY166" fmla="*/ 1287887 h 2975020"/>
                  <a:gd name="connsiteX167" fmla="*/ 206062 w 3387144"/>
                  <a:gd name="connsiteY167" fmla="*/ 1365160 h 2975020"/>
                  <a:gd name="connsiteX168" fmla="*/ 103031 w 3387144"/>
                  <a:gd name="connsiteY168" fmla="*/ 1365160 h 2975020"/>
                  <a:gd name="connsiteX169" fmla="*/ 38637 w 3387144"/>
                  <a:gd name="connsiteY169" fmla="*/ 1294327 h 2975020"/>
                  <a:gd name="connsiteX170" fmla="*/ 32197 w 3387144"/>
                  <a:gd name="connsiteY170" fmla="*/ 1197735 h 2975020"/>
                  <a:gd name="connsiteX171" fmla="*/ 32197 w 3387144"/>
                  <a:gd name="connsiteY171" fmla="*/ 1133341 h 2975020"/>
                  <a:gd name="connsiteX172" fmla="*/ 6440 w 3387144"/>
                  <a:gd name="connsiteY172" fmla="*/ 1075386 h 2975020"/>
                  <a:gd name="connsiteX173" fmla="*/ 0 w 3387144"/>
                  <a:gd name="connsiteY173" fmla="*/ 1023870 h 2975020"/>
                  <a:gd name="connsiteX174" fmla="*/ 51516 w 3387144"/>
                  <a:gd name="connsiteY174" fmla="*/ 991673 h 2975020"/>
                  <a:gd name="connsiteX175" fmla="*/ 32197 w 3387144"/>
                  <a:gd name="connsiteY175" fmla="*/ 940158 h 2975020"/>
                  <a:gd name="connsiteX176" fmla="*/ 115910 w 3387144"/>
                  <a:gd name="connsiteY176" fmla="*/ 972355 h 2975020"/>
                  <a:gd name="connsiteX177" fmla="*/ 160986 w 3387144"/>
                  <a:gd name="connsiteY177" fmla="*/ 869324 h 2975020"/>
                  <a:gd name="connsiteX178" fmla="*/ 141668 w 3387144"/>
                  <a:gd name="connsiteY178" fmla="*/ 746975 h 2975020"/>
                  <a:gd name="connsiteX179" fmla="*/ 167426 w 3387144"/>
                  <a:gd name="connsiteY179" fmla="*/ 689020 h 2975020"/>
                  <a:gd name="connsiteX180" fmla="*/ 270457 w 3387144"/>
                  <a:gd name="connsiteY180" fmla="*/ 682580 h 2975020"/>
                  <a:gd name="connsiteX181" fmla="*/ 321972 w 3387144"/>
                  <a:gd name="connsiteY181" fmla="*/ 663262 h 2975020"/>
                  <a:gd name="connsiteX182" fmla="*/ 347730 w 3387144"/>
                  <a:gd name="connsiteY182" fmla="*/ 598868 h 2975020"/>
                  <a:gd name="connsiteX183" fmla="*/ 399245 w 3387144"/>
                  <a:gd name="connsiteY183" fmla="*/ 579549 h 2975020"/>
                  <a:gd name="connsiteX184" fmla="*/ 354169 w 3387144"/>
                  <a:gd name="connsiteY184" fmla="*/ 508715 h 2975020"/>
                  <a:gd name="connsiteX185" fmla="*/ 302654 w 3387144"/>
                  <a:gd name="connsiteY185" fmla="*/ 502276 h 2975020"/>
                  <a:gd name="connsiteX186" fmla="*/ 296214 w 3387144"/>
                  <a:gd name="connsiteY186" fmla="*/ 431442 h 2975020"/>
                  <a:gd name="connsiteX187" fmla="*/ 379927 w 3387144"/>
                  <a:gd name="connsiteY187" fmla="*/ 386366 h 2975020"/>
                  <a:gd name="connsiteX188" fmla="*/ 315533 w 3387144"/>
                  <a:gd name="connsiteY188" fmla="*/ 315532 h 297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</a:cxnLst>
                <a:rect l="l" t="t" r="r" b="b"/>
                <a:pathLst>
                  <a:path w="3387144" h="2975020">
                    <a:moveTo>
                      <a:pt x="315533" y="315532"/>
                    </a:moveTo>
                    <a:lnTo>
                      <a:pt x="289775" y="231820"/>
                    </a:lnTo>
                    <a:lnTo>
                      <a:pt x="367048" y="244699"/>
                    </a:lnTo>
                    <a:lnTo>
                      <a:pt x="392806" y="206062"/>
                    </a:lnTo>
                    <a:lnTo>
                      <a:pt x="534473" y="186744"/>
                    </a:lnTo>
                    <a:lnTo>
                      <a:pt x="547352" y="141668"/>
                    </a:lnTo>
                    <a:lnTo>
                      <a:pt x="624626" y="128789"/>
                    </a:lnTo>
                    <a:lnTo>
                      <a:pt x="785612" y="128789"/>
                    </a:lnTo>
                    <a:lnTo>
                      <a:pt x="804930" y="96591"/>
                    </a:lnTo>
                    <a:lnTo>
                      <a:pt x="714778" y="45076"/>
                    </a:lnTo>
                    <a:lnTo>
                      <a:pt x="566671" y="38637"/>
                    </a:lnTo>
                    <a:lnTo>
                      <a:pt x="566671" y="0"/>
                    </a:lnTo>
                    <a:lnTo>
                      <a:pt x="753414" y="12879"/>
                    </a:lnTo>
                    <a:lnTo>
                      <a:pt x="888643" y="83713"/>
                    </a:lnTo>
                    <a:lnTo>
                      <a:pt x="991673" y="83713"/>
                    </a:lnTo>
                    <a:lnTo>
                      <a:pt x="1146220" y="122349"/>
                    </a:lnTo>
                    <a:lnTo>
                      <a:pt x="1023871" y="212501"/>
                    </a:lnTo>
                    <a:lnTo>
                      <a:pt x="1068947" y="238259"/>
                    </a:lnTo>
                    <a:lnTo>
                      <a:pt x="1159099" y="193183"/>
                    </a:lnTo>
                    <a:lnTo>
                      <a:pt x="1242812" y="193183"/>
                    </a:lnTo>
                    <a:lnTo>
                      <a:pt x="1287888" y="238259"/>
                    </a:lnTo>
                    <a:lnTo>
                      <a:pt x="1339403" y="199622"/>
                    </a:lnTo>
                    <a:lnTo>
                      <a:pt x="1390919" y="231820"/>
                    </a:lnTo>
                    <a:lnTo>
                      <a:pt x="1416676" y="199622"/>
                    </a:lnTo>
                    <a:lnTo>
                      <a:pt x="1609859" y="199622"/>
                    </a:lnTo>
                    <a:lnTo>
                      <a:pt x="1725769" y="283335"/>
                    </a:lnTo>
                    <a:lnTo>
                      <a:pt x="1796603" y="251138"/>
                    </a:lnTo>
                    <a:lnTo>
                      <a:pt x="1970468" y="264017"/>
                    </a:lnTo>
                    <a:lnTo>
                      <a:pt x="1957589" y="212501"/>
                    </a:lnTo>
                    <a:lnTo>
                      <a:pt x="2234485" y="251138"/>
                    </a:lnTo>
                    <a:lnTo>
                      <a:pt x="2286000" y="296214"/>
                    </a:lnTo>
                    <a:lnTo>
                      <a:pt x="2363273" y="270456"/>
                    </a:lnTo>
                    <a:lnTo>
                      <a:pt x="2421228" y="302653"/>
                    </a:lnTo>
                    <a:lnTo>
                      <a:pt x="2485623" y="302653"/>
                    </a:lnTo>
                    <a:lnTo>
                      <a:pt x="2582214" y="341290"/>
                    </a:lnTo>
                    <a:lnTo>
                      <a:pt x="2730321" y="309093"/>
                    </a:lnTo>
                    <a:lnTo>
                      <a:pt x="2846231" y="373487"/>
                    </a:lnTo>
                    <a:lnTo>
                      <a:pt x="2891307" y="360608"/>
                    </a:lnTo>
                    <a:lnTo>
                      <a:pt x="2859110" y="315532"/>
                    </a:lnTo>
                    <a:lnTo>
                      <a:pt x="3065172" y="334851"/>
                    </a:lnTo>
                    <a:lnTo>
                      <a:pt x="3136006" y="437882"/>
                    </a:lnTo>
                    <a:lnTo>
                      <a:pt x="3342068" y="515155"/>
                    </a:lnTo>
                    <a:lnTo>
                      <a:pt x="3387144" y="573110"/>
                    </a:lnTo>
                    <a:lnTo>
                      <a:pt x="3322750" y="585989"/>
                    </a:lnTo>
                    <a:lnTo>
                      <a:pt x="3277673" y="579549"/>
                    </a:lnTo>
                    <a:lnTo>
                      <a:pt x="3219719" y="669701"/>
                    </a:lnTo>
                    <a:lnTo>
                      <a:pt x="3052293" y="656822"/>
                    </a:lnTo>
                    <a:lnTo>
                      <a:pt x="3065172" y="753414"/>
                    </a:lnTo>
                    <a:lnTo>
                      <a:pt x="3142445" y="759853"/>
                    </a:lnTo>
                    <a:lnTo>
                      <a:pt x="3206840" y="875763"/>
                    </a:lnTo>
                    <a:lnTo>
                      <a:pt x="3206840" y="875763"/>
                    </a:lnTo>
                    <a:lnTo>
                      <a:pt x="3206840" y="972355"/>
                    </a:lnTo>
                    <a:lnTo>
                      <a:pt x="3013657" y="837127"/>
                    </a:lnTo>
                    <a:lnTo>
                      <a:pt x="2975020" y="785611"/>
                    </a:lnTo>
                    <a:lnTo>
                      <a:pt x="3000778" y="669701"/>
                    </a:lnTo>
                    <a:lnTo>
                      <a:pt x="2942823" y="553791"/>
                    </a:lnTo>
                    <a:lnTo>
                      <a:pt x="2923504" y="631065"/>
                    </a:lnTo>
                    <a:lnTo>
                      <a:pt x="2788276" y="611746"/>
                    </a:lnTo>
                    <a:lnTo>
                      <a:pt x="2807595" y="689020"/>
                    </a:lnTo>
                    <a:lnTo>
                      <a:pt x="2749640" y="721217"/>
                    </a:lnTo>
                    <a:lnTo>
                      <a:pt x="2704564" y="663262"/>
                    </a:lnTo>
                    <a:lnTo>
                      <a:pt x="2633730" y="689020"/>
                    </a:lnTo>
                    <a:lnTo>
                      <a:pt x="2498502" y="676141"/>
                    </a:lnTo>
                    <a:lnTo>
                      <a:pt x="2459865" y="721217"/>
                    </a:lnTo>
                    <a:lnTo>
                      <a:pt x="2472744" y="817808"/>
                    </a:lnTo>
                    <a:lnTo>
                      <a:pt x="2408350" y="882203"/>
                    </a:lnTo>
                    <a:lnTo>
                      <a:pt x="2517820" y="882203"/>
                    </a:lnTo>
                    <a:lnTo>
                      <a:pt x="2556457" y="837127"/>
                    </a:lnTo>
                    <a:lnTo>
                      <a:pt x="2627290" y="907960"/>
                    </a:lnTo>
                    <a:lnTo>
                      <a:pt x="2736761" y="1017431"/>
                    </a:lnTo>
                    <a:lnTo>
                      <a:pt x="2749640" y="1094704"/>
                    </a:lnTo>
                    <a:lnTo>
                      <a:pt x="2794716" y="1133341"/>
                    </a:lnTo>
                    <a:lnTo>
                      <a:pt x="2736761" y="1313645"/>
                    </a:lnTo>
                    <a:lnTo>
                      <a:pt x="2640169" y="1313645"/>
                    </a:lnTo>
                    <a:lnTo>
                      <a:pt x="2640169" y="1371600"/>
                    </a:lnTo>
                    <a:lnTo>
                      <a:pt x="2646609" y="1397358"/>
                    </a:lnTo>
                    <a:lnTo>
                      <a:pt x="2601533" y="1435994"/>
                    </a:lnTo>
                    <a:lnTo>
                      <a:pt x="2601533" y="1435994"/>
                    </a:lnTo>
                    <a:lnTo>
                      <a:pt x="2665927" y="1481070"/>
                    </a:lnTo>
                    <a:lnTo>
                      <a:pt x="2743200" y="1616299"/>
                    </a:lnTo>
                    <a:lnTo>
                      <a:pt x="2698124" y="1661375"/>
                    </a:lnTo>
                    <a:lnTo>
                      <a:pt x="2601533" y="1526146"/>
                    </a:lnTo>
                    <a:lnTo>
                      <a:pt x="2537138" y="1513268"/>
                    </a:lnTo>
                    <a:lnTo>
                      <a:pt x="2524259" y="1442434"/>
                    </a:lnTo>
                    <a:lnTo>
                      <a:pt x="2453426" y="1423115"/>
                    </a:lnTo>
                    <a:lnTo>
                      <a:pt x="2434107" y="1487510"/>
                    </a:lnTo>
                    <a:lnTo>
                      <a:pt x="2382592" y="1390918"/>
                    </a:lnTo>
                    <a:lnTo>
                      <a:pt x="2337516" y="1500389"/>
                    </a:lnTo>
                    <a:lnTo>
                      <a:pt x="2401910" y="1584101"/>
                    </a:lnTo>
                    <a:lnTo>
                      <a:pt x="2459865" y="1577662"/>
                    </a:lnTo>
                    <a:lnTo>
                      <a:pt x="2434107" y="1648496"/>
                    </a:lnTo>
                    <a:lnTo>
                      <a:pt x="2517820" y="1687132"/>
                    </a:lnTo>
                    <a:lnTo>
                      <a:pt x="2575775" y="1790163"/>
                    </a:lnTo>
                    <a:lnTo>
                      <a:pt x="2530699" y="1828800"/>
                    </a:lnTo>
                    <a:lnTo>
                      <a:pt x="2582214" y="1841679"/>
                    </a:lnTo>
                    <a:lnTo>
                      <a:pt x="2550017" y="2009104"/>
                    </a:lnTo>
                    <a:lnTo>
                      <a:pt x="2466304" y="2112135"/>
                    </a:lnTo>
                    <a:lnTo>
                      <a:pt x="2337516" y="2137893"/>
                    </a:lnTo>
                    <a:lnTo>
                      <a:pt x="2266682" y="2202287"/>
                    </a:lnTo>
                    <a:lnTo>
                      <a:pt x="2247364" y="2170090"/>
                    </a:lnTo>
                    <a:lnTo>
                      <a:pt x="2189409" y="2163651"/>
                    </a:lnTo>
                    <a:lnTo>
                      <a:pt x="2086378" y="2292439"/>
                    </a:lnTo>
                    <a:lnTo>
                      <a:pt x="2195848" y="2363273"/>
                    </a:lnTo>
                    <a:lnTo>
                      <a:pt x="2208727" y="2427668"/>
                    </a:lnTo>
                    <a:lnTo>
                      <a:pt x="2260243" y="2459865"/>
                    </a:lnTo>
                    <a:lnTo>
                      <a:pt x="2253803" y="2550017"/>
                    </a:lnTo>
                    <a:lnTo>
                      <a:pt x="2189409" y="2607972"/>
                    </a:lnTo>
                    <a:lnTo>
                      <a:pt x="2157212" y="2659487"/>
                    </a:lnTo>
                    <a:lnTo>
                      <a:pt x="2086378" y="2569335"/>
                    </a:lnTo>
                    <a:lnTo>
                      <a:pt x="1938271" y="2485622"/>
                    </a:lnTo>
                    <a:lnTo>
                      <a:pt x="1944710" y="2665927"/>
                    </a:lnTo>
                    <a:lnTo>
                      <a:pt x="2028423" y="2781837"/>
                    </a:lnTo>
                    <a:lnTo>
                      <a:pt x="2099257" y="2826913"/>
                    </a:lnTo>
                    <a:lnTo>
                      <a:pt x="2125014" y="2975020"/>
                    </a:lnTo>
                    <a:lnTo>
                      <a:pt x="1996226" y="2897746"/>
                    </a:lnTo>
                    <a:lnTo>
                      <a:pt x="1976907" y="2768958"/>
                    </a:lnTo>
                    <a:lnTo>
                      <a:pt x="1906073" y="2685245"/>
                    </a:lnTo>
                    <a:lnTo>
                      <a:pt x="1893195" y="2466304"/>
                    </a:lnTo>
                    <a:lnTo>
                      <a:pt x="1860997" y="2343955"/>
                    </a:lnTo>
                    <a:lnTo>
                      <a:pt x="1796603" y="2382591"/>
                    </a:lnTo>
                    <a:lnTo>
                      <a:pt x="1764406" y="2421228"/>
                    </a:lnTo>
                    <a:lnTo>
                      <a:pt x="1757966" y="2292439"/>
                    </a:lnTo>
                    <a:lnTo>
                      <a:pt x="1648496" y="2189408"/>
                    </a:lnTo>
                    <a:lnTo>
                      <a:pt x="1603420" y="2118575"/>
                    </a:lnTo>
                    <a:lnTo>
                      <a:pt x="1564783" y="2176529"/>
                    </a:lnTo>
                    <a:lnTo>
                      <a:pt x="1455313" y="2150772"/>
                    </a:lnTo>
                    <a:lnTo>
                      <a:pt x="1435995" y="2234484"/>
                    </a:lnTo>
                    <a:lnTo>
                      <a:pt x="1326524" y="2311758"/>
                    </a:lnTo>
                    <a:lnTo>
                      <a:pt x="1229933" y="2421228"/>
                    </a:lnTo>
                    <a:lnTo>
                      <a:pt x="1287888" y="2537138"/>
                    </a:lnTo>
                    <a:lnTo>
                      <a:pt x="1242812" y="2620851"/>
                    </a:lnTo>
                    <a:lnTo>
                      <a:pt x="1191296" y="2698124"/>
                    </a:lnTo>
                    <a:lnTo>
                      <a:pt x="1107583" y="2550017"/>
                    </a:lnTo>
                    <a:lnTo>
                      <a:pt x="1075386" y="2434107"/>
                    </a:lnTo>
                    <a:lnTo>
                      <a:pt x="1004552" y="2363273"/>
                    </a:lnTo>
                    <a:lnTo>
                      <a:pt x="998113" y="2234484"/>
                    </a:lnTo>
                    <a:lnTo>
                      <a:pt x="946597" y="2150772"/>
                    </a:lnTo>
                    <a:lnTo>
                      <a:pt x="875764" y="2157211"/>
                    </a:lnTo>
                    <a:lnTo>
                      <a:pt x="856445" y="2105696"/>
                    </a:lnTo>
                    <a:lnTo>
                      <a:pt x="875764" y="2079938"/>
                    </a:lnTo>
                    <a:lnTo>
                      <a:pt x="940158" y="2079938"/>
                    </a:lnTo>
                    <a:lnTo>
                      <a:pt x="991673" y="1996225"/>
                    </a:lnTo>
                    <a:lnTo>
                      <a:pt x="1101144" y="1951149"/>
                    </a:lnTo>
                    <a:lnTo>
                      <a:pt x="1023871" y="1848118"/>
                    </a:lnTo>
                    <a:lnTo>
                      <a:pt x="1101144" y="1835239"/>
                    </a:lnTo>
                    <a:lnTo>
                      <a:pt x="1101144" y="1777284"/>
                    </a:lnTo>
                    <a:lnTo>
                      <a:pt x="1229933" y="1783724"/>
                    </a:lnTo>
                    <a:lnTo>
                      <a:pt x="1178417" y="1725769"/>
                    </a:lnTo>
                    <a:lnTo>
                      <a:pt x="1249251" y="1687132"/>
                    </a:lnTo>
                    <a:lnTo>
                      <a:pt x="1255690" y="1629177"/>
                    </a:lnTo>
                    <a:lnTo>
                      <a:pt x="1159099" y="1622738"/>
                    </a:lnTo>
                    <a:lnTo>
                      <a:pt x="1088265" y="1564783"/>
                    </a:lnTo>
                    <a:lnTo>
                      <a:pt x="1036750" y="1603420"/>
                    </a:lnTo>
                    <a:lnTo>
                      <a:pt x="978795" y="1539025"/>
                    </a:lnTo>
                    <a:lnTo>
                      <a:pt x="946597" y="1571222"/>
                    </a:lnTo>
                    <a:lnTo>
                      <a:pt x="895082" y="1571222"/>
                    </a:lnTo>
                    <a:lnTo>
                      <a:pt x="895082" y="1571222"/>
                    </a:lnTo>
                    <a:lnTo>
                      <a:pt x="824248" y="1526146"/>
                    </a:lnTo>
                    <a:lnTo>
                      <a:pt x="708338" y="1564783"/>
                    </a:lnTo>
                    <a:lnTo>
                      <a:pt x="605307" y="1487510"/>
                    </a:lnTo>
                    <a:lnTo>
                      <a:pt x="585989" y="1410237"/>
                    </a:lnTo>
                    <a:lnTo>
                      <a:pt x="585989" y="1410237"/>
                    </a:lnTo>
                    <a:lnTo>
                      <a:pt x="457200" y="1487510"/>
                    </a:lnTo>
                    <a:lnTo>
                      <a:pt x="341290" y="1493949"/>
                    </a:lnTo>
                    <a:lnTo>
                      <a:pt x="379927" y="1410237"/>
                    </a:lnTo>
                    <a:lnTo>
                      <a:pt x="386366" y="1320084"/>
                    </a:lnTo>
                    <a:lnTo>
                      <a:pt x="302654" y="1287887"/>
                    </a:lnTo>
                    <a:lnTo>
                      <a:pt x="206062" y="1365160"/>
                    </a:lnTo>
                    <a:lnTo>
                      <a:pt x="103031" y="1365160"/>
                    </a:lnTo>
                    <a:lnTo>
                      <a:pt x="38637" y="1294327"/>
                    </a:lnTo>
                    <a:lnTo>
                      <a:pt x="32197" y="1197735"/>
                    </a:lnTo>
                    <a:lnTo>
                      <a:pt x="32197" y="1133341"/>
                    </a:lnTo>
                    <a:lnTo>
                      <a:pt x="6440" y="1075386"/>
                    </a:lnTo>
                    <a:lnTo>
                      <a:pt x="0" y="1023870"/>
                    </a:lnTo>
                    <a:lnTo>
                      <a:pt x="51516" y="991673"/>
                    </a:lnTo>
                    <a:lnTo>
                      <a:pt x="32197" y="940158"/>
                    </a:lnTo>
                    <a:lnTo>
                      <a:pt x="115910" y="972355"/>
                    </a:lnTo>
                    <a:lnTo>
                      <a:pt x="160986" y="869324"/>
                    </a:lnTo>
                    <a:lnTo>
                      <a:pt x="141668" y="746975"/>
                    </a:lnTo>
                    <a:lnTo>
                      <a:pt x="167426" y="689020"/>
                    </a:lnTo>
                    <a:lnTo>
                      <a:pt x="270457" y="682580"/>
                    </a:lnTo>
                    <a:lnTo>
                      <a:pt x="321972" y="663262"/>
                    </a:lnTo>
                    <a:lnTo>
                      <a:pt x="347730" y="598868"/>
                    </a:lnTo>
                    <a:lnTo>
                      <a:pt x="399245" y="579549"/>
                    </a:lnTo>
                    <a:lnTo>
                      <a:pt x="354169" y="508715"/>
                    </a:lnTo>
                    <a:lnTo>
                      <a:pt x="302654" y="502276"/>
                    </a:lnTo>
                    <a:lnTo>
                      <a:pt x="296214" y="431442"/>
                    </a:lnTo>
                    <a:lnTo>
                      <a:pt x="379927" y="386366"/>
                    </a:lnTo>
                    <a:lnTo>
                      <a:pt x="315533" y="31553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4"/>
              <p:cNvSpPr/>
              <p:nvPr/>
            </p:nvSpPr>
            <p:spPr>
              <a:xfrm>
                <a:off x="8198974" y="4335744"/>
                <a:ext cx="345635" cy="463762"/>
              </a:xfrm>
              <a:custGeom>
                <a:avLst/>
                <a:gdLst>
                  <a:gd name="connsiteX0" fmla="*/ 0 w 345635"/>
                  <a:gd name="connsiteY0" fmla="*/ 0 h 463762"/>
                  <a:gd name="connsiteX1" fmla="*/ 83127 w 345635"/>
                  <a:gd name="connsiteY1" fmla="*/ 39376 h 463762"/>
                  <a:gd name="connsiteX2" fmla="*/ 105003 w 345635"/>
                  <a:gd name="connsiteY2" fmla="*/ 100627 h 463762"/>
                  <a:gd name="connsiteX3" fmla="*/ 271258 w 345635"/>
                  <a:gd name="connsiteY3" fmla="*/ 214380 h 463762"/>
                  <a:gd name="connsiteX4" fmla="*/ 271258 w 345635"/>
                  <a:gd name="connsiteY4" fmla="*/ 253756 h 463762"/>
                  <a:gd name="connsiteX5" fmla="*/ 345635 w 345635"/>
                  <a:gd name="connsiteY5" fmla="*/ 341259 h 463762"/>
                  <a:gd name="connsiteX6" fmla="*/ 345635 w 345635"/>
                  <a:gd name="connsiteY6" fmla="*/ 424386 h 463762"/>
                  <a:gd name="connsiteX7" fmla="*/ 328134 w 345635"/>
                  <a:gd name="connsiteY7" fmla="*/ 463762 h 463762"/>
                  <a:gd name="connsiteX8" fmla="*/ 231882 w 345635"/>
                  <a:gd name="connsiteY8" fmla="*/ 380635 h 463762"/>
                  <a:gd name="connsiteX9" fmla="*/ 170630 w 345635"/>
                  <a:gd name="connsiteY9" fmla="*/ 297508 h 463762"/>
                  <a:gd name="connsiteX10" fmla="*/ 170630 w 345635"/>
                  <a:gd name="connsiteY10" fmla="*/ 249381 h 463762"/>
                  <a:gd name="connsiteX11" fmla="*/ 100628 w 345635"/>
                  <a:gd name="connsiteY11" fmla="*/ 201255 h 463762"/>
                  <a:gd name="connsiteX12" fmla="*/ 100628 w 345635"/>
                  <a:gd name="connsiteY12" fmla="*/ 148754 h 463762"/>
                  <a:gd name="connsiteX13" fmla="*/ 65627 w 345635"/>
                  <a:gd name="connsiteY13" fmla="*/ 113753 h 463762"/>
                  <a:gd name="connsiteX14" fmla="*/ 39376 w 345635"/>
                  <a:gd name="connsiteY14" fmla="*/ 65626 h 463762"/>
                  <a:gd name="connsiteX15" fmla="*/ 0 w 345635"/>
                  <a:gd name="connsiteY15" fmla="*/ 0 h 46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5635" h="463762">
                    <a:moveTo>
                      <a:pt x="0" y="0"/>
                    </a:moveTo>
                    <a:lnTo>
                      <a:pt x="83127" y="39376"/>
                    </a:lnTo>
                    <a:lnTo>
                      <a:pt x="105003" y="100627"/>
                    </a:lnTo>
                    <a:lnTo>
                      <a:pt x="271258" y="214380"/>
                    </a:lnTo>
                    <a:lnTo>
                      <a:pt x="271258" y="253756"/>
                    </a:lnTo>
                    <a:lnTo>
                      <a:pt x="345635" y="341259"/>
                    </a:lnTo>
                    <a:lnTo>
                      <a:pt x="345635" y="424386"/>
                    </a:lnTo>
                    <a:lnTo>
                      <a:pt x="328134" y="463762"/>
                    </a:lnTo>
                    <a:lnTo>
                      <a:pt x="231882" y="380635"/>
                    </a:lnTo>
                    <a:lnTo>
                      <a:pt x="170630" y="297508"/>
                    </a:lnTo>
                    <a:lnTo>
                      <a:pt x="170630" y="249381"/>
                    </a:lnTo>
                    <a:lnTo>
                      <a:pt x="100628" y="201255"/>
                    </a:lnTo>
                    <a:lnTo>
                      <a:pt x="100628" y="148754"/>
                    </a:lnTo>
                    <a:lnTo>
                      <a:pt x="65627" y="113753"/>
                    </a:lnTo>
                    <a:lnTo>
                      <a:pt x="39376" y="656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5"/>
              <p:cNvSpPr/>
              <p:nvPr/>
            </p:nvSpPr>
            <p:spPr>
              <a:xfrm>
                <a:off x="8566484" y="4817007"/>
                <a:ext cx="266883" cy="91877"/>
              </a:xfrm>
              <a:custGeom>
                <a:avLst/>
                <a:gdLst>
                  <a:gd name="connsiteX0" fmla="*/ 0 w 266883"/>
                  <a:gd name="connsiteY0" fmla="*/ 21875 h 91877"/>
                  <a:gd name="connsiteX1" fmla="*/ 48127 w 266883"/>
                  <a:gd name="connsiteY1" fmla="*/ 56876 h 91877"/>
                  <a:gd name="connsiteX2" fmla="*/ 153129 w 266883"/>
                  <a:gd name="connsiteY2" fmla="*/ 61251 h 91877"/>
                  <a:gd name="connsiteX3" fmla="*/ 227506 w 266883"/>
                  <a:gd name="connsiteY3" fmla="*/ 91877 h 91877"/>
                  <a:gd name="connsiteX4" fmla="*/ 266883 w 266883"/>
                  <a:gd name="connsiteY4" fmla="*/ 91877 h 91877"/>
                  <a:gd name="connsiteX5" fmla="*/ 266883 w 266883"/>
                  <a:gd name="connsiteY5" fmla="*/ 91877 h 91877"/>
                  <a:gd name="connsiteX6" fmla="*/ 205631 w 266883"/>
                  <a:gd name="connsiteY6" fmla="*/ 35001 h 91877"/>
                  <a:gd name="connsiteX7" fmla="*/ 192505 w 266883"/>
                  <a:gd name="connsiteY7" fmla="*/ 0 h 91877"/>
                  <a:gd name="connsiteX8" fmla="*/ 105003 w 266883"/>
                  <a:gd name="connsiteY8" fmla="*/ 0 h 91877"/>
                  <a:gd name="connsiteX9" fmla="*/ 0 w 266883"/>
                  <a:gd name="connsiteY9" fmla="*/ 21875 h 9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6883" h="91877">
                    <a:moveTo>
                      <a:pt x="0" y="21875"/>
                    </a:moveTo>
                    <a:lnTo>
                      <a:pt x="48127" y="56876"/>
                    </a:lnTo>
                    <a:lnTo>
                      <a:pt x="153129" y="61251"/>
                    </a:lnTo>
                    <a:lnTo>
                      <a:pt x="227506" y="91877"/>
                    </a:lnTo>
                    <a:lnTo>
                      <a:pt x="266883" y="91877"/>
                    </a:lnTo>
                    <a:lnTo>
                      <a:pt x="266883" y="91877"/>
                    </a:lnTo>
                    <a:lnTo>
                      <a:pt x="205631" y="35001"/>
                    </a:lnTo>
                    <a:lnTo>
                      <a:pt x="192505" y="0"/>
                    </a:lnTo>
                    <a:lnTo>
                      <a:pt x="105003" y="0"/>
                    </a:lnTo>
                    <a:lnTo>
                      <a:pt x="0" y="2187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6"/>
              <p:cNvSpPr/>
              <p:nvPr/>
            </p:nvSpPr>
            <p:spPr>
              <a:xfrm>
                <a:off x="8623361" y="4283242"/>
                <a:ext cx="389385" cy="437512"/>
              </a:xfrm>
              <a:custGeom>
                <a:avLst/>
                <a:gdLst>
                  <a:gd name="connsiteX0" fmla="*/ 0 w 389385"/>
                  <a:gd name="connsiteY0" fmla="*/ 218756 h 437512"/>
                  <a:gd name="connsiteX1" fmla="*/ 43751 w 389385"/>
                  <a:gd name="connsiteY1" fmla="*/ 288758 h 437512"/>
                  <a:gd name="connsiteX2" fmla="*/ 96252 w 389385"/>
                  <a:gd name="connsiteY2" fmla="*/ 415636 h 437512"/>
                  <a:gd name="connsiteX3" fmla="*/ 196880 w 389385"/>
                  <a:gd name="connsiteY3" fmla="*/ 415636 h 437512"/>
                  <a:gd name="connsiteX4" fmla="*/ 258132 w 389385"/>
                  <a:gd name="connsiteY4" fmla="*/ 437512 h 437512"/>
                  <a:gd name="connsiteX5" fmla="*/ 284383 w 389385"/>
                  <a:gd name="connsiteY5" fmla="*/ 385011 h 437512"/>
                  <a:gd name="connsiteX6" fmla="*/ 288758 w 389385"/>
                  <a:gd name="connsiteY6" fmla="*/ 306258 h 437512"/>
                  <a:gd name="connsiteX7" fmla="*/ 389385 w 389385"/>
                  <a:gd name="connsiteY7" fmla="*/ 227506 h 437512"/>
                  <a:gd name="connsiteX8" fmla="*/ 345634 w 389385"/>
                  <a:gd name="connsiteY8" fmla="*/ 188130 h 437512"/>
                  <a:gd name="connsiteX9" fmla="*/ 345634 w 389385"/>
                  <a:gd name="connsiteY9" fmla="*/ 113753 h 437512"/>
                  <a:gd name="connsiteX10" fmla="*/ 385010 w 389385"/>
                  <a:gd name="connsiteY10" fmla="*/ 65627 h 437512"/>
                  <a:gd name="connsiteX11" fmla="*/ 345634 w 389385"/>
                  <a:gd name="connsiteY11" fmla="*/ 52502 h 437512"/>
                  <a:gd name="connsiteX12" fmla="*/ 315008 w 389385"/>
                  <a:gd name="connsiteY12" fmla="*/ 0 h 437512"/>
                  <a:gd name="connsiteX13" fmla="*/ 262507 w 389385"/>
                  <a:gd name="connsiteY13" fmla="*/ 74377 h 437512"/>
                  <a:gd name="connsiteX14" fmla="*/ 205630 w 389385"/>
                  <a:gd name="connsiteY14" fmla="*/ 161880 h 437512"/>
                  <a:gd name="connsiteX15" fmla="*/ 161879 w 389385"/>
                  <a:gd name="connsiteY15" fmla="*/ 157504 h 437512"/>
                  <a:gd name="connsiteX16" fmla="*/ 113753 w 389385"/>
                  <a:gd name="connsiteY16" fmla="*/ 210006 h 437512"/>
                  <a:gd name="connsiteX17" fmla="*/ 74377 w 389385"/>
                  <a:gd name="connsiteY17" fmla="*/ 218756 h 437512"/>
                  <a:gd name="connsiteX18" fmla="*/ 0 w 389385"/>
                  <a:gd name="connsiteY18" fmla="*/ 218756 h 437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9385" h="437512">
                    <a:moveTo>
                      <a:pt x="0" y="218756"/>
                    </a:moveTo>
                    <a:lnTo>
                      <a:pt x="43751" y="288758"/>
                    </a:lnTo>
                    <a:lnTo>
                      <a:pt x="96252" y="415636"/>
                    </a:lnTo>
                    <a:lnTo>
                      <a:pt x="196880" y="415636"/>
                    </a:lnTo>
                    <a:lnTo>
                      <a:pt x="258132" y="437512"/>
                    </a:lnTo>
                    <a:lnTo>
                      <a:pt x="284383" y="385011"/>
                    </a:lnTo>
                    <a:lnTo>
                      <a:pt x="288758" y="306258"/>
                    </a:lnTo>
                    <a:lnTo>
                      <a:pt x="389385" y="227506"/>
                    </a:lnTo>
                    <a:lnTo>
                      <a:pt x="345634" y="188130"/>
                    </a:lnTo>
                    <a:lnTo>
                      <a:pt x="345634" y="113753"/>
                    </a:lnTo>
                    <a:lnTo>
                      <a:pt x="385010" y="65627"/>
                    </a:lnTo>
                    <a:lnTo>
                      <a:pt x="345634" y="52502"/>
                    </a:lnTo>
                    <a:lnTo>
                      <a:pt x="315008" y="0"/>
                    </a:lnTo>
                    <a:lnTo>
                      <a:pt x="262507" y="74377"/>
                    </a:lnTo>
                    <a:lnTo>
                      <a:pt x="205630" y="161880"/>
                    </a:lnTo>
                    <a:lnTo>
                      <a:pt x="161879" y="157504"/>
                    </a:lnTo>
                    <a:lnTo>
                      <a:pt x="113753" y="210006"/>
                    </a:lnTo>
                    <a:lnTo>
                      <a:pt x="74377" y="218756"/>
                    </a:lnTo>
                    <a:lnTo>
                      <a:pt x="0" y="218756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7"/>
              <p:cNvSpPr/>
              <p:nvPr/>
            </p:nvSpPr>
            <p:spPr>
              <a:xfrm>
                <a:off x="9012746" y="4484498"/>
                <a:ext cx="227507" cy="301883"/>
              </a:xfrm>
              <a:custGeom>
                <a:avLst/>
                <a:gdLst>
                  <a:gd name="connsiteX0" fmla="*/ 0 w 227507"/>
                  <a:gd name="connsiteY0" fmla="*/ 301883 h 301883"/>
                  <a:gd name="connsiteX1" fmla="*/ 56877 w 227507"/>
                  <a:gd name="connsiteY1" fmla="*/ 288758 h 301883"/>
                  <a:gd name="connsiteX2" fmla="*/ 56877 w 227507"/>
                  <a:gd name="connsiteY2" fmla="*/ 236256 h 301883"/>
                  <a:gd name="connsiteX3" fmla="*/ 74377 w 227507"/>
                  <a:gd name="connsiteY3" fmla="*/ 183755 h 301883"/>
                  <a:gd name="connsiteX4" fmla="*/ 109378 w 227507"/>
                  <a:gd name="connsiteY4" fmla="*/ 284382 h 301883"/>
                  <a:gd name="connsiteX5" fmla="*/ 148754 w 227507"/>
                  <a:gd name="connsiteY5" fmla="*/ 284382 h 301883"/>
                  <a:gd name="connsiteX6" fmla="*/ 179380 w 227507"/>
                  <a:gd name="connsiteY6" fmla="*/ 258132 h 301883"/>
                  <a:gd name="connsiteX7" fmla="*/ 131254 w 227507"/>
                  <a:gd name="connsiteY7" fmla="*/ 214380 h 301883"/>
                  <a:gd name="connsiteX8" fmla="*/ 105003 w 227507"/>
                  <a:gd name="connsiteY8" fmla="*/ 175004 h 301883"/>
                  <a:gd name="connsiteX9" fmla="*/ 153130 w 227507"/>
                  <a:gd name="connsiteY9" fmla="*/ 131253 h 301883"/>
                  <a:gd name="connsiteX10" fmla="*/ 153130 w 227507"/>
                  <a:gd name="connsiteY10" fmla="*/ 131253 h 301883"/>
                  <a:gd name="connsiteX11" fmla="*/ 65627 w 227507"/>
                  <a:gd name="connsiteY11" fmla="*/ 140003 h 301883"/>
                  <a:gd name="connsiteX12" fmla="*/ 56877 w 227507"/>
                  <a:gd name="connsiteY12" fmla="*/ 105002 h 301883"/>
                  <a:gd name="connsiteX13" fmla="*/ 74377 w 227507"/>
                  <a:gd name="connsiteY13" fmla="*/ 52501 h 301883"/>
                  <a:gd name="connsiteX14" fmla="*/ 161880 w 227507"/>
                  <a:gd name="connsiteY14" fmla="*/ 65626 h 301883"/>
                  <a:gd name="connsiteX15" fmla="*/ 214381 w 227507"/>
                  <a:gd name="connsiteY15" fmla="*/ 52501 h 301883"/>
                  <a:gd name="connsiteX16" fmla="*/ 227507 w 227507"/>
                  <a:gd name="connsiteY16" fmla="*/ 17500 h 301883"/>
                  <a:gd name="connsiteX17" fmla="*/ 210006 w 227507"/>
                  <a:gd name="connsiteY17" fmla="*/ 0 h 301883"/>
                  <a:gd name="connsiteX18" fmla="*/ 183755 w 227507"/>
                  <a:gd name="connsiteY18" fmla="*/ 43751 h 301883"/>
                  <a:gd name="connsiteX19" fmla="*/ 105003 w 227507"/>
                  <a:gd name="connsiteY19" fmla="*/ 43751 h 301883"/>
                  <a:gd name="connsiteX20" fmla="*/ 61252 w 227507"/>
                  <a:gd name="connsiteY20" fmla="*/ 26250 h 301883"/>
                  <a:gd name="connsiteX21" fmla="*/ 35001 w 227507"/>
                  <a:gd name="connsiteY21" fmla="*/ 100627 h 301883"/>
                  <a:gd name="connsiteX22" fmla="*/ 0 w 227507"/>
                  <a:gd name="connsiteY22" fmla="*/ 170629 h 301883"/>
                  <a:gd name="connsiteX23" fmla="*/ 21876 w 227507"/>
                  <a:gd name="connsiteY23" fmla="*/ 227506 h 301883"/>
                  <a:gd name="connsiteX24" fmla="*/ 0 w 227507"/>
                  <a:gd name="connsiteY24" fmla="*/ 301883 h 301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27507" h="301883">
                    <a:moveTo>
                      <a:pt x="0" y="301883"/>
                    </a:moveTo>
                    <a:lnTo>
                      <a:pt x="56877" y="288758"/>
                    </a:lnTo>
                    <a:lnTo>
                      <a:pt x="56877" y="236256"/>
                    </a:lnTo>
                    <a:lnTo>
                      <a:pt x="74377" y="183755"/>
                    </a:lnTo>
                    <a:lnTo>
                      <a:pt x="109378" y="284382"/>
                    </a:lnTo>
                    <a:lnTo>
                      <a:pt x="148754" y="284382"/>
                    </a:lnTo>
                    <a:lnTo>
                      <a:pt x="179380" y="258132"/>
                    </a:lnTo>
                    <a:lnTo>
                      <a:pt x="131254" y="214380"/>
                    </a:lnTo>
                    <a:lnTo>
                      <a:pt x="105003" y="175004"/>
                    </a:lnTo>
                    <a:lnTo>
                      <a:pt x="153130" y="131253"/>
                    </a:lnTo>
                    <a:lnTo>
                      <a:pt x="153130" y="131253"/>
                    </a:lnTo>
                    <a:lnTo>
                      <a:pt x="65627" y="140003"/>
                    </a:lnTo>
                    <a:lnTo>
                      <a:pt x="56877" y="105002"/>
                    </a:lnTo>
                    <a:lnTo>
                      <a:pt x="74377" y="52501"/>
                    </a:lnTo>
                    <a:lnTo>
                      <a:pt x="161880" y="65626"/>
                    </a:lnTo>
                    <a:lnTo>
                      <a:pt x="214381" y="52501"/>
                    </a:lnTo>
                    <a:lnTo>
                      <a:pt x="227507" y="17500"/>
                    </a:lnTo>
                    <a:lnTo>
                      <a:pt x="210006" y="0"/>
                    </a:lnTo>
                    <a:lnTo>
                      <a:pt x="183755" y="43751"/>
                    </a:lnTo>
                    <a:lnTo>
                      <a:pt x="105003" y="43751"/>
                    </a:lnTo>
                    <a:lnTo>
                      <a:pt x="61252" y="26250"/>
                    </a:lnTo>
                    <a:lnTo>
                      <a:pt x="35001" y="100627"/>
                    </a:lnTo>
                    <a:lnTo>
                      <a:pt x="0" y="170629"/>
                    </a:lnTo>
                    <a:lnTo>
                      <a:pt x="21876" y="227506"/>
                    </a:lnTo>
                    <a:lnTo>
                      <a:pt x="0" y="301883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8"/>
              <p:cNvSpPr/>
              <p:nvPr/>
            </p:nvSpPr>
            <p:spPr>
              <a:xfrm>
                <a:off x="9419633" y="4532624"/>
                <a:ext cx="363134" cy="341259"/>
              </a:xfrm>
              <a:custGeom>
                <a:avLst/>
                <a:gdLst>
                  <a:gd name="connsiteX0" fmla="*/ 0 w 363134"/>
                  <a:gd name="connsiteY0" fmla="*/ 61252 h 341259"/>
                  <a:gd name="connsiteX1" fmla="*/ 83127 w 363134"/>
                  <a:gd name="connsiteY1" fmla="*/ 70002 h 341259"/>
                  <a:gd name="connsiteX2" fmla="*/ 61251 w 363134"/>
                  <a:gd name="connsiteY2" fmla="*/ 157504 h 341259"/>
                  <a:gd name="connsiteX3" fmla="*/ 144378 w 363134"/>
                  <a:gd name="connsiteY3" fmla="*/ 179380 h 341259"/>
                  <a:gd name="connsiteX4" fmla="*/ 183755 w 363134"/>
                  <a:gd name="connsiteY4" fmla="*/ 170630 h 341259"/>
                  <a:gd name="connsiteX5" fmla="*/ 280007 w 363134"/>
                  <a:gd name="connsiteY5" fmla="*/ 227506 h 341259"/>
                  <a:gd name="connsiteX6" fmla="*/ 280007 w 363134"/>
                  <a:gd name="connsiteY6" fmla="*/ 275632 h 341259"/>
                  <a:gd name="connsiteX7" fmla="*/ 245006 w 363134"/>
                  <a:gd name="connsiteY7" fmla="*/ 341259 h 341259"/>
                  <a:gd name="connsiteX8" fmla="*/ 354384 w 363134"/>
                  <a:gd name="connsiteY8" fmla="*/ 306258 h 341259"/>
                  <a:gd name="connsiteX9" fmla="*/ 363134 w 363134"/>
                  <a:gd name="connsiteY9" fmla="*/ 113753 h 341259"/>
                  <a:gd name="connsiteX10" fmla="*/ 297508 w 363134"/>
                  <a:gd name="connsiteY10" fmla="*/ 105003 h 341259"/>
                  <a:gd name="connsiteX11" fmla="*/ 253756 w 363134"/>
                  <a:gd name="connsiteY11" fmla="*/ 56876 h 341259"/>
                  <a:gd name="connsiteX12" fmla="*/ 210005 w 363134"/>
                  <a:gd name="connsiteY12" fmla="*/ 96253 h 341259"/>
                  <a:gd name="connsiteX13" fmla="*/ 201255 w 363134"/>
                  <a:gd name="connsiteY13" fmla="*/ 140004 h 341259"/>
                  <a:gd name="connsiteX14" fmla="*/ 135628 w 363134"/>
                  <a:gd name="connsiteY14" fmla="*/ 122503 h 341259"/>
                  <a:gd name="connsiteX15" fmla="*/ 131253 w 363134"/>
                  <a:gd name="connsiteY15" fmla="*/ 35001 h 341259"/>
                  <a:gd name="connsiteX16" fmla="*/ 91877 w 363134"/>
                  <a:gd name="connsiteY16" fmla="*/ 0 h 341259"/>
                  <a:gd name="connsiteX17" fmla="*/ 0 w 363134"/>
                  <a:gd name="connsiteY17" fmla="*/ 61252 h 34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3134" h="341259">
                    <a:moveTo>
                      <a:pt x="0" y="61252"/>
                    </a:moveTo>
                    <a:lnTo>
                      <a:pt x="83127" y="70002"/>
                    </a:lnTo>
                    <a:lnTo>
                      <a:pt x="61251" y="157504"/>
                    </a:lnTo>
                    <a:lnTo>
                      <a:pt x="144378" y="179380"/>
                    </a:lnTo>
                    <a:lnTo>
                      <a:pt x="183755" y="170630"/>
                    </a:lnTo>
                    <a:lnTo>
                      <a:pt x="280007" y="227506"/>
                    </a:lnTo>
                    <a:lnTo>
                      <a:pt x="280007" y="275632"/>
                    </a:lnTo>
                    <a:lnTo>
                      <a:pt x="245006" y="341259"/>
                    </a:lnTo>
                    <a:lnTo>
                      <a:pt x="354384" y="306258"/>
                    </a:lnTo>
                    <a:lnTo>
                      <a:pt x="363134" y="113753"/>
                    </a:lnTo>
                    <a:lnTo>
                      <a:pt x="297508" y="105003"/>
                    </a:lnTo>
                    <a:lnTo>
                      <a:pt x="253756" y="56876"/>
                    </a:lnTo>
                    <a:lnTo>
                      <a:pt x="210005" y="96253"/>
                    </a:lnTo>
                    <a:lnTo>
                      <a:pt x="201255" y="140004"/>
                    </a:lnTo>
                    <a:lnTo>
                      <a:pt x="135628" y="122503"/>
                    </a:lnTo>
                    <a:lnTo>
                      <a:pt x="131253" y="35001"/>
                    </a:lnTo>
                    <a:lnTo>
                      <a:pt x="91877" y="0"/>
                    </a:lnTo>
                    <a:lnTo>
                      <a:pt x="0" y="6125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9"/>
              <p:cNvSpPr/>
              <p:nvPr/>
            </p:nvSpPr>
            <p:spPr>
              <a:xfrm>
                <a:off x="8977745" y="3810729"/>
                <a:ext cx="218756" cy="271258"/>
              </a:xfrm>
              <a:custGeom>
                <a:avLst/>
                <a:gdLst>
                  <a:gd name="connsiteX0" fmla="*/ 13126 w 218756"/>
                  <a:gd name="connsiteY0" fmla="*/ 4375 h 271258"/>
                  <a:gd name="connsiteX1" fmla="*/ 39377 w 218756"/>
                  <a:gd name="connsiteY1" fmla="*/ 105003 h 271258"/>
                  <a:gd name="connsiteX2" fmla="*/ 0 w 218756"/>
                  <a:gd name="connsiteY2" fmla="*/ 153129 h 271258"/>
                  <a:gd name="connsiteX3" fmla="*/ 61252 w 218756"/>
                  <a:gd name="connsiteY3" fmla="*/ 192505 h 271258"/>
                  <a:gd name="connsiteX4" fmla="*/ 166255 w 218756"/>
                  <a:gd name="connsiteY4" fmla="*/ 214381 h 271258"/>
                  <a:gd name="connsiteX5" fmla="*/ 196881 w 218756"/>
                  <a:gd name="connsiteY5" fmla="*/ 271258 h 271258"/>
                  <a:gd name="connsiteX6" fmla="*/ 218756 w 218756"/>
                  <a:gd name="connsiteY6" fmla="*/ 245007 h 271258"/>
                  <a:gd name="connsiteX7" fmla="*/ 188131 w 218756"/>
                  <a:gd name="connsiteY7" fmla="*/ 183755 h 271258"/>
                  <a:gd name="connsiteX8" fmla="*/ 105003 w 218756"/>
                  <a:gd name="connsiteY8" fmla="*/ 157504 h 271258"/>
                  <a:gd name="connsiteX9" fmla="*/ 109378 w 218756"/>
                  <a:gd name="connsiteY9" fmla="*/ 78752 h 271258"/>
                  <a:gd name="connsiteX10" fmla="*/ 87503 w 218756"/>
                  <a:gd name="connsiteY10" fmla="*/ 0 h 271258"/>
                  <a:gd name="connsiteX11" fmla="*/ 13126 w 218756"/>
                  <a:gd name="connsiteY11" fmla="*/ 4375 h 27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8756" h="271258">
                    <a:moveTo>
                      <a:pt x="13126" y="4375"/>
                    </a:moveTo>
                    <a:lnTo>
                      <a:pt x="39377" y="105003"/>
                    </a:lnTo>
                    <a:lnTo>
                      <a:pt x="0" y="153129"/>
                    </a:lnTo>
                    <a:lnTo>
                      <a:pt x="61252" y="192505"/>
                    </a:lnTo>
                    <a:lnTo>
                      <a:pt x="166255" y="214381"/>
                    </a:lnTo>
                    <a:lnTo>
                      <a:pt x="196881" y="271258"/>
                    </a:lnTo>
                    <a:lnTo>
                      <a:pt x="218756" y="245007"/>
                    </a:lnTo>
                    <a:lnTo>
                      <a:pt x="188131" y="183755"/>
                    </a:lnTo>
                    <a:lnTo>
                      <a:pt x="105003" y="157504"/>
                    </a:lnTo>
                    <a:lnTo>
                      <a:pt x="109378" y="78752"/>
                    </a:lnTo>
                    <a:lnTo>
                      <a:pt x="87503" y="0"/>
                    </a:lnTo>
                    <a:lnTo>
                      <a:pt x="13126" y="437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30"/>
              <p:cNvSpPr/>
              <p:nvPr/>
            </p:nvSpPr>
            <p:spPr>
              <a:xfrm>
                <a:off x="8933994" y="3587598"/>
                <a:ext cx="109378" cy="91878"/>
              </a:xfrm>
              <a:custGeom>
                <a:avLst/>
                <a:gdLst>
                  <a:gd name="connsiteX0" fmla="*/ 39376 w 109378"/>
                  <a:gd name="connsiteY0" fmla="*/ 0 h 91878"/>
                  <a:gd name="connsiteX1" fmla="*/ 0 w 109378"/>
                  <a:gd name="connsiteY1" fmla="*/ 83127 h 91878"/>
                  <a:gd name="connsiteX2" fmla="*/ 52502 w 109378"/>
                  <a:gd name="connsiteY2" fmla="*/ 91878 h 91878"/>
                  <a:gd name="connsiteX3" fmla="*/ 109378 w 109378"/>
                  <a:gd name="connsiteY3" fmla="*/ 21876 h 91878"/>
                  <a:gd name="connsiteX4" fmla="*/ 39376 w 109378"/>
                  <a:gd name="connsiteY4" fmla="*/ 0 h 9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378" h="91878">
                    <a:moveTo>
                      <a:pt x="39376" y="0"/>
                    </a:moveTo>
                    <a:lnTo>
                      <a:pt x="0" y="83127"/>
                    </a:lnTo>
                    <a:lnTo>
                      <a:pt x="52502" y="91878"/>
                    </a:lnTo>
                    <a:lnTo>
                      <a:pt x="109378" y="21876"/>
                    </a:lnTo>
                    <a:lnTo>
                      <a:pt x="39376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31"/>
              <p:cNvSpPr/>
              <p:nvPr/>
            </p:nvSpPr>
            <p:spPr>
              <a:xfrm>
                <a:off x="9108999" y="4081987"/>
                <a:ext cx="83127" cy="140003"/>
              </a:xfrm>
              <a:custGeom>
                <a:avLst/>
                <a:gdLst>
                  <a:gd name="connsiteX0" fmla="*/ 0 w 83127"/>
                  <a:gd name="connsiteY0" fmla="*/ 0 h 140003"/>
                  <a:gd name="connsiteX1" fmla="*/ 83127 w 83127"/>
                  <a:gd name="connsiteY1" fmla="*/ 70002 h 140003"/>
                  <a:gd name="connsiteX2" fmla="*/ 83127 w 83127"/>
                  <a:gd name="connsiteY2" fmla="*/ 70002 h 140003"/>
                  <a:gd name="connsiteX3" fmla="*/ 30626 w 83127"/>
                  <a:gd name="connsiteY3" fmla="*/ 140003 h 140003"/>
                  <a:gd name="connsiteX4" fmla="*/ 8750 w 83127"/>
                  <a:gd name="connsiteY4" fmla="*/ 61251 h 140003"/>
                  <a:gd name="connsiteX5" fmla="*/ 0 w 83127"/>
                  <a:gd name="connsiteY5" fmla="*/ 0 h 14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127" h="140003">
                    <a:moveTo>
                      <a:pt x="0" y="0"/>
                    </a:moveTo>
                    <a:lnTo>
                      <a:pt x="83127" y="70002"/>
                    </a:lnTo>
                    <a:lnTo>
                      <a:pt x="83127" y="70002"/>
                    </a:lnTo>
                    <a:lnTo>
                      <a:pt x="30626" y="140003"/>
                    </a:lnTo>
                    <a:lnTo>
                      <a:pt x="8750" y="61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32"/>
              <p:cNvSpPr/>
              <p:nvPr/>
            </p:nvSpPr>
            <p:spPr>
              <a:xfrm>
                <a:off x="9130875" y="4186989"/>
                <a:ext cx="179380" cy="148755"/>
              </a:xfrm>
              <a:custGeom>
                <a:avLst/>
                <a:gdLst>
                  <a:gd name="connsiteX0" fmla="*/ 109378 w 179380"/>
                  <a:gd name="connsiteY0" fmla="*/ 148755 h 148755"/>
                  <a:gd name="connsiteX1" fmla="*/ 179380 w 179380"/>
                  <a:gd name="connsiteY1" fmla="*/ 105003 h 148755"/>
                  <a:gd name="connsiteX2" fmla="*/ 140003 w 179380"/>
                  <a:gd name="connsiteY2" fmla="*/ 43752 h 148755"/>
                  <a:gd name="connsiteX3" fmla="*/ 131253 w 179380"/>
                  <a:gd name="connsiteY3" fmla="*/ 0 h 148755"/>
                  <a:gd name="connsiteX4" fmla="*/ 70002 w 179380"/>
                  <a:gd name="connsiteY4" fmla="*/ 48127 h 148755"/>
                  <a:gd name="connsiteX5" fmla="*/ 0 w 179380"/>
                  <a:gd name="connsiteY5" fmla="*/ 83128 h 148755"/>
                  <a:gd name="connsiteX6" fmla="*/ 21875 w 179380"/>
                  <a:gd name="connsiteY6" fmla="*/ 113754 h 148755"/>
                  <a:gd name="connsiteX7" fmla="*/ 83127 w 179380"/>
                  <a:gd name="connsiteY7" fmla="*/ 96253 h 148755"/>
                  <a:gd name="connsiteX8" fmla="*/ 109378 w 179380"/>
                  <a:gd name="connsiteY8" fmla="*/ 148755 h 148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80" h="148755">
                    <a:moveTo>
                      <a:pt x="109378" y="148755"/>
                    </a:moveTo>
                    <a:lnTo>
                      <a:pt x="179380" y="105003"/>
                    </a:lnTo>
                    <a:lnTo>
                      <a:pt x="140003" y="43752"/>
                    </a:lnTo>
                    <a:lnTo>
                      <a:pt x="131253" y="0"/>
                    </a:lnTo>
                    <a:lnTo>
                      <a:pt x="70002" y="48127"/>
                    </a:lnTo>
                    <a:lnTo>
                      <a:pt x="0" y="83128"/>
                    </a:lnTo>
                    <a:lnTo>
                      <a:pt x="21875" y="113754"/>
                    </a:lnTo>
                    <a:lnTo>
                      <a:pt x="83127" y="96253"/>
                    </a:lnTo>
                    <a:lnTo>
                      <a:pt x="109378" y="14875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33"/>
              <p:cNvSpPr/>
              <p:nvPr/>
            </p:nvSpPr>
            <p:spPr>
              <a:xfrm>
                <a:off x="8601485" y="3762603"/>
                <a:ext cx="122504" cy="78752"/>
              </a:xfrm>
              <a:custGeom>
                <a:avLst/>
                <a:gdLst>
                  <a:gd name="connsiteX0" fmla="*/ 74377 w 122504"/>
                  <a:gd name="connsiteY0" fmla="*/ 0 h 78752"/>
                  <a:gd name="connsiteX1" fmla="*/ 0 w 122504"/>
                  <a:gd name="connsiteY1" fmla="*/ 35001 h 78752"/>
                  <a:gd name="connsiteX2" fmla="*/ 17501 w 122504"/>
                  <a:gd name="connsiteY2" fmla="*/ 78752 h 78752"/>
                  <a:gd name="connsiteX3" fmla="*/ 74377 w 122504"/>
                  <a:gd name="connsiteY3" fmla="*/ 56876 h 78752"/>
                  <a:gd name="connsiteX4" fmla="*/ 122504 w 122504"/>
                  <a:gd name="connsiteY4" fmla="*/ 43751 h 78752"/>
                  <a:gd name="connsiteX5" fmla="*/ 74377 w 122504"/>
                  <a:gd name="connsiteY5" fmla="*/ 0 h 78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504" h="78752">
                    <a:moveTo>
                      <a:pt x="74377" y="0"/>
                    </a:moveTo>
                    <a:lnTo>
                      <a:pt x="0" y="35001"/>
                    </a:lnTo>
                    <a:lnTo>
                      <a:pt x="17501" y="78752"/>
                    </a:lnTo>
                    <a:lnTo>
                      <a:pt x="74377" y="56876"/>
                    </a:lnTo>
                    <a:lnTo>
                      <a:pt x="122504" y="43751"/>
                    </a:lnTo>
                    <a:lnTo>
                      <a:pt x="7437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34"/>
              <p:cNvSpPr/>
              <p:nvPr/>
            </p:nvSpPr>
            <p:spPr>
              <a:xfrm>
                <a:off x="7625833" y="4191365"/>
                <a:ext cx="109378" cy="135628"/>
              </a:xfrm>
              <a:custGeom>
                <a:avLst/>
                <a:gdLst>
                  <a:gd name="connsiteX0" fmla="*/ 13126 w 109378"/>
                  <a:gd name="connsiteY0" fmla="*/ 0 h 135628"/>
                  <a:gd name="connsiteX1" fmla="*/ 0 w 109378"/>
                  <a:gd name="connsiteY1" fmla="*/ 118128 h 135628"/>
                  <a:gd name="connsiteX2" fmla="*/ 65627 w 109378"/>
                  <a:gd name="connsiteY2" fmla="*/ 135628 h 135628"/>
                  <a:gd name="connsiteX3" fmla="*/ 109378 w 109378"/>
                  <a:gd name="connsiteY3" fmla="*/ 105002 h 135628"/>
                  <a:gd name="connsiteX4" fmla="*/ 65627 w 109378"/>
                  <a:gd name="connsiteY4" fmla="*/ 74377 h 135628"/>
                  <a:gd name="connsiteX5" fmla="*/ 65627 w 109378"/>
                  <a:gd name="connsiteY5" fmla="*/ 17500 h 135628"/>
                  <a:gd name="connsiteX6" fmla="*/ 13126 w 109378"/>
                  <a:gd name="connsiteY6" fmla="*/ 0 h 1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378" h="135628">
                    <a:moveTo>
                      <a:pt x="13126" y="0"/>
                    </a:moveTo>
                    <a:lnTo>
                      <a:pt x="0" y="118128"/>
                    </a:lnTo>
                    <a:lnTo>
                      <a:pt x="65627" y="135628"/>
                    </a:lnTo>
                    <a:lnTo>
                      <a:pt x="109378" y="105002"/>
                    </a:lnTo>
                    <a:lnTo>
                      <a:pt x="65627" y="74377"/>
                    </a:lnTo>
                    <a:lnTo>
                      <a:pt x="65627" y="17500"/>
                    </a:lnTo>
                    <a:lnTo>
                      <a:pt x="13126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Freeform 35"/>
              <p:cNvSpPr/>
              <p:nvPr/>
            </p:nvSpPr>
            <p:spPr>
              <a:xfrm>
                <a:off x="8907744" y="4865133"/>
                <a:ext cx="245006" cy="61252"/>
              </a:xfrm>
              <a:custGeom>
                <a:avLst/>
                <a:gdLst>
                  <a:gd name="connsiteX0" fmla="*/ 0 w 245006"/>
                  <a:gd name="connsiteY0" fmla="*/ 35001 h 61252"/>
                  <a:gd name="connsiteX1" fmla="*/ 109378 w 245006"/>
                  <a:gd name="connsiteY1" fmla="*/ 35001 h 61252"/>
                  <a:gd name="connsiteX2" fmla="*/ 188130 w 245006"/>
                  <a:gd name="connsiteY2" fmla="*/ 61252 h 61252"/>
                  <a:gd name="connsiteX3" fmla="*/ 245006 w 245006"/>
                  <a:gd name="connsiteY3" fmla="*/ 35001 h 61252"/>
                  <a:gd name="connsiteX4" fmla="*/ 245006 w 245006"/>
                  <a:gd name="connsiteY4" fmla="*/ 35001 h 61252"/>
                  <a:gd name="connsiteX5" fmla="*/ 179379 w 245006"/>
                  <a:gd name="connsiteY5" fmla="*/ 30626 h 61252"/>
                  <a:gd name="connsiteX6" fmla="*/ 131253 w 245006"/>
                  <a:gd name="connsiteY6" fmla="*/ 0 h 61252"/>
                  <a:gd name="connsiteX7" fmla="*/ 78752 w 245006"/>
                  <a:gd name="connsiteY7" fmla="*/ 4375 h 61252"/>
                  <a:gd name="connsiteX8" fmla="*/ 0 w 245006"/>
                  <a:gd name="connsiteY8" fmla="*/ 35001 h 61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006" h="61252">
                    <a:moveTo>
                      <a:pt x="0" y="35001"/>
                    </a:moveTo>
                    <a:lnTo>
                      <a:pt x="109378" y="35001"/>
                    </a:lnTo>
                    <a:lnTo>
                      <a:pt x="188130" y="61252"/>
                    </a:lnTo>
                    <a:lnTo>
                      <a:pt x="245006" y="35001"/>
                    </a:lnTo>
                    <a:lnTo>
                      <a:pt x="245006" y="35001"/>
                    </a:lnTo>
                    <a:lnTo>
                      <a:pt x="179379" y="30626"/>
                    </a:lnTo>
                    <a:lnTo>
                      <a:pt x="131253" y="0"/>
                    </a:lnTo>
                    <a:lnTo>
                      <a:pt x="78752" y="4375"/>
                    </a:lnTo>
                    <a:lnTo>
                      <a:pt x="0" y="3500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36"/>
              <p:cNvSpPr/>
              <p:nvPr/>
            </p:nvSpPr>
            <p:spPr>
              <a:xfrm>
                <a:off x="9214002" y="4882633"/>
                <a:ext cx="118128" cy="83128"/>
              </a:xfrm>
              <a:custGeom>
                <a:avLst/>
                <a:gdLst>
                  <a:gd name="connsiteX0" fmla="*/ 0 w 118128"/>
                  <a:gd name="connsiteY0" fmla="*/ 83128 h 83128"/>
                  <a:gd name="connsiteX1" fmla="*/ 83127 w 118128"/>
                  <a:gd name="connsiteY1" fmla="*/ 35001 h 83128"/>
                  <a:gd name="connsiteX2" fmla="*/ 118128 w 118128"/>
                  <a:gd name="connsiteY2" fmla="*/ 13126 h 83128"/>
                  <a:gd name="connsiteX3" fmla="*/ 87502 w 118128"/>
                  <a:gd name="connsiteY3" fmla="*/ 0 h 83128"/>
                  <a:gd name="connsiteX4" fmla="*/ 30626 w 118128"/>
                  <a:gd name="connsiteY4" fmla="*/ 21876 h 83128"/>
                  <a:gd name="connsiteX5" fmla="*/ 0 w 118128"/>
                  <a:gd name="connsiteY5" fmla="*/ 83128 h 83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8128" h="83128">
                    <a:moveTo>
                      <a:pt x="0" y="83128"/>
                    </a:moveTo>
                    <a:lnTo>
                      <a:pt x="83127" y="35001"/>
                    </a:lnTo>
                    <a:lnTo>
                      <a:pt x="118128" y="13126"/>
                    </a:lnTo>
                    <a:lnTo>
                      <a:pt x="87502" y="0"/>
                    </a:lnTo>
                    <a:cubicBezTo>
                      <a:pt x="36311" y="18615"/>
                      <a:pt x="54644" y="9867"/>
                      <a:pt x="30626" y="21876"/>
                    </a:cubicBezTo>
                    <a:lnTo>
                      <a:pt x="0" y="83128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7"/>
              <p:cNvSpPr/>
              <p:nvPr/>
            </p:nvSpPr>
            <p:spPr>
              <a:xfrm>
                <a:off x="9345256" y="4663878"/>
                <a:ext cx="113753" cy="56876"/>
              </a:xfrm>
              <a:custGeom>
                <a:avLst/>
                <a:gdLst>
                  <a:gd name="connsiteX0" fmla="*/ 0 w 113753"/>
                  <a:gd name="connsiteY0" fmla="*/ 0 h 56876"/>
                  <a:gd name="connsiteX1" fmla="*/ 78752 w 113753"/>
                  <a:gd name="connsiteY1" fmla="*/ 4375 h 56876"/>
                  <a:gd name="connsiteX2" fmla="*/ 113753 w 113753"/>
                  <a:gd name="connsiteY2" fmla="*/ 56876 h 56876"/>
                  <a:gd name="connsiteX3" fmla="*/ 17500 w 113753"/>
                  <a:gd name="connsiteY3" fmla="*/ 52501 h 56876"/>
                  <a:gd name="connsiteX4" fmla="*/ 0 w 113753"/>
                  <a:gd name="connsiteY4" fmla="*/ 0 h 5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753" h="56876">
                    <a:moveTo>
                      <a:pt x="0" y="0"/>
                    </a:moveTo>
                    <a:lnTo>
                      <a:pt x="78752" y="4375"/>
                    </a:lnTo>
                    <a:lnTo>
                      <a:pt x="113753" y="56876"/>
                    </a:lnTo>
                    <a:lnTo>
                      <a:pt x="17500" y="525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>
              <a:xfrm>
                <a:off x="9183376" y="2922580"/>
                <a:ext cx="341259" cy="420011"/>
              </a:xfrm>
              <a:custGeom>
                <a:avLst/>
                <a:gdLst>
                  <a:gd name="connsiteX0" fmla="*/ 74377 w 341259"/>
                  <a:gd name="connsiteY0" fmla="*/ 420011 h 420011"/>
                  <a:gd name="connsiteX1" fmla="*/ 65627 w 341259"/>
                  <a:gd name="connsiteY1" fmla="*/ 301883 h 420011"/>
                  <a:gd name="connsiteX2" fmla="*/ 166255 w 341259"/>
                  <a:gd name="connsiteY2" fmla="*/ 297508 h 420011"/>
                  <a:gd name="connsiteX3" fmla="*/ 245007 w 341259"/>
                  <a:gd name="connsiteY3" fmla="*/ 301883 h 420011"/>
                  <a:gd name="connsiteX4" fmla="*/ 284383 w 341259"/>
                  <a:gd name="connsiteY4" fmla="*/ 271257 h 420011"/>
                  <a:gd name="connsiteX5" fmla="*/ 341259 w 341259"/>
                  <a:gd name="connsiteY5" fmla="*/ 236256 h 420011"/>
                  <a:gd name="connsiteX6" fmla="*/ 284383 w 341259"/>
                  <a:gd name="connsiteY6" fmla="*/ 188130 h 420011"/>
                  <a:gd name="connsiteX7" fmla="*/ 271257 w 341259"/>
                  <a:gd name="connsiteY7" fmla="*/ 113753 h 420011"/>
                  <a:gd name="connsiteX8" fmla="*/ 218756 w 341259"/>
                  <a:gd name="connsiteY8" fmla="*/ 4375 h 420011"/>
                  <a:gd name="connsiteX9" fmla="*/ 192505 w 341259"/>
                  <a:gd name="connsiteY9" fmla="*/ 0 h 420011"/>
                  <a:gd name="connsiteX10" fmla="*/ 179380 w 341259"/>
                  <a:gd name="connsiteY10" fmla="*/ 56876 h 420011"/>
                  <a:gd name="connsiteX11" fmla="*/ 223131 w 341259"/>
                  <a:gd name="connsiteY11" fmla="*/ 135629 h 420011"/>
                  <a:gd name="connsiteX12" fmla="*/ 218756 w 341259"/>
                  <a:gd name="connsiteY12" fmla="*/ 179380 h 420011"/>
                  <a:gd name="connsiteX13" fmla="*/ 179380 w 341259"/>
                  <a:gd name="connsiteY13" fmla="*/ 201255 h 420011"/>
                  <a:gd name="connsiteX14" fmla="*/ 140004 w 341259"/>
                  <a:gd name="connsiteY14" fmla="*/ 201255 h 420011"/>
                  <a:gd name="connsiteX15" fmla="*/ 135629 w 341259"/>
                  <a:gd name="connsiteY15" fmla="*/ 271257 h 420011"/>
                  <a:gd name="connsiteX16" fmla="*/ 48126 w 341259"/>
                  <a:gd name="connsiteY16" fmla="*/ 271257 h 420011"/>
                  <a:gd name="connsiteX17" fmla="*/ 0 w 341259"/>
                  <a:gd name="connsiteY17" fmla="*/ 315009 h 420011"/>
                  <a:gd name="connsiteX18" fmla="*/ 17501 w 341259"/>
                  <a:gd name="connsiteY18" fmla="*/ 367510 h 420011"/>
                  <a:gd name="connsiteX19" fmla="*/ 74377 w 341259"/>
                  <a:gd name="connsiteY19" fmla="*/ 420011 h 42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41259" h="420011">
                    <a:moveTo>
                      <a:pt x="74377" y="420011"/>
                    </a:moveTo>
                    <a:lnTo>
                      <a:pt x="65627" y="301883"/>
                    </a:lnTo>
                    <a:lnTo>
                      <a:pt x="166255" y="297508"/>
                    </a:lnTo>
                    <a:lnTo>
                      <a:pt x="245007" y="301883"/>
                    </a:lnTo>
                    <a:lnTo>
                      <a:pt x="284383" y="271257"/>
                    </a:lnTo>
                    <a:lnTo>
                      <a:pt x="341259" y="236256"/>
                    </a:lnTo>
                    <a:lnTo>
                      <a:pt x="284383" y="188130"/>
                    </a:lnTo>
                    <a:lnTo>
                      <a:pt x="271257" y="113753"/>
                    </a:lnTo>
                    <a:lnTo>
                      <a:pt x="218756" y="4375"/>
                    </a:lnTo>
                    <a:lnTo>
                      <a:pt x="192505" y="0"/>
                    </a:lnTo>
                    <a:lnTo>
                      <a:pt x="179380" y="56876"/>
                    </a:lnTo>
                    <a:lnTo>
                      <a:pt x="223131" y="135629"/>
                    </a:lnTo>
                    <a:lnTo>
                      <a:pt x="218756" y="179380"/>
                    </a:lnTo>
                    <a:lnTo>
                      <a:pt x="179380" y="201255"/>
                    </a:lnTo>
                    <a:lnTo>
                      <a:pt x="140004" y="201255"/>
                    </a:lnTo>
                    <a:lnTo>
                      <a:pt x="135629" y="271257"/>
                    </a:lnTo>
                    <a:lnTo>
                      <a:pt x="48126" y="271257"/>
                    </a:lnTo>
                    <a:lnTo>
                      <a:pt x="0" y="315009"/>
                    </a:lnTo>
                    <a:lnTo>
                      <a:pt x="17501" y="367510"/>
                    </a:lnTo>
                    <a:lnTo>
                      <a:pt x="74377" y="42001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39"/>
              <p:cNvSpPr/>
              <p:nvPr/>
            </p:nvSpPr>
            <p:spPr>
              <a:xfrm>
                <a:off x="9073998" y="2349439"/>
                <a:ext cx="253757" cy="310634"/>
              </a:xfrm>
              <a:custGeom>
                <a:avLst/>
                <a:gdLst>
                  <a:gd name="connsiteX0" fmla="*/ 0 w 253757"/>
                  <a:gd name="connsiteY0" fmla="*/ 65627 h 310634"/>
                  <a:gd name="connsiteX1" fmla="*/ 148754 w 253757"/>
                  <a:gd name="connsiteY1" fmla="*/ 223131 h 310634"/>
                  <a:gd name="connsiteX2" fmla="*/ 183755 w 253757"/>
                  <a:gd name="connsiteY2" fmla="*/ 288758 h 310634"/>
                  <a:gd name="connsiteX3" fmla="*/ 223131 w 253757"/>
                  <a:gd name="connsiteY3" fmla="*/ 310634 h 310634"/>
                  <a:gd name="connsiteX4" fmla="*/ 253757 w 253757"/>
                  <a:gd name="connsiteY4" fmla="*/ 266883 h 310634"/>
                  <a:gd name="connsiteX5" fmla="*/ 183755 w 253757"/>
                  <a:gd name="connsiteY5" fmla="*/ 223131 h 310634"/>
                  <a:gd name="connsiteX6" fmla="*/ 175005 w 253757"/>
                  <a:gd name="connsiteY6" fmla="*/ 140004 h 310634"/>
                  <a:gd name="connsiteX7" fmla="*/ 100628 w 253757"/>
                  <a:gd name="connsiteY7" fmla="*/ 96253 h 310634"/>
                  <a:gd name="connsiteX8" fmla="*/ 13125 w 253757"/>
                  <a:gd name="connsiteY8" fmla="*/ 0 h 310634"/>
                  <a:gd name="connsiteX9" fmla="*/ 0 w 253757"/>
                  <a:gd name="connsiteY9" fmla="*/ 65627 h 310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3757" h="310634">
                    <a:moveTo>
                      <a:pt x="0" y="65627"/>
                    </a:moveTo>
                    <a:lnTo>
                      <a:pt x="148754" y="223131"/>
                    </a:lnTo>
                    <a:lnTo>
                      <a:pt x="183755" y="288758"/>
                    </a:lnTo>
                    <a:lnTo>
                      <a:pt x="223131" y="310634"/>
                    </a:lnTo>
                    <a:lnTo>
                      <a:pt x="253757" y="266883"/>
                    </a:lnTo>
                    <a:lnTo>
                      <a:pt x="183755" y="223131"/>
                    </a:lnTo>
                    <a:lnTo>
                      <a:pt x="175005" y="140004"/>
                    </a:lnTo>
                    <a:lnTo>
                      <a:pt x="100628" y="96253"/>
                    </a:lnTo>
                    <a:lnTo>
                      <a:pt x="13125" y="0"/>
                    </a:lnTo>
                    <a:lnTo>
                      <a:pt x="0" y="6562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40"/>
              <p:cNvSpPr/>
              <p:nvPr/>
            </p:nvSpPr>
            <p:spPr>
              <a:xfrm>
                <a:off x="9284004" y="2756325"/>
                <a:ext cx="223131" cy="135629"/>
              </a:xfrm>
              <a:custGeom>
                <a:avLst/>
                <a:gdLst>
                  <a:gd name="connsiteX0" fmla="*/ 0 w 223131"/>
                  <a:gd name="connsiteY0" fmla="*/ 0 h 135629"/>
                  <a:gd name="connsiteX1" fmla="*/ 65627 w 223131"/>
                  <a:gd name="connsiteY1" fmla="*/ 70002 h 135629"/>
                  <a:gd name="connsiteX2" fmla="*/ 48126 w 223131"/>
                  <a:gd name="connsiteY2" fmla="*/ 135629 h 135629"/>
                  <a:gd name="connsiteX3" fmla="*/ 118128 w 223131"/>
                  <a:gd name="connsiteY3" fmla="*/ 126879 h 135629"/>
                  <a:gd name="connsiteX4" fmla="*/ 170629 w 223131"/>
                  <a:gd name="connsiteY4" fmla="*/ 126879 h 135629"/>
                  <a:gd name="connsiteX5" fmla="*/ 223131 w 223131"/>
                  <a:gd name="connsiteY5" fmla="*/ 74377 h 135629"/>
                  <a:gd name="connsiteX6" fmla="*/ 144379 w 223131"/>
                  <a:gd name="connsiteY6" fmla="*/ 74377 h 135629"/>
                  <a:gd name="connsiteX7" fmla="*/ 83127 w 223131"/>
                  <a:gd name="connsiteY7" fmla="*/ 30626 h 135629"/>
                  <a:gd name="connsiteX8" fmla="*/ 0 w 223131"/>
                  <a:gd name="connsiteY8" fmla="*/ 0 h 13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31" h="135629">
                    <a:moveTo>
                      <a:pt x="0" y="0"/>
                    </a:moveTo>
                    <a:lnTo>
                      <a:pt x="65627" y="70002"/>
                    </a:lnTo>
                    <a:lnTo>
                      <a:pt x="48126" y="135629"/>
                    </a:lnTo>
                    <a:lnTo>
                      <a:pt x="118128" y="126879"/>
                    </a:lnTo>
                    <a:lnTo>
                      <a:pt x="170629" y="126879"/>
                    </a:lnTo>
                    <a:lnTo>
                      <a:pt x="223131" y="74377"/>
                    </a:lnTo>
                    <a:lnTo>
                      <a:pt x="144379" y="74377"/>
                    </a:lnTo>
                    <a:lnTo>
                      <a:pt x="83127" y="306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8"/>
            <p:cNvSpPr/>
            <p:nvPr/>
          </p:nvSpPr>
          <p:spPr>
            <a:xfrm>
              <a:off x="1728202" y="3716202"/>
              <a:ext cx="905866" cy="1458884"/>
            </a:xfrm>
            <a:custGeom>
              <a:avLst/>
              <a:gdLst>
                <a:gd name="connsiteX0" fmla="*/ 438411 w 1672225"/>
                <a:gd name="connsiteY0" fmla="*/ 1878904 h 2693096"/>
                <a:gd name="connsiteX1" fmla="*/ 463463 w 1672225"/>
                <a:gd name="connsiteY1" fmla="*/ 2010427 h 2693096"/>
                <a:gd name="connsiteX2" fmla="*/ 494778 w 1672225"/>
                <a:gd name="connsiteY2" fmla="*/ 2085583 h 2693096"/>
                <a:gd name="connsiteX3" fmla="*/ 532356 w 1672225"/>
                <a:gd name="connsiteY3" fmla="*/ 2110636 h 2693096"/>
                <a:gd name="connsiteX4" fmla="*/ 438411 w 1672225"/>
                <a:gd name="connsiteY4" fmla="*/ 2204581 h 2693096"/>
                <a:gd name="connsiteX5" fmla="*/ 507304 w 1672225"/>
                <a:gd name="connsiteY5" fmla="*/ 2217107 h 2693096"/>
                <a:gd name="connsiteX6" fmla="*/ 532356 w 1672225"/>
                <a:gd name="connsiteY6" fmla="*/ 2329841 h 2693096"/>
                <a:gd name="connsiteX7" fmla="*/ 538619 w 1672225"/>
                <a:gd name="connsiteY7" fmla="*/ 2411260 h 2693096"/>
                <a:gd name="connsiteX8" fmla="*/ 576198 w 1672225"/>
                <a:gd name="connsiteY8" fmla="*/ 2423786 h 2693096"/>
                <a:gd name="connsiteX9" fmla="*/ 588724 w 1672225"/>
                <a:gd name="connsiteY9" fmla="*/ 2492679 h 2693096"/>
                <a:gd name="connsiteX10" fmla="*/ 645091 w 1672225"/>
                <a:gd name="connsiteY10" fmla="*/ 2536520 h 2693096"/>
                <a:gd name="connsiteX11" fmla="*/ 682669 w 1672225"/>
                <a:gd name="connsiteY11" fmla="*/ 2567836 h 2693096"/>
                <a:gd name="connsiteX12" fmla="*/ 701458 w 1672225"/>
                <a:gd name="connsiteY12" fmla="*/ 2655518 h 2693096"/>
                <a:gd name="connsiteX13" fmla="*/ 858033 w 1672225"/>
                <a:gd name="connsiteY13" fmla="*/ 2693096 h 2693096"/>
                <a:gd name="connsiteX14" fmla="*/ 883085 w 1672225"/>
                <a:gd name="connsiteY14" fmla="*/ 2668044 h 2693096"/>
                <a:gd name="connsiteX15" fmla="*/ 820455 w 1672225"/>
                <a:gd name="connsiteY15" fmla="*/ 2611677 h 2693096"/>
                <a:gd name="connsiteX16" fmla="*/ 820455 w 1672225"/>
                <a:gd name="connsiteY16" fmla="*/ 2611677 h 2693096"/>
                <a:gd name="connsiteX17" fmla="*/ 770351 w 1672225"/>
                <a:gd name="connsiteY17" fmla="*/ 2555310 h 2693096"/>
                <a:gd name="connsiteX18" fmla="*/ 776614 w 1672225"/>
                <a:gd name="connsiteY18" fmla="*/ 2480153 h 2693096"/>
                <a:gd name="connsiteX19" fmla="*/ 820455 w 1672225"/>
                <a:gd name="connsiteY19" fmla="*/ 2455101 h 2693096"/>
                <a:gd name="connsiteX20" fmla="*/ 851770 w 1672225"/>
                <a:gd name="connsiteY20" fmla="*/ 2398734 h 2693096"/>
                <a:gd name="connsiteX21" fmla="*/ 801666 w 1672225"/>
                <a:gd name="connsiteY21" fmla="*/ 2373682 h 2693096"/>
                <a:gd name="connsiteX22" fmla="*/ 739036 w 1672225"/>
                <a:gd name="connsiteY22" fmla="*/ 2323578 h 2693096"/>
                <a:gd name="connsiteX23" fmla="*/ 764088 w 1672225"/>
                <a:gd name="connsiteY23" fmla="*/ 2273474 h 2693096"/>
                <a:gd name="connsiteX24" fmla="*/ 826718 w 1672225"/>
                <a:gd name="connsiteY24" fmla="*/ 2248422 h 2693096"/>
                <a:gd name="connsiteX25" fmla="*/ 826718 w 1672225"/>
                <a:gd name="connsiteY25" fmla="*/ 2248422 h 2693096"/>
                <a:gd name="connsiteX26" fmla="*/ 751562 w 1672225"/>
                <a:gd name="connsiteY26" fmla="*/ 2192055 h 2693096"/>
                <a:gd name="connsiteX27" fmla="*/ 807929 w 1672225"/>
                <a:gd name="connsiteY27" fmla="*/ 2185792 h 2693096"/>
                <a:gd name="connsiteX28" fmla="*/ 782877 w 1672225"/>
                <a:gd name="connsiteY28" fmla="*/ 2129425 h 2693096"/>
                <a:gd name="connsiteX29" fmla="*/ 826718 w 1672225"/>
                <a:gd name="connsiteY29" fmla="*/ 2129425 h 2693096"/>
                <a:gd name="connsiteX30" fmla="*/ 876822 w 1672225"/>
                <a:gd name="connsiteY30" fmla="*/ 2048005 h 2693096"/>
                <a:gd name="connsiteX31" fmla="*/ 889348 w 1672225"/>
                <a:gd name="connsiteY31" fmla="*/ 1997901 h 2693096"/>
                <a:gd name="connsiteX32" fmla="*/ 983293 w 1672225"/>
                <a:gd name="connsiteY32" fmla="*/ 1991638 h 2693096"/>
                <a:gd name="connsiteX33" fmla="*/ 1020871 w 1672225"/>
                <a:gd name="connsiteY33" fmla="*/ 1941534 h 2693096"/>
                <a:gd name="connsiteX34" fmla="*/ 951978 w 1672225"/>
                <a:gd name="connsiteY34" fmla="*/ 1897693 h 2693096"/>
                <a:gd name="connsiteX35" fmla="*/ 1058450 w 1672225"/>
                <a:gd name="connsiteY35" fmla="*/ 1866378 h 2693096"/>
                <a:gd name="connsiteX36" fmla="*/ 1139869 w 1672225"/>
                <a:gd name="connsiteY36" fmla="*/ 1853852 h 2693096"/>
                <a:gd name="connsiteX37" fmla="*/ 1121080 w 1672225"/>
                <a:gd name="connsiteY37" fmla="*/ 1778696 h 2693096"/>
                <a:gd name="connsiteX38" fmla="*/ 1177447 w 1672225"/>
                <a:gd name="connsiteY38" fmla="*/ 1703540 h 2693096"/>
                <a:gd name="connsiteX39" fmla="*/ 1158658 w 1672225"/>
                <a:gd name="connsiteY39" fmla="*/ 1653436 h 2693096"/>
                <a:gd name="connsiteX40" fmla="*/ 1258866 w 1672225"/>
                <a:gd name="connsiteY40" fmla="*/ 1584542 h 2693096"/>
                <a:gd name="connsiteX41" fmla="*/ 1240077 w 1672225"/>
                <a:gd name="connsiteY41" fmla="*/ 1546964 h 2693096"/>
                <a:gd name="connsiteX42" fmla="*/ 1202499 w 1672225"/>
                <a:gd name="connsiteY42" fmla="*/ 1471808 h 2693096"/>
                <a:gd name="connsiteX43" fmla="*/ 1290181 w 1672225"/>
                <a:gd name="connsiteY43" fmla="*/ 1384126 h 2693096"/>
                <a:gd name="connsiteX44" fmla="*/ 1396652 w 1672225"/>
                <a:gd name="connsiteY44" fmla="*/ 1346548 h 2693096"/>
                <a:gd name="connsiteX45" fmla="*/ 1446756 w 1672225"/>
                <a:gd name="connsiteY45" fmla="*/ 1365337 h 2693096"/>
                <a:gd name="connsiteX46" fmla="*/ 1484334 w 1672225"/>
                <a:gd name="connsiteY46" fmla="*/ 1265129 h 2693096"/>
                <a:gd name="connsiteX47" fmla="*/ 1453019 w 1672225"/>
                <a:gd name="connsiteY47" fmla="*/ 1208762 h 2693096"/>
                <a:gd name="connsiteX48" fmla="*/ 1503124 w 1672225"/>
                <a:gd name="connsiteY48" fmla="*/ 1077238 h 2693096"/>
                <a:gd name="connsiteX49" fmla="*/ 1559491 w 1672225"/>
                <a:gd name="connsiteY49" fmla="*/ 970767 h 2693096"/>
                <a:gd name="connsiteX50" fmla="*/ 1615858 w 1672225"/>
                <a:gd name="connsiteY50" fmla="*/ 901874 h 2693096"/>
                <a:gd name="connsiteX51" fmla="*/ 1653436 w 1672225"/>
                <a:gd name="connsiteY51" fmla="*/ 876822 h 2693096"/>
                <a:gd name="connsiteX52" fmla="*/ 1628384 w 1672225"/>
                <a:gd name="connsiteY52" fmla="*/ 789140 h 2693096"/>
                <a:gd name="connsiteX53" fmla="*/ 1672225 w 1672225"/>
                <a:gd name="connsiteY53" fmla="*/ 707720 h 2693096"/>
                <a:gd name="connsiteX54" fmla="*/ 1672225 w 1672225"/>
                <a:gd name="connsiteY54" fmla="*/ 707720 h 2693096"/>
                <a:gd name="connsiteX55" fmla="*/ 1597069 w 1672225"/>
                <a:gd name="connsiteY55" fmla="*/ 588723 h 2693096"/>
                <a:gd name="connsiteX56" fmla="*/ 1359074 w 1672225"/>
                <a:gd name="connsiteY56" fmla="*/ 588723 h 2693096"/>
                <a:gd name="connsiteX57" fmla="*/ 1252603 w 1672225"/>
                <a:gd name="connsiteY57" fmla="*/ 551145 h 2693096"/>
                <a:gd name="connsiteX58" fmla="*/ 1215025 w 1672225"/>
                <a:gd name="connsiteY58" fmla="*/ 576197 h 2693096"/>
                <a:gd name="connsiteX59" fmla="*/ 1089765 w 1672225"/>
                <a:gd name="connsiteY59" fmla="*/ 569934 h 2693096"/>
                <a:gd name="connsiteX60" fmla="*/ 1096028 w 1672225"/>
                <a:gd name="connsiteY60" fmla="*/ 469726 h 2693096"/>
                <a:gd name="connsiteX61" fmla="*/ 1121080 w 1672225"/>
                <a:gd name="connsiteY61" fmla="*/ 388307 h 2693096"/>
                <a:gd name="connsiteX62" fmla="*/ 1077239 w 1672225"/>
                <a:gd name="connsiteY62" fmla="*/ 331940 h 2693096"/>
                <a:gd name="connsiteX63" fmla="*/ 1096028 w 1672225"/>
                <a:gd name="connsiteY63" fmla="*/ 275573 h 2693096"/>
                <a:gd name="connsiteX64" fmla="*/ 1002082 w 1672225"/>
                <a:gd name="connsiteY64" fmla="*/ 288099 h 2693096"/>
                <a:gd name="connsiteX65" fmla="*/ 820455 w 1672225"/>
                <a:gd name="connsiteY65" fmla="*/ 175364 h 2693096"/>
                <a:gd name="connsiteX66" fmla="*/ 826718 w 1672225"/>
                <a:gd name="connsiteY66" fmla="*/ 231731 h 2693096"/>
                <a:gd name="connsiteX67" fmla="*/ 713984 w 1672225"/>
                <a:gd name="connsiteY67" fmla="*/ 175364 h 2693096"/>
                <a:gd name="connsiteX68" fmla="*/ 732773 w 1672225"/>
                <a:gd name="connsiteY68" fmla="*/ 112734 h 2693096"/>
                <a:gd name="connsiteX69" fmla="*/ 638828 w 1672225"/>
                <a:gd name="connsiteY69" fmla="*/ 106471 h 2693096"/>
                <a:gd name="connsiteX70" fmla="*/ 576198 w 1672225"/>
                <a:gd name="connsiteY70" fmla="*/ 125260 h 2693096"/>
                <a:gd name="connsiteX71" fmla="*/ 488515 w 1672225"/>
                <a:gd name="connsiteY71" fmla="*/ 62630 h 2693096"/>
                <a:gd name="connsiteX72" fmla="*/ 400833 w 1672225"/>
                <a:gd name="connsiteY72" fmla="*/ 0 h 2693096"/>
                <a:gd name="connsiteX73" fmla="*/ 344466 w 1672225"/>
                <a:gd name="connsiteY73" fmla="*/ 75156 h 2693096"/>
                <a:gd name="connsiteX74" fmla="*/ 275573 w 1672225"/>
                <a:gd name="connsiteY74" fmla="*/ 106471 h 2693096"/>
                <a:gd name="connsiteX75" fmla="*/ 206680 w 1672225"/>
                <a:gd name="connsiteY75" fmla="*/ 81419 h 2693096"/>
                <a:gd name="connsiteX76" fmla="*/ 150313 w 1672225"/>
                <a:gd name="connsiteY76" fmla="*/ 106471 h 2693096"/>
                <a:gd name="connsiteX77" fmla="*/ 112734 w 1672225"/>
                <a:gd name="connsiteY77" fmla="*/ 169101 h 2693096"/>
                <a:gd name="connsiteX78" fmla="*/ 175365 w 1672225"/>
                <a:gd name="connsiteY78" fmla="*/ 281836 h 2693096"/>
                <a:gd name="connsiteX79" fmla="*/ 125261 w 1672225"/>
                <a:gd name="connsiteY79" fmla="*/ 325677 h 2693096"/>
                <a:gd name="connsiteX80" fmla="*/ 118998 w 1672225"/>
                <a:gd name="connsiteY80" fmla="*/ 400833 h 2693096"/>
                <a:gd name="connsiteX81" fmla="*/ 125261 w 1672225"/>
                <a:gd name="connsiteY81" fmla="*/ 450937 h 2693096"/>
                <a:gd name="connsiteX82" fmla="*/ 62630 w 1672225"/>
                <a:gd name="connsiteY82" fmla="*/ 457200 h 2693096"/>
                <a:gd name="connsiteX83" fmla="*/ 43841 w 1672225"/>
                <a:gd name="connsiteY83" fmla="*/ 538619 h 2693096"/>
                <a:gd name="connsiteX84" fmla="*/ 31315 w 1672225"/>
                <a:gd name="connsiteY84" fmla="*/ 607512 h 2693096"/>
                <a:gd name="connsiteX85" fmla="*/ 68893 w 1672225"/>
                <a:gd name="connsiteY85" fmla="*/ 651353 h 2693096"/>
                <a:gd name="connsiteX86" fmla="*/ 0 w 1672225"/>
                <a:gd name="connsiteY86" fmla="*/ 695194 h 2693096"/>
                <a:gd name="connsiteX87" fmla="*/ 31315 w 1672225"/>
                <a:gd name="connsiteY87" fmla="*/ 776614 h 2693096"/>
                <a:gd name="connsiteX88" fmla="*/ 93945 w 1672225"/>
                <a:gd name="connsiteY88" fmla="*/ 782877 h 2693096"/>
                <a:gd name="connsiteX89" fmla="*/ 125261 w 1672225"/>
                <a:gd name="connsiteY89" fmla="*/ 901874 h 2693096"/>
                <a:gd name="connsiteX90" fmla="*/ 156576 w 1672225"/>
                <a:gd name="connsiteY90" fmla="*/ 901874 h 2693096"/>
                <a:gd name="connsiteX91" fmla="*/ 175365 w 1672225"/>
                <a:gd name="connsiteY91" fmla="*/ 1002082 h 2693096"/>
                <a:gd name="connsiteX92" fmla="*/ 175365 w 1672225"/>
                <a:gd name="connsiteY92" fmla="*/ 1002082 h 2693096"/>
                <a:gd name="connsiteX93" fmla="*/ 225469 w 1672225"/>
                <a:gd name="connsiteY93" fmla="*/ 1089764 h 2693096"/>
                <a:gd name="connsiteX94" fmla="*/ 294362 w 1672225"/>
                <a:gd name="connsiteY94" fmla="*/ 1108553 h 2693096"/>
                <a:gd name="connsiteX95" fmla="*/ 319414 w 1672225"/>
                <a:gd name="connsiteY95" fmla="*/ 1152394 h 2693096"/>
                <a:gd name="connsiteX96" fmla="*/ 363255 w 1672225"/>
                <a:gd name="connsiteY96" fmla="*/ 1139868 h 2693096"/>
                <a:gd name="connsiteX97" fmla="*/ 407096 w 1672225"/>
                <a:gd name="connsiteY97" fmla="*/ 1202499 h 2693096"/>
                <a:gd name="connsiteX98" fmla="*/ 413359 w 1672225"/>
                <a:gd name="connsiteY98" fmla="*/ 1296444 h 2693096"/>
                <a:gd name="connsiteX99" fmla="*/ 469726 w 1672225"/>
                <a:gd name="connsiteY99" fmla="*/ 1340285 h 2693096"/>
                <a:gd name="connsiteX100" fmla="*/ 419622 w 1672225"/>
                <a:gd name="connsiteY100" fmla="*/ 1453019 h 2693096"/>
                <a:gd name="connsiteX101" fmla="*/ 438411 w 1672225"/>
                <a:gd name="connsiteY101" fmla="*/ 1672225 h 2693096"/>
                <a:gd name="connsiteX102" fmla="*/ 469726 w 1672225"/>
                <a:gd name="connsiteY102" fmla="*/ 1753644 h 2693096"/>
                <a:gd name="connsiteX103" fmla="*/ 438411 w 1672225"/>
                <a:gd name="connsiteY103" fmla="*/ 1878904 h 269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672225" h="2693096">
                  <a:moveTo>
                    <a:pt x="438411" y="1878904"/>
                  </a:moveTo>
                  <a:lnTo>
                    <a:pt x="463463" y="2010427"/>
                  </a:lnTo>
                  <a:lnTo>
                    <a:pt x="494778" y="2085583"/>
                  </a:lnTo>
                  <a:lnTo>
                    <a:pt x="532356" y="2110636"/>
                  </a:lnTo>
                  <a:lnTo>
                    <a:pt x="438411" y="2204581"/>
                  </a:lnTo>
                  <a:lnTo>
                    <a:pt x="507304" y="2217107"/>
                  </a:lnTo>
                  <a:lnTo>
                    <a:pt x="532356" y="2329841"/>
                  </a:lnTo>
                  <a:lnTo>
                    <a:pt x="538619" y="2411260"/>
                  </a:lnTo>
                  <a:lnTo>
                    <a:pt x="576198" y="2423786"/>
                  </a:lnTo>
                  <a:lnTo>
                    <a:pt x="588724" y="2492679"/>
                  </a:lnTo>
                  <a:lnTo>
                    <a:pt x="645091" y="2536520"/>
                  </a:lnTo>
                  <a:lnTo>
                    <a:pt x="682669" y="2567836"/>
                  </a:lnTo>
                  <a:lnTo>
                    <a:pt x="701458" y="2655518"/>
                  </a:lnTo>
                  <a:lnTo>
                    <a:pt x="858033" y="2693096"/>
                  </a:lnTo>
                  <a:lnTo>
                    <a:pt x="883085" y="2668044"/>
                  </a:lnTo>
                  <a:lnTo>
                    <a:pt x="820455" y="2611677"/>
                  </a:lnTo>
                  <a:lnTo>
                    <a:pt x="820455" y="2611677"/>
                  </a:lnTo>
                  <a:lnTo>
                    <a:pt x="770351" y="2555310"/>
                  </a:lnTo>
                  <a:lnTo>
                    <a:pt x="776614" y="2480153"/>
                  </a:lnTo>
                  <a:lnTo>
                    <a:pt x="820455" y="2455101"/>
                  </a:lnTo>
                  <a:lnTo>
                    <a:pt x="851770" y="2398734"/>
                  </a:lnTo>
                  <a:lnTo>
                    <a:pt x="801666" y="2373682"/>
                  </a:lnTo>
                  <a:lnTo>
                    <a:pt x="739036" y="2323578"/>
                  </a:lnTo>
                  <a:lnTo>
                    <a:pt x="764088" y="2273474"/>
                  </a:lnTo>
                  <a:lnTo>
                    <a:pt x="826718" y="2248422"/>
                  </a:lnTo>
                  <a:lnTo>
                    <a:pt x="826718" y="2248422"/>
                  </a:lnTo>
                  <a:lnTo>
                    <a:pt x="751562" y="2192055"/>
                  </a:lnTo>
                  <a:lnTo>
                    <a:pt x="807929" y="2185792"/>
                  </a:lnTo>
                  <a:lnTo>
                    <a:pt x="782877" y="2129425"/>
                  </a:lnTo>
                  <a:lnTo>
                    <a:pt x="826718" y="2129425"/>
                  </a:lnTo>
                  <a:lnTo>
                    <a:pt x="876822" y="2048005"/>
                  </a:lnTo>
                  <a:lnTo>
                    <a:pt x="889348" y="1997901"/>
                  </a:lnTo>
                  <a:lnTo>
                    <a:pt x="983293" y="1991638"/>
                  </a:lnTo>
                  <a:lnTo>
                    <a:pt x="1020871" y="1941534"/>
                  </a:lnTo>
                  <a:lnTo>
                    <a:pt x="951978" y="1897693"/>
                  </a:lnTo>
                  <a:lnTo>
                    <a:pt x="1058450" y="1866378"/>
                  </a:lnTo>
                  <a:lnTo>
                    <a:pt x="1139869" y="1853852"/>
                  </a:lnTo>
                  <a:lnTo>
                    <a:pt x="1121080" y="1778696"/>
                  </a:lnTo>
                  <a:lnTo>
                    <a:pt x="1177447" y="1703540"/>
                  </a:lnTo>
                  <a:lnTo>
                    <a:pt x="1158658" y="1653436"/>
                  </a:lnTo>
                  <a:lnTo>
                    <a:pt x="1258866" y="1584542"/>
                  </a:lnTo>
                  <a:lnTo>
                    <a:pt x="1240077" y="1546964"/>
                  </a:lnTo>
                  <a:lnTo>
                    <a:pt x="1202499" y="1471808"/>
                  </a:lnTo>
                  <a:lnTo>
                    <a:pt x="1290181" y="1384126"/>
                  </a:lnTo>
                  <a:lnTo>
                    <a:pt x="1396652" y="1346548"/>
                  </a:lnTo>
                  <a:lnTo>
                    <a:pt x="1446756" y="1365337"/>
                  </a:lnTo>
                  <a:lnTo>
                    <a:pt x="1484334" y="1265129"/>
                  </a:lnTo>
                  <a:lnTo>
                    <a:pt x="1453019" y="1208762"/>
                  </a:lnTo>
                  <a:lnTo>
                    <a:pt x="1503124" y="1077238"/>
                  </a:lnTo>
                  <a:lnTo>
                    <a:pt x="1559491" y="970767"/>
                  </a:lnTo>
                  <a:lnTo>
                    <a:pt x="1615858" y="901874"/>
                  </a:lnTo>
                  <a:lnTo>
                    <a:pt x="1653436" y="876822"/>
                  </a:lnTo>
                  <a:lnTo>
                    <a:pt x="1628384" y="789140"/>
                  </a:lnTo>
                  <a:lnTo>
                    <a:pt x="1672225" y="707720"/>
                  </a:lnTo>
                  <a:lnTo>
                    <a:pt x="1672225" y="707720"/>
                  </a:lnTo>
                  <a:lnTo>
                    <a:pt x="1597069" y="588723"/>
                  </a:lnTo>
                  <a:lnTo>
                    <a:pt x="1359074" y="588723"/>
                  </a:lnTo>
                  <a:lnTo>
                    <a:pt x="1252603" y="551145"/>
                  </a:lnTo>
                  <a:lnTo>
                    <a:pt x="1215025" y="576197"/>
                  </a:lnTo>
                  <a:lnTo>
                    <a:pt x="1089765" y="569934"/>
                  </a:lnTo>
                  <a:lnTo>
                    <a:pt x="1096028" y="469726"/>
                  </a:lnTo>
                  <a:lnTo>
                    <a:pt x="1121080" y="388307"/>
                  </a:lnTo>
                  <a:lnTo>
                    <a:pt x="1077239" y="331940"/>
                  </a:lnTo>
                  <a:lnTo>
                    <a:pt x="1096028" y="275573"/>
                  </a:lnTo>
                  <a:lnTo>
                    <a:pt x="1002082" y="288099"/>
                  </a:lnTo>
                  <a:lnTo>
                    <a:pt x="820455" y="175364"/>
                  </a:lnTo>
                  <a:lnTo>
                    <a:pt x="826718" y="231731"/>
                  </a:lnTo>
                  <a:lnTo>
                    <a:pt x="713984" y="175364"/>
                  </a:lnTo>
                  <a:lnTo>
                    <a:pt x="732773" y="112734"/>
                  </a:lnTo>
                  <a:lnTo>
                    <a:pt x="638828" y="106471"/>
                  </a:lnTo>
                  <a:lnTo>
                    <a:pt x="576198" y="125260"/>
                  </a:lnTo>
                  <a:lnTo>
                    <a:pt x="488515" y="62630"/>
                  </a:lnTo>
                  <a:lnTo>
                    <a:pt x="400833" y="0"/>
                  </a:lnTo>
                  <a:lnTo>
                    <a:pt x="344466" y="75156"/>
                  </a:lnTo>
                  <a:lnTo>
                    <a:pt x="275573" y="106471"/>
                  </a:lnTo>
                  <a:lnTo>
                    <a:pt x="206680" y="81419"/>
                  </a:lnTo>
                  <a:lnTo>
                    <a:pt x="150313" y="106471"/>
                  </a:lnTo>
                  <a:lnTo>
                    <a:pt x="112734" y="169101"/>
                  </a:lnTo>
                  <a:lnTo>
                    <a:pt x="175365" y="281836"/>
                  </a:lnTo>
                  <a:lnTo>
                    <a:pt x="125261" y="325677"/>
                  </a:lnTo>
                  <a:lnTo>
                    <a:pt x="118998" y="400833"/>
                  </a:lnTo>
                  <a:lnTo>
                    <a:pt x="125261" y="450937"/>
                  </a:lnTo>
                  <a:lnTo>
                    <a:pt x="62630" y="457200"/>
                  </a:lnTo>
                  <a:lnTo>
                    <a:pt x="43841" y="538619"/>
                  </a:lnTo>
                  <a:lnTo>
                    <a:pt x="31315" y="607512"/>
                  </a:lnTo>
                  <a:lnTo>
                    <a:pt x="68893" y="651353"/>
                  </a:lnTo>
                  <a:lnTo>
                    <a:pt x="0" y="695194"/>
                  </a:lnTo>
                  <a:lnTo>
                    <a:pt x="31315" y="776614"/>
                  </a:lnTo>
                  <a:lnTo>
                    <a:pt x="93945" y="782877"/>
                  </a:lnTo>
                  <a:lnTo>
                    <a:pt x="125261" y="901874"/>
                  </a:lnTo>
                  <a:lnTo>
                    <a:pt x="156576" y="901874"/>
                  </a:lnTo>
                  <a:lnTo>
                    <a:pt x="175365" y="1002082"/>
                  </a:lnTo>
                  <a:lnTo>
                    <a:pt x="175365" y="1002082"/>
                  </a:lnTo>
                  <a:lnTo>
                    <a:pt x="225469" y="1089764"/>
                  </a:lnTo>
                  <a:lnTo>
                    <a:pt x="294362" y="1108553"/>
                  </a:lnTo>
                  <a:lnTo>
                    <a:pt x="319414" y="1152394"/>
                  </a:lnTo>
                  <a:lnTo>
                    <a:pt x="363255" y="1139868"/>
                  </a:lnTo>
                  <a:lnTo>
                    <a:pt x="407096" y="1202499"/>
                  </a:lnTo>
                  <a:lnTo>
                    <a:pt x="413359" y="1296444"/>
                  </a:lnTo>
                  <a:lnTo>
                    <a:pt x="469726" y="1340285"/>
                  </a:lnTo>
                  <a:lnTo>
                    <a:pt x="419622" y="1453019"/>
                  </a:lnTo>
                  <a:lnTo>
                    <a:pt x="438411" y="1672225"/>
                  </a:lnTo>
                  <a:lnTo>
                    <a:pt x="469726" y="1753644"/>
                  </a:lnTo>
                  <a:lnTo>
                    <a:pt x="438411" y="1878904"/>
                  </a:lnTo>
                  <a:close/>
                </a:path>
              </a:pathLst>
            </a:cu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679059" y="2266682"/>
              <a:ext cx="2489199" cy="1544302"/>
              <a:chOff x="23052" y="1406178"/>
              <a:chExt cx="4595052" cy="2850777"/>
            </a:xfrm>
            <a:grpFill/>
          </p:grpSpPr>
          <p:sp>
            <p:nvSpPr>
              <p:cNvPr id="18" name="Freeform 16"/>
              <p:cNvSpPr/>
              <p:nvPr/>
            </p:nvSpPr>
            <p:spPr>
              <a:xfrm>
                <a:off x="23052" y="1805748"/>
                <a:ext cx="3142770" cy="2451207"/>
              </a:xfrm>
              <a:custGeom>
                <a:avLst/>
                <a:gdLst>
                  <a:gd name="connsiteX0" fmla="*/ 0 w 3142770"/>
                  <a:gd name="connsiteY0" fmla="*/ 560934 h 2451207"/>
                  <a:gd name="connsiteX1" fmla="*/ 176733 w 3142770"/>
                  <a:gd name="connsiteY1" fmla="*/ 537882 h 2451207"/>
                  <a:gd name="connsiteX2" fmla="*/ 268941 w 3142770"/>
                  <a:gd name="connsiteY2" fmla="*/ 491778 h 2451207"/>
                  <a:gd name="connsiteX3" fmla="*/ 361150 w 3142770"/>
                  <a:gd name="connsiteY3" fmla="*/ 437990 h 2451207"/>
                  <a:gd name="connsiteX4" fmla="*/ 484094 w 3142770"/>
                  <a:gd name="connsiteY4" fmla="*/ 445674 h 2451207"/>
                  <a:gd name="connsiteX5" fmla="*/ 545566 w 3142770"/>
                  <a:gd name="connsiteY5" fmla="*/ 422622 h 2451207"/>
                  <a:gd name="connsiteX6" fmla="*/ 599355 w 3142770"/>
                  <a:gd name="connsiteY6" fmla="*/ 376518 h 2451207"/>
                  <a:gd name="connsiteX7" fmla="*/ 599355 w 3142770"/>
                  <a:gd name="connsiteY7" fmla="*/ 376518 h 2451207"/>
                  <a:gd name="connsiteX8" fmla="*/ 683879 w 3142770"/>
                  <a:gd name="connsiteY8" fmla="*/ 422622 h 2451207"/>
                  <a:gd name="connsiteX9" fmla="*/ 783772 w 3142770"/>
                  <a:gd name="connsiteY9" fmla="*/ 384202 h 2451207"/>
                  <a:gd name="connsiteX10" fmla="*/ 860612 w 3142770"/>
                  <a:gd name="connsiteY10" fmla="*/ 391886 h 2451207"/>
                  <a:gd name="connsiteX11" fmla="*/ 914400 w 3142770"/>
                  <a:gd name="connsiteY11" fmla="*/ 437990 h 2451207"/>
                  <a:gd name="connsiteX12" fmla="*/ 899032 w 3142770"/>
                  <a:gd name="connsiteY12" fmla="*/ 591670 h 2451207"/>
                  <a:gd name="connsiteX13" fmla="*/ 899032 w 3142770"/>
                  <a:gd name="connsiteY13" fmla="*/ 591670 h 2451207"/>
                  <a:gd name="connsiteX14" fmla="*/ 922084 w 3142770"/>
                  <a:gd name="connsiteY14" fmla="*/ 722299 h 2451207"/>
                  <a:gd name="connsiteX15" fmla="*/ 968188 w 3142770"/>
                  <a:gd name="connsiteY15" fmla="*/ 753035 h 2451207"/>
                  <a:gd name="connsiteX16" fmla="*/ 906716 w 3142770"/>
                  <a:gd name="connsiteY16" fmla="*/ 791455 h 2451207"/>
                  <a:gd name="connsiteX17" fmla="*/ 906716 w 3142770"/>
                  <a:gd name="connsiteY17" fmla="*/ 791455 h 2451207"/>
                  <a:gd name="connsiteX18" fmla="*/ 1014293 w 3142770"/>
                  <a:gd name="connsiteY18" fmla="*/ 845244 h 2451207"/>
                  <a:gd name="connsiteX19" fmla="*/ 1014293 w 3142770"/>
                  <a:gd name="connsiteY19" fmla="*/ 845244 h 2451207"/>
                  <a:gd name="connsiteX20" fmla="*/ 975872 w 3142770"/>
                  <a:gd name="connsiteY20" fmla="*/ 937452 h 2451207"/>
                  <a:gd name="connsiteX21" fmla="*/ 899032 w 3142770"/>
                  <a:gd name="connsiteY21" fmla="*/ 945136 h 2451207"/>
                  <a:gd name="connsiteX22" fmla="*/ 868296 w 3142770"/>
                  <a:gd name="connsiteY22" fmla="*/ 1029660 h 2451207"/>
                  <a:gd name="connsiteX23" fmla="*/ 806824 w 3142770"/>
                  <a:gd name="connsiteY23" fmla="*/ 1037344 h 2451207"/>
                  <a:gd name="connsiteX24" fmla="*/ 783772 w 3142770"/>
                  <a:gd name="connsiteY24" fmla="*/ 1129553 h 2451207"/>
                  <a:gd name="connsiteX25" fmla="*/ 729983 w 3142770"/>
                  <a:gd name="connsiteY25" fmla="*/ 1206393 h 2451207"/>
                  <a:gd name="connsiteX26" fmla="*/ 776087 w 3142770"/>
                  <a:gd name="connsiteY26" fmla="*/ 1275549 h 2451207"/>
                  <a:gd name="connsiteX27" fmla="*/ 783772 w 3142770"/>
                  <a:gd name="connsiteY27" fmla="*/ 1367758 h 2451207"/>
                  <a:gd name="connsiteX28" fmla="*/ 875980 w 3142770"/>
                  <a:gd name="connsiteY28" fmla="*/ 1398494 h 2451207"/>
                  <a:gd name="connsiteX29" fmla="*/ 883664 w 3142770"/>
                  <a:gd name="connsiteY29" fmla="*/ 1575227 h 2451207"/>
                  <a:gd name="connsiteX30" fmla="*/ 952820 w 3142770"/>
                  <a:gd name="connsiteY30" fmla="*/ 1721223 h 2451207"/>
                  <a:gd name="connsiteX31" fmla="*/ 998924 w 3142770"/>
                  <a:gd name="connsiteY31" fmla="*/ 1813432 h 2451207"/>
                  <a:gd name="connsiteX32" fmla="*/ 975872 w 3142770"/>
                  <a:gd name="connsiteY32" fmla="*/ 1675119 h 2451207"/>
                  <a:gd name="connsiteX33" fmla="*/ 945136 w 3142770"/>
                  <a:gd name="connsiteY33" fmla="*/ 1521439 h 2451207"/>
                  <a:gd name="connsiteX34" fmla="*/ 991240 w 3142770"/>
                  <a:gd name="connsiteY34" fmla="*/ 1536807 h 2451207"/>
                  <a:gd name="connsiteX35" fmla="*/ 1014293 w 3142770"/>
                  <a:gd name="connsiteY35" fmla="*/ 1659751 h 2451207"/>
                  <a:gd name="connsiteX36" fmla="*/ 1052713 w 3142770"/>
                  <a:gd name="connsiteY36" fmla="*/ 1736591 h 2451207"/>
                  <a:gd name="connsiteX37" fmla="*/ 1121869 w 3142770"/>
                  <a:gd name="connsiteY37" fmla="*/ 1821116 h 2451207"/>
                  <a:gd name="connsiteX38" fmla="*/ 1160289 w 3142770"/>
                  <a:gd name="connsiteY38" fmla="*/ 1921008 h 2451207"/>
                  <a:gd name="connsiteX39" fmla="*/ 1137237 w 3142770"/>
                  <a:gd name="connsiteY39" fmla="*/ 1990165 h 2451207"/>
                  <a:gd name="connsiteX40" fmla="*/ 1298602 w 3142770"/>
                  <a:gd name="connsiteY40" fmla="*/ 2074689 h 2451207"/>
                  <a:gd name="connsiteX41" fmla="*/ 1459966 w 3142770"/>
                  <a:gd name="connsiteY41" fmla="*/ 2143845 h 2451207"/>
                  <a:gd name="connsiteX42" fmla="*/ 1513755 w 3142770"/>
                  <a:gd name="connsiteY42" fmla="*/ 2113109 h 2451207"/>
                  <a:gd name="connsiteX43" fmla="*/ 1621331 w 3142770"/>
                  <a:gd name="connsiteY43" fmla="*/ 2197634 h 2451207"/>
                  <a:gd name="connsiteX44" fmla="*/ 1698172 w 3142770"/>
                  <a:gd name="connsiteY44" fmla="*/ 2197634 h 2451207"/>
                  <a:gd name="connsiteX45" fmla="*/ 1767328 w 3142770"/>
                  <a:gd name="connsiteY45" fmla="*/ 2274474 h 2451207"/>
                  <a:gd name="connsiteX46" fmla="*/ 1767328 w 3142770"/>
                  <a:gd name="connsiteY46" fmla="*/ 2274474 h 2451207"/>
                  <a:gd name="connsiteX47" fmla="*/ 1874904 w 3142770"/>
                  <a:gd name="connsiteY47" fmla="*/ 2428155 h 2451207"/>
                  <a:gd name="connsiteX48" fmla="*/ 2105425 w 3142770"/>
                  <a:gd name="connsiteY48" fmla="*/ 2451207 h 2451207"/>
                  <a:gd name="connsiteX49" fmla="*/ 2113109 w 3142770"/>
                  <a:gd name="connsiteY49" fmla="*/ 2428155 h 2451207"/>
                  <a:gd name="connsiteX50" fmla="*/ 1974797 w 3142770"/>
                  <a:gd name="connsiteY50" fmla="*/ 2405102 h 2451207"/>
                  <a:gd name="connsiteX51" fmla="*/ 1905640 w 3142770"/>
                  <a:gd name="connsiteY51" fmla="*/ 2389734 h 2451207"/>
                  <a:gd name="connsiteX52" fmla="*/ 1874904 w 3142770"/>
                  <a:gd name="connsiteY52" fmla="*/ 2305210 h 2451207"/>
                  <a:gd name="connsiteX53" fmla="*/ 1944061 w 3142770"/>
                  <a:gd name="connsiteY53" fmla="*/ 2274474 h 2451207"/>
                  <a:gd name="connsiteX54" fmla="*/ 1890272 w 3142770"/>
                  <a:gd name="connsiteY54" fmla="*/ 2243738 h 2451207"/>
                  <a:gd name="connsiteX55" fmla="*/ 1836484 w 3142770"/>
                  <a:gd name="connsiteY55" fmla="*/ 2213002 h 2451207"/>
                  <a:gd name="connsiteX56" fmla="*/ 1851852 w 3142770"/>
                  <a:gd name="connsiteY56" fmla="*/ 2159213 h 2451207"/>
                  <a:gd name="connsiteX57" fmla="*/ 1851852 w 3142770"/>
                  <a:gd name="connsiteY57" fmla="*/ 2159213 h 2451207"/>
                  <a:gd name="connsiteX58" fmla="*/ 1713540 w 3142770"/>
                  <a:gd name="connsiteY58" fmla="*/ 2113109 h 2451207"/>
                  <a:gd name="connsiteX59" fmla="*/ 1713540 w 3142770"/>
                  <a:gd name="connsiteY59" fmla="*/ 2059321 h 2451207"/>
                  <a:gd name="connsiteX60" fmla="*/ 1775012 w 3142770"/>
                  <a:gd name="connsiteY60" fmla="*/ 1928692 h 2451207"/>
                  <a:gd name="connsiteX61" fmla="*/ 1705856 w 3142770"/>
                  <a:gd name="connsiteY61" fmla="*/ 1905640 h 2451207"/>
                  <a:gd name="connsiteX62" fmla="*/ 1659751 w 3142770"/>
                  <a:gd name="connsiteY62" fmla="*/ 1982481 h 2451207"/>
                  <a:gd name="connsiteX63" fmla="*/ 1613647 w 3142770"/>
                  <a:gd name="connsiteY63" fmla="*/ 2028585 h 2451207"/>
                  <a:gd name="connsiteX64" fmla="*/ 1613647 w 3142770"/>
                  <a:gd name="connsiteY64" fmla="*/ 2028585 h 2451207"/>
                  <a:gd name="connsiteX65" fmla="*/ 1552175 w 3142770"/>
                  <a:gd name="connsiteY65" fmla="*/ 2028585 h 2451207"/>
                  <a:gd name="connsiteX66" fmla="*/ 1459966 w 3142770"/>
                  <a:gd name="connsiteY66" fmla="*/ 1997849 h 2451207"/>
                  <a:gd name="connsiteX67" fmla="*/ 1436914 w 3142770"/>
                  <a:gd name="connsiteY67" fmla="*/ 1844168 h 2451207"/>
                  <a:gd name="connsiteX68" fmla="*/ 1475335 w 3142770"/>
                  <a:gd name="connsiteY68" fmla="*/ 1736591 h 2451207"/>
                  <a:gd name="connsiteX69" fmla="*/ 1429230 w 3142770"/>
                  <a:gd name="connsiteY69" fmla="*/ 1629015 h 2451207"/>
                  <a:gd name="connsiteX70" fmla="*/ 1513755 w 3142770"/>
                  <a:gd name="connsiteY70" fmla="*/ 1559859 h 2451207"/>
                  <a:gd name="connsiteX71" fmla="*/ 1629015 w 3142770"/>
                  <a:gd name="connsiteY71" fmla="*/ 1629015 h 2451207"/>
                  <a:gd name="connsiteX72" fmla="*/ 1675119 w 3142770"/>
                  <a:gd name="connsiteY72" fmla="*/ 1529123 h 2451207"/>
                  <a:gd name="connsiteX73" fmla="*/ 1751960 w 3142770"/>
                  <a:gd name="connsiteY73" fmla="*/ 1590595 h 2451207"/>
                  <a:gd name="connsiteX74" fmla="*/ 1828800 w 3142770"/>
                  <a:gd name="connsiteY74" fmla="*/ 1521439 h 2451207"/>
                  <a:gd name="connsiteX75" fmla="*/ 1921009 w 3142770"/>
                  <a:gd name="connsiteY75" fmla="*/ 1544491 h 2451207"/>
                  <a:gd name="connsiteX76" fmla="*/ 1982481 w 3142770"/>
                  <a:gd name="connsiteY76" fmla="*/ 1667435 h 2451207"/>
                  <a:gd name="connsiteX77" fmla="*/ 2036269 w 3142770"/>
                  <a:gd name="connsiteY77" fmla="*/ 1736591 h 2451207"/>
                  <a:gd name="connsiteX78" fmla="*/ 2105425 w 3142770"/>
                  <a:gd name="connsiteY78" fmla="*/ 1721223 h 2451207"/>
                  <a:gd name="connsiteX79" fmla="*/ 2028585 w 3142770"/>
                  <a:gd name="connsiteY79" fmla="*/ 1590595 h 2451207"/>
                  <a:gd name="connsiteX80" fmla="*/ 2043953 w 3142770"/>
                  <a:gd name="connsiteY80" fmla="*/ 1498386 h 2451207"/>
                  <a:gd name="connsiteX81" fmla="*/ 2136161 w 3142770"/>
                  <a:gd name="connsiteY81" fmla="*/ 1398494 h 2451207"/>
                  <a:gd name="connsiteX82" fmla="*/ 2282158 w 3142770"/>
                  <a:gd name="connsiteY82" fmla="*/ 1375442 h 2451207"/>
                  <a:gd name="connsiteX83" fmla="*/ 2282158 w 3142770"/>
                  <a:gd name="connsiteY83" fmla="*/ 1260181 h 2451207"/>
                  <a:gd name="connsiteX84" fmla="*/ 2397419 w 3142770"/>
                  <a:gd name="connsiteY84" fmla="*/ 1214077 h 2451207"/>
                  <a:gd name="connsiteX85" fmla="*/ 2458891 w 3142770"/>
                  <a:gd name="connsiteY85" fmla="*/ 1098817 h 2451207"/>
                  <a:gd name="connsiteX86" fmla="*/ 2512679 w 3142770"/>
                  <a:gd name="connsiteY86" fmla="*/ 1021976 h 2451207"/>
                  <a:gd name="connsiteX87" fmla="*/ 2650992 w 3142770"/>
                  <a:gd name="connsiteY87" fmla="*/ 975872 h 2451207"/>
                  <a:gd name="connsiteX88" fmla="*/ 2750884 w 3142770"/>
                  <a:gd name="connsiteY88" fmla="*/ 929768 h 2451207"/>
                  <a:gd name="connsiteX89" fmla="*/ 2804672 w 3142770"/>
                  <a:gd name="connsiteY89" fmla="*/ 968188 h 2451207"/>
                  <a:gd name="connsiteX90" fmla="*/ 2889197 w 3142770"/>
                  <a:gd name="connsiteY90" fmla="*/ 945136 h 2451207"/>
                  <a:gd name="connsiteX91" fmla="*/ 2889197 w 3142770"/>
                  <a:gd name="connsiteY91" fmla="*/ 945136 h 2451207"/>
                  <a:gd name="connsiteX92" fmla="*/ 2758568 w 3142770"/>
                  <a:gd name="connsiteY92" fmla="*/ 868296 h 2451207"/>
                  <a:gd name="connsiteX93" fmla="*/ 2804672 w 3142770"/>
                  <a:gd name="connsiteY93" fmla="*/ 806823 h 2451207"/>
                  <a:gd name="connsiteX94" fmla="*/ 2650992 w 3142770"/>
                  <a:gd name="connsiteY94" fmla="*/ 814507 h 2451207"/>
                  <a:gd name="connsiteX95" fmla="*/ 2773936 w 3142770"/>
                  <a:gd name="connsiteY95" fmla="*/ 745351 h 2451207"/>
                  <a:gd name="connsiteX96" fmla="*/ 2889197 w 3142770"/>
                  <a:gd name="connsiteY96" fmla="*/ 745351 h 2451207"/>
                  <a:gd name="connsiteX97" fmla="*/ 2927617 w 3142770"/>
                  <a:gd name="connsiteY97" fmla="*/ 776087 h 2451207"/>
                  <a:gd name="connsiteX98" fmla="*/ 3019825 w 3142770"/>
                  <a:gd name="connsiteY98" fmla="*/ 691563 h 2451207"/>
                  <a:gd name="connsiteX99" fmla="*/ 3104350 w 3142770"/>
                  <a:gd name="connsiteY99" fmla="*/ 683879 h 2451207"/>
                  <a:gd name="connsiteX100" fmla="*/ 3142770 w 3142770"/>
                  <a:gd name="connsiteY100" fmla="*/ 630091 h 2451207"/>
                  <a:gd name="connsiteX101" fmla="*/ 3065930 w 3142770"/>
                  <a:gd name="connsiteY101" fmla="*/ 568618 h 2451207"/>
                  <a:gd name="connsiteX102" fmla="*/ 2996773 w 3142770"/>
                  <a:gd name="connsiteY102" fmla="*/ 522514 h 2451207"/>
                  <a:gd name="connsiteX103" fmla="*/ 2989089 w 3142770"/>
                  <a:gd name="connsiteY103" fmla="*/ 407254 h 2451207"/>
                  <a:gd name="connsiteX104" fmla="*/ 2989089 w 3142770"/>
                  <a:gd name="connsiteY104" fmla="*/ 407254 h 2451207"/>
                  <a:gd name="connsiteX105" fmla="*/ 2866145 w 3142770"/>
                  <a:gd name="connsiteY105" fmla="*/ 445674 h 2451207"/>
                  <a:gd name="connsiteX106" fmla="*/ 2820040 w 3142770"/>
                  <a:gd name="connsiteY106" fmla="*/ 437990 h 2451207"/>
                  <a:gd name="connsiteX107" fmla="*/ 2781620 w 3142770"/>
                  <a:gd name="connsiteY107" fmla="*/ 391886 h 2451207"/>
                  <a:gd name="connsiteX108" fmla="*/ 2781620 w 3142770"/>
                  <a:gd name="connsiteY108" fmla="*/ 391886 h 2451207"/>
                  <a:gd name="connsiteX109" fmla="*/ 2712464 w 3142770"/>
                  <a:gd name="connsiteY109" fmla="*/ 330413 h 2451207"/>
                  <a:gd name="connsiteX110" fmla="*/ 2635624 w 3142770"/>
                  <a:gd name="connsiteY110" fmla="*/ 330413 h 2451207"/>
                  <a:gd name="connsiteX111" fmla="*/ 2581835 w 3142770"/>
                  <a:gd name="connsiteY111" fmla="*/ 422622 h 2451207"/>
                  <a:gd name="connsiteX112" fmla="*/ 2543415 w 3142770"/>
                  <a:gd name="connsiteY112" fmla="*/ 484094 h 2451207"/>
                  <a:gd name="connsiteX113" fmla="*/ 2543415 w 3142770"/>
                  <a:gd name="connsiteY113" fmla="*/ 484094 h 2451207"/>
                  <a:gd name="connsiteX114" fmla="*/ 2489627 w 3142770"/>
                  <a:gd name="connsiteY114" fmla="*/ 599355 h 2451207"/>
                  <a:gd name="connsiteX115" fmla="*/ 2489627 w 3142770"/>
                  <a:gd name="connsiteY115" fmla="*/ 599355 h 2451207"/>
                  <a:gd name="connsiteX116" fmla="*/ 2451207 w 3142770"/>
                  <a:gd name="connsiteY116" fmla="*/ 729983 h 2451207"/>
                  <a:gd name="connsiteX117" fmla="*/ 2389735 w 3142770"/>
                  <a:gd name="connsiteY117" fmla="*/ 753035 h 2451207"/>
                  <a:gd name="connsiteX118" fmla="*/ 2312894 w 3142770"/>
                  <a:gd name="connsiteY118" fmla="*/ 668511 h 2451207"/>
                  <a:gd name="connsiteX119" fmla="*/ 2328262 w 3142770"/>
                  <a:gd name="connsiteY119" fmla="*/ 607039 h 2451207"/>
                  <a:gd name="connsiteX120" fmla="*/ 2389735 w 3142770"/>
                  <a:gd name="connsiteY120" fmla="*/ 576302 h 2451207"/>
                  <a:gd name="connsiteX121" fmla="*/ 2274474 w 3142770"/>
                  <a:gd name="connsiteY121" fmla="*/ 576302 h 2451207"/>
                  <a:gd name="connsiteX122" fmla="*/ 2251422 w 3142770"/>
                  <a:gd name="connsiteY122" fmla="*/ 530198 h 2451207"/>
                  <a:gd name="connsiteX123" fmla="*/ 2143845 w 3142770"/>
                  <a:gd name="connsiteY123" fmla="*/ 499462 h 2451207"/>
                  <a:gd name="connsiteX124" fmla="*/ 2067005 w 3142770"/>
                  <a:gd name="connsiteY124" fmla="*/ 507146 h 2451207"/>
                  <a:gd name="connsiteX125" fmla="*/ 2067005 w 3142770"/>
                  <a:gd name="connsiteY125" fmla="*/ 437990 h 2451207"/>
                  <a:gd name="connsiteX126" fmla="*/ 2143845 w 3142770"/>
                  <a:gd name="connsiteY126" fmla="*/ 368834 h 2451207"/>
                  <a:gd name="connsiteX127" fmla="*/ 2151530 w 3142770"/>
                  <a:gd name="connsiteY127" fmla="*/ 299677 h 2451207"/>
                  <a:gd name="connsiteX128" fmla="*/ 2259106 w 3142770"/>
                  <a:gd name="connsiteY128" fmla="*/ 299677 h 2451207"/>
                  <a:gd name="connsiteX129" fmla="*/ 2259106 w 3142770"/>
                  <a:gd name="connsiteY129" fmla="*/ 299677 h 2451207"/>
                  <a:gd name="connsiteX130" fmla="*/ 2405103 w 3142770"/>
                  <a:gd name="connsiteY130" fmla="*/ 238205 h 2451207"/>
                  <a:gd name="connsiteX131" fmla="*/ 2474259 w 3142770"/>
                  <a:gd name="connsiteY131" fmla="*/ 122944 h 2451207"/>
                  <a:gd name="connsiteX132" fmla="*/ 2520363 w 3142770"/>
                  <a:gd name="connsiteY132" fmla="*/ 92208 h 2451207"/>
                  <a:gd name="connsiteX133" fmla="*/ 2458891 w 3142770"/>
                  <a:gd name="connsiteY133" fmla="*/ 0 h 2451207"/>
                  <a:gd name="connsiteX134" fmla="*/ 2389735 w 3142770"/>
                  <a:gd name="connsiteY134" fmla="*/ 46104 h 2451207"/>
                  <a:gd name="connsiteX135" fmla="*/ 2335946 w 3142770"/>
                  <a:gd name="connsiteY135" fmla="*/ 107576 h 2451207"/>
                  <a:gd name="connsiteX136" fmla="*/ 2259106 w 3142770"/>
                  <a:gd name="connsiteY136" fmla="*/ 69156 h 2451207"/>
                  <a:gd name="connsiteX137" fmla="*/ 2205318 w 3142770"/>
                  <a:gd name="connsiteY137" fmla="*/ 115260 h 2451207"/>
                  <a:gd name="connsiteX138" fmla="*/ 2059321 w 3142770"/>
                  <a:gd name="connsiteY138" fmla="*/ 107576 h 2451207"/>
                  <a:gd name="connsiteX139" fmla="*/ 2020901 w 3142770"/>
                  <a:gd name="connsiteY139" fmla="*/ 76840 h 2451207"/>
                  <a:gd name="connsiteX140" fmla="*/ 1913324 w 3142770"/>
                  <a:gd name="connsiteY140" fmla="*/ 107576 h 2451207"/>
                  <a:gd name="connsiteX141" fmla="*/ 1821116 w 3142770"/>
                  <a:gd name="connsiteY141" fmla="*/ 107576 h 2451207"/>
                  <a:gd name="connsiteX142" fmla="*/ 1751960 w 3142770"/>
                  <a:gd name="connsiteY142" fmla="*/ 99892 h 2451207"/>
                  <a:gd name="connsiteX143" fmla="*/ 1690487 w 3142770"/>
                  <a:gd name="connsiteY143" fmla="*/ 30736 h 2451207"/>
                  <a:gd name="connsiteX144" fmla="*/ 1621331 w 3142770"/>
                  <a:gd name="connsiteY144" fmla="*/ 76840 h 2451207"/>
                  <a:gd name="connsiteX145" fmla="*/ 1536807 w 3142770"/>
                  <a:gd name="connsiteY145" fmla="*/ 15368 h 2451207"/>
                  <a:gd name="connsiteX146" fmla="*/ 1459966 w 3142770"/>
                  <a:gd name="connsiteY146" fmla="*/ 53788 h 2451207"/>
                  <a:gd name="connsiteX147" fmla="*/ 1383126 w 3142770"/>
                  <a:gd name="connsiteY147" fmla="*/ 46104 h 2451207"/>
                  <a:gd name="connsiteX148" fmla="*/ 1306286 w 3142770"/>
                  <a:gd name="connsiteY148" fmla="*/ 92208 h 2451207"/>
                  <a:gd name="connsiteX149" fmla="*/ 1191025 w 3142770"/>
                  <a:gd name="connsiteY149" fmla="*/ 69156 h 2451207"/>
                  <a:gd name="connsiteX150" fmla="*/ 914400 w 3142770"/>
                  <a:gd name="connsiteY150" fmla="*/ 38420 h 2451207"/>
                  <a:gd name="connsiteX151" fmla="*/ 683879 w 3142770"/>
                  <a:gd name="connsiteY151" fmla="*/ 46104 h 2451207"/>
                  <a:gd name="connsiteX152" fmla="*/ 514830 w 3142770"/>
                  <a:gd name="connsiteY152" fmla="*/ 99892 h 2451207"/>
                  <a:gd name="connsiteX153" fmla="*/ 507146 w 3142770"/>
                  <a:gd name="connsiteY153" fmla="*/ 161365 h 2451207"/>
                  <a:gd name="connsiteX154" fmla="*/ 299677 w 3142770"/>
                  <a:gd name="connsiteY154" fmla="*/ 169049 h 2451207"/>
                  <a:gd name="connsiteX155" fmla="*/ 299677 w 3142770"/>
                  <a:gd name="connsiteY155" fmla="*/ 169049 h 2451207"/>
                  <a:gd name="connsiteX156" fmla="*/ 445674 w 3142770"/>
                  <a:gd name="connsiteY156" fmla="*/ 222837 h 2451207"/>
                  <a:gd name="connsiteX157" fmla="*/ 307361 w 3142770"/>
                  <a:gd name="connsiteY157" fmla="*/ 268941 h 2451207"/>
                  <a:gd name="connsiteX158" fmla="*/ 245889 w 3142770"/>
                  <a:gd name="connsiteY158" fmla="*/ 284309 h 2451207"/>
                  <a:gd name="connsiteX159" fmla="*/ 145997 w 3142770"/>
                  <a:gd name="connsiteY159" fmla="*/ 338097 h 2451207"/>
                  <a:gd name="connsiteX160" fmla="*/ 161365 w 3142770"/>
                  <a:gd name="connsiteY160" fmla="*/ 422622 h 2451207"/>
                  <a:gd name="connsiteX161" fmla="*/ 268941 w 3142770"/>
                  <a:gd name="connsiteY161" fmla="*/ 437990 h 2451207"/>
                  <a:gd name="connsiteX162" fmla="*/ 215153 w 3142770"/>
                  <a:gd name="connsiteY162" fmla="*/ 468726 h 2451207"/>
                  <a:gd name="connsiteX163" fmla="*/ 0 w 3142770"/>
                  <a:gd name="connsiteY163" fmla="*/ 560934 h 2451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3142770" h="2451207">
                    <a:moveTo>
                      <a:pt x="0" y="560934"/>
                    </a:moveTo>
                    <a:lnTo>
                      <a:pt x="176733" y="537882"/>
                    </a:lnTo>
                    <a:lnTo>
                      <a:pt x="268941" y="491778"/>
                    </a:lnTo>
                    <a:lnTo>
                      <a:pt x="361150" y="437990"/>
                    </a:lnTo>
                    <a:lnTo>
                      <a:pt x="484094" y="445674"/>
                    </a:lnTo>
                    <a:lnTo>
                      <a:pt x="545566" y="422622"/>
                    </a:lnTo>
                    <a:lnTo>
                      <a:pt x="599355" y="376518"/>
                    </a:lnTo>
                    <a:lnTo>
                      <a:pt x="599355" y="376518"/>
                    </a:lnTo>
                    <a:lnTo>
                      <a:pt x="683879" y="422622"/>
                    </a:lnTo>
                    <a:lnTo>
                      <a:pt x="783772" y="384202"/>
                    </a:lnTo>
                    <a:lnTo>
                      <a:pt x="860612" y="391886"/>
                    </a:lnTo>
                    <a:lnTo>
                      <a:pt x="914400" y="437990"/>
                    </a:lnTo>
                    <a:lnTo>
                      <a:pt x="899032" y="591670"/>
                    </a:lnTo>
                    <a:lnTo>
                      <a:pt x="899032" y="591670"/>
                    </a:lnTo>
                    <a:lnTo>
                      <a:pt x="922084" y="722299"/>
                    </a:lnTo>
                    <a:lnTo>
                      <a:pt x="968188" y="753035"/>
                    </a:lnTo>
                    <a:lnTo>
                      <a:pt x="906716" y="791455"/>
                    </a:lnTo>
                    <a:lnTo>
                      <a:pt x="906716" y="791455"/>
                    </a:lnTo>
                    <a:lnTo>
                      <a:pt x="1014293" y="845244"/>
                    </a:lnTo>
                    <a:lnTo>
                      <a:pt x="1014293" y="845244"/>
                    </a:lnTo>
                    <a:lnTo>
                      <a:pt x="975872" y="937452"/>
                    </a:lnTo>
                    <a:lnTo>
                      <a:pt x="899032" y="945136"/>
                    </a:lnTo>
                    <a:lnTo>
                      <a:pt x="868296" y="1029660"/>
                    </a:lnTo>
                    <a:lnTo>
                      <a:pt x="806824" y="1037344"/>
                    </a:lnTo>
                    <a:lnTo>
                      <a:pt x="783772" y="1129553"/>
                    </a:lnTo>
                    <a:lnTo>
                      <a:pt x="729983" y="1206393"/>
                    </a:lnTo>
                    <a:lnTo>
                      <a:pt x="776087" y="1275549"/>
                    </a:lnTo>
                    <a:lnTo>
                      <a:pt x="783772" y="1367758"/>
                    </a:lnTo>
                    <a:lnTo>
                      <a:pt x="875980" y="1398494"/>
                    </a:lnTo>
                    <a:lnTo>
                      <a:pt x="883664" y="1575227"/>
                    </a:lnTo>
                    <a:lnTo>
                      <a:pt x="952820" y="1721223"/>
                    </a:lnTo>
                    <a:lnTo>
                      <a:pt x="998924" y="1813432"/>
                    </a:lnTo>
                    <a:lnTo>
                      <a:pt x="975872" y="1675119"/>
                    </a:lnTo>
                    <a:lnTo>
                      <a:pt x="945136" y="1521439"/>
                    </a:lnTo>
                    <a:lnTo>
                      <a:pt x="991240" y="1536807"/>
                    </a:lnTo>
                    <a:cubicBezTo>
                      <a:pt x="1014795" y="1654579"/>
                      <a:pt x="1014293" y="1612886"/>
                      <a:pt x="1014293" y="1659751"/>
                    </a:cubicBezTo>
                    <a:lnTo>
                      <a:pt x="1052713" y="1736591"/>
                    </a:lnTo>
                    <a:lnTo>
                      <a:pt x="1121869" y="1821116"/>
                    </a:lnTo>
                    <a:lnTo>
                      <a:pt x="1160289" y="1921008"/>
                    </a:lnTo>
                    <a:lnTo>
                      <a:pt x="1137237" y="1990165"/>
                    </a:lnTo>
                    <a:lnTo>
                      <a:pt x="1298602" y="2074689"/>
                    </a:lnTo>
                    <a:lnTo>
                      <a:pt x="1459966" y="2143845"/>
                    </a:lnTo>
                    <a:lnTo>
                      <a:pt x="1513755" y="2113109"/>
                    </a:lnTo>
                    <a:lnTo>
                      <a:pt x="1621331" y="2197634"/>
                    </a:lnTo>
                    <a:lnTo>
                      <a:pt x="1698172" y="2197634"/>
                    </a:lnTo>
                    <a:lnTo>
                      <a:pt x="1767328" y="2274474"/>
                    </a:lnTo>
                    <a:lnTo>
                      <a:pt x="1767328" y="2274474"/>
                    </a:lnTo>
                    <a:lnTo>
                      <a:pt x="1874904" y="2428155"/>
                    </a:lnTo>
                    <a:lnTo>
                      <a:pt x="2105425" y="2451207"/>
                    </a:lnTo>
                    <a:lnTo>
                      <a:pt x="2113109" y="2428155"/>
                    </a:lnTo>
                    <a:lnTo>
                      <a:pt x="1974797" y="2405102"/>
                    </a:lnTo>
                    <a:lnTo>
                      <a:pt x="1905640" y="2389734"/>
                    </a:lnTo>
                    <a:lnTo>
                      <a:pt x="1874904" y="2305210"/>
                    </a:lnTo>
                    <a:lnTo>
                      <a:pt x="1944061" y="2274474"/>
                    </a:lnTo>
                    <a:lnTo>
                      <a:pt x="1890272" y="2243738"/>
                    </a:lnTo>
                    <a:lnTo>
                      <a:pt x="1836484" y="2213002"/>
                    </a:lnTo>
                    <a:lnTo>
                      <a:pt x="1851852" y="2159213"/>
                    </a:lnTo>
                    <a:lnTo>
                      <a:pt x="1851852" y="2159213"/>
                    </a:lnTo>
                    <a:lnTo>
                      <a:pt x="1713540" y="2113109"/>
                    </a:lnTo>
                    <a:lnTo>
                      <a:pt x="1713540" y="2059321"/>
                    </a:lnTo>
                    <a:lnTo>
                      <a:pt x="1775012" y="1928692"/>
                    </a:lnTo>
                    <a:lnTo>
                      <a:pt x="1705856" y="1905640"/>
                    </a:lnTo>
                    <a:lnTo>
                      <a:pt x="1659751" y="1982481"/>
                    </a:lnTo>
                    <a:lnTo>
                      <a:pt x="1613647" y="2028585"/>
                    </a:lnTo>
                    <a:lnTo>
                      <a:pt x="1613647" y="2028585"/>
                    </a:lnTo>
                    <a:lnTo>
                      <a:pt x="1552175" y="2028585"/>
                    </a:lnTo>
                    <a:lnTo>
                      <a:pt x="1459966" y="1997849"/>
                    </a:lnTo>
                    <a:lnTo>
                      <a:pt x="1436914" y="1844168"/>
                    </a:lnTo>
                    <a:lnTo>
                      <a:pt x="1475335" y="1736591"/>
                    </a:lnTo>
                    <a:lnTo>
                      <a:pt x="1429230" y="1629015"/>
                    </a:lnTo>
                    <a:lnTo>
                      <a:pt x="1513755" y="1559859"/>
                    </a:lnTo>
                    <a:lnTo>
                      <a:pt x="1629015" y="1629015"/>
                    </a:lnTo>
                    <a:lnTo>
                      <a:pt x="1675119" y="1529123"/>
                    </a:lnTo>
                    <a:lnTo>
                      <a:pt x="1751960" y="1590595"/>
                    </a:lnTo>
                    <a:lnTo>
                      <a:pt x="1828800" y="1521439"/>
                    </a:lnTo>
                    <a:lnTo>
                      <a:pt x="1921009" y="1544491"/>
                    </a:lnTo>
                    <a:lnTo>
                      <a:pt x="1982481" y="1667435"/>
                    </a:lnTo>
                    <a:lnTo>
                      <a:pt x="2036269" y="1736591"/>
                    </a:lnTo>
                    <a:lnTo>
                      <a:pt x="2105425" y="1721223"/>
                    </a:lnTo>
                    <a:lnTo>
                      <a:pt x="2028585" y="1590595"/>
                    </a:lnTo>
                    <a:lnTo>
                      <a:pt x="2043953" y="1498386"/>
                    </a:lnTo>
                    <a:lnTo>
                      <a:pt x="2136161" y="1398494"/>
                    </a:lnTo>
                    <a:lnTo>
                      <a:pt x="2282158" y="1375442"/>
                    </a:lnTo>
                    <a:lnTo>
                      <a:pt x="2282158" y="1260181"/>
                    </a:lnTo>
                    <a:lnTo>
                      <a:pt x="2397419" y="1214077"/>
                    </a:lnTo>
                    <a:lnTo>
                      <a:pt x="2458891" y="1098817"/>
                    </a:lnTo>
                    <a:lnTo>
                      <a:pt x="2512679" y="1021976"/>
                    </a:lnTo>
                    <a:lnTo>
                      <a:pt x="2650992" y="975872"/>
                    </a:lnTo>
                    <a:lnTo>
                      <a:pt x="2750884" y="929768"/>
                    </a:lnTo>
                    <a:lnTo>
                      <a:pt x="2804672" y="968188"/>
                    </a:lnTo>
                    <a:lnTo>
                      <a:pt x="2889197" y="945136"/>
                    </a:lnTo>
                    <a:lnTo>
                      <a:pt x="2889197" y="945136"/>
                    </a:lnTo>
                    <a:lnTo>
                      <a:pt x="2758568" y="868296"/>
                    </a:lnTo>
                    <a:lnTo>
                      <a:pt x="2804672" y="806823"/>
                    </a:lnTo>
                    <a:lnTo>
                      <a:pt x="2650992" y="814507"/>
                    </a:lnTo>
                    <a:lnTo>
                      <a:pt x="2773936" y="745351"/>
                    </a:lnTo>
                    <a:lnTo>
                      <a:pt x="2889197" y="745351"/>
                    </a:lnTo>
                    <a:lnTo>
                      <a:pt x="2927617" y="776087"/>
                    </a:lnTo>
                    <a:lnTo>
                      <a:pt x="3019825" y="691563"/>
                    </a:lnTo>
                    <a:lnTo>
                      <a:pt x="3104350" y="683879"/>
                    </a:lnTo>
                    <a:lnTo>
                      <a:pt x="3142770" y="630091"/>
                    </a:lnTo>
                    <a:lnTo>
                      <a:pt x="3065930" y="568618"/>
                    </a:lnTo>
                    <a:lnTo>
                      <a:pt x="2996773" y="522514"/>
                    </a:lnTo>
                    <a:lnTo>
                      <a:pt x="2989089" y="407254"/>
                    </a:lnTo>
                    <a:lnTo>
                      <a:pt x="2989089" y="407254"/>
                    </a:lnTo>
                    <a:lnTo>
                      <a:pt x="2866145" y="445674"/>
                    </a:lnTo>
                    <a:lnTo>
                      <a:pt x="2820040" y="437990"/>
                    </a:lnTo>
                    <a:lnTo>
                      <a:pt x="2781620" y="391886"/>
                    </a:lnTo>
                    <a:lnTo>
                      <a:pt x="2781620" y="391886"/>
                    </a:lnTo>
                    <a:lnTo>
                      <a:pt x="2712464" y="330413"/>
                    </a:lnTo>
                    <a:lnTo>
                      <a:pt x="2635624" y="330413"/>
                    </a:lnTo>
                    <a:lnTo>
                      <a:pt x="2581835" y="422622"/>
                    </a:lnTo>
                    <a:lnTo>
                      <a:pt x="2543415" y="484094"/>
                    </a:lnTo>
                    <a:lnTo>
                      <a:pt x="2543415" y="484094"/>
                    </a:lnTo>
                    <a:lnTo>
                      <a:pt x="2489627" y="599355"/>
                    </a:lnTo>
                    <a:lnTo>
                      <a:pt x="2489627" y="599355"/>
                    </a:lnTo>
                    <a:lnTo>
                      <a:pt x="2451207" y="729983"/>
                    </a:lnTo>
                    <a:lnTo>
                      <a:pt x="2389735" y="753035"/>
                    </a:lnTo>
                    <a:lnTo>
                      <a:pt x="2312894" y="668511"/>
                    </a:lnTo>
                    <a:lnTo>
                      <a:pt x="2328262" y="607039"/>
                    </a:lnTo>
                    <a:lnTo>
                      <a:pt x="2389735" y="576302"/>
                    </a:lnTo>
                    <a:lnTo>
                      <a:pt x="2274474" y="576302"/>
                    </a:lnTo>
                    <a:lnTo>
                      <a:pt x="2251422" y="530198"/>
                    </a:lnTo>
                    <a:lnTo>
                      <a:pt x="2143845" y="499462"/>
                    </a:lnTo>
                    <a:lnTo>
                      <a:pt x="2067005" y="507146"/>
                    </a:lnTo>
                    <a:lnTo>
                      <a:pt x="2067005" y="437990"/>
                    </a:lnTo>
                    <a:lnTo>
                      <a:pt x="2143845" y="368834"/>
                    </a:lnTo>
                    <a:lnTo>
                      <a:pt x="2151530" y="299677"/>
                    </a:lnTo>
                    <a:lnTo>
                      <a:pt x="2259106" y="299677"/>
                    </a:lnTo>
                    <a:lnTo>
                      <a:pt x="2259106" y="299677"/>
                    </a:lnTo>
                    <a:lnTo>
                      <a:pt x="2405103" y="238205"/>
                    </a:lnTo>
                    <a:lnTo>
                      <a:pt x="2474259" y="122944"/>
                    </a:lnTo>
                    <a:lnTo>
                      <a:pt x="2520363" y="92208"/>
                    </a:lnTo>
                    <a:lnTo>
                      <a:pt x="2458891" y="0"/>
                    </a:lnTo>
                    <a:lnTo>
                      <a:pt x="2389735" y="46104"/>
                    </a:lnTo>
                    <a:lnTo>
                      <a:pt x="2335946" y="107576"/>
                    </a:lnTo>
                    <a:lnTo>
                      <a:pt x="2259106" y="69156"/>
                    </a:lnTo>
                    <a:lnTo>
                      <a:pt x="2205318" y="115260"/>
                    </a:lnTo>
                    <a:lnTo>
                      <a:pt x="2059321" y="107576"/>
                    </a:lnTo>
                    <a:lnTo>
                      <a:pt x="2020901" y="76840"/>
                    </a:lnTo>
                    <a:lnTo>
                      <a:pt x="1913324" y="107576"/>
                    </a:lnTo>
                    <a:lnTo>
                      <a:pt x="1821116" y="107576"/>
                    </a:lnTo>
                    <a:lnTo>
                      <a:pt x="1751960" y="99892"/>
                    </a:lnTo>
                    <a:lnTo>
                      <a:pt x="1690487" y="30736"/>
                    </a:lnTo>
                    <a:lnTo>
                      <a:pt x="1621331" y="76840"/>
                    </a:lnTo>
                    <a:lnTo>
                      <a:pt x="1536807" y="15368"/>
                    </a:lnTo>
                    <a:lnTo>
                      <a:pt x="1459966" y="53788"/>
                    </a:lnTo>
                    <a:lnTo>
                      <a:pt x="1383126" y="46104"/>
                    </a:lnTo>
                    <a:lnTo>
                      <a:pt x="1306286" y="92208"/>
                    </a:lnTo>
                    <a:lnTo>
                      <a:pt x="1191025" y="69156"/>
                    </a:lnTo>
                    <a:lnTo>
                      <a:pt x="914400" y="38420"/>
                    </a:lnTo>
                    <a:lnTo>
                      <a:pt x="683879" y="46104"/>
                    </a:lnTo>
                    <a:lnTo>
                      <a:pt x="514830" y="99892"/>
                    </a:lnTo>
                    <a:lnTo>
                      <a:pt x="507146" y="161365"/>
                    </a:lnTo>
                    <a:lnTo>
                      <a:pt x="299677" y="169049"/>
                    </a:lnTo>
                    <a:lnTo>
                      <a:pt x="299677" y="169049"/>
                    </a:lnTo>
                    <a:lnTo>
                      <a:pt x="445674" y="222837"/>
                    </a:lnTo>
                    <a:lnTo>
                      <a:pt x="307361" y="268941"/>
                    </a:lnTo>
                    <a:lnTo>
                      <a:pt x="245889" y="284309"/>
                    </a:lnTo>
                    <a:lnTo>
                      <a:pt x="145997" y="338097"/>
                    </a:lnTo>
                    <a:lnTo>
                      <a:pt x="161365" y="422622"/>
                    </a:lnTo>
                    <a:lnTo>
                      <a:pt x="268941" y="437990"/>
                    </a:lnTo>
                    <a:lnTo>
                      <a:pt x="215153" y="468726"/>
                    </a:lnTo>
                    <a:lnTo>
                      <a:pt x="0" y="560934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/>
              <p:nvPr/>
            </p:nvSpPr>
            <p:spPr>
              <a:xfrm>
                <a:off x="2597203" y="1744276"/>
                <a:ext cx="583987" cy="361149"/>
              </a:xfrm>
              <a:custGeom>
                <a:avLst/>
                <a:gdLst>
                  <a:gd name="connsiteX0" fmla="*/ 15368 w 583987"/>
                  <a:gd name="connsiteY0" fmla="*/ 230521 h 361149"/>
                  <a:gd name="connsiteX1" fmla="*/ 145997 w 583987"/>
                  <a:gd name="connsiteY1" fmla="*/ 169048 h 361149"/>
                  <a:gd name="connsiteX2" fmla="*/ 99893 w 583987"/>
                  <a:gd name="connsiteY2" fmla="*/ 92208 h 361149"/>
                  <a:gd name="connsiteX3" fmla="*/ 238205 w 583987"/>
                  <a:gd name="connsiteY3" fmla="*/ 76840 h 361149"/>
                  <a:gd name="connsiteX4" fmla="*/ 315046 w 583987"/>
                  <a:gd name="connsiteY4" fmla="*/ 138312 h 361149"/>
                  <a:gd name="connsiteX5" fmla="*/ 253573 w 583987"/>
                  <a:gd name="connsiteY5" fmla="*/ 222837 h 361149"/>
                  <a:gd name="connsiteX6" fmla="*/ 130629 w 583987"/>
                  <a:gd name="connsiteY6" fmla="*/ 261257 h 361149"/>
                  <a:gd name="connsiteX7" fmla="*/ 253573 w 583987"/>
                  <a:gd name="connsiteY7" fmla="*/ 284309 h 361149"/>
                  <a:gd name="connsiteX8" fmla="*/ 330414 w 583987"/>
                  <a:gd name="connsiteY8" fmla="*/ 361149 h 361149"/>
                  <a:gd name="connsiteX9" fmla="*/ 384202 w 583987"/>
                  <a:gd name="connsiteY9" fmla="*/ 330413 h 361149"/>
                  <a:gd name="connsiteX10" fmla="*/ 384202 w 583987"/>
                  <a:gd name="connsiteY10" fmla="*/ 330413 h 361149"/>
                  <a:gd name="connsiteX11" fmla="*/ 484094 w 583987"/>
                  <a:gd name="connsiteY11" fmla="*/ 276625 h 361149"/>
                  <a:gd name="connsiteX12" fmla="*/ 583987 w 583987"/>
                  <a:gd name="connsiteY12" fmla="*/ 207469 h 361149"/>
                  <a:gd name="connsiteX13" fmla="*/ 453358 w 583987"/>
                  <a:gd name="connsiteY13" fmla="*/ 169048 h 361149"/>
                  <a:gd name="connsiteX14" fmla="*/ 499463 w 583987"/>
                  <a:gd name="connsiteY14" fmla="*/ 107576 h 361149"/>
                  <a:gd name="connsiteX15" fmla="*/ 430306 w 583987"/>
                  <a:gd name="connsiteY15" fmla="*/ 38420 h 361149"/>
                  <a:gd name="connsiteX16" fmla="*/ 361150 w 583987"/>
                  <a:gd name="connsiteY16" fmla="*/ 30736 h 361149"/>
                  <a:gd name="connsiteX17" fmla="*/ 361150 w 583987"/>
                  <a:gd name="connsiteY17" fmla="*/ 30736 h 361149"/>
                  <a:gd name="connsiteX18" fmla="*/ 253573 w 583987"/>
                  <a:gd name="connsiteY18" fmla="*/ 15368 h 361149"/>
                  <a:gd name="connsiteX19" fmla="*/ 253573 w 583987"/>
                  <a:gd name="connsiteY19" fmla="*/ 15368 h 361149"/>
                  <a:gd name="connsiteX20" fmla="*/ 153681 w 583987"/>
                  <a:gd name="connsiteY20" fmla="*/ 30736 h 361149"/>
                  <a:gd name="connsiteX21" fmla="*/ 53789 w 583987"/>
                  <a:gd name="connsiteY21" fmla="*/ 0 h 361149"/>
                  <a:gd name="connsiteX22" fmla="*/ 0 w 583987"/>
                  <a:gd name="connsiteY22" fmla="*/ 53788 h 361149"/>
                  <a:gd name="connsiteX23" fmla="*/ 38421 w 583987"/>
                  <a:gd name="connsiteY23" fmla="*/ 153680 h 361149"/>
                  <a:gd name="connsiteX24" fmla="*/ 15368 w 583987"/>
                  <a:gd name="connsiteY24" fmla="*/ 230521 h 36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83987" h="361149">
                    <a:moveTo>
                      <a:pt x="15368" y="230521"/>
                    </a:moveTo>
                    <a:lnTo>
                      <a:pt x="145997" y="169048"/>
                    </a:lnTo>
                    <a:lnTo>
                      <a:pt x="99893" y="92208"/>
                    </a:lnTo>
                    <a:lnTo>
                      <a:pt x="238205" y="76840"/>
                    </a:lnTo>
                    <a:lnTo>
                      <a:pt x="315046" y="138312"/>
                    </a:lnTo>
                    <a:lnTo>
                      <a:pt x="253573" y="222837"/>
                    </a:lnTo>
                    <a:lnTo>
                      <a:pt x="130629" y="261257"/>
                    </a:lnTo>
                    <a:lnTo>
                      <a:pt x="253573" y="284309"/>
                    </a:lnTo>
                    <a:lnTo>
                      <a:pt x="330414" y="361149"/>
                    </a:lnTo>
                    <a:lnTo>
                      <a:pt x="384202" y="330413"/>
                    </a:lnTo>
                    <a:lnTo>
                      <a:pt x="384202" y="330413"/>
                    </a:lnTo>
                    <a:lnTo>
                      <a:pt x="484094" y="276625"/>
                    </a:lnTo>
                    <a:lnTo>
                      <a:pt x="583987" y="207469"/>
                    </a:lnTo>
                    <a:lnTo>
                      <a:pt x="453358" y="169048"/>
                    </a:lnTo>
                    <a:lnTo>
                      <a:pt x="499463" y="107576"/>
                    </a:lnTo>
                    <a:lnTo>
                      <a:pt x="430306" y="38420"/>
                    </a:lnTo>
                    <a:lnTo>
                      <a:pt x="361150" y="30736"/>
                    </a:lnTo>
                    <a:lnTo>
                      <a:pt x="361150" y="30736"/>
                    </a:lnTo>
                    <a:lnTo>
                      <a:pt x="253573" y="15368"/>
                    </a:lnTo>
                    <a:lnTo>
                      <a:pt x="253573" y="15368"/>
                    </a:lnTo>
                    <a:lnTo>
                      <a:pt x="153681" y="30736"/>
                    </a:lnTo>
                    <a:lnTo>
                      <a:pt x="53789" y="0"/>
                    </a:lnTo>
                    <a:lnTo>
                      <a:pt x="0" y="53788"/>
                    </a:lnTo>
                    <a:lnTo>
                      <a:pt x="38421" y="153680"/>
                    </a:lnTo>
                    <a:lnTo>
                      <a:pt x="15368" y="23052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18"/>
              <p:cNvSpPr/>
              <p:nvPr/>
            </p:nvSpPr>
            <p:spPr>
              <a:xfrm>
                <a:off x="1775012" y="1621331"/>
                <a:ext cx="537882" cy="222837"/>
              </a:xfrm>
              <a:custGeom>
                <a:avLst/>
                <a:gdLst>
                  <a:gd name="connsiteX0" fmla="*/ 115260 w 537882"/>
                  <a:gd name="connsiteY0" fmla="*/ 222837 h 222837"/>
                  <a:gd name="connsiteX1" fmla="*/ 391885 w 537882"/>
                  <a:gd name="connsiteY1" fmla="*/ 222837 h 222837"/>
                  <a:gd name="connsiteX2" fmla="*/ 453358 w 537882"/>
                  <a:gd name="connsiteY2" fmla="*/ 207469 h 222837"/>
                  <a:gd name="connsiteX3" fmla="*/ 414938 w 537882"/>
                  <a:gd name="connsiteY3" fmla="*/ 84524 h 222837"/>
                  <a:gd name="connsiteX4" fmla="*/ 537882 w 537882"/>
                  <a:gd name="connsiteY4" fmla="*/ 38420 h 222837"/>
                  <a:gd name="connsiteX5" fmla="*/ 453358 w 537882"/>
                  <a:gd name="connsiteY5" fmla="*/ 0 h 222837"/>
                  <a:gd name="connsiteX6" fmla="*/ 322729 w 537882"/>
                  <a:gd name="connsiteY6" fmla="*/ 7684 h 222837"/>
                  <a:gd name="connsiteX7" fmla="*/ 284309 w 537882"/>
                  <a:gd name="connsiteY7" fmla="*/ 76840 h 222837"/>
                  <a:gd name="connsiteX8" fmla="*/ 122944 w 537882"/>
                  <a:gd name="connsiteY8" fmla="*/ 69156 h 222837"/>
                  <a:gd name="connsiteX9" fmla="*/ 7684 w 537882"/>
                  <a:gd name="connsiteY9" fmla="*/ 76840 h 222837"/>
                  <a:gd name="connsiteX10" fmla="*/ 0 w 537882"/>
                  <a:gd name="connsiteY10" fmla="*/ 161365 h 222837"/>
                  <a:gd name="connsiteX11" fmla="*/ 115260 w 537882"/>
                  <a:gd name="connsiteY11" fmla="*/ 169049 h 222837"/>
                  <a:gd name="connsiteX12" fmla="*/ 115260 w 537882"/>
                  <a:gd name="connsiteY12" fmla="*/ 222837 h 222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37882" h="222837">
                    <a:moveTo>
                      <a:pt x="115260" y="222837"/>
                    </a:moveTo>
                    <a:lnTo>
                      <a:pt x="391885" y="222837"/>
                    </a:lnTo>
                    <a:lnTo>
                      <a:pt x="453358" y="207469"/>
                    </a:lnTo>
                    <a:lnTo>
                      <a:pt x="414938" y="84524"/>
                    </a:lnTo>
                    <a:lnTo>
                      <a:pt x="537882" y="38420"/>
                    </a:lnTo>
                    <a:lnTo>
                      <a:pt x="453358" y="0"/>
                    </a:lnTo>
                    <a:lnTo>
                      <a:pt x="322729" y="7684"/>
                    </a:lnTo>
                    <a:lnTo>
                      <a:pt x="284309" y="76840"/>
                    </a:lnTo>
                    <a:lnTo>
                      <a:pt x="122944" y="69156"/>
                    </a:lnTo>
                    <a:lnTo>
                      <a:pt x="7684" y="76840"/>
                    </a:lnTo>
                    <a:lnTo>
                      <a:pt x="0" y="161365"/>
                    </a:lnTo>
                    <a:lnTo>
                      <a:pt x="115260" y="169049"/>
                    </a:lnTo>
                    <a:lnTo>
                      <a:pt x="115260" y="22283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 19"/>
              <p:cNvSpPr/>
              <p:nvPr/>
            </p:nvSpPr>
            <p:spPr>
              <a:xfrm>
                <a:off x="2489627" y="1436914"/>
                <a:ext cx="1129553" cy="307362"/>
              </a:xfrm>
              <a:custGeom>
                <a:avLst/>
                <a:gdLst>
                  <a:gd name="connsiteX0" fmla="*/ 176733 w 1129553"/>
                  <a:gd name="connsiteY0" fmla="*/ 261257 h 307362"/>
                  <a:gd name="connsiteX1" fmla="*/ 322729 w 1129553"/>
                  <a:gd name="connsiteY1" fmla="*/ 245889 h 307362"/>
                  <a:gd name="connsiteX2" fmla="*/ 361149 w 1129553"/>
                  <a:gd name="connsiteY2" fmla="*/ 169049 h 307362"/>
                  <a:gd name="connsiteX3" fmla="*/ 522514 w 1129553"/>
                  <a:gd name="connsiteY3" fmla="*/ 169049 h 307362"/>
                  <a:gd name="connsiteX4" fmla="*/ 607039 w 1129553"/>
                  <a:gd name="connsiteY4" fmla="*/ 99893 h 307362"/>
                  <a:gd name="connsiteX5" fmla="*/ 729983 w 1129553"/>
                  <a:gd name="connsiteY5" fmla="*/ 99893 h 307362"/>
                  <a:gd name="connsiteX6" fmla="*/ 937452 w 1129553"/>
                  <a:gd name="connsiteY6" fmla="*/ 84525 h 307362"/>
                  <a:gd name="connsiteX7" fmla="*/ 1129553 w 1129553"/>
                  <a:gd name="connsiteY7" fmla="*/ 46104 h 307362"/>
                  <a:gd name="connsiteX8" fmla="*/ 968188 w 1129553"/>
                  <a:gd name="connsiteY8" fmla="*/ 30736 h 307362"/>
                  <a:gd name="connsiteX9" fmla="*/ 883664 w 1129553"/>
                  <a:gd name="connsiteY9" fmla="*/ 30736 h 307362"/>
                  <a:gd name="connsiteX10" fmla="*/ 522514 w 1129553"/>
                  <a:gd name="connsiteY10" fmla="*/ 30736 h 307362"/>
                  <a:gd name="connsiteX11" fmla="*/ 445674 w 1129553"/>
                  <a:gd name="connsiteY11" fmla="*/ 0 h 307362"/>
                  <a:gd name="connsiteX12" fmla="*/ 345781 w 1129553"/>
                  <a:gd name="connsiteY12" fmla="*/ 84525 h 307362"/>
                  <a:gd name="connsiteX13" fmla="*/ 261257 w 1129553"/>
                  <a:gd name="connsiteY13" fmla="*/ 76841 h 307362"/>
                  <a:gd name="connsiteX14" fmla="*/ 161365 w 1129553"/>
                  <a:gd name="connsiteY14" fmla="*/ 99893 h 307362"/>
                  <a:gd name="connsiteX15" fmla="*/ 238205 w 1129553"/>
                  <a:gd name="connsiteY15" fmla="*/ 145997 h 307362"/>
                  <a:gd name="connsiteX16" fmla="*/ 222837 w 1129553"/>
                  <a:gd name="connsiteY16" fmla="*/ 215153 h 307362"/>
                  <a:gd name="connsiteX17" fmla="*/ 0 w 1129553"/>
                  <a:gd name="connsiteY17" fmla="*/ 215153 h 307362"/>
                  <a:gd name="connsiteX18" fmla="*/ 69156 w 1129553"/>
                  <a:gd name="connsiteY18" fmla="*/ 307362 h 307362"/>
                  <a:gd name="connsiteX19" fmla="*/ 176733 w 1129553"/>
                  <a:gd name="connsiteY19" fmla="*/ 261257 h 307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29553" h="307362">
                    <a:moveTo>
                      <a:pt x="176733" y="261257"/>
                    </a:moveTo>
                    <a:lnTo>
                      <a:pt x="322729" y="245889"/>
                    </a:lnTo>
                    <a:lnTo>
                      <a:pt x="361149" y="169049"/>
                    </a:lnTo>
                    <a:lnTo>
                      <a:pt x="522514" y="169049"/>
                    </a:lnTo>
                    <a:lnTo>
                      <a:pt x="607039" y="99893"/>
                    </a:lnTo>
                    <a:lnTo>
                      <a:pt x="729983" y="99893"/>
                    </a:lnTo>
                    <a:lnTo>
                      <a:pt x="937452" y="84525"/>
                    </a:lnTo>
                    <a:lnTo>
                      <a:pt x="1129553" y="46104"/>
                    </a:lnTo>
                    <a:lnTo>
                      <a:pt x="968188" y="30736"/>
                    </a:lnTo>
                    <a:lnTo>
                      <a:pt x="883664" y="30736"/>
                    </a:lnTo>
                    <a:lnTo>
                      <a:pt x="522514" y="30736"/>
                    </a:lnTo>
                    <a:lnTo>
                      <a:pt x="445674" y="0"/>
                    </a:lnTo>
                    <a:lnTo>
                      <a:pt x="345781" y="84525"/>
                    </a:lnTo>
                    <a:lnTo>
                      <a:pt x="261257" y="76841"/>
                    </a:lnTo>
                    <a:lnTo>
                      <a:pt x="161365" y="99893"/>
                    </a:lnTo>
                    <a:lnTo>
                      <a:pt x="238205" y="145997"/>
                    </a:lnTo>
                    <a:lnTo>
                      <a:pt x="222837" y="215153"/>
                    </a:lnTo>
                    <a:lnTo>
                      <a:pt x="0" y="215153"/>
                    </a:lnTo>
                    <a:lnTo>
                      <a:pt x="69156" y="307362"/>
                    </a:lnTo>
                    <a:lnTo>
                      <a:pt x="176733" y="26125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 20"/>
              <p:cNvSpPr/>
              <p:nvPr/>
            </p:nvSpPr>
            <p:spPr>
              <a:xfrm>
                <a:off x="3227294" y="1406178"/>
                <a:ext cx="1390810" cy="806824"/>
              </a:xfrm>
              <a:custGeom>
                <a:avLst/>
                <a:gdLst>
                  <a:gd name="connsiteX0" fmla="*/ 38420 w 1390810"/>
                  <a:gd name="connsiteY0" fmla="*/ 230521 h 806824"/>
                  <a:gd name="connsiteX1" fmla="*/ 199785 w 1390810"/>
                  <a:gd name="connsiteY1" fmla="*/ 276625 h 806824"/>
                  <a:gd name="connsiteX2" fmla="*/ 253573 w 1390810"/>
                  <a:gd name="connsiteY2" fmla="*/ 361150 h 806824"/>
                  <a:gd name="connsiteX3" fmla="*/ 207469 w 1390810"/>
                  <a:gd name="connsiteY3" fmla="*/ 422622 h 806824"/>
                  <a:gd name="connsiteX4" fmla="*/ 261257 w 1390810"/>
                  <a:gd name="connsiteY4" fmla="*/ 453358 h 806824"/>
                  <a:gd name="connsiteX5" fmla="*/ 230521 w 1390810"/>
                  <a:gd name="connsiteY5" fmla="*/ 530198 h 806824"/>
                  <a:gd name="connsiteX6" fmla="*/ 138313 w 1390810"/>
                  <a:gd name="connsiteY6" fmla="*/ 591671 h 806824"/>
                  <a:gd name="connsiteX7" fmla="*/ 215153 w 1390810"/>
                  <a:gd name="connsiteY7" fmla="*/ 737667 h 806824"/>
                  <a:gd name="connsiteX8" fmla="*/ 307361 w 1390810"/>
                  <a:gd name="connsiteY8" fmla="*/ 737667 h 806824"/>
                  <a:gd name="connsiteX9" fmla="*/ 353466 w 1390810"/>
                  <a:gd name="connsiteY9" fmla="*/ 806824 h 806824"/>
                  <a:gd name="connsiteX10" fmla="*/ 484094 w 1390810"/>
                  <a:gd name="connsiteY10" fmla="*/ 683879 h 806824"/>
                  <a:gd name="connsiteX11" fmla="*/ 560935 w 1390810"/>
                  <a:gd name="connsiteY11" fmla="*/ 591671 h 806824"/>
                  <a:gd name="connsiteX12" fmla="*/ 729983 w 1390810"/>
                  <a:gd name="connsiteY12" fmla="*/ 553251 h 806824"/>
                  <a:gd name="connsiteX13" fmla="*/ 799140 w 1390810"/>
                  <a:gd name="connsiteY13" fmla="*/ 461042 h 806824"/>
                  <a:gd name="connsiteX14" fmla="*/ 960504 w 1390810"/>
                  <a:gd name="connsiteY14" fmla="*/ 461042 h 806824"/>
                  <a:gd name="connsiteX15" fmla="*/ 1052713 w 1390810"/>
                  <a:gd name="connsiteY15" fmla="*/ 353466 h 806824"/>
                  <a:gd name="connsiteX16" fmla="*/ 1098817 w 1390810"/>
                  <a:gd name="connsiteY16" fmla="*/ 284309 h 806824"/>
                  <a:gd name="connsiteX17" fmla="*/ 1214077 w 1390810"/>
                  <a:gd name="connsiteY17" fmla="*/ 199785 h 806824"/>
                  <a:gd name="connsiteX18" fmla="*/ 1214077 w 1390810"/>
                  <a:gd name="connsiteY18" fmla="*/ 199785 h 806824"/>
                  <a:gd name="connsiteX19" fmla="*/ 1390810 w 1390810"/>
                  <a:gd name="connsiteY19" fmla="*/ 76840 h 806824"/>
                  <a:gd name="connsiteX20" fmla="*/ 1244814 w 1390810"/>
                  <a:gd name="connsiteY20" fmla="*/ 76840 h 806824"/>
                  <a:gd name="connsiteX21" fmla="*/ 1091133 w 1390810"/>
                  <a:gd name="connsiteY21" fmla="*/ 107577 h 806824"/>
                  <a:gd name="connsiteX22" fmla="*/ 1075765 w 1390810"/>
                  <a:gd name="connsiteY22" fmla="*/ 30736 h 806824"/>
                  <a:gd name="connsiteX23" fmla="*/ 945136 w 1390810"/>
                  <a:gd name="connsiteY23" fmla="*/ 53788 h 806824"/>
                  <a:gd name="connsiteX24" fmla="*/ 914400 w 1390810"/>
                  <a:gd name="connsiteY24" fmla="*/ 0 h 806824"/>
                  <a:gd name="connsiteX25" fmla="*/ 737667 w 1390810"/>
                  <a:gd name="connsiteY25" fmla="*/ 30736 h 806824"/>
                  <a:gd name="connsiteX26" fmla="*/ 614723 w 1390810"/>
                  <a:gd name="connsiteY26" fmla="*/ 30736 h 806824"/>
                  <a:gd name="connsiteX27" fmla="*/ 384202 w 1390810"/>
                  <a:gd name="connsiteY27" fmla="*/ 92209 h 806824"/>
                  <a:gd name="connsiteX28" fmla="*/ 230521 w 1390810"/>
                  <a:gd name="connsiteY28" fmla="*/ 107577 h 806824"/>
                  <a:gd name="connsiteX29" fmla="*/ 115261 w 1390810"/>
                  <a:gd name="connsiteY29" fmla="*/ 192101 h 806824"/>
                  <a:gd name="connsiteX30" fmla="*/ 0 w 1390810"/>
                  <a:gd name="connsiteY30" fmla="*/ 176733 h 806824"/>
                  <a:gd name="connsiteX31" fmla="*/ 38420 w 1390810"/>
                  <a:gd name="connsiteY31" fmla="*/ 230521 h 80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90810" h="806824">
                    <a:moveTo>
                      <a:pt x="38420" y="230521"/>
                    </a:moveTo>
                    <a:lnTo>
                      <a:pt x="199785" y="276625"/>
                    </a:lnTo>
                    <a:lnTo>
                      <a:pt x="253573" y="361150"/>
                    </a:lnTo>
                    <a:lnTo>
                      <a:pt x="207469" y="422622"/>
                    </a:lnTo>
                    <a:lnTo>
                      <a:pt x="261257" y="453358"/>
                    </a:lnTo>
                    <a:lnTo>
                      <a:pt x="230521" y="530198"/>
                    </a:lnTo>
                    <a:lnTo>
                      <a:pt x="138313" y="591671"/>
                    </a:lnTo>
                    <a:lnTo>
                      <a:pt x="215153" y="737667"/>
                    </a:lnTo>
                    <a:lnTo>
                      <a:pt x="307361" y="737667"/>
                    </a:lnTo>
                    <a:lnTo>
                      <a:pt x="353466" y="806824"/>
                    </a:lnTo>
                    <a:lnTo>
                      <a:pt x="484094" y="683879"/>
                    </a:lnTo>
                    <a:lnTo>
                      <a:pt x="560935" y="591671"/>
                    </a:lnTo>
                    <a:lnTo>
                      <a:pt x="729983" y="553251"/>
                    </a:lnTo>
                    <a:lnTo>
                      <a:pt x="799140" y="461042"/>
                    </a:lnTo>
                    <a:lnTo>
                      <a:pt x="960504" y="461042"/>
                    </a:lnTo>
                    <a:lnTo>
                      <a:pt x="1052713" y="353466"/>
                    </a:lnTo>
                    <a:lnTo>
                      <a:pt x="1098817" y="284309"/>
                    </a:lnTo>
                    <a:lnTo>
                      <a:pt x="1214077" y="199785"/>
                    </a:lnTo>
                    <a:lnTo>
                      <a:pt x="1214077" y="199785"/>
                    </a:lnTo>
                    <a:lnTo>
                      <a:pt x="1390810" y="76840"/>
                    </a:lnTo>
                    <a:lnTo>
                      <a:pt x="1244814" y="76840"/>
                    </a:lnTo>
                    <a:lnTo>
                      <a:pt x="1091133" y="107577"/>
                    </a:lnTo>
                    <a:lnTo>
                      <a:pt x="1075765" y="30736"/>
                    </a:lnTo>
                    <a:lnTo>
                      <a:pt x="945136" y="53788"/>
                    </a:lnTo>
                    <a:lnTo>
                      <a:pt x="914400" y="0"/>
                    </a:lnTo>
                    <a:lnTo>
                      <a:pt x="737667" y="30736"/>
                    </a:lnTo>
                    <a:lnTo>
                      <a:pt x="614723" y="30736"/>
                    </a:lnTo>
                    <a:lnTo>
                      <a:pt x="384202" y="92209"/>
                    </a:lnTo>
                    <a:lnTo>
                      <a:pt x="230521" y="107577"/>
                    </a:lnTo>
                    <a:lnTo>
                      <a:pt x="115261" y="192101"/>
                    </a:lnTo>
                    <a:lnTo>
                      <a:pt x="0" y="176733"/>
                    </a:lnTo>
                    <a:lnTo>
                      <a:pt x="38420" y="230521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 21"/>
              <p:cNvSpPr/>
              <p:nvPr/>
            </p:nvSpPr>
            <p:spPr>
              <a:xfrm>
                <a:off x="3012141" y="2543415"/>
                <a:ext cx="176733" cy="145997"/>
              </a:xfrm>
              <a:custGeom>
                <a:avLst/>
                <a:gdLst>
                  <a:gd name="connsiteX0" fmla="*/ 107577 w 176733"/>
                  <a:gd name="connsiteY0" fmla="*/ 0 h 145997"/>
                  <a:gd name="connsiteX1" fmla="*/ 0 w 176733"/>
                  <a:gd name="connsiteY1" fmla="*/ 84524 h 145997"/>
                  <a:gd name="connsiteX2" fmla="*/ 38420 w 176733"/>
                  <a:gd name="connsiteY2" fmla="*/ 122945 h 145997"/>
                  <a:gd name="connsiteX3" fmla="*/ 107577 w 176733"/>
                  <a:gd name="connsiteY3" fmla="*/ 145997 h 145997"/>
                  <a:gd name="connsiteX4" fmla="*/ 176733 w 176733"/>
                  <a:gd name="connsiteY4" fmla="*/ 99893 h 145997"/>
                  <a:gd name="connsiteX5" fmla="*/ 107577 w 176733"/>
                  <a:gd name="connsiteY5" fmla="*/ 0 h 145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733" h="145997">
                    <a:moveTo>
                      <a:pt x="107577" y="0"/>
                    </a:moveTo>
                    <a:lnTo>
                      <a:pt x="0" y="84524"/>
                    </a:lnTo>
                    <a:lnTo>
                      <a:pt x="38420" y="122945"/>
                    </a:lnTo>
                    <a:lnTo>
                      <a:pt x="107577" y="145997"/>
                    </a:lnTo>
                    <a:lnTo>
                      <a:pt x="176733" y="99893"/>
                    </a:lnTo>
                    <a:lnTo>
                      <a:pt x="10757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2"/>
              <p:cNvSpPr/>
              <p:nvPr/>
            </p:nvSpPr>
            <p:spPr>
              <a:xfrm>
                <a:off x="1921008" y="3634548"/>
                <a:ext cx="537883" cy="199785"/>
              </a:xfrm>
              <a:custGeom>
                <a:avLst/>
                <a:gdLst>
                  <a:gd name="connsiteX0" fmla="*/ 0 w 537883"/>
                  <a:gd name="connsiteY0" fmla="*/ 69156 h 199785"/>
                  <a:gd name="connsiteX1" fmla="*/ 184417 w 537883"/>
                  <a:gd name="connsiteY1" fmla="*/ 69156 h 199785"/>
                  <a:gd name="connsiteX2" fmla="*/ 261258 w 537883"/>
                  <a:gd name="connsiteY2" fmla="*/ 192101 h 199785"/>
                  <a:gd name="connsiteX3" fmla="*/ 376518 w 537883"/>
                  <a:gd name="connsiteY3" fmla="*/ 161365 h 199785"/>
                  <a:gd name="connsiteX4" fmla="*/ 445674 w 537883"/>
                  <a:gd name="connsiteY4" fmla="*/ 199785 h 199785"/>
                  <a:gd name="connsiteX5" fmla="*/ 537883 w 537883"/>
                  <a:gd name="connsiteY5" fmla="*/ 176733 h 199785"/>
                  <a:gd name="connsiteX6" fmla="*/ 453358 w 537883"/>
                  <a:gd name="connsiteY6" fmla="*/ 107576 h 199785"/>
                  <a:gd name="connsiteX7" fmla="*/ 291994 w 537883"/>
                  <a:gd name="connsiteY7" fmla="*/ 107576 h 199785"/>
                  <a:gd name="connsiteX8" fmla="*/ 207469 w 537883"/>
                  <a:gd name="connsiteY8" fmla="*/ 7684 h 199785"/>
                  <a:gd name="connsiteX9" fmla="*/ 122945 w 537883"/>
                  <a:gd name="connsiteY9" fmla="*/ 0 h 199785"/>
                  <a:gd name="connsiteX10" fmla="*/ 0 w 537883"/>
                  <a:gd name="connsiteY10" fmla="*/ 69156 h 199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7883" h="199785">
                    <a:moveTo>
                      <a:pt x="0" y="69156"/>
                    </a:moveTo>
                    <a:lnTo>
                      <a:pt x="184417" y="69156"/>
                    </a:lnTo>
                    <a:lnTo>
                      <a:pt x="261258" y="192101"/>
                    </a:lnTo>
                    <a:lnTo>
                      <a:pt x="376518" y="161365"/>
                    </a:lnTo>
                    <a:lnTo>
                      <a:pt x="445674" y="199785"/>
                    </a:lnTo>
                    <a:lnTo>
                      <a:pt x="537883" y="176733"/>
                    </a:lnTo>
                    <a:lnTo>
                      <a:pt x="453358" y="107576"/>
                    </a:lnTo>
                    <a:lnTo>
                      <a:pt x="291994" y="107576"/>
                    </a:lnTo>
                    <a:lnTo>
                      <a:pt x="207469" y="7684"/>
                    </a:lnTo>
                    <a:lnTo>
                      <a:pt x="122945" y="0"/>
                    </a:lnTo>
                    <a:lnTo>
                      <a:pt x="0" y="69156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0"/>
            <p:cNvGrpSpPr/>
            <p:nvPr/>
          </p:nvGrpSpPr>
          <p:grpSpPr>
            <a:xfrm>
              <a:off x="2942877" y="3180026"/>
              <a:ext cx="1296965" cy="1542745"/>
              <a:chOff x="4202052" y="3092208"/>
              <a:chExt cx="2394192" cy="2847902"/>
            </a:xfrm>
            <a:grpFill/>
          </p:grpSpPr>
          <p:sp>
            <p:nvSpPr>
              <p:cNvPr id="16" name="Freeform 14"/>
              <p:cNvSpPr/>
              <p:nvPr/>
            </p:nvSpPr>
            <p:spPr>
              <a:xfrm>
                <a:off x="4202052" y="3092208"/>
                <a:ext cx="2394192" cy="2847902"/>
              </a:xfrm>
              <a:custGeom>
                <a:avLst/>
                <a:gdLst>
                  <a:gd name="connsiteX0" fmla="*/ 1242467 w 2394192"/>
                  <a:gd name="connsiteY0" fmla="*/ 230345 h 2847902"/>
                  <a:gd name="connsiteX1" fmla="*/ 1319249 w 2394192"/>
                  <a:gd name="connsiteY1" fmla="*/ 230345 h 2847902"/>
                  <a:gd name="connsiteX2" fmla="*/ 1312269 w 2394192"/>
                  <a:gd name="connsiteY2" fmla="*/ 160543 h 2847902"/>
                  <a:gd name="connsiteX3" fmla="*/ 1396030 w 2394192"/>
                  <a:gd name="connsiteY3" fmla="*/ 153563 h 2847902"/>
                  <a:gd name="connsiteX4" fmla="*/ 1514693 w 2394192"/>
                  <a:gd name="connsiteY4" fmla="*/ 216384 h 2847902"/>
                  <a:gd name="connsiteX5" fmla="*/ 1605435 w 2394192"/>
                  <a:gd name="connsiteY5" fmla="*/ 216384 h 2847902"/>
                  <a:gd name="connsiteX6" fmla="*/ 1675237 w 2394192"/>
                  <a:gd name="connsiteY6" fmla="*/ 195444 h 2847902"/>
                  <a:gd name="connsiteX7" fmla="*/ 1779939 w 2394192"/>
                  <a:gd name="connsiteY7" fmla="*/ 237325 h 2847902"/>
                  <a:gd name="connsiteX8" fmla="*/ 1807859 w 2394192"/>
                  <a:gd name="connsiteY8" fmla="*/ 300146 h 2847902"/>
                  <a:gd name="connsiteX9" fmla="*/ 1786919 w 2394192"/>
                  <a:gd name="connsiteY9" fmla="*/ 335047 h 2847902"/>
                  <a:gd name="connsiteX10" fmla="*/ 1731078 w 2394192"/>
                  <a:gd name="connsiteY10" fmla="*/ 376928 h 2847902"/>
                  <a:gd name="connsiteX11" fmla="*/ 1758998 w 2394192"/>
                  <a:gd name="connsiteY11" fmla="*/ 446729 h 2847902"/>
                  <a:gd name="connsiteX12" fmla="*/ 1863701 w 2394192"/>
                  <a:gd name="connsiteY12" fmla="*/ 579352 h 2847902"/>
                  <a:gd name="connsiteX13" fmla="*/ 1870681 w 2394192"/>
                  <a:gd name="connsiteY13" fmla="*/ 628213 h 2847902"/>
                  <a:gd name="connsiteX14" fmla="*/ 1926522 w 2394192"/>
                  <a:gd name="connsiteY14" fmla="*/ 663114 h 2847902"/>
                  <a:gd name="connsiteX15" fmla="*/ 1919542 w 2394192"/>
                  <a:gd name="connsiteY15" fmla="*/ 732916 h 2847902"/>
                  <a:gd name="connsiteX16" fmla="*/ 1989343 w 2394192"/>
                  <a:gd name="connsiteY16" fmla="*/ 781777 h 2847902"/>
                  <a:gd name="connsiteX17" fmla="*/ 2038204 w 2394192"/>
                  <a:gd name="connsiteY17" fmla="*/ 928360 h 2847902"/>
                  <a:gd name="connsiteX18" fmla="*/ 2038204 w 2394192"/>
                  <a:gd name="connsiteY18" fmla="*/ 928360 h 2847902"/>
                  <a:gd name="connsiteX19" fmla="*/ 2156867 w 2394192"/>
                  <a:gd name="connsiteY19" fmla="*/ 998161 h 2847902"/>
                  <a:gd name="connsiteX20" fmla="*/ 2170827 w 2394192"/>
                  <a:gd name="connsiteY20" fmla="*/ 1060983 h 2847902"/>
                  <a:gd name="connsiteX21" fmla="*/ 2261569 w 2394192"/>
                  <a:gd name="connsiteY21" fmla="*/ 1060983 h 2847902"/>
                  <a:gd name="connsiteX22" fmla="*/ 2352311 w 2394192"/>
                  <a:gd name="connsiteY22" fmla="*/ 998161 h 2847902"/>
                  <a:gd name="connsiteX23" fmla="*/ 2394192 w 2394192"/>
                  <a:gd name="connsiteY23" fmla="*/ 998161 h 2847902"/>
                  <a:gd name="connsiteX24" fmla="*/ 2359292 w 2394192"/>
                  <a:gd name="connsiteY24" fmla="*/ 1228507 h 2847902"/>
                  <a:gd name="connsiteX25" fmla="*/ 2282510 w 2394192"/>
                  <a:gd name="connsiteY25" fmla="*/ 1326229 h 2847902"/>
                  <a:gd name="connsiteX26" fmla="*/ 2177808 w 2394192"/>
                  <a:gd name="connsiteY26" fmla="*/ 1430931 h 2847902"/>
                  <a:gd name="connsiteX27" fmla="*/ 2073105 w 2394192"/>
                  <a:gd name="connsiteY27" fmla="*/ 1549594 h 2847902"/>
                  <a:gd name="connsiteX28" fmla="*/ 2024244 w 2394192"/>
                  <a:gd name="connsiteY28" fmla="*/ 1598455 h 2847902"/>
                  <a:gd name="connsiteX29" fmla="*/ 2024244 w 2394192"/>
                  <a:gd name="connsiteY29" fmla="*/ 1668256 h 2847902"/>
                  <a:gd name="connsiteX30" fmla="*/ 1982363 w 2394192"/>
                  <a:gd name="connsiteY30" fmla="*/ 1717117 h 2847902"/>
                  <a:gd name="connsiteX31" fmla="*/ 2003304 w 2394192"/>
                  <a:gd name="connsiteY31" fmla="*/ 1765978 h 2847902"/>
                  <a:gd name="connsiteX32" fmla="*/ 1989343 w 2394192"/>
                  <a:gd name="connsiteY32" fmla="*/ 1828800 h 2847902"/>
                  <a:gd name="connsiteX33" fmla="*/ 2038204 w 2394192"/>
                  <a:gd name="connsiteY33" fmla="*/ 1919542 h 2847902"/>
                  <a:gd name="connsiteX34" fmla="*/ 2010284 w 2394192"/>
                  <a:gd name="connsiteY34" fmla="*/ 2052165 h 2847902"/>
                  <a:gd name="connsiteX35" fmla="*/ 1982363 w 2394192"/>
                  <a:gd name="connsiteY35" fmla="*/ 2156867 h 2847902"/>
                  <a:gd name="connsiteX36" fmla="*/ 1800879 w 2394192"/>
                  <a:gd name="connsiteY36" fmla="*/ 2254589 h 2847902"/>
                  <a:gd name="connsiteX37" fmla="*/ 1821820 w 2394192"/>
                  <a:gd name="connsiteY37" fmla="*/ 2338351 h 2847902"/>
                  <a:gd name="connsiteX38" fmla="*/ 1842760 w 2394192"/>
                  <a:gd name="connsiteY38" fmla="*/ 2408152 h 2847902"/>
                  <a:gd name="connsiteX39" fmla="*/ 1814840 w 2394192"/>
                  <a:gd name="connsiteY39" fmla="*/ 2484934 h 2847902"/>
                  <a:gd name="connsiteX40" fmla="*/ 1731078 w 2394192"/>
                  <a:gd name="connsiteY40" fmla="*/ 2512855 h 2847902"/>
                  <a:gd name="connsiteX41" fmla="*/ 1717117 w 2394192"/>
                  <a:gd name="connsiteY41" fmla="*/ 2568696 h 2847902"/>
                  <a:gd name="connsiteX42" fmla="*/ 1654296 w 2394192"/>
                  <a:gd name="connsiteY42" fmla="*/ 2638497 h 2847902"/>
                  <a:gd name="connsiteX43" fmla="*/ 1626375 w 2394192"/>
                  <a:gd name="connsiteY43" fmla="*/ 2736219 h 2847902"/>
                  <a:gd name="connsiteX44" fmla="*/ 1486772 w 2394192"/>
                  <a:gd name="connsiteY44" fmla="*/ 2792061 h 2847902"/>
                  <a:gd name="connsiteX45" fmla="*/ 1409991 w 2394192"/>
                  <a:gd name="connsiteY45" fmla="*/ 2792061 h 2847902"/>
                  <a:gd name="connsiteX46" fmla="*/ 1409991 w 2394192"/>
                  <a:gd name="connsiteY46" fmla="*/ 2792061 h 2847902"/>
                  <a:gd name="connsiteX47" fmla="*/ 1249447 w 2394192"/>
                  <a:gd name="connsiteY47" fmla="*/ 2847902 h 2847902"/>
                  <a:gd name="connsiteX48" fmla="*/ 1228507 w 2394192"/>
                  <a:gd name="connsiteY48" fmla="*/ 2722259 h 2847902"/>
                  <a:gd name="connsiteX49" fmla="*/ 1228507 w 2394192"/>
                  <a:gd name="connsiteY49" fmla="*/ 2645477 h 2847902"/>
                  <a:gd name="connsiteX50" fmla="*/ 1151725 w 2394192"/>
                  <a:gd name="connsiteY50" fmla="*/ 2554736 h 2847902"/>
                  <a:gd name="connsiteX51" fmla="*/ 1144745 w 2394192"/>
                  <a:gd name="connsiteY51" fmla="*/ 2422113 h 2847902"/>
                  <a:gd name="connsiteX52" fmla="*/ 1144745 w 2394192"/>
                  <a:gd name="connsiteY52" fmla="*/ 2338351 h 2847902"/>
                  <a:gd name="connsiteX53" fmla="*/ 1047023 w 2394192"/>
                  <a:gd name="connsiteY53" fmla="*/ 2219688 h 2847902"/>
                  <a:gd name="connsiteX54" fmla="*/ 1033063 w 2394192"/>
                  <a:gd name="connsiteY54" fmla="*/ 2038204 h 2847902"/>
                  <a:gd name="connsiteX55" fmla="*/ 1081924 w 2394192"/>
                  <a:gd name="connsiteY55" fmla="*/ 1940482 h 2847902"/>
                  <a:gd name="connsiteX56" fmla="*/ 1137765 w 2394192"/>
                  <a:gd name="connsiteY56" fmla="*/ 1891621 h 2847902"/>
                  <a:gd name="connsiteX57" fmla="*/ 1088904 w 2394192"/>
                  <a:gd name="connsiteY57" fmla="*/ 1814839 h 2847902"/>
                  <a:gd name="connsiteX58" fmla="*/ 1047023 w 2394192"/>
                  <a:gd name="connsiteY58" fmla="*/ 1793899 h 2847902"/>
                  <a:gd name="connsiteX59" fmla="*/ 1067963 w 2394192"/>
                  <a:gd name="connsiteY59" fmla="*/ 1738058 h 2847902"/>
                  <a:gd name="connsiteX60" fmla="*/ 1019102 w 2394192"/>
                  <a:gd name="connsiteY60" fmla="*/ 1703157 h 2847902"/>
                  <a:gd name="connsiteX61" fmla="*/ 1047023 w 2394192"/>
                  <a:gd name="connsiteY61" fmla="*/ 1654296 h 2847902"/>
                  <a:gd name="connsiteX62" fmla="*/ 942321 w 2394192"/>
                  <a:gd name="connsiteY62" fmla="*/ 1521673 h 2847902"/>
                  <a:gd name="connsiteX63" fmla="*/ 963261 w 2394192"/>
                  <a:gd name="connsiteY63" fmla="*/ 1437911 h 2847902"/>
                  <a:gd name="connsiteX64" fmla="*/ 942321 w 2394192"/>
                  <a:gd name="connsiteY64" fmla="*/ 1361129 h 2847902"/>
                  <a:gd name="connsiteX65" fmla="*/ 942321 w 2394192"/>
                  <a:gd name="connsiteY65" fmla="*/ 1291328 h 2847902"/>
                  <a:gd name="connsiteX66" fmla="*/ 893459 w 2394192"/>
                  <a:gd name="connsiteY66" fmla="*/ 1263407 h 2847902"/>
                  <a:gd name="connsiteX67" fmla="*/ 823658 w 2394192"/>
                  <a:gd name="connsiteY67" fmla="*/ 1291328 h 2847902"/>
                  <a:gd name="connsiteX68" fmla="*/ 760837 w 2394192"/>
                  <a:gd name="connsiteY68" fmla="*/ 1193606 h 2847902"/>
                  <a:gd name="connsiteX69" fmla="*/ 656134 w 2394192"/>
                  <a:gd name="connsiteY69" fmla="*/ 1214546 h 2847902"/>
                  <a:gd name="connsiteX70" fmla="*/ 572372 w 2394192"/>
                  <a:gd name="connsiteY70" fmla="*/ 1263407 h 2847902"/>
                  <a:gd name="connsiteX71" fmla="*/ 411829 w 2394192"/>
                  <a:gd name="connsiteY71" fmla="*/ 1221526 h 2847902"/>
                  <a:gd name="connsiteX72" fmla="*/ 362968 w 2394192"/>
                  <a:gd name="connsiteY72" fmla="*/ 1298308 h 2847902"/>
                  <a:gd name="connsiteX73" fmla="*/ 181484 w 2394192"/>
                  <a:gd name="connsiteY73" fmla="*/ 1172665 h 2847902"/>
                  <a:gd name="connsiteX74" fmla="*/ 195444 w 2394192"/>
                  <a:gd name="connsiteY74" fmla="*/ 1081923 h 2847902"/>
                  <a:gd name="connsiteX75" fmla="*/ 76782 w 2394192"/>
                  <a:gd name="connsiteY75" fmla="*/ 1012122 h 2847902"/>
                  <a:gd name="connsiteX76" fmla="*/ 0 w 2394192"/>
                  <a:gd name="connsiteY76" fmla="*/ 963261 h 2847902"/>
                  <a:gd name="connsiteX77" fmla="*/ 41881 w 2394192"/>
                  <a:gd name="connsiteY77" fmla="*/ 893459 h 2847902"/>
                  <a:gd name="connsiteX78" fmla="*/ 6980 w 2394192"/>
                  <a:gd name="connsiteY78" fmla="*/ 816677 h 2847902"/>
                  <a:gd name="connsiteX79" fmla="*/ 48861 w 2394192"/>
                  <a:gd name="connsiteY79" fmla="*/ 711975 h 2847902"/>
                  <a:gd name="connsiteX80" fmla="*/ 20940 w 2394192"/>
                  <a:gd name="connsiteY80" fmla="*/ 607273 h 2847902"/>
                  <a:gd name="connsiteX81" fmla="*/ 153563 w 2394192"/>
                  <a:gd name="connsiteY81" fmla="*/ 349007 h 2847902"/>
                  <a:gd name="connsiteX82" fmla="*/ 279206 w 2394192"/>
                  <a:gd name="connsiteY82" fmla="*/ 321087 h 2847902"/>
                  <a:gd name="connsiteX83" fmla="*/ 328067 w 2394192"/>
                  <a:gd name="connsiteY83" fmla="*/ 258265 h 2847902"/>
                  <a:gd name="connsiteX84" fmla="*/ 314107 w 2394192"/>
                  <a:gd name="connsiteY84" fmla="*/ 195444 h 2847902"/>
                  <a:gd name="connsiteX85" fmla="*/ 390888 w 2394192"/>
                  <a:gd name="connsiteY85" fmla="*/ 118662 h 2847902"/>
                  <a:gd name="connsiteX86" fmla="*/ 439750 w 2394192"/>
                  <a:gd name="connsiteY86" fmla="*/ 62821 h 2847902"/>
                  <a:gd name="connsiteX87" fmla="*/ 572372 w 2394192"/>
                  <a:gd name="connsiteY87" fmla="*/ 62821 h 2847902"/>
                  <a:gd name="connsiteX88" fmla="*/ 663114 w 2394192"/>
                  <a:gd name="connsiteY88" fmla="*/ 0 h 2847902"/>
                  <a:gd name="connsiteX89" fmla="*/ 942321 w 2394192"/>
                  <a:gd name="connsiteY89" fmla="*/ 0 h 2847902"/>
                  <a:gd name="connsiteX90" fmla="*/ 991182 w 2394192"/>
                  <a:gd name="connsiteY90" fmla="*/ 55841 h 2847902"/>
                  <a:gd name="connsiteX91" fmla="*/ 928360 w 2394192"/>
                  <a:gd name="connsiteY91" fmla="*/ 139603 h 2847902"/>
                  <a:gd name="connsiteX92" fmla="*/ 1026082 w 2394192"/>
                  <a:gd name="connsiteY92" fmla="*/ 181484 h 2847902"/>
                  <a:gd name="connsiteX93" fmla="*/ 1088904 w 2394192"/>
                  <a:gd name="connsiteY93" fmla="*/ 153563 h 2847902"/>
                  <a:gd name="connsiteX94" fmla="*/ 1242467 w 2394192"/>
                  <a:gd name="connsiteY94" fmla="*/ 230345 h 28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394192" h="2847902">
                    <a:moveTo>
                      <a:pt x="1242467" y="230345"/>
                    </a:moveTo>
                    <a:lnTo>
                      <a:pt x="1319249" y="230345"/>
                    </a:lnTo>
                    <a:lnTo>
                      <a:pt x="1312269" y="160543"/>
                    </a:lnTo>
                    <a:lnTo>
                      <a:pt x="1396030" y="153563"/>
                    </a:lnTo>
                    <a:lnTo>
                      <a:pt x="1514693" y="216384"/>
                    </a:lnTo>
                    <a:lnTo>
                      <a:pt x="1605435" y="216384"/>
                    </a:lnTo>
                    <a:lnTo>
                      <a:pt x="1675237" y="195444"/>
                    </a:lnTo>
                    <a:lnTo>
                      <a:pt x="1779939" y="237325"/>
                    </a:lnTo>
                    <a:lnTo>
                      <a:pt x="1807859" y="300146"/>
                    </a:lnTo>
                    <a:lnTo>
                      <a:pt x="1786919" y="335047"/>
                    </a:lnTo>
                    <a:lnTo>
                      <a:pt x="1731078" y="376928"/>
                    </a:lnTo>
                    <a:lnTo>
                      <a:pt x="1758998" y="446729"/>
                    </a:lnTo>
                    <a:lnTo>
                      <a:pt x="1863701" y="579352"/>
                    </a:lnTo>
                    <a:lnTo>
                      <a:pt x="1870681" y="628213"/>
                    </a:lnTo>
                    <a:lnTo>
                      <a:pt x="1926522" y="663114"/>
                    </a:lnTo>
                    <a:lnTo>
                      <a:pt x="1919542" y="732916"/>
                    </a:lnTo>
                    <a:lnTo>
                      <a:pt x="1989343" y="781777"/>
                    </a:lnTo>
                    <a:lnTo>
                      <a:pt x="2038204" y="928360"/>
                    </a:lnTo>
                    <a:lnTo>
                      <a:pt x="2038204" y="928360"/>
                    </a:lnTo>
                    <a:lnTo>
                      <a:pt x="2156867" y="998161"/>
                    </a:lnTo>
                    <a:lnTo>
                      <a:pt x="2170827" y="1060983"/>
                    </a:lnTo>
                    <a:lnTo>
                      <a:pt x="2261569" y="1060983"/>
                    </a:lnTo>
                    <a:lnTo>
                      <a:pt x="2352311" y="998161"/>
                    </a:lnTo>
                    <a:lnTo>
                      <a:pt x="2394192" y="998161"/>
                    </a:lnTo>
                    <a:lnTo>
                      <a:pt x="2359292" y="1228507"/>
                    </a:lnTo>
                    <a:lnTo>
                      <a:pt x="2282510" y="1326229"/>
                    </a:lnTo>
                    <a:lnTo>
                      <a:pt x="2177808" y="1430931"/>
                    </a:lnTo>
                    <a:lnTo>
                      <a:pt x="2073105" y="1549594"/>
                    </a:lnTo>
                    <a:lnTo>
                      <a:pt x="2024244" y="1598455"/>
                    </a:lnTo>
                    <a:lnTo>
                      <a:pt x="2024244" y="1668256"/>
                    </a:lnTo>
                    <a:lnTo>
                      <a:pt x="1982363" y="1717117"/>
                    </a:lnTo>
                    <a:lnTo>
                      <a:pt x="2003304" y="1765978"/>
                    </a:lnTo>
                    <a:lnTo>
                      <a:pt x="1989343" y="1828800"/>
                    </a:lnTo>
                    <a:lnTo>
                      <a:pt x="2038204" y="1919542"/>
                    </a:lnTo>
                    <a:lnTo>
                      <a:pt x="2010284" y="2052165"/>
                    </a:lnTo>
                    <a:lnTo>
                      <a:pt x="1982363" y="2156867"/>
                    </a:lnTo>
                    <a:lnTo>
                      <a:pt x="1800879" y="2254589"/>
                    </a:lnTo>
                    <a:lnTo>
                      <a:pt x="1821820" y="2338351"/>
                    </a:lnTo>
                    <a:lnTo>
                      <a:pt x="1842760" y="2408152"/>
                    </a:lnTo>
                    <a:lnTo>
                      <a:pt x="1814840" y="2484934"/>
                    </a:lnTo>
                    <a:lnTo>
                      <a:pt x="1731078" y="2512855"/>
                    </a:lnTo>
                    <a:lnTo>
                      <a:pt x="1717117" y="2568696"/>
                    </a:lnTo>
                    <a:lnTo>
                      <a:pt x="1654296" y="2638497"/>
                    </a:lnTo>
                    <a:lnTo>
                      <a:pt x="1626375" y="2736219"/>
                    </a:lnTo>
                    <a:lnTo>
                      <a:pt x="1486772" y="2792061"/>
                    </a:lnTo>
                    <a:lnTo>
                      <a:pt x="1409991" y="2792061"/>
                    </a:lnTo>
                    <a:lnTo>
                      <a:pt x="1409991" y="2792061"/>
                    </a:lnTo>
                    <a:lnTo>
                      <a:pt x="1249447" y="2847902"/>
                    </a:lnTo>
                    <a:lnTo>
                      <a:pt x="1228507" y="2722259"/>
                    </a:lnTo>
                    <a:lnTo>
                      <a:pt x="1228507" y="2645477"/>
                    </a:lnTo>
                    <a:lnTo>
                      <a:pt x="1151725" y="2554736"/>
                    </a:lnTo>
                    <a:lnTo>
                      <a:pt x="1144745" y="2422113"/>
                    </a:lnTo>
                    <a:lnTo>
                      <a:pt x="1144745" y="2338351"/>
                    </a:lnTo>
                    <a:lnTo>
                      <a:pt x="1047023" y="2219688"/>
                    </a:lnTo>
                    <a:lnTo>
                      <a:pt x="1033063" y="2038204"/>
                    </a:lnTo>
                    <a:lnTo>
                      <a:pt x="1081924" y="1940482"/>
                    </a:lnTo>
                    <a:lnTo>
                      <a:pt x="1137765" y="1891621"/>
                    </a:lnTo>
                    <a:lnTo>
                      <a:pt x="1088904" y="1814839"/>
                    </a:lnTo>
                    <a:lnTo>
                      <a:pt x="1047023" y="1793899"/>
                    </a:lnTo>
                    <a:lnTo>
                      <a:pt x="1067963" y="1738058"/>
                    </a:lnTo>
                    <a:lnTo>
                      <a:pt x="1019102" y="1703157"/>
                    </a:lnTo>
                    <a:lnTo>
                      <a:pt x="1047023" y="1654296"/>
                    </a:lnTo>
                    <a:lnTo>
                      <a:pt x="942321" y="1521673"/>
                    </a:lnTo>
                    <a:lnTo>
                      <a:pt x="963261" y="1437911"/>
                    </a:lnTo>
                    <a:lnTo>
                      <a:pt x="942321" y="1361129"/>
                    </a:lnTo>
                    <a:lnTo>
                      <a:pt x="942321" y="1291328"/>
                    </a:lnTo>
                    <a:lnTo>
                      <a:pt x="893459" y="1263407"/>
                    </a:lnTo>
                    <a:lnTo>
                      <a:pt x="823658" y="1291328"/>
                    </a:lnTo>
                    <a:lnTo>
                      <a:pt x="760837" y="1193606"/>
                    </a:lnTo>
                    <a:lnTo>
                      <a:pt x="656134" y="1214546"/>
                    </a:lnTo>
                    <a:lnTo>
                      <a:pt x="572372" y="1263407"/>
                    </a:lnTo>
                    <a:lnTo>
                      <a:pt x="411829" y="1221526"/>
                    </a:lnTo>
                    <a:lnTo>
                      <a:pt x="362968" y="1298308"/>
                    </a:lnTo>
                    <a:lnTo>
                      <a:pt x="181484" y="1172665"/>
                    </a:lnTo>
                    <a:lnTo>
                      <a:pt x="195444" y="1081923"/>
                    </a:lnTo>
                    <a:lnTo>
                      <a:pt x="76782" y="1012122"/>
                    </a:lnTo>
                    <a:lnTo>
                      <a:pt x="0" y="963261"/>
                    </a:lnTo>
                    <a:lnTo>
                      <a:pt x="41881" y="893459"/>
                    </a:lnTo>
                    <a:lnTo>
                      <a:pt x="6980" y="816677"/>
                    </a:lnTo>
                    <a:lnTo>
                      <a:pt x="48861" y="711975"/>
                    </a:lnTo>
                    <a:lnTo>
                      <a:pt x="20940" y="607273"/>
                    </a:lnTo>
                    <a:lnTo>
                      <a:pt x="153563" y="349007"/>
                    </a:lnTo>
                    <a:lnTo>
                      <a:pt x="279206" y="321087"/>
                    </a:lnTo>
                    <a:lnTo>
                      <a:pt x="328067" y="258265"/>
                    </a:lnTo>
                    <a:lnTo>
                      <a:pt x="314107" y="195444"/>
                    </a:lnTo>
                    <a:lnTo>
                      <a:pt x="390888" y="118662"/>
                    </a:lnTo>
                    <a:lnTo>
                      <a:pt x="439750" y="62821"/>
                    </a:lnTo>
                    <a:lnTo>
                      <a:pt x="572372" y="62821"/>
                    </a:lnTo>
                    <a:lnTo>
                      <a:pt x="663114" y="0"/>
                    </a:lnTo>
                    <a:lnTo>
                      <a:pt x="942321" y="0"/>
                    </a:lnTo>
                    <a:lnTo>
                      <a:pt x="991182" y="55841"/>
                    </a:lnTo>
                    <a:lnTo>
                      <a:pt x="928360" y="139603"/>
                    </a:lnTo>
                    <a:lnTo>
                      <a:pt x="1026082" y="181484"/>
                    </a:lnTo>
                    <a:lnTo>
                      <a:pt x="1088904" y="153563"/>
                    </a:lnTo>
                    <a:lnTo>
                      <a:pt x="1242467" y="230345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5"/>
              <p:cNvSpPr/>
              <p:nvPr/>
            </p:nvSpPr>
            <p:spPr>
              <a:xfrm>
                <a:off x="6293224" y="5017674"/>
                <a:ext cx="238205" cy="545566"/>
              </a:xfrm>
              <a:custGeom>
                <a:avLst/>
                <a:gdLst>
                  <a:gd name="connsiteX0" fmla="*/ 222837 w 238205"/>
                  <a:gd name="connsiteY0" fmla="*/ 0 h 545566"/>
                  <a:gd name="connsiteX1" fmla="*/ 145996 w 238205"/>
                  <a:gd name="connsiteY1" fmla="*/ 161365 h 545566"/>
                  <a:gd name="connsiteX2" fmla="*/ 30736 w 238205"/>
                  <a:gd name="connsiteY2" fmla="*/ 192101 h 545566"/>
                  <a:gd name="connsiteX3" fmla="*/ 53788 w 238205"/>
                  <a:gd name="connsiteY3" fmla="*/ 268941 h 545566"/>
                  <a:gd name="connsiteX4" fmla="*/ 38420 w 238205"/>
                  <a:gd name="connsiteY4" fmla="*/ 376518 h 545566"/>
                  <a:gd name="connsiteX5" fmla="*/ 0 w 238205"/>
                  <a:gd name="connsiteY5" fmla="*/ 414938 h 545566"/>
                  <a:gd name="connsiteX6" fmla="*/ 46104 w 238205"/>
                  <a:gd name="connsiteY6" fmla="*/ 476410 h 545566"/>
                  <a:gd name="connsiteX7" fmla="*/ 69156 w 238205"/>
                  <a:gd name="connsiteY7" fmla="*/ 545566 h 545566"/>
                  <a:gd name="connsiteX8" fmla="*/ 122944 w 238205"/>
                  <a:gd name="connsiteY8" fmla="*/ 476410 h 545566"/>
                  <a:gd name="connsiteX9" fmla="*/ 130628 w 238205"/>
                  <a:gd name="connsiteY9" fmla="*/ 361150 h 545566"/>
                  <a:gd name="connsiteX10" fmla="*/ 176732 w 238205"/>
                  <a:gd name="connsiteY10" fmla="*/ 307361 h 545566"/>
                  <a:gd name="connsiteX11" fmla="*/ 207468 w 238205"/>
                  <a:gd name="connsiteY11" fmla="*/ 215153 h 545566"/>
                  <a:gd name="connsiteX12" fmla="*/ 238205 w 238205"/>
                  <a:gd name="connsiteY12" fmla="*/ 69156 h 545566"/>
                  <a:gd name="connsiteX13" fmla="*/ 222837 w 238205"/>
                  <a:gd name="connsiteY13" fmla="*/ 0 h 545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8205" h="545566">
                    <a:moveTo>
                      <a:pt x="222837" y="0"/>
                    </a:moveTo>
                    <a:lnTo>
                      <a:pt x="145996" y="161365"/>
                    </a:lnTo>
                    <a:lnTo>
                      <a:pt x="30736" y="192101"/>
                    </a:lnTo>
                    <a:lnTo>
                      <a:pt x="53788" y="268941"/>
                    </a:lnTo>
                    <a:lnTo>
                      <a:pt x="38420" y="376518"/>
                    </a:lnTo>
                    <a:lnTo>
                      <a:pt x="0" y="414938"/>
                    </a:lnTo>
                    <a:lnTo>
                      <a:pt x="46104" y="476410"/>
                    </a:lnTo>
                    <a:lnTo>
                      <a:pt x="69156" y="545566"/>
                    </a:lnTo>
                    <a:lnTo>
                      <a:pt x="122944" y="476410"/>
                    </a:lnTo>
                    <a:lnTo>
                      <a:pt x="130628" y="361150"/>
                    </a:lnTo>
                    <a:lnTo>
                      <a:pt x="176732" y="307361"/>
                    </a:lnTo>
                    <a:lnTo>
                      <a:pt x="207468" y="215153"/>
                    </a:lnTo>
                    <a:lnTo>
                      <a:pt x="238205" y="69156"/>
                    </a:lnTo>
                    <a:lnTo>
                      <a:pt x="222837" y="0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1"/>
            <p:cNvGrpSpPr/>
            <p:nvPr/>
          </p:nvGrpSpPr>
          <p:grpSpPr>
            <a:xfrm>
              <a:off x="3113820" y="2429331"/>
              <a:ext cx="1231910" cy="760507"/>
              <a:chOff x="4517612" y="1706427"/>
              <a:chExt cx="2274102" cy="1403893"/>
            </a:xfrm>
            <a:grpFill/>
          </p:grpSpPr>
          <p:sp>
            <p:nvSpPr>
              <p:cNvPr id="14" name="Freeform 12"/>
              <p:cNvSpPr/>
              <p:nvPr/>
            </p:nvSpPr>
            <p:spPr>
              <a:xfrm>
                <a:off x="4517612" y="1706427"/>
                <a:ext cx="2274102" cy="1403893"/>
              </a:xfrm>
              <a:custGeom>
                <a:avLst/>
                <a:gdLst>
                  <a:gd name="connsiteX0" fmla="*/ 2039554 w 2274102"/>
                  <a:gd name="connsiteY0" fmla="*/ 0 h 1403893"/>
                  <a:gd name="connsiteX1" fmla="*/ 2090543 w 2274102"/>
                  <a:gd name="connsiteY1" fmla="*/ 61186 h 1403893"/>
                  <a:gd name="connsiteX2" fmla="*/ 2127934 w 2274102"/>
                  <a:gd name="connsiteY2" fmla="*/ 132571 h 1403893"/>
                  <a:gd name="connsiteX3" fmla="*/ 2189121 w 2274102"/>
                  <a:gd name="connsiteY3" fmla="*/ 139369 h 1403893"/>
                  <a:gd name="connsiteX4" fmla="*/ 2229912 w 2274102"/>
                  <a:gd name="connsiteY4" fmla="*/ 197157 h 1403893"/>
                  <a:gd name="connsiteX5" fmla="*/ 2178923 w 2274102"/>
                  <a:gd name="connsiteY5" fmla="*/ 231149 h 1403893"/>
                  <a:gd name="connsiteX6" fmla="*/ 2148330 w 2274102"/>
                  <a:gd name="connsiteY6" fmla="*/ 275340 h 1403893"/>
                  <a:gd name="connsiteX7" fmla="*/ 2168726 w 2274102"/>
                  <a:gd name="connsiteY7" fmla="*/ 319530 h 1403893"/>
                  <a:gd name="connsiteX8" fmla="*/ 2229912 w 2274102"/>
                  <a:gd name="connsiteY8" fmla="*/ 326328 h 1403893"/>
                  <a:gd name="connsiteX9" fmla="*/ 2274102 w 2274102"/>
                  <a:gd name="connsiteY9" fmla="*/ 394314 h 1403893"/>
                  <a:gd name="connsiteX10" fmla="*/ 2185722 w 2274102"/>
                  <a:gd name="connsiteY10" fmla="*/ 455500 h 1403893"/>
                  <a:gd name="connsiteX11" fmla="*/ 2192520 w 2274102"/>
                  <a:gd name="connsiteY11" fmla="*/ 513287 h 1403893"/>
                  <a:gd name="connsiteX12" fmla="*/ 2127934 w 2274102"/>
                  <a:gd name="connsiteY12" fmla="*/ 520086 h 1403893"/>
                  <a:gd name="connsiteX13" fmla="*/ 2059949 w 2274102"/>
                  <a:gd name="connsiteY13" fmla="*/ 530284 h 1403893"/>
                  <a:gd name="connsiteX14" fmla="*/ 2029356 w 2274102"/>
                  <a:gd name="connsiteY14" fmla="*/ 584672 h 1403893"/>
                  <a:gd name="connsiteX15" fmla="*/ 2025957 w 2274102"/>
                  <a:gd name="connsiteY15" fmla="*/ 628862 h 1403893"/>
                  <a:gd name="connsiteX16" fmla="*/ 2036155 w 2274102"/>
                  <a:gd name="connsiteY16" fmla="*/ 700247 h 1403893"/>
                  <a:gd name="connsiteX17" fmla="*/ 1991964 w 2274102"/>
                  <a:gd name="connsiteY17" fmla="*/ 778430 h 1403893"/>
                  <a:gd name="connsiteX18" fmla="*/ 1968169 w 2274102"/>
                  <a:gd name="connsiteY18" fmla="*/ 785228 h 1403893"/>
                  <a:gd name="connsiteX19" fmla="*/ 1923979 w 2274102"/>
                  <a:gd name="connsiteY19" fmla="*/ 764832 h 1403893"/>
                  <a:gd name="connsiteX20" fmla="*/ 1896785 w 2274102"/>
                  <a:gd name="connsiteY20" fmla="*/ 795426 h 1403893"/>
                  <a:gd name="connsiteX21" fmla="*/ 1913781 w 2274102"/>
                  <a:gd name="connsiteY21" fmla="*/ 832818 h 1403893"/>
                  <a:gd name="connsiteX22" fmla="*/ 1838998 w 2274102"/>
                  <a:gd name="connsiteY22" fmla="*/ 863411 h 1403893"/>
                  <a:gd name="connsiteX23" fmla="*/ 1886587 w 2274102"/>
                  <a:gd name="connsiteY23" fmla="*/ 904202 h 1403893"/>
                  <a:gd name="connsiteX24" fmla="*/ 1900184 w 2274102"/>
                  <a:gd name="connsiteY24" fmla="*/ 989183 h 1403893"/>
                  <a:gd name="connsiteX25" fmla="*/ 1876389 w 2274102"/>
                  <a:gd name="connsiteY25" fmla="*/ 1046971 h 1403893"/>
                  <a:gd name="connsiteX26" fmla="*/ 1889987 w 2274102"/>
                  <a:gd name="connsiteY26" fmla="*/ 1121754 h 1403893"/>
                  <a:gd name="connsiteX27" fmla="*/ 1889987 w 2274102"/>
                  <a:gd name="connsiteY27" fmla="*/ 1193139 h 1403893"/>
                  <a:gd name="connsiteX28" fmla="*/ 1862792 w 2274102"/>
                  <a:gd name="connsiteY28" fmla="*/ 1186340 h 1403893"/>
                  <a:gd name="connsiteX29" fmla="*/ 1838998 w 2274102"/>
                  <a:gd name="connsiteY29" fmla="*/ 1244128 h 1403893"/>
                  <a:gd name="connsiteX30" fmla="*/ 1808404 w 2274102"/>
                  <a:gd name="connsiteY30" fmla="*/ 1298516 h 1403893"/>
                  <a:gd name="connsiteX31" fmla="*/ 1723423 w 2274102"/>
                  <a:gd name="connsiteY31" fmla="*/ 1284919 h 1403893"/>
                  <a:gd name="connsiteX32" fmla="*/ 1631643 w 2274102"/>
                  <a:gd name="connsiteY32" fmla="*/ 1298516 h 1403893"/>
                  <a:gd name="connsiteX33" fmla="*/ 1573856 w 2274102"/>
                  <a:gd name="connsiteY33" fmla="*/ 1230531 h 1403893"/>
                  <a:gd name="connsiteX34" fmla="*/ 1556859 w 2274102"/>
                  <a:gd name="connsiteY34" fmla="*/ 1244128 h 1403893"/>
                  <a:gd name="connsiteX35" fmla="*/ 1536464 w 2274102"/>
                  <a:gd name="connsiteY35" fmla="*/ 1301915 h 1403893"/>
                  <a:gd name="connsiteX36" fmla="*/ 1495673 w 2274102"/>
                  <a:gd name="connsiteY36" fmla="*/ 1359702 h 1403893"/>
                  <a:gd name="connsiteX37" fmla="*/ 1407292 w 2274102"/>
                  <a:gd name="connsiteY37" fmla="*/ 1373299 h 1403893"/>
                  <a:gd name="connsiteX38" fmla="*/ 1342706 w 2274102"/>
                  <a:gd name="connsiteY38" fmla="*/ 1393695 h 1403893"/>
                  <a:gd name="connsiteX39" fmla="*/ 1295117 w 2274102"/>
                  <a:gd name="connsiteY39" fmla="*/ 1366501 h 1403893"/>
                  <a:gd name="connsiteX40" fmla="*/ 1267923 w 2274102"/>
                  <a:gd name="connsiteY40" fmla="*/ 1403893 h 1403893"/>
                  <a:gd name="connsiteX41" fmla="*/ 1223732 w 2274102"/>
                  <a:gd name="connsiteY41" fmla="*/ 1373299 h 1403893"/>
                  <a:gd name="connsiteX42" fmla="*/ 1152348 w 2274102"/>
                  <a:gd name="connsiteY42" fmla="*/ 1366501 h 1403893"/>
                  <a:gd name="connsiteX43" fmla="*/ 1128553 w 2274102"/>
                  <a:gd name="connsiteY43" fmla="*/ 1318911 h 1403893"/>
                  <a:gd name="connsiteX44" fmla="*/ 1196538 w 2274102"/>
                  <a:gd name="connsiteY44" fmla="*/ 1329109 h 1403893"/>
                  <a:gd name="connsiteX45" fmla="*/ 1305314 w 2274102"/>
                  <a:gd name="connsiteY45" fmla="*/ 1329109 h 1403893"/>
                  <a:gd name="connsiteX46" fmla="*/ 1308714 w 2274102"/>
                  <a:gd name="connsiteY46" fmla="*/ 1264523 h 1403893"/>
                  <a:gd name="connsiteX47" fmla="*/ 1342706 w 2274102"/>
                  <a:gd name="connsiteY47" fmla="*/ 1257725 h 1403893"/>
                  <a:gd name="connsiteX48" fmla="*/ 1301915 w 2274102"/>
                  <a:gd name="connsiteY48" fmla="*/ 1230531 h 1403893"/>
                  <a:gd name="connsiteX49" fmla="*/ 1261124 w 2274102"/>
                  <a:gd name="connsiteY49" fmla="*/ 1230531 h 1403893"/>
                  <a:gd name="connsiteX50" fmla="*/ 1210135 w 2274102"/>
                  <a:gd name="connsiteY50" fmla="*/ 1271322 h 1403893"/>
                  <a:gd name="connsiteX51" fmla="*/ 1165945 w 2274102"/>
                  <a:gd name="connsiteY51" fmla="*/ 1244128 h 1403893"/>
                  <a:gd name="connsiteX52" fmla="*/ 1097960 w 2274102"/>
                  <a:gd name="connsiteY52" fmla="*/ 1233930 h 1403893"/>
                  <a:gd name="connsiteX53" fmla="*/ 1053769 w 2274102"/>
                  <a:gd name="connsiteY53" fmla="*/ 1199937 h 1403893"/>
                  <a:gd name="connsiteX54" fmla="*/ 1029975 w 2274102"/>
                  <a:gd name="connsiteY54" fmla="*/ 1230531 h 1403893"/>
                  <a:gd name="connsiteX55" fmla="*/ 1019777 w 2274102"/>
                  <a:gd name="connsiteY55" fmla="*/ 1278120 h 1403893"/>
                  <a:gd name="connsiteX56" fmla="*/ 1050370 w 2274102"/>
                  <a:gd name="connsiteY56" fmla="*/ 1278120 h 1403893"/>
                  <a:gd name="connsiteX57" fmla="*/ 1060568 w 2274102"/>
                  <a:gd name="connsiteY57" fmla="*/ 1322311 h 1403893"/>
                  <a:gd name="connsiteX58" fmla="*/ 1087762 w 2274102"/>
                  <a:gd name="connsiteY58" fmla="*/ 1322311 h 1403893"/>
                  <a:gd name="connsiteX59" fmla="*/ 1077564 w 2274102"/>
                  <a:gd name="connsiteY59" fmla="*/ 1369900 h 1403893"/>
                  <a:gd name="connsiteX60" fmla="*/ 1012978 w 2274102"/>
                  <a:gd name="connsiteY60" fmla="*/ 1393695 h 1403893"/>
                  <a:gd name="connsiteX61" fmla="*/ 982385 w 2274102"/>
                  <a:gd name="connsiteY61" fmla="*/ 1349505 h 1403893"/>
                  <a:gd name="connsiteX62" fmla="*/ 972187 w 2274102"/>
                  <a:gd name="connsiteY62" fmla="*/ 1281519 h 1403893"/>
                  <a:gd name="connsiteX63" fmla="*/ 944993 w 2274102"/>
                  <a:gd name="connsiteY63" fmla="*/ 1254325 h 1403893"/>
                  <a:gd name="connsiteX64" fmla="*/ 914400 w 2274102"/>
                  <a:gd name="connsiteY64" fmla="*/ 1244128 h 1403893"/>
                  <a:gd name="connsiteX65" fmla="*/ 927997 w 2274102"/>
                  <a:gd name="connsiteY65" fmla="*/ 1210135 h 1403893"/>
                  <a:gd name="connsiteX66" fmla="*/ 883807 w 2274102"/>
                  <a:gd name="connsiteY66" fmla="*/ 1155747 h 1403893"/>
                  <a:gd name="connsiteX67" fmla="*/ 792027 w 2274102"/>
                  <a:gd name="connsiteY67" fmla="*/ 1111557 h 1403893"/>
                  <a:gd name="connsiteX68" fmla="*/ 737639 w 2274102"/>
                  <a:gd name="connsiteY68" fmla="*/ 1091161 h 1403893"/>
                  <a:gd name="connsiteX69" fmla="*/ 730840 w 2274102"/>
                  <a:gd name="connsiteY69" fmla="*/ 1057169 h 1403893"/>
                  <a:gd name="connsiteX70" fmla="*/ 713844 w 2274102"/>
                  <a:gd name="connsiteY70" fmla="*/ 1108157 h 1403893"/>
                  <a:gd name="connsiteX71" fmla="*/ 758034 w 2274102"/>
                  <a:gd name="connsiteY71" fmla="*/ 1155747 h 1403893"/>
                  <a:gd name="connsiteX72" fmla="*/ 809023 w 2274102"/>
                  <a:gd name="connsiteY72" fmla="*/ 1169344 h 1403893"/>
                  <a:gd name="connsiteX73" fmla="*/ 822620 w 2274102"/>
                  <a:gd name="connsiteY73" fmla="*/ 1227131 h 1403893"/>
                  <a:gd name="connsiteX74" fmla="*/ 853213 w 2274102"/>
                  <a:gd name="connsiteY74" fmla="*/ 1233930 h 1403893"/>
                  <a:gd name="connsiteX75" fmla="*/ 839616 w 2274102"/>
                  <a:gd name="connsiteY75" fmla="*/ 1271322 h 1403893"/>
                  <a:gd name="connsiteX76" fmla="*/ 826019 w 2274102"/>
                  <a:gd name="connsiteY76" fmla="*/ 1325710 h 1403893"/>
                  <a:gd name="connsiteX77" fmla="*/ 758034 w 2274102"/>
                  <a:gd name="connsiteY77" fmla="*/ 1359702 h 1403893"/>
                  <a:gd name="connsiteX78" fmla="*/ 798825 w 2274102"/>
                  <a:gd name="connsiteY78" fmla="*/ 1312113 h 1403893"/>
                  <a:gd name="connsiteX79" fmla="*/ 805624 w 2274102"/>
                  <a:gd name="connsiteY79" fmla="*/ 1267922 h 1403893"/>
                  <a:gd name="connsiteX80" fmla="*/ 768232 w 2274102"/>
                  <a:gd name="connsiteY80" fmla="*/ 1227131 h 1403893"/>
                  <a:gd name="connsiteX81" fmla="*/ 778430 w 2274102"/>
                  <a:gd name="connsiteY81" fmla="*/ 1196538 h 1403893"/>
                  <a:gd name="connsiteX82" fmla="*/ 676452 w 2274102"/>
                  <a:gd name="connsiteY82" fmla="*/ 1165945 h 1403893"/>
                  <a:gd name="connsiteX83" fmla="*/ 686650 w 2274102"/>
                  <a:gd name="connsiteY83" fmla="*/ 1135351 h 1403893"/>
                  <a:gd name="connsiteX84" fmla="*/ 611866 w 2274102"/>
                  <a:gd name="connsiteY84" fmla="*/ 1118355 h 1403893"/>
                  <a:gd name="connsiteX85" fmla="*/ 611866 w 2274102"/>
                  <a:gd name="connsiteY85" fmla="*/ 1077564 h 1403893"/>
                  <a:gd name="connsiteX86" fmla="*/ 560877 w 2274102"/>
                  <a:gd name="connsiteY86" fmla="*/ 1063967 h 1403893"/>
                  <a:gd name="connsiteX87" fmla="*/ 533683 w 2274102"/>
                  <a:gd name="connsiteY87" fmla="*/ 1114956 h 1403893"/>
                  <a:gd name="connsiteX88" fmla="*/ 486094 w 2274102"/>
                  <a:gd name="connsiteY88" fmla="*/ 1152348 h 1403893"/>
                  <a:gd name="connsiteX89" fmla="*/ 404511 w 2274102"/>
                  <a:gd name="connsiteY89" fmla="*/ 1135351 h 1403893"/>
                  <a:gd name="connsiteX90" fmla="*/ 373918 w 2274102"/>
                  <a:gd name="connsiteY90" fmla="*/ 1193139 h 1403893"/>
                  <a:gd name="connsiteX91" fmla="*/ 336526 w 2274102"/>
                  <a:gd name="connsiteY91" fmla="*/ 1210135 h 1403893"/>
                  <a:gd name="connsiteX92" fmla="*/ 292336 w 2274102"/>
                  <a:gd name="connsiteY92" fmla="*/ 1230531 h 1403893"/>
                  <a:gd name="connsiteX93" fmla="*/ 285537 w 2274102"/>
                  <a:gd name="connsiteY93" fmla="*/ 1291717 h 1403893"/>
                  <a:gd name="connsiteX94" fmla="*/ 285537 w 2274102"/>
                  <a:gd name="connsiteY94" fmla="*/ 1342706 h 1403893"/>
                  <a:gd name="connsiteX95" fmla="*/ 203955 w 2274102"/>
                  <a:gd name="connsiteY95" fmla="*/ 1369900 h 1403893"/>
                  <a:gd name="connsiteX96" fmla="*/ 166563 w 2274102"/>
                  <a:gd name="connsiteY96" fmla="*/ 1403893 h 1403893"/>
                  <a:gd name="connsiteX97" fmla="*/ 78183 w 2274102"/>
                  <a:gd name="connsiteY97" fmla="*/ 1386896 h 1403893"/>
                  <a:gd name="connsiteX98" fmla="*/ 50989 w 2274102"/>
                  <a:gd name="connsiteY98" fmla="*/ 1329109 h 1403893"/>
                  <a:gd name="connsiteX99" fmla="*/ 0 w 2274102"/>
                  <a:gd name="connsiteY99" fmla="*/ 1318911 h 1403893"/>
                  <a:gd name="connsiteX100" fmla="*/ 3399 w 2274102"/>
                  <a:gd name="connsiteY100" fmla="*/ 1271322 h 1403893"/>
                  <a:gd name="connsiteX101" fmla="*/ 30593 w 2274102"/>
                  <a:gd name="connsiteY101" fmla="*/ 1213534 h 1403893"/>
                  <a:gd name="connsiteX102" fmla="*/ 13597 w 2274102"/>
                  <a:gd name="connsiteY102" fmla="*/ 1152348 h 1403893"/>
                  <a:gd name="connsiteX103" fmla="*/ 50989 w 2274102"/>
                  <a:gd name="connsiteY103" fmla="*/ 1104758 h 1403893"/>
                  <a:gd name="connsiteX104" fmla="*/ 118974 w 2274102"/>
                  <a:gd name="connsiteY104" fmla="*/ 1118355 h 1403893"/>
                  <a:gd name="connsiteX105" fmla="*/ 244746 w 2274102"/>
                  <a:gd name="connsiteY105" fmla="*/ 1114956 h 1403893"/>
                  <a:gd name="connsiteX106" fmla="*/ 261743 w 2274102"/>
                  <a:gd name="connsiteY106" fmla="*/ 1077564 h 1403893"/>
                  <a:gd name="connsiteX107" fmla="*/ 288937 w 2274102"/>
                  <a:gd name="connsiteY107" fmla="*/ 1023176 h 1403893"/>
                  <a:gd name="connsiteX108" fmla="*/ 248146 w 2274102"/>
                  <a:gd name="connsiteY108" fmla="*/ 1002780 h 1403893"/>
                  <a:gd name="connsiteX109" fmla="*/ 207355 w 2274102"/>
                  <a:gd name="connsiteY109" fmla="*/ 982385 h 1403893"/>
                  <a:gd name="connsiteX110" fmla="*/ 227750 w 2274102"/>
                  <a:gd name="connsiteY110" fmla="*/ 961989 h 1403893"/>
                  <a:gd name="connsiteX111" fmla="*/ 156366 w 2274102"/>
                  <a:gd name="connsiteY111" fmla="*/ 944993 h 1403893"/>
                  <a:gd name="connsiteX112" fmla="*/ 227750 w 2274102"/>
                  <a:gd name="connsiteY112" fmla="*/ 917799 h 1403893"/>
                  <a:gd name="connsiteX113" fmla="*/ 291373 w 2274102"/>
                  <a:gd name="connsiteY113" fmla="*/ 902529 h 1403893"/>
                  <a:gd name="connsiteX114" fmla="*/ 282138 w 2274102"/>
                  <a:gd name="connsiteY114" fmla="*/ 870209 h 1403893"/>
                  <a:gd name="connsiteX115" fmla="*/ 197157 w 2274102"/>
                  <a:gd name="connsiteY115" fmla="*/ 866810 h 1403893"/>
                  <a:gd name="connsiteX116" fmla="*/ 129172 w 2274102"/>
                  <a:gd name="connsiteY116" fmla="*/ 866810 h 1403893"/>
                  <a:gd name="connsiteX117" fmla="*/ 135970 w 2274102"/>
                  <a:gd name="connsiteY117" fmla="*/ 822620 h 1403893"/>
                  <a:gd name="connsiteX118" fmla="*/ 166563 w 2274102"/>
                  <a:gd name="connsiteY118" fmla="*/ 795426 h 1403893"/>
                  <a:gd name="connsiteX119" fmla="*/ 169963 w 2274102"/>
                  <a:gd name="connsiteY119" fmla="*/ 778430 h 1403893"/>
                  <a:gd name="connsiteX120" fmla="*/ 176761 w 2274102"/>
                  <a:gd name="connsiteY120" fmla="*/ 747836 h 1403893"/>
                  <a:gd name="connsiteX121" fmla="*/ 176761 w 2274102"/>
                  <a:gd name="connsiteY121" fmla="*/ 713844 h 1403893"/>
                  <a:gd name="connsiteX122" fmla="*/ 146168 w 2274102"/>
                  <a:gd name="connsiteY122" fmla="*/ 683250 h 1403893"/>
                  <a:gd name="connsiteX123" fmla="*/ 142769 w 2274102"/>
                  <a:gd name="connsiteY123" fmla="*/ 615265 h 1403893"/>
                  <a:gd name="connsiteX124" fmla="*/ 166563 w 2274102"/>
                  <a:gd name="connsiteY124" fmla="*/ 574474 h 1403893"/>
                  <a:gd name="connsiteX125" fmla="*/ 183560 w 2274102"/>
                  <a:gd name="connsiteY125" fmla="*/ 540482 h 1403893"/>
                  <a:gd name="connsiteX126" fmla="*/ 224351 w 2274102"/>
                  <a:gd name="connsiteY126" fmla="*/ 581273 h 1403893"/>
                  <a:gd name="connsiteX127" fmla="*/ 231149 w 2274102"/>
                  <a:gd name="connsiteY127" fmla="*/ 645859 h 1403893"/>
                  <a:gd name="connsiteX128" fmla="*/ 224351 w 2274102"/>
                  <a:gd name="connsiteY128" fmla="*/ 686650 h 1403893"/>
                  <a:gd name="connsiteX129" fmla="*/ 309332 w 2274102"/>
                  <a:gd name="connsiteY129" fmla="*/ 747836 h 1403893"/>
                  <a:gd name="connsiteX130" fmla="*/ 322929 w 2274102"/>
                  <a:gd name="connsiteY130" fmla="*/ 785228 h 1403893"/>
                  <a:gd name="connsiteX131" fmla="*/ 428344 w 2274102"/>
                  <a:gd name="connsiteY131" fmla="*/ 812258 h 1403893"/>
                  <a:gd name="connsiteX132" fmla="*/ 438504 w 2274102"/>
                  <a:gd name="connsiteY132" fmla="*/ 768232 h 1403893"/>
                  <a:gd name="connsiteX133" fmla="*/ 492892 w 2274102"/>
                  <a:gd name="connsiteY133" fmla="*/ 744437 h 1403893"/>
                  <a:gd name="connsiteX134" fmla="*/ 567676 w 2274102"/>
                  <a:gd name="connsiteY134" fmla="*/ 734239 h 1403893"/>
                  <a:gd name="connsiteX135" fmla="*/ 567676 w 2274102"/>
                  <a:gd name="connsiteY135" fmla="*/ 618664 h 1403893"/>
                  <a:gd name="connsiteX136" fmla="*/ 581273 w 2274102"/>
                  <a:gd name="connsiteY136" fmla="*/ 581273 h 1403893"/>
                  <a:gd name="connsiteX137" fmla="*/ 584672 w 2274102"/>
                  <a:gd name="connsiteY137" fmla="*/ 649258 h 1403893"/>
                  <a:gd name="connsiteX138" fmla="*/ 598269 w 2274102"/>
                  <a:gd name="connsiteY138" fmla="*/ 724041 h 1403893"/>
                  <a:gd name="connsiteX139" fmla="*/ 720642 w 2274102"/>
                  <a:gd name="connsiteY139" fmla="*/ 720642 h 1403893"/>
                  <a:gd name="connsiteX140" fmla="*/ 798825 w 2274102"/>
                  <a:gd name="connsiteY140" fmla="*/ 686650 h 1403893"/>
                  <a:gd name="connsiteX141" fmla="*/ 829418 w 2274102"/>
                  <a:gd name="connsiteY141" fmla="*/ 717243 h 1403893"/>
                  <a:gd name="connsiteX142" fmla="*/ 914400 w 2274102"/>
                  <a:gd name="connsiteY142" fmla="*/ 673053 h 1403893"/>
                  <a:gd name="connsiteX143" fmla="*/ 904202 w 2274102"/>
                  <a:gd name="connsiteY143" fmla="*/ 591470 h 1403893"/>
                  <a:gd name="connsiteX144" fmla="*/ 927997 w 2274102"/>
                  <a:gd name="connsiteY144" fmla="*/ 540482 h 1403893"/>
                  <a:gd name="connsiteX145" fmla="*/ 975587 w 2274102"/>
                  <a:gd name="connsiteY145" fmla="*/ 574474 h 1403893"/>
                  <a:gd name="connsiteX146" fmla="*/ 999381 w 2274102"/>
                  <a:gd name="connsiteY146" fmla="*/ 526885 h 1403893"/>
                  <a:gd name="connsiteX147" fmla="*/ 1026575 w 2274102"/>
                  <a:gd name="connsiteY147" fmla="*/ 492892 h 1403893"/>
                  <a:gd name="connsiteX148" fmla="*/ 1063967 w 2274102"/>
                  <a:gd name="connsiteY148" fmla="*/ 482694 h 1403893"/>
                  <a:gd name="connsiteX149" fmla="*/ 1121755 w 2274102"/>
                  <a:gd name="connsiteY149" fmla="*/ 462299 h 1403893"/>
                  <a:gd name="connsiteX150" fmla="*/ 1033374 w 2274102"/>
                  <a:gd name="connsiteY150" fmla="*/ 462299 h 1403893"/>
                  <a:gd name="connsiteX151" fmla="*/ 938195 w 2274102"/>
                  <a:gd name="connsiteY151" fmla="*/ 492892 h 1403893"/>
                  <a:gd name="connsiteX152" fmla="*/ 917799 w 2274102"/>
                  <a:gd name="connsiteY152" fmla="*/ 472496 h 1403893"/>
                  <a:gd name="connsiteX153" fmla="*/ 883807 w 2274102"/>
                  <a:gd name="connsiteY153" fmla="*/ 414709 h 1403893"/>
                  <a:gd name="connsiteX154" fmla="*/ 894004 w 2274102"/>
                  <a:gd name="connsiteY154" fmla="*/ 356922 h 1403893"/>
                  <a:gd name="connsiteX155" fmla="*/ 944993 w 2274102"/>
                  <a:gd name="connsiteY155" fmla="*/ 356922 h 1403893"/>
                  <a:gd name="connsiteX156" fmla="*/ 978986 w 2274102"/>
                  <a:gd name="connsiteY156" fmla="*/ 305933 h 1403893"/>
                  <a:gd name="connsiteX157" fmla="*/ 917799 w 2274102"/>
                  <a:gd name="connsiteY157" fmla="*/ 271940 h 1403893"/>
                  <a:gd name="connsiteX158" fmla="*/ 863411 w 2274102"/>
                  <a:gd name="connsiteY158" fmla="*/ 309332 h 1403893"/>
                  <a:gd name="connsiteX159" fmla="*/ 853213 w 2274102"/>
                  <a:gd name="connsiteY159" fmla="*/ 373918 h 1403893"/>
                  <a:gd name="connsiteX160" fmla="*/ 768232 w 2274102"/>
                  <a:gd name="connsiteY160" fmla="*/ 377317 h 1403893"/>
                  <a:gd name="connsiteX161" fmla="*/ 771631 w 2274102"/>
                  <a:gd name="connsiteY161" fmla="*/ 441903 h 1403893"/>
                  <a:gd name="connsiteX162" fmla="*/ 802224 w 2274102"/>
                  <a:gd name="connsiteY162" fmla="*/ 465698 h 1403893"/>
                  <a:gd name="connsiteX163" fmla="*/ 764833 w 2274102"/>
                  <a:gd name="connsiteY163" fmla="*/ 526885 h 1403893"/>
                  <a:gd name="connsiteX164" fmla="*/ 809023 w 2274102"/>
                  <a:gd name="connsiteY164" fmla="*/ 550679 h 1403893"/>
                  <a:gd name="connsiteX165" fmla="*/ 761433 w 2274102"/>
                  <a:gd name="connsiteY165" fmla="*/ 615265 h 1403893"/>
                  <a:gd name="connsiteX166" fmla="*/ 771631 w 2274102"/>
                  <a:gd name="connsiteY166" fmla="*/ 659456 h 1403893"/>
                  <a:gd name="connsiteX167" fmla="*/ 690049 w 2274102"/>
                  <a:gd name="connsiteY167" fmla="*/ 669653 h 1403893"/>
                  <a:gd name="connsiteX168" fmla="*/ 652657 w 2274102"/>
                  <a:gd name="connsiteY168" fmla="*/ 564276 h 1403893"/>
                  <a:gd name="connsiteX169" fmla="*/ 632262 w 2274102"/>
                  <a:gd name="connsiteY169" fmla="*/ 554079 h 1403893"/>
                  <a:gd name="connsiteX170" fmla="*/ 611866 w 2274102"/>
                  <a:gd name="connsiteY170" fmla="*/ 503090 h 1403893"/>
                  <a:gd name="connsiteX171" fmla="*/ 554079 w 2274102"/>
                  <a:gd name="connsiteY171" fmla="*/ 499690 h 1403893"/>
                  <a:gd name="connsiteX172" fmla="*/ 526885 w 2274102"/>
                  <a:gd name="connsiteY172" fmla="*/ 547280 h 1403893"/>
                  <a:gd name="connsiteX173" fmla="*/ 499691 w 2274102"/>
                  <a:gd name="connsiteY173" fmla="*/ 554079 h 1403893"/>
                  <a:gd name="connsiteX174" fmla="*/ 469097 w 2274102"/>
                  <a:gd name="connsiteY174" fmla="*/ 554079 h 1403893"/>
                  <a:gd name="connsiteX175" fmla="*/ 431705 w 2274102"/>
                  <a:gd name="connsiteY175" fmla="*/ 537082 h 1403893"/>
                  <a:gd name="connsiteX176" fmla="*/ 441903 w 2274102"/>
                  <a:gd name="connsiteY176" fmla="*/ 479295 h 1403893"/>
                  <a:gd name="connsiteX177" fmla="*/ 465698 w 2274102"/>
                  <a:gd name="connsiteY177" fmla="*/ 428306 h 1403893"/>
                  <a:gd name="connsiteX178" fmla="*/ 452101 w 2274102"/>
                  <a:gd name="connsiteY178" fmla="*/ 387515 h 1403893"/>
                  <a:gd name="connsiteX179" fmla="*/ 523485 w 2274102"/>
                  <a:gd name="connsiteY179" fmla="*/ 363720 h 1403893"/>
                  <a:gd name="connsiteX180" fmla="*/ 571075 w 2274102"/>
                  <a:gd name="connsiteY180" fmla="*/ 346724 h 1403893"/>
                  <a:gd name="connsiteX181" fmla="*/ 594870 w 2274102"/>
                  <a:gd name="connsiteY181" fmla="*/ 336526 h 1403893"/>
                  <a:gd name="connsiteX182" fmla="*/ 601668 w 2274102"/>
                  <a:gd name="connsiteY182" fmla="*/ 302534 h 1403893"/>
                  <a:gd name="connsiteX183" fmla="*/ 656056 w 2274102"/>
                  <a:gd name="connsiteY183" fmla="*/ 282138 h 1403893"/>
                  <a:gd name="connsiteX184" fmla="*/ 652657 w 2274102"/>
                  <a:gd name="connsiteY184" fmla="*/ 251545 h 1403893"/>
                  <a:gd name="connsiteX185" fmla="*/ 679851 w 2274102"/>
                  <a:gd name="connsiteY185" fmla="*/ 190358 h 1403893"/>
                  <a:gd name="connsiteX186" fmla="*/ 754635 w 2274102"/>
                  <a:gd name="connsiteY186" fmla="*/ 163164 h 1403893"/>
                  <a:gd name="connsiteX187" fmla="*/ 836217 w 2274102"/>
                  <a:gd name="connsiteY187" fmla="*/ 139369 h 1403893"/>
                  <a:gd name="connsiteX188" fmla="*/ 914400 w 2274102"/>
                  <a:gd name="connsiteY188" fmla="*/ 122373 h 1403893"/>
                  <a:gd name="connsiteX189" fmla="*/ 1009579 w 2274102"/>
                  <a:gd name="connsiteY189" fmla="*/ 139369 h 1403893"/>
                  <a:gd name="connsiteX190" fmla="*/ 1074165 w 2274102"/>
                  <a:gd name="connsiteY190" fmla="*/ 108776 h 1403893"/>
                  <a:gd name="connsiteX191" fmla="*/ 1128553 w 2274102"/>
                  <a:gd name="connsiteY191" fmla="*/ 132571 h 1403893"/>
                  <a:gd name="connsiteX192" fmla="*/ 1176143 w 2274102"/>
                  <a:gd name="connsiteY192" fmla="*/ 176761 h 1403893"/>
                  <a:gd name="connsiteX193" fmla="*/ 1281520 w 2274102"/>
                  <a:gd name="connsiteY193" fmla="*/ 169963 h 1403893"/>
                  <a:gd name="connsiteX194" fmla="*/ 1342706 w 2274102"/>
                  <a:gd name="connsiteY194" fmla="*/ 166563 h 1403893"/>
                  <a:gd name="connsiteX195" fmla="*/ 1366501 w 2274102"/>
                  <a:gd name="connsiteY195" fmla="*/ 173362 h 1403893"/>
                  <a:gd name="connsiteX196" fmla="*/ 1390296 w 2274102"/>
                  <a:gd name="connsiteY196" fmla="*/ 210754 h 1403893"/>
                  <a:gd name="connsiteX197" fmla="*/ 1352904 w 2274102"/>
                  <a:gd name="connsiteY197" fmla="*/ 234548 h 1403893"/>
                  <a:gd name="connsiteX198" fmla="*/ 1271322 w 2274102"/>
                  <a:gd name="connsiteY198" fmla="*/ 227750 h 1403893"/>
                  <a:gd name="connsiteX199" fmla="*/ 1223732 w 2274102"/>
                  <a:gd name="connsiteY199" fmla="*/ 254944 h 1403893"/>
                  <a:gd name="connsiteX200" fmla="*/ 1186340 w 2274102"/>
                  <a:gd name="connsiteY200" fmla="*/ 299134 h 1403893"/>
                  <a:gd name="connsiteX201" fmla="*/ 1257725 w 2274102"/>
                  <a:gd name="connsiteY201" fmla="*/ 316131 h 1403893"/>
                  <a:gd name="connsiteX202" fmla="*/ 1329109 w 2274102"/>
                  <a:gd name="connsiteY202" fmla="*/ 309332 h 1403893"/>
                  <a:gd name="connsiteX203" fmla="*/ 1356303 w 2274102"/>
                  <a:gd name="connsiteY203" fmla="*/ 254944 h 1403893"/>
                  <a:gd name="connsiteX204" fmla="*/ 1424288 w 2274102"/>
                  <a:gd name="connsiteY204" fmla="*/ 248145 h 1403893"/>
                  <a:gd name="connsiteX205" fmla="*/ 1454882 w 2274102"/>
                  <a:gd name="connsiteY205" fmla="*/ 197157 h 1403893"/>
                  <a:gd name="connsiteX206" fmla="*/ 1553460 w 2274102"/>
                  <a:gd name="connsiteY206" fmla="*/ 203955 h 1403893"/>
                  <a:gd name="connsiteX207" fmla="*/ 1658837 w 2274102"/>
                  <a:gd name="connsiteY207" fmla="*/ 183560 h 1403893"/>
                  <a:gd name="connsiteX208" fmla="*/ 1686031 w 2274102"/>
                  <a:gd name="connsiteY208" fmla="*/ 173362 h 1403893"/>
                  <a:gd name="connsiteX209" fmla="*/ 1764214 w 2274102"/>
                  <a:gd name="connsiteY209" fmla="*/ 186959 h 1403893"/>
                  <a:gd name="connsiteX210" fmla="*/ 1852595 w 2274102"/>
                  <a:gd name="connsiteY210" fmla="*/ 186959 h 1403893"/>
                  <a:gd name="connsiteX211" fmla="*/ 1838998 w 2274102"/>
                  <a:gd name="connsiteY211" fmla="*/ 135970 h 1403893"/>
                  <a:gd name="connsiteX212" fmla="*/ 1971569 w 2274102"/>
                  <a:gd name="connsiteY212" fmla="*/ 149567 h 1403893"/>
                  <a:gd name="connsiteX213" fmla="*/ 2036155 w 2274102"/>
                  <a:gd name="connsiteY213" fmla="*/ 139369 h 1403893"/>
                  <a:gd name="connsiteX214" fmla="*/ 1995363 w 2274102"/>
                  <a:gd name="connsiteY214" fmla="*/ 101977 h 1403893"/>
                  <a:gd name="connsiteX215" fmla="*/ 1995363 w 2274102"/>
                  <a:gd name="connsiteY215" fmla="*/ 61186 h 1403893"/>
                  <a:gd name="connsiteX216" fmla="*/ 2025957 w 2274102"/>
                  <a:gd name="connsiteY216" fmla="*/ 57787 h 140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</a:cxnLst>
                <a:rect l="l" t="t" r="r" b="b"/>
                <a:pathLst>
                  <a:path w="2274102" h="1403893">
                    <a:moveTo>
                      <a:pt x="2039554" y="0"/>
                    </a:moveTo>
                    <a:lnTo>
                      <a:pt x="2090543" y="61186"/>
                    </a:lnTo>
                    <a:lnTo>
                      <a:pt x="2127934" y="132571"/>
                    </a:lnTo>
                    <a:lnTo>
                      <a:pt x="2189121" y="139369"/>
                    </a:lnTo>
                    <a:lnTo>
                      <a:pt x="2229912" y="197157"/>
                    </a:lnTo>
                    <a:lnTo>
                      <a:pt x="2178923" y="231149"/>
                    </a:lnTo>
                    <a:lnTo>
                      <a:pt x="2148330" y="275340"/>
                    </a:lnTo>
                    <a:lnTo>
                      <a:pt x="2168726" y="319530"/>
                    </a:lnTo>
                    <a:lnTo>
                      <a:pt x="2229912" y="326328"/>
                    </a:lnTo>
                    <a:lnTo>
                      <a:pt x="2274102" y="394314"/>
                    </a:lnTo>
                    <a:lnTo>
                      <a:pt x="2185722" y="455500"/>
                    </a:lnTo>
                    <a:lnTo>
                      <a:pt x="2192520" y="513287"/>
                    </a:lnTo>
                    <a:lnTo>
                      <a:pt x="2127934" y="520086"/>
                    </a:lnTo>
                    <a:lnTo>
                      <a:pt x="2059949" y="530284"/>
                    </a:lnTo>
                    <a:lnTo>
                      <a:pt x="2029356" y="584672"/>
                    </a:lnTo>
                    <a:lnTo>
                      <a:pt x="2025957" y="628862"/>
                    </a:lnTo>
                    <a:lnTo>
                      <a:pt x="2036155" y="700247"/>
                    </a:lnTo>
                    <a:lnTo>
                      <a:pt x="1991964" y="778430"/>
                    </a:lnTo>
                    <a:lnTo>
                      <a:pt x="1968169" y="785228"/>
                    </a:lnTo>
                    <a:lnTo>
                      <a:pt x="1923979" y="764832"/>
                    </a:lnTo>
                    <a:lnTo>
                      <a:pt x="1896785" y="795426"/>
                    </a:lnTo>
                    <a:lnTo>
                      <a:pt x="1913781" y="832818"/>
                    </a:lnTo>
                    <a:lnTo>
                      <a:pt x="1838998" y="863411"/>
                    </a:lnTo>
                    <a:lnTo>
                      <a:pt x="1886587" y="904202"/>
                    </a:lnTo>
                    <a:lnTo>
                      <a:pt x="1900184" y="989183"/>
                    </a:lnTo>
                    <a:lnTo>
                      <a:pt x="1876389" y="1046971"/>
                    </a:lnTo>
                    <a:lnTo>
                      <a:pt x="1889987" y="1121754"/>
                    </a:lnTo>
                    <a:lnTo>
                      <a:pt x="1889987" y="1193139"/>
                    </a:lnTo>
                    <a:lnTo>
                      <a:pt x="1862792" y="1186340"/>
                    </a:lnTo>
                    <a:lnTo>
                      <a:pt x="1838998" y="1244128"/>
                    </a:lnTo>
                    <a:lnTo>
                      <a:pt x="1808404" y="1298516"/>
                    </a:lnTo>
                    <a:lnTo>
                      <a:pt x="1723423" y="1284919"/>
                    </a:lnTo>
                    <a:lnTo>
                      <a:pt x="1631643" y="1298516"/>
                    </a:lnTo>
                    <a:lnTo>
                      <a:pt x="1573856" y="1230531"/>
                    </a:lnTo>
                    <a:lnTo>
                      <a:pt x="1556859" y="1244128"/>
                    </a:lnTo>
                    <a:lnTo>
                      <a:pt x="1536464" y="1301915"/>
                    </a:lnTo>
                    <a:lnTo>
                      <a:pt x="1495673" y="1359702"/>
                    </a:lnTo>
                    <a:lnTo>
                      <a:pt x="1407292" y="1373299"/>
                    </a:lnTo>
                    <a:lnTo>
                      <a:pt x="1342706" y="1393695"/>
                    </a:lnTo>
                    <a:lnTo>
                      <a:pt x="1295117" y="1366501"/>
                    </a:lnTo>
                    <a:lnTo>
                      <a:pt x="1267923" y="1403893"/>
                    </a:lnTo>
                    <a:lnTo>
                      <a:pt x="1223732" y="1373299"/>
                    </a:lnTo>
                    <a:lnTo>
                      <a:pt x="1152348" y="1366501"/>
                    </a:lnTo>
                    <a:lnTo>
                      <a:pt x="1128553" y="1318911"/>
                    </a:lnTo>
                    <a:lnTo>
                      <a:pt x="1196538" y="1329109"/>
                    </a:lnTo>
                    <a:lnTo>
                      <a:pt x="1305314" y="1329109"/>
                    </a:lnTo>
                    <a:lnTo>
                      <a:pt x="1308714" y="1264523"/>
                    </a:lnTo>
                    <a:lnTo>
                      <a:pt x="1342706" y="1257725"/>
                    </a:lnTo>
                    <a:lnTo>
                      <a:pt x="1301915" y="1230531"/>
                    </a:lnTo>
                    <a:lnTo>
                      <a:pt x="1261124" y="1230531"/>
                    </a:lnTo>
                    <a:lnTo>
                      <a:pt x="1210135" y="1271322"/>
                    </a:lnTo>
                    <a:lnTo>
                      <a:pt x="1165945" y="1244128"/>
                    </a:lnTo>
                    <a:lnTo>
                      <a:pt x="1097960" y="1233930"/>
                    </a:lnTo>
                    <a:lnTo>
                      <a:pt x="1053769" y="1199937"/>
                    </a:lnTo>
                    <a:lnTo>
                      <a:pt x="1029975" y="1230531"/>
                    </a:lnTo>
                    <a:lnTo>
                      <a:pt x="1019777" y="1278120"/>
                    </a:lnTo>
                    <a:lnTo>
                      <a:pt x="1050370" y="1278120"/>
                    </a:lnTo>
                    <a:lnTo>
                      <a:pt x="1060568" y="1322311"/>
                    </a:lnTo>
                    <a:lnTo>
                      <a:pt x="1087762" y="1322311"/>
                    </a:lnTo>
                    <a:lnTo>
                      <a:pt x="1077564" y="1369900"/>
                    </a:lnTo>
                    <a:lnTo>
                      <a:pt x="1012978" y="1393695"/>
                    </a:lnTo>
                    <a:lnTo>
                      <a:pt x="982385" y="1349505"/>
                    </a:lnTo>
                    <a:lnTo>
                      <a:pt x="972187" y="1281519"/>
                    </a:lnTo>
                    <a:lnTo>
                      <a:pt x="944993" y="1254325"/>
                    </a:lnTo>
                    <a:lnTo>
                      <a:pt x="914400" y="1244128"/>
                    </a:lnTo>
                    <a:lnTo>
                      <a:pt x="927997" y="1210135"/>
                    </a:lnTo>
                    <a:lnTo>
                      <a:pt x="883807" y="1155747"/>
                    </a:lnTo>
                    <a:lnTo>
                      <a:pt x="792027" y="1111557"/>
                    </a:lnTo>
                    <a:lnTo>
                      <a:pt x="737639" y="1091161"/>
                    </a:lnTo>
                    <a:lnTo>
                      <a:pt x="730840" y="1057169"/>
                    </a:lnTo>
                    <a:lnTo>
                      <a:pt x="713844" y="1108157"/>
                    </a:lnTo>
                    <a:lnTo>
                      <a:pt x="758034" y="1155747"/>
                    </a:lnTo>
                    <a:lnTo>
                      <a:pt x="809023" y="1169344"/>
                    </a:lnTo>
                    <a:lnTo>
                      <a:pt x="822620" y="1227131"/>
                    </a:lnTo>
                    <a:lnTo>
                      <a:pt x="853213" y="1233930"/>
                    </a:lnTo>
                    <a:lnTo>
                      <a:pt x="839616" y="1271322"/>
                    </a:lnTo>
                    <a:lnTo>
                      <a:pt x="826019" y="1325710"/>
                    </a:lnTo>
                    <a:lnTo>
                      <a:pt x="758034" y="1359702"/>
                    </a:lnTo>
                    <a:lnTo>
                      <a:pt x="798825" y="1312113"/>
                    </a:lnTo>
                    <a:lnTo>
                      <a:pt x="805624" y="1267922"/>
                    </a:lnTo>
                    <a:lnTo>
                      <a:pt x="768232" y="1227131"/>
                    </a:lnTo>
                    <a:lnTo>
                      <a:pt x="778430" y="1196538"/>
                    </a:lnTo>
                    <a:lnTo>
                      <a:pt x="676452" y="1165945"/>
                    </a:lnTo>
                    <a:lnTo>
                      <a:pt x="686650" y="1135351"/>
                    </a:lnTo>
                    <a:lnTo>
                      <a:pt x="611866" y="1118355"/>
                    </a:lnTo>
                    <a:lnTo>
                      <a:pt x="611866" y="1077564"/>
                    </a:lnTo>
                    <a:lnTo>
                      <a:pt x="560877" y="1063967"/>
                    </a:lnTo>
                    <a:lnTo>
                      <a:pt x="533683" y="1114956"/>
                    </a:lnTo>
                    <a:lnTo>
                      <a:pt x="486094" y="1152348"/>
                    </a:lnTo>
                    <a:lnTo>
                      <a:pt x="404511" y="1135351"/>
                    </a:lnTo>
                    <a:lnTo>
                      <a:pt x="373918" y="1193139"/>
                    </a:lnTo>
                    <a:lnTo>
                      <a:pt x="336526" y="1210135"/>
                    </a:lnTo>
                    <a:lnTo>
                      <a:pt x="292336" y="1230531"/>
                    </a:lnTo>
                    <a:lnTo>
                      <a:pt x="285537" y="1291717"/>
                    </a:lnTo>
                    <a:lnTo>
                      <a:pt x="285537" y="1342706"/>
                    </a:lnTo>
                    <a:lnTo>
                      <a:pt x="203955" y="1369900"/>
                    </a:lnTo>
                    <a:lnTo>
                      <a:pt x="166563" y="1403893"/>
                    </a:lnTo>
                    <a:lnTo>
                      <a:pt x="78183" y="1386896"/>
                    </a:lnTo>
                    <a:lnTo>
                      <a:pt x="50989" y="1329109"/>
                    </a:lnTo>
                    <a:lnTo>
                      <a:pt x="0" y="1318911"/>
                    </a:lnTo>
                    <a:lnTo>
                      <a:pt x="3399" y="1271322"/>
                    </a:lnTo>
                    <a:lnTo>
                      <a:pt x="30593" y="1213534"/>
                    </a:lnTo>
                    <a:lnTo>
                      <a:pt x="13597" y="1152348"/>
                    </a:lnTo>
                    <a:lnTo>
                      <a:pt x="50989" y="1104758"/>
                    </a:lnTo>
                    <a:lnTo>
                      <a:pt x="118974" y="1118355"/>
                    </a:lnTo>
                    <a:lnTo>
                      <a:pt x="244746" y="1114956"/>
                    </a:lnTo>
                    <a:lnTo>
                      <a:pt x="261743" y="1077564"/>
                    </a:lnTo>
                    <a:lnTo>
                      <a:pt x="288937" y="1023176"/>
                    </a:lnTo>
                    <a:lnTo>
                      <a:pt x="248146" y="1002780"/>
                    </a:lnTo>
                    <a:lnTo>
                      <a:pt x="207355" y="982385"/>
                    </a:lnTo>
                    <a:lnTo>
                      <a:pt x="227750" y="961989"/>
                    </a:lnTo>
                    <a:lnTo>
                      <a:pt x="156366" y="944993"/>
                    </a:lnTo>
                    <a:lnTo>
                      <a:pt x="227750" y="917799"/>
                    </a:lnTo>
                    <a:lnTo>
                      <a:pt x="291373" y="902529"/>
                    </a:lnTo>
                    <a:lnTo>
                      <a:pt x="282138" y="870209"/>
                    </a:lnTo>
                    <a:lnTo>
                      <a:pt x="197157" y="866810"/>
                    </a:lnTo>
                    <a:lnTo>
                      <a:pt x="129172" y="866810"/>
                    </a:lnTo>
                    <a:lnTo>
                      <a:pt x="135970" y="822620"/>
                    </a:lnTo>
                    <a:lnTo>
                      <a:pt x="166563" y="795426"/>
                    </a:lnTo>
                    <a:lnTo>
                      <a:pt x="169963" y="778430"/>
                    </a:lnTo>
                    <a:lnTo>
                      <a:pt x="176761" y="747836"/>
                    </a:lnTo>
                    <a:lnTo>
                      <a:pt x="176761" y="713844"/>
                    </a:lnTo>
                    <a:lnTo>
                      <a:pt x="146168" y="683250"/>
                    </a:lnTo>
                    <a:lnTo>
                      <a:pt x="142769" y="615265"/>
                    </a:lnTo>
                    <a:lnTo>
                      <a:pt x="166563" y="574474"/>
                    </a:lnTo>
                    <a:lnTo>
                      <a:pt x="183560" y="540482"/>
                    </a:lnTo>
                    <a:lnTo>
                      <a:pt x="224351" y="581273"/>
                    </a:lnTo>
                    <a:lnTo>
                      <a:pt x="231149" y="645859"/>
                    </a:lnTo>
                    <a:lnTo>
                      <a:pt x="224351" y="686650"/>
                    </a:lnTo>
                    <a:lnTo>
                      <a:pt x="309332" y="747836"/>
                    </a:lnTo>
                    <a:lnTo>
                      <a:pt x="322929" y="785228"/>
                    </a:lnTo>
                    <a:lnTo>
                      <a:pt x="428344" y="812258"/>
                    </a:lnTo>
                    <a:lnTo>
                      <a:pt x="438504" y="768232"/>
                    </a:lnTo>
                    <a:lnTo>
                      <a:pt x="492892" y="744437"/>
                    </a:lnTo>
                    <a:lnTo>
                      <a:pt x="567676" y="734239"/>
                    </a:lnTo>
                    <a:lnTo>
                      <a:pt x="567676" y="618664"/>
                    </a:lnTo>
                    <a:lnTo>
                      <a:pt x="581273" y="581273"/>
                    </a:lnTo>
                    <a:lnTo>
                      <a:pt x="584672" y="649258"/>
                    </a:lnTo>
                    <a:lnTo>
                      <a:pt x="598269" y="724041"/>
                    </a:lnTo>
                    <a:lnTo>
                      <a:pt x="720642" y="720642"/>
                    </a:lnTo>
                    <a:lnTo>
                      <a:pt x="798825" y="686650"/>
                    </a:lnTo>
                    <a:lnTo>
                      <a:pt x="829418" y="717243"/>
                    </a:lnTo>
                    <a:lnTo>
                      <a:pt x="914400" y="673053"/>
                    </a:lnTo>
                    <a:lnTo>
                      <a:pt x="904202" y="591470"/>
                    </a:lnTo>
                    <a:lnTo>
                      <a:pt x="927997" y="540482"/>
                    </a:lnTo>
                    <a:lnTo>
                      <a:pt x="975587" y="574474"/>
                    </a:lnTo>
                    <a:lnTo>
                      <a:pt x="999381" y="526885"/>
                    </a:lnTo>
                    <a:lnTo>
                      <a:pt x="1026575" y="492892"/>
                    </a:lnTo>
                    <a:lnTo>
                      <a:pt x="1063967" y="482694"/>
                    </a:lnTo>
                    <a:lnTo>
                      <a:pt x="1121755" y="462299"/>
                    </a:lnTo>
                    <a:lnTo>
                      <a:pt x="1033374" y="462299"/>
                    </a:lnTo>
                    <a:lnTo>
                      <a:pt x="938195" y="492892"/>
                    </a:lnTo>
                    <a:lnTo>
                      <a:pt x="917799" y="472496"/>
                    </a:lnTo>
                    <a:lnTo>
                      <a:pt x="883807" y="414709"/>
                    </a:lnTo>
                    <a:lnTo>
                      <a:pt x="894004" y="356922"/>
                    </a:lnTo>
                    <a:lnTo>
                      <a:pt x="944993" y="356922"/>
                    </a:lnTo>
                    <a:lnTo>
                      <a:pt x="978986" y="305933"/>
                    </a:lnTo>
                    <a:lnTo>
                      <a:pt x="917799" y="271940"/>
                    </a:lnTo>
                    <a:lnTo>
                      <a:pt x="863411" y="309332"/>
                    </a:lnTo>
                    <a:lnTo>
                      <a:pt x="853213" y="373918"/>
                    </a:lnTo>
                    <a:lnTo>
                      <a:pt x="768232" y="377317"/>
                    </a:lnTo>
                    <a:lnTo>
                      <a:pt x="771631" y="441903"/>
                    </a:lnTo>
                    <a:lnTo>
                      <a:pt x="802224" y="465698"/>
                    </a:lnTo>
                    <a:lnTo>
                      <a:pt x="764833" y="526885"/>
                    </a:lnTo>
                    <a:lnTo>
                      <a:pt x="809023" y="550679"/>
                    </a:lnTo>
                    <a:lnTo>
                      <a:pt x="761433" y="615265"/>
                    </a:lnTo>
                    <a:lnTo>
                      <a:pt x="771631" y="659456"/>
                    </a:lnTo>
                    <a:lnTo>
                      <a:pt x="690049" y="669653"/>
                    </a:lnTo>
                    <a:lnTo>
                      <a:pt x="652657" y="564276"/>
                    </a:lnTo>
                    <a:lnTo>
                      <a:pt x="632262" y="554079"/>
                    </a:lnTo>
                    <a:lnTo>
                      <a:pt x="611866" y="503090"/>
                    </a:lnTo>
                    <a:lnTo>
                      <a:pt x="554079" y="499690"/>
                    </a:lnTo>
                    <a:lnTo>
                      <a:pt x="526885" y="547280"/>
                    </a:lnTo>
                    <a:lnTo>
                      <a:pt x="499691" y="554079"/>
                    </a:lnTo>
                    <a:lnTo>
                      <a:pt x="469097" y="554079"/>
                    </a:lnTo>
                    <a:lnTo>
                      <a:pt x="431705" y="537082"/>
                    </a:lnTo>
                    <a:lnTo>
                      <a:pt x="441903" y="479295"/>
                    </a:lnTo>
                    <a:lnTo>
                      <a:pt x="465698" y="428306"/>
                    </a:lnTo>
                    <a:lnTo>
                      <a:pt x="452101" y="387515"/>
                    </a:lnTo>
                    <a:lnTo>
                      <a:pt x="523485" y="363720"/>
                    </a:lnTo>
                    <a:cubicBezTo>
                      <a:pt x="569207" y="349652"/>
                      <a:pt x="556778" y="361021"/>
                      <a:pt x="571075" y="346724"/>
                    </a:cubicBezTo>
                    <a:lnTo>
                      <a:pt x="594870" y="336526"/>
                    </a:lnTo>
                    <a:lnTo>
                      <a:pt x="601668" y="302534"/>
                    </a:lnTo>
                    <a:lnTo>
                      <a:pt x="656056" y="282138"/>
                    </a:lnTo>
                    <a:lnTo>
                      <a:pt x="652657" y="251545"/>
                    </a:lnTo>
                    <a:lnTo>
                      <a:pt x="679851" y="190358"/>
                    </a:lnTo>
                    <a:lnTo>
                      <a:pt x="754635" y="163164"/>
                    </a:lnTo>
                    <a:lnTo>
                      <a:pt x="836217" y="139369"/>
                    </a:lnTo>
                    <a:lnTo>
                      <a:pt x="914400" y="122373"/>
                    </a:lnTo>
                    <a:lnTo>
                      <a:pt x="1009579" y="139369"/>
                    </a:lnTo>
                    <a:lnTo>
                      <a:pt x="1074165" y="108776"/>
                    </a:lnTo>
                    <a:lnTo>
                      <a:pt x="1128553" y="132571"/>
                    </a:lnTo>
                    <a:lnTo>
                      <a:pt x="1176143" y="176761"/>
                    </a:lnTo>
                    <a:lnTo>
                      <a:pt x="1281520" y="169963"/>
                    </a:lnTo>
                    <a:lnTo>
                      <a:pt x="1342706" y="166563"/>
                    </a:lnTo>
                    <a:lnTo>
                      <a:pt x="1366501" y="173362"/>
                    </a:lnTo>
                    <a:lnTo>
                      <a:pt x="1390296" y="210754"/>
                    </a:lnTo>
                    <a:lnTo>
                      <a:pt x="1352904" y="234548"/>
                    </a:lnTo>
                    <a:lnTo>
                      <a:pt x="1271322" y="227750"/>
                    </a:lnTo>
                    <a:lnTo>
                      <a:pt x="1223732" y="254944"/>
                    </a:lnTo>
                    <a:lnTo>
                      <a:pt x="1186340" y="299134"/>
                    </a:lnTo>
                    <a:lnTo>
                      <a:pt x="1257725" y="316131"/>
                    </a:lnTo>
                    <a:lnTo>
                      <a:pt x="1329109" y="309332"/>
                    </a:lnTo>
                    <a:lnTo>
                      <a:pt x="1356303" y="254944"/>
                    </a:lnTo>
                    <a:lnTo>
                      <a:pt x="1424288" y="248145"/>
                    </a:lnTo>
                    <a:lnTo>
                      <a:pt x="1454882" y="197157"/>
                    </a:lnTo>
                    <a:lnTo>
                      <a:pt x="1553460" y="203955"/>
                    </a:lnTo>
                    <a:lnTo>
                      <a:pt x="1658837" y="183560"/>
                    </a:lnTo>
                    <a:lnTo>
                      <a:pt x="1686031" y="173362"/>
                    </a:lnTo>
                    <a:lnTo>
                      <a:pt x="1764214" y="186959"/>
                    </a:lnTo>
                    <a:lnTo>
                      <a:pt x="1852595" y="186959"/>
                    </a:lnTo>
                    <a:lnTo>
                      <a:pt x="1838998" y="135970"/>
                    </a:lnTo>
                    <a:lnTo>
                      <a:pt x="1971569" y="149567"/>
                    </a:lnTo>
                    <a:lnTo>
                      <a:pt x="2036155" y="139369"/>
                    </a:lnTo>
                    <a:lnTo>
                      <a:pt x="1995363" y="101977"/>
                    </a:lnTo>
                    <a:lnTo>
                      <a:pt x="1995363" y="61186"/>
                    </a:lnTo>
                    <a:lnTo>
                      <a:pt x="2025957" y="57787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3"/>
              <p:cNvSpPr/>
              <p:nvPr/>
            </p:nvSpPr>
            <p:spPr>
              <a:xfrm>
                <a:off x="4531209" y="2382879"/>
                <a:ext cx="78183" cy="149567"/>
              </a:xfrm>
              <a:custGeom>
                <a:avLst/>
                <a:gdLst>
                  <a:gd name="connsiteX0" fmla="*/ 67985 w 78183"/>
                  <a:gd name="connsiteY0" fmla="*/ 37392 h 149567"/>
                  <a:gd name="connsiteX1" fmla="*/ 78183 w 78183"/>
                  <a:gd name="connsiteY1" fmla="*/ 91780 h 149567"/>
                  <a:gd name="connsiteX2" fmla="*/ 64586 w 78183"/>
                  <a:gd name="connsiteY2" fmla="*/ 129172 h 149567"/>
                  <a:gd name="connsiteX3" fmla="*/ 6798 w 78183"/>
                  <a:gd name="connsiteY3" fmla="*/ 149567 h 149567"/>
                  <a:gd name="connsiteX4" fmla="*/ 0 w 78183"/>
                  <a:gd name="connsiteY4" fmla="*/ 81582 h 149567"/>
                  <a:gd name="connsiteX5" fmla="*/ 13597 w 78183"/>
                  <a:gd name="connsiteY5" fmla="*/ 0 h 149567"/>
                  <a:gd name="connsiteX6" fmla="*/ 67985 w 78183"/>
                  <a:gd name="connsiteY6" fmla="*/ 37392 h 149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8183" h="149567">
                    <a:moveTo>
                      <a:pt x="67985" y="37392"/>
                    </a:moveTo>
                    <a:lnTo>
                      <a:pt x="78183" y="91780"/>
                    </a:lnTo>
                    <a:lnTo>
                      <a:pt x="64586" y="129172"/>
                    </a:lnTo>
                    <a:lnTo>
                      <a:pt x="6798" y="149567"/>
                    </a:lnTo>
                    <a:lnTo>
                      <a:pt x="0" y="81582"/>
                    </a:lnTo>
                    <a:lnTo>
                      <a:pt x="13597" y="0"/>
                    </a:lnTo>
                    <a:lnTo>
                      <a:pt x="67985" y="37392"/>
                    </a:lnTo>
                    <a:close/>
                  </a:path>
                </a:pathLst>
              </a:custGeom>
              <a:solidFill>
                <a:srgbClr val="3FB793"/>
              </a:solidFill>
              <a:ln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4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2272261" y="2415081"/>
            <a:ext cx="1371285" cy="712876"/>
            <a:chOff x="1984788" y="2060425"/>
            <a:chExt cx="2825748" cy="1806425"/>
          </a:xfrm>
        </p:grpSpPr>
        <p:cxnSp>
          <p:nvCxnSpPr>
            <p:cNvPr id="48" name="Straight Connector 49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0"/>
            <p:cNvCxnSpPr/>
            <p:nvPr/>
          </p:nvCxnSpPr>
          <p:spPr>
            <a:xfrm rot="10800000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54"/>
          <p:cNvGrpSpPr/>
          <p:nvPr/>
        </p:nvGrpSpPr>
        <p:grpSpPr>
          <a:xfrm flipV="1">
            <a:off x="3026278" y="4485220"/>
            <a:ext cx="1371285" cy="411533"/>
            <a:chOff x="1984788" y="2060425"/>
            <a:chExt cx="2825748" cy="1806425"/>
          </a:xfrm>
        </p:grpSpPr>
        <p:cxnSp>
          <p:nvCxnSpPr>
            <p:cNvPr id="51" name="Straight Connector 55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6"/>
            <p:cNvCxnSpPr/>
            <p:nvPr/>
          </p:nvCxnSpPr>
          <p:spPr>
            <a:xfrm rot="10800000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60"/>
          <p:cNvGrpSpPr/>
          <p:nvPr/>
        </p:nvGrpSpPr>
        <p:grpSpPr>
          <a:xfrm flipH="1">
            <a:off x="8002449" y="2352792"/>
            <a:ext cx="2054651" cy="826770"/>
            <a:chOff x="1984788" y="2060425"/>
            <a:chExt cx="2825748" cy="1806425"/>
          </a:xfrm>
        </p:grpSpPr>
        <p:cxnSp>
          <p:nvCxnSpPr>
            <p:cNvPr id="54" name="Straight Connector 61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62"/>
            <p:cNvCxnSpPr/>
            <p:nvPr/>
          </p:nvCxnSpPr>
          <p:spPr>
            <a:xfrm rot="10800000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66"/>
          <p:cNvGrpSpPr/>
          <p:nvPr/>
        </p:nvGrpSpPr>
        <p:grpSpPr>
          <a:xfrm flipH="1" flipV="1">
            <a:off x="6296501" y="4203674"/>
            <a:ext cx="935805" cy="1373389"/>
            <a:chOff x="1984788" y="2060425"/>
            <a:chExt cx="2825748" cy="1806425"/>
          </a:xfrm>
        </p:grpSpPr>
        <p:cxnSp>
          <p:nvCxnSpPr>
            <p:cNvPr id="57" name="Straight Connector 67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8"/>
            <p:cNvCxnSpPr/>
            <p:nvPr/>
          </p:nvCxnSpPr>
          <p:spPr>
            <a:xfrm rot="10800000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72"/>
          <p:cNvGrpSpPr/>
          <p:nvPr/>
        </p:nvGrpSpPr>
        <p:grpSpPr>
          <a:xfrm flipH="1">
            <a:off x="8770528" y="4123248"/>
            <a:ext cx="1581458" cy="712808"/>
            <a:chOff x="1984788" y="2060425"/>
            <a:chExt cx="2825748" cy="1806425"/>
          </a:xfrm>
        </p:grpSpPr>
        <p:cxnSp>
          <p:nvCxnSpPr>
            <p:cNvPr id="60" name="Straight Connector 73"/>
            <p:cNvCxnSpPr/>
            <p:nvPr/>
          </p:nvCxnSpPr>
          <p:spPr>
            <a:xfrm rot="10800000">
              <a:off x="1984788" y="3866850"/>
              <a:ext cx="2825748" cy="0"/>
            </a:xfrm>
            <a:prstGeom prst="line">
              <a:avLst/>
            </a:prstGeom>
            <a:ln>
              <a:solidFill>
                <a:srgbClr val="26262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74"/>
            <p:cNvCxnSpPr/>
            <p:nvPr/>
          </p:nvCxnSpPr>
          <p:spPr>
            <a:xfrm rot="10800000">
              <a:off x="2002721" y="2060425"/>
              <a:ext cx="0" cy="1806425"/>
            </a:xfrm>
            <a:prstGeom prst="line">
              <a:avLst/>
            </a:prstGeom>
            <a:ln>
              <a:solidFill>
                <a:srgbClr val="26262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77"/>
          <p:cNvGrpSpPr/>
          <p:nvPr/>
        </p:nvGrpSpPr>
        <p:grpSpPr>
          <a:xfrm>
            <a:off x="1262354" y="1369982"/>
            <a:ext cx="2049064" cy="1027226"/>
            <a:chOff x="117444" y="5756073"/>
            <a:chExt cx="2049064" cy="1031877"/>
          </a:xfrm>
        </p:grpSpPr>
        <p:sp>
          <p:nvSpPr>
            <p:cNvPr id="63" name="TextBox 58"/>
            <p:cNvSpPr txBox="1"/>
            <p:nvPr/>
          </p:nvSpPr>
          <p:spPr>
            <a:xfrm>
              <a:off x="632865" y="5756073"/>
              <a:ext cx="1018227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25" dirty="0" smtClean="0">
                  <a:solidFill>
                    <a:srgbClr val="3FB793"/>
                  </a:solidFill>
                  <a:cs typeface="+mn-ea"/>
                  <a:sym typeface="+mn-lt"/>
                </a:rPr>
                <a:t>投资分布</a:t>
              </a:r>
              <a:endParaRPr lang="id-ID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59"/>
            <p:cNvSpPr txBox="1"/>
            <p:nvPr/>
          </p:nvSpPr>
          <p:spPr>
            <a:xfrm>
              <a:off x="117444" y="6027392"/>
              <a:ext cx="2049064" cy="760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Group 78"/>
          <p:cNvGrpSpPr/>
          <p:nvPr/>
        </p:nvGrpSpPr>
        <p:grpSpPr>
          <a:xfrm>
            <a:off x="2184518" y="5010689"/>
            <a:ext cx="1696378" cy="1248825"/>
            <a:chOff x="293787" y="5756073"/>
            <a:chExt cx="1696378" cy="1254480"/>
          </a:xfrm>
        </p:grpSpPr>
        <p:sp>
          <p:nvSpPr>
            <p:cNvPr id="66" name="TextBox 61"/>
            <p:cNvSpPr txBox="1"/>
            <p:nvPr/>
          </p:nvSpPr>
          <p:spPr>
            <a:xfrm>
              <a:off x="632864" y="5756073"/>
              <a:ext cx="1018227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25" dirty="0">
                  <a:solidFill>
                    <a:srgbClr val="3FB793"/>
                  </a:solidFill>
                  <a:cs typeface="+mn-ea"/>
                  <a:sym typeface="+mn-lt"/>
                </a:rPr>
                <a:t>投资分布</a:t>
              </a:r>
              <a:endParaRPr lang="id-ID" altLang="zh-CN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62"/>
            <p:cNvSpPr txBox="1"/>
            <p:nvPr/>
          </p:nvSpPr>
          <p:spPr>
            <a:xfrm>
              <a:off x="293787" y="6027392"/>
              <a:ext cx="1696378" cy="98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81"/>
          <p:cNvGrpSpPr/>
          <p:nvPr/>
        </p:nvGrpSpPr>
        <p:grpSpPr>
          <a:xfrm>
            <a:off x="6035671" y="5648517"/>
            <a:ext cx="2381388" cy="1027228"/>
            <a:chOff x="-48718" y="5756073"/>
            <a:chExt cx="2381388" cy="1031881"/>
          </a:xfrm>
        </p:grpSpPr>
        <p:sp>
          <p:nvSpPr>
            <p:cNvPr id="69" name="TextBox 64"/>
            <p:cNvSpPr txBox="1"/>
            <p:nvPr/>
          </p:nvSpPr>
          <p:spPr>
            <a:xfrm>
              <a:off x="632864" y="5756073"/>
              <a:ext cx="1018227" cy="34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25" dirty="0">
                  <a:solidFill>
                    <a:srgbClr val="3FB793"/>
                  </a:solidFill>
                  <a:cs typeface="+mn-ea"/>
                  <a:sym typeface="+mn-lt"/>
                </a:rPr>
                <a:t>投资分布</a:t>
              </a:r>
              <a:endParaRPr lang="id-ID" altLang="zh-CN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65"/>
            <p:cNvSpPr txBox="1"/>
            <p:nvPr/>
          </p:nvSpPr>
          <p:spPr>
            <a:xfrm>
              <a:off x="-48718" y="6027394"/>
              <a:ext cx="2381388" cy="76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Group 84"/>
          <p:cNvGrpSpPr/>
          <p:nvPr/>
        </p:nvGrpSpPr>
        <p:grpSpPr>
          <a:xfrm>
            <a:off x="8747678" y="1325564"/>
            <a:ext cx="2592766" cy="1027226"/>
            <a:chOff x="-344438" y="5756073"/>
            <a:chExt cx="2592766" cy="1031878"/>
          </a:xfrm>
        </p:grpSpPr>
        <p:sp>
          <p:nvSpPr>
            <p:cNvPr id="72" name="TextBox 67"/>
            <p:cNvSpPr txBox="1"/>
            <p:nvPr/>
          </p:nvSpPr>
          <p:spPr>
            <a:xfrm>
              <a:off x="442833" y="5756073"/>
              <a:ext cx="1018227" cy="3439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25" dirty="0">
                  <a:solidFill>
                    <a:srgbClr val="3FB793"/>
                  </a:solidFill>
                  <a:cs typeface="+mn-ea"/>
                  <a:sym typeface="+mn-lt"/>
                </a:rPr>
                <a:t>投资分布</a:t>
              </a:r>
              <a:endParaRPr lang="id-ID" altLang="zh-CN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68"/>
            <p:cNvSpPr txBox="1"/>
            <p:nvPr/>
          </p:nvSpPr>
          <p:spPr>
            <a:xfrm>
              <a:off x="-344438" y="6027392"/>
              <a:ext cx="2592766" cy="760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Group 87"/>
          <p:cNvGrpSpPr/>
          <p:nvPr/>
        </p:nvGrpSpPr>
        <p:grpSpPr>
          <a:xfrm>
            <a:off x="8827347" y="3320561"/>
            <a:ext cx="3022146" cy="805627"/>
            <a:chOff x="-559128" y="5756073"/>
            <a:chExt cx="3022146" cy="809275"/>
          </a:xfrm>
        </p:grpSpPr>
        <p:sp>
          <p:nvSpPr>
            <p:cNvPr id="75" name="TextBox 70"/>
            <p:cNvSpPr txBox="1"/>
            <p:nvPr/>
          </p:nvSpPr>
          <p:spPr>
            <a:xfrm>
              <a:off x="442833" y="5756073"/>
              <a:ext cx="1018227" cy="343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25" dirty="0">
                  <a:solidFill>
                    <a:srgbClr val="3FB793"/>
                  </a:solidFill>
                  <a:cs typeface="+mn-ea"/>
                  <a:sym typeface="+mn-lt"/>
                </a:rPr>
                <a:t>投资分布</a:t>
              </a:r>
              <a:endParaRPr lang="id-ID" altLang="zh-CN" sz="1625" dirty="0">
                <a:solidFill>
                  <a:srgbClr val="3FB793"/>
                </a:solidFill>
                <a:cs typeface="+mn-ea"/>
                <a:sym typeface="+mn-lt"/>
              </a:endParaRPr>
            </a:p>
          </p:txBody>
        </p:sp>
        <p:sp>
          <p:nvSpPr>
            <p:cNvPr id="76" name="TextBox 71"/>
            <p:cNvSpPr txBox="1"/>
            <p:nvPr/>
          </p:nvSpPr>
          <p:spPr>
            <a:xfrm>
              <a:off x="-559128" y="6027392"/>
              <a:ext cx="3022146" cy="537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四、财务分析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Group 1"/>
          <p:cNvGrpSpPr/>
          <p:nvPr/>
        </p:nvGrpSpPr>
        <p:grpSpPr>
          <a:xfrm>
            <a:off x="5988544" y="1933246"/>
            <a:ext cx="225941" cy="4234095"/>
            <a:chOff x="6017571" y="1819122"/>
            <a:chExt cx="225941" cy="425326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Rectangle 2"/>
            <p:cNvSpPr/>
            <p:nvPr/>
          </p:nvSpPr>
          <p:spPr>
            <a:xfrm>
              <a:off x="6061444" y="1913637"/>
              <a:ext cx="138196" cy="415875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369060">
                <a:defRPr/>
              </a:pPr>
              <a:endParaRPr lang="en-US" sz="271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3"/>
            <p:cNvSpPr/>
            <p:nvPr/>
          </p:nvSpPr>
          <p:spPr>
            <a:xfrm>
              <a:off x="6017571" y="1819122"/>
              <a:ext cx="225941" cy="9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40">
                <a:cs typeface="+mn-ea"/>
                <a:sym typeface="+mn-lt"/>
              </a:endParaRPr>
            </a:p>
          </p:txBody>
        </p:sp>
      </p:grpSp>
      <p:sp>
        <p:nvSpPr>
          <p:cNvPr id="9" name="Notched Right Arrow 4"/>
          <p:cNvSpPr/>
          <p:nvPr/>
        </p:nvSpPr>
        <p:spPr>
          <a:xfrm rot="21267793">
            <a:off x="4875553" y="2234904"/>
            <a:ext cx="2712856" cy="74877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/>
            <a:r>
              <a:rPr lang="zh-CN" altLang="en-US" sz="2030" dirty="0">
                <a:solidFill>
                  <a:schemeClr val="bg1"/>
                </a:solidFill>
                <a:cs typeface="+mn-ea"/>
                <a:sym typeface="+mn-lt"/>
              </a:rPr>
              <a:t>投资需求</a:t>
            </a:r>
          </a:p>
        </p:txBody>
      </p:sp>
      <p:sp>
        <p:nvSpPr>
          <p:cNvPr id="10" name="Notched Right Arrow 5"/>
          <p:cNvSpPr/>
          <p:nvPr/>
        </p:nvSpPr>
        <p:spPr>
          <a:xfrm flipH="1">
            <a:off x="4599928" y="3162055"/>
            <a:ext cx="2864979" cy="74877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/>
            <a:r>
              <a:rPr lang="zh-CN" altLang="en-US" sz="2030" dirty="0">
                <a:solidFill>
                  <a:schemeClr val="bg1"/>
                </a:solidFill>
                <a:cs typeface="+mn-ea"/>
                <a:sym typeface="+mn-lt"/>
              </a:rPr>
              <a:t>投资需求</a:t>
            </a:r>
          </a:p>
        </p:txBody>
      </p:sp>
      <p:sp>
        <p:nvSpPr>
          <p:cNvPr id="11" name="Notched Right Arrow 6"/>
          <p:cNvSpPr/>
          <p:nvPr/>
        </p:nvSpPr>
        <p:spPr>
          <a:xfrm rot="21318851">
            <a:off x="4802593" y="4064745"/>
            <a:ext cx="2712856" cy="74877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/>
            <a:r>
              <a:rPr lang="zh-CN" altLang="en-US" sz="2030" dirty="0">
                <a:solidFill>
                  <a:schemeClr val="bg1"/>
                </a:solidFill>
                <a:cs typeface="+mn-ea"/>
                <a:sym typeface="+mn-lt"/>
              </a:rPr>
              <a:t>投资需求</a:t>
            </a:r>
          </a:p>
        </p:txBody>
      </p:sp>
      <p:sp>
        <p:nvSpPr>
          <p:cNvPr id="12" name="Notched Right Arrow 7"/>
          <p:cNvSpPr/>
          <p:nvPr/>
        </p:nvSpPr>
        <p:spPr>
          <a:xfrm flipH="1">
            <a:off x="4545537" y="4971323"/>
            <a:ext cx="2973758" cy="748772"/>
          </a:xfrm>
          <a:prstGeom prst="notchedRightArrow">
            <a:avLst>
              <a:gd name="adj1" fmla="val 100000"/>
              <a:gd name="adj2" fmla="val 32381"/>
            </a:avLst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lIns="91281" tIns="45641" rIns="91281" bIns="45641" rtlCol="0" anchor="ctr"/>
          <a:lstStyle/>
          <a:p>
            <a:pPr algn="ctr"/>
            <a:r>
              <a:rPr lang="zh-CN" altLang="en-US" sz="2030" dirty="0">
                <a:solidFill>
                  <a:schemeClr val="bg1"/>
                </a:solidFill>
                <a:cs typeface="+mn-ea"/>
                <a:sym typeface="+mn-lt"/>
              </a:rPr>
              <a:t>投资需求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8007248" y="2217391"/>
            <a:ext cx="265627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8007248" y="4163380"/>
            <a:ext cx="265627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521829" y="3162056"/>
            <a:ext cx="265627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521829" y="5108046"/>
            <a:ext cx="2656274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4" grpId="0"/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四、财务分析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Right Arrow 26"/>
          <p:cNvSpPr/>
          <p:nvPr/>
        </p:nvSpPr>
        <p:spPr bwMode="auto">
          <a:xfrm>
            <a:off x="1219200" y="2342170"/>
            <a:ext cx="9753600" cy="1600200"/>
          </a:xfrm>
          <a:prstGeom prst="rightArrow">
            <a:avLst>
              <a:gd name="adj1" fmla="val 67708"/>
              <a:gd name="adj2" fmla="val 54167"/>
            </a:avLst>
          </a:prstGeom>
          <a:solidFill>
            <a:schemeClr val="bg1">
              <a:lumMod val="75000"/>
            </a:schemeClr>
          </a:solidFill>
          <a:ln w="19050">
            <a:noFill/>
            <a:round/>
          </a:ln>
        </p:spPr>
        <p:txBody>
          <a:bodyPr vert="horz" wrap="none" lIns="121920" tIns="60960" rIns="121920" bIns="60960" numCol="1" rtlCol="0" anchor="ctr" anchorCtr="1" compatLnSpc="1"/>
          <a:lstStyle/>
          <a:p>
            <a:pPr algn="ctr"/>
            <a:endParaRPr lang="en-US" sz="1600" b="1" dirty="0">
              <a:solidFill>
                <a:srgbClr val="262626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7" name="Group 27"/>
          <p:cNvGrpSpPr/>
          <p:nvPr/>
        </p:nvGrpSpPr>
        <p:grpSpPr>
          <a:xfrm>
            <a:off x="1722067" y="2578337"/>
            <a:ext cx="1127867" cy="1127867"/>
            <a:chOff x="3181757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al 28"/>
            <p:cNvSpPr/>
            <p:nvPr/>
          </p:nvSpPr>
          <p:spPr bwMode="auto">
            <a:xfrm>
              <a:off x="3181757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Group 39"/>
            <p:cNvGrpSpPr/>
            <p:nvPr/>
          </p:nvGrpSpPr>
          <p:grpSpPr>
            <a:xfrm>
              <a:off x="3276095" y="2324131"/>
              <a:ext cx="286761" cy="343619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10" name="Freeform 96"/>
              <p:cNvSpPr>
                <a:spLocks noEditPoints="1"/>
              </p:cNvSpPr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97"/>
              <p:cNvSpPr>
                <a:spLocks noEditPoints="1"/>
              </p:cNvSpPr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Group 32"/>
          <p:cNvGrpSpPr/>
          <p:nvPr/>
        </p:nvGrpSpPr>
        <p:grpSpPr>
          <a:xfrm>
            <a:off x="3547692" y="2578337"/>
            <a:ext cx="1127867" cy="1127867"/>
            <a:chOff x="4581932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Oval 33"/>
            <p:cNvSpPr/>
            <p:nvPr/>
          </p:nvSpPr>
          <p:spPr bwMode="auto">
            <a:xfrm>
              <a:off x="4581932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Group 54"/>
            <p:cNvGrpSpPr/>
            <p:nvPr/>
          </p:nvGrpSpPr>
          <p:grpSpPr>
            <a:xfrm>
              <a:off x="4705933" y="2383968"/>
              <a:ext cx="227685" cy="223978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15" name="Freeform 204"/>
              <p:cNvSpPr/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206"/>
              <p:cNvSpPr/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207"/>
              <p:cNvSpPr/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208"/>
              <p:cNvSpPr/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209"/>
              <p:cNvSpPr/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Group 40"/>
          <p:cNvGrpSpPr/>
          <p:nvPr/>
        </p:nvGrpSpPr>
        <p:grpSpPr>
          <a:xfrm>
            <a:off x="5373317" y="2578337"/>
            <a:ext cx="1127867" cy="1127867"/>
            <a:chOff x="5972582" y="2258239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1" name="Oval 42"/>
            <p:cNvSpPr/>
            <p:nvPr/>
          </p:nvSpPr>
          <p:spPr bwMode="auto">
            <a:xfrm>
              <a:off x="5972582" y="2258239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51"/>
            <p:cNvGrpSpPr/>
            <p:nvPr/>
          </p:nvGrpSpPr>
          <p:grpSpPr>
            <a:xfrm>
              <a:off x="6115816" y="2349936"/>
              <a:ext cx="188968" cy="29204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23" name="Freeform 154"/>
              <p:cNvSpPr/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55"/>
              <p:cNvSpPr>
                <a:spLocks noEditPoints="1"/>
              </p:cNvSpPr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Group 47"/>
          <p:cNvGrpSpPr/>
          <p:nvPr/>
        </p:nvGrpSpPr>
        <p:grpSpPr>
          <a:xfrm>
            <a:off x="7198943" y="2578337"/>
            <a:ext cx="1127867" cy="1127867"/>
            <a:chOff x="4248557" y="3177907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6" name="Oval 48"/>
            <p:cNvSpPr/>
            <p:nvPr/>
          </p:nvSpPr>
          <p:spPr bwMode="auto">
            <a:xfrm>
              <a:off x="4248557" y="3177907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Group 71"/>
            <p:cNvGrpSpPr/>
            <p:nvPr/>
          </p:nvGrpSpPr>
          <p:grpSpPr>
            <a:xfrm>
              <a:off x="4330307" y="3263047"/>
              <a:ext cx="311937" cy="305157"/>
              <a:chOff x="4330307" y="3263047"/>
              <a:chExt cx="311937" cy="305157"/>
            </a:xfrm>
          </p:grpSpPr>
          <p:sp>
            <p:nvSpPr>
              <p:cNvPr id="28" name="Freeform 127"/>
              <p:cNvSpPr>
                <a:spLocks noEditPoints="1"/>
              </p:cNvSpPr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28"/>
              <p:cNvSpPr>
                <a:spLocks noEditPoints="1"/>
              </p:cNvSpPr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29"/>
              <p:cNvSpPr/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30"/>
              <p:cNvSpPr/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Group 64"/>
          <p:cNvGrpSpPr/>
          <p:nvPr/>
        </p:nvGrpSpPr>
        <p:grpSpPr>
          <a:xfrm>
            <a:off x="9024567" y="2578337"/>
            <a:ext cx="1127867" cy="1127867"/>
            <a:chOff x="2848382" y="3177907"/>
            <a:chExt cx="475436" cy="4754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3" name="Oval 65"/>
            <p:cNvSpPr/>
            <p:nvPr/>
          </p:nvSpPr>
          <p:spPr bwMode="auto">
            <a:xfrm>
              <a:off x="2848382" y="3177907"/>
              <a:ext cx="475436" cy="475436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none" lIns="121920" tIns="60960" rIns="121920" bIns="60960" numCol="1" rtlCol="0" anchor="ctr" anchorCtr="1" compatLnSpc="1"/>
            <a:lstStyle/>
            <a:p>
              <a:pPr algn="ctr"/>
              <a:endParaRPr lang="en-US" sz="1600" b="1" dirty="0">
                <a:solidFill>
                  <a:srgbClr val="262626">
                    <a:lumMod val="75000"/>
                    <a:lumOff val="25000"/>
                  </a:srgbClr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Group 47"/>
            <p:cNvGrpSpPr/>
            <p:nvPr/>
          </p:nvGrpSpPr>
          <p:grpSpPr>
            <a:xfrm>
              <a:off x="2958786" y="3271347"/>
              <a:ext cx="254628" cy="288579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5" name="Freeform 131"/>
              <p:cNvSpPr>
                <a:spLocks noEditPoints="1"/>
              </p:cNvSpPr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3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132"/>
              <p:cNvSpPr/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Oval 133"/>
              <p:cNvSpPr>
                <a:spLocks noChangeArrowheads="1"/>
              </p:cNvSpPr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srgbClr val="262626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8" name="Straight Connector 70"/>
          <p:cNvCxnSpPr/>
          <p:nvPr/>
        </p:nvCxnSpPr>
        <p:spPr>
          <a:xfrm rot="5400000" flipH="1" flipV="1">
            <a:off x="2041668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74"/>
          <p:cNvCxnSpPr/>
          <p:nvPr/>
        </p:nvCxnSpPr>
        <p:spPr>
          <a:xfrm rot="5400000" flipH="1" flipV="1">
            <a:off x="3865141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78"/>
          <p:cNvCxnSpPr/>
          <p:nvPr/>
        </p:nvCxnSpPr>
        <p:spPr>
          <a:xfrm rot="5400000" flipH="1" flipV="1">
            <a:off x="5688615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82"/>
          <p:cNvCxnSpPr/>
          <p:nvPr/>
        </p:nvCxnSpPr>
        <p:spPr>
          <a:xfrm rot="5400000" flipH="1" flipV="1">
            <a:off x="7512088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6"/>
          <p:cNvCxnSpPr/>
          <p:nvPr/>
        </p:nvCxnSpPr>
        <p:spPr>
          <a:xfrm rot="5400000" flipH="1" flipV="1">
            <a:off x="9335559" y="4119112"/>
            <a:ext cx="508000" cy="211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91"/>
          <p:cNvSpPr txBox="1"/>
          <p:nvPr/>
        </p:nvSpPr>
        <p:spPr>
          <a:xfrm>
            <a:off x="1530630" y="4640871"/>
            <a:ext cx="1499013" cy="8863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92"/>
          <p:cNvSpPr txBox="1"/>
          <p:nvPr/>
        </p:nvSpPr>
        <p:spPr>
          <a:xfrm>
            <a:off x="3355830" y="4640871"/>
            <a:ext cx="1499013" cy="8863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93"/>
          <p:cNvSpPr txBox="1"/>
          <p:nvPr/>
        </p:nvSpPr>
        <p:spPr>
          <a:xfrm>
            <a:off x="5181030" y="4640871"/>
            <a:ext cx="1499013" cy="8863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94"/>
          <p:cNvSpPr txBox="1"/>
          <p:nvPr/>
        </p:nvSpPr>
        <p:spPr>
          <a:xfrm>
            <a:off x="7013370" y="4640871"/>
            <a:ext cx="1499013" cy="8863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95"/>
          <p:cNvSpPr txBox="1"/>
          <p:nvPr/>
        </p:nvSpPr>
        <p:spPr>
          <a:xfrm>
            <a:off x="8838994" y="4640871"/>
            <a:ext cx="1499013" cy="8863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……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25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5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25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75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25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43" grpId="0"/>
      <p:bldP spid="44" grpId="0"/>
      <p:bldP spid="45" grpId="0"/>
      <p:bldP spid="46" grpId="0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四、财务分析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0" name="Rectangle 4"/>
          <p:cNvSpPr/>
          <p:nvPr/>
        </p:nvSpPr>
        <p:spPr>
          <a:xfrm>
            <a:off x="1163637" y="1794675"/>
            <a:ext cx="3640447" cy="2201036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ectangle 5"/>
          <p:cNvSpPr/>
          <p:nvPr/>
        </p:nvSpPr>
        <p:spPr>
          <a:xfrm>
            <a:off x="1163637" y="4087973"/>
            <a:ext cx="3640447" cy="2201036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Rectangle 6"/>
          <p:cNvSpPr/>
          <p:nvPr/>
        </p:nvSpPr>
        <p:spPr>
          <a:xfrm>
            <a:off x="7347514" y="1794674"/>
            <a:ext cx="3680849" cy="2201036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7347514" y="4087973"/>
            <a:ext cx="3680849" cy="2201036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5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4904696" y="4087973"/>
            <a:ext cx="2342201" cy="2201036"/>
            <a:chOff x="4904696" y="3910173"/>
            <a:chExt cx="2342201" cy="2201036"/>
          </a:xfrm>
        </p:grpSpPr>
        <p:sp>
          <p:nvSpPr>
            <p:cNvPr id="65" name="Rectangle 9"/>
            <p:cNvSpPr/>
            <p:nvPr/>
          </p:nvSpPr>
          <p:spPr>
            <a:xfrm>
              <a:off x="4904696" y="3910173"/>
              <a:ext cx="2342201" cy="2201036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Content Placeholder 2"/>
            <p:cNvSpPr txBox="1"/>
            <p:nvPr/>
          </p:nvSpPr>
          <p:spPr>
            <a:xfrm>
              <a:off x="5015501" y="4379935"/>
              <a:ext cx="2120590" cy="1348034"/>
            </a:xfrm>
            <a:prstGeom prst="rect">
              <a:avLst/>
            </a:prstGeom>
          </p:spPr>
          <p:txBody>
            <a:bodyPr vert="horz" lIns="91435" tIns="45718" rIns="91435" bIns="457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buNone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</a:t>
              </a:r>
              <a:r>
                <a:rPr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尽量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7" name="Rectangle 12"/>
          <p:cNvSpPr/>
          <p:nvPr/>
        </p:nvSpPr>
        <p:spPr>
          <a:xfrm>
            <a:off x="1171458" y="1794675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4904697" y="1794674"/>
            <a:ext cx="2342201" cy="2201036"/>
            <a:chOff x="4904697" y="1642274"/>
            <a:chExt cx="2342201" cy="2201036"/>
          </a:xfrm>
        </p:grpSpPr>
        <p:sp>
          <p:nvSpPr>
            <p:cNvPr id="69" name="Rectangle 8"/>
            <p:cNvSpPr/>
            <p:nvPr/>
          </p:nvSpPr>
          <p:spPr>
            <a:xfrm>
              <a:off x="4904697" y="1642274"/>
              <a:ext cx="2342201" cy="2201036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5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"/>
            <p:cNvSpPr/>
            <p:nvPr/>
          </p:nvSpPr>
          <p:spPr bwMode="auto">
            <a:xfrm>
              <a:off x="5600491" y="2263029"/>
              <a:ext cx="950613" cy="959526"/>
            </a:xfrm>
            <a:custGeom>
              <a:avLst/>
              <a:gdLst>
                <a:gd name="T0" fmla="*/ 116 w 140"/>
                <a:gd name="T1" fmla="*/ 2 h 141"/>
                <a:gd name="T2" fmla="*/ 122 w 140"/>
                <a:gd name="T3" fmla="*/ 3 h 141"/>
                <a:gd name="T4" fmla="*/ 122 w 140"/>
                <a:gd name="T5" fmla="*/ 3 h 141"/>
                <a:gd name="T6" fmla="*/ 138 w 140"/>
                <a:gd name="T7" fmla="*/ 19 h 141"/>
                <a:gd name="T8" fmla="*/ 138 w 140"/>
                <a:gd name="T9" fmla="*/ 19 h 141"/>
                <a:gd name="T10" fmla="*/ 139 w 140"/>
                <a:gd name="T11" fmla="*/ 25 h 141"/>
                <a:gd name="T12" fmla="*/ 118 w 140"/>
                <a:gd name="T13" fmla="*/ 43 h 141"/>
                <a:gd name="T14" fmla="*/ 103 w 140"/>
                <a:gd name="T15" fmla="*/ 46 h 141"/>
                <a:gd name="T16" fmla="*/ 99 w 140"/>
                <a:gd name="T17" fmla="*/ 102 h 141"/>
                <a:gd name="T18" fmla="*/ 69 w 140"/>
                <a:gd name="T19" fmla="*/ 115 h 141"/>
                <a:gd name="T20" fmla="*/ 26 w 140"/>
                <a:gd name="T21" fmla="*/ 72 h 141"/>
                <a:gd name="T22" fmla="*/ 69 w 140"/>
                <a:gd name="T23" fmla="*/ 29 h 141"/>
                <a:gd name="T24" fmla="*/ 100 w 140"/>
                <a:gd name="T25" fmla="*/ 33 h 141"/>
                <a:gd name="T26" fmla="*/ 98 w 140"/>
                <a:gd name="T27" fmla="*/ 20 h 141"/>
                <a:gd name="T28" fmla="*/ 124 w 140"/>
                <a:gd name="T29" fmla="*/ 55 h 141"/>
                <a:gd name="T30" fmla="*/ 135 w 140"/>
                <a:gd name="T31" fmla="*/ 52 h 141"/>
                <a:gd name="T32" fmla="*/ 138 w 140"/>
                <a:gd name="T33" fmla="*/ 72 h 141"/>
                <a:gd name="T34" fmla="*/ 69 w 140"/>
                <a:gd name="T35" fmla="*/ 141 h 141"/>
                <a:gd name="T36" fmla="*/ 0 w 140"/>
                <a:gd name="T37" fmla="*/ 72 h 141"/>
                <a:gd name="T38" fmla="*/ 69 w 140"/>
                <a:gd name="T39" fmla="*/ 3 h 141"/>
                <a:gd name="T40" fmla="*/ 89 w 140"/>
                <a:gd name="T41" fmla="*/ 6 h 141"/>
                <a:gd name="T42" fmla="*/ 86 w 140"/>
                <a:gd name="T43" fmla="*/ 16 h 141"/>
                <a:gd name="T44" fmla="*/ 69 w 140"/>
                <a:gd name="T45" fmla="*/ 14 h 141"/>
                <a:gd name="T46" fmla="*/ 11 w 140"/>
                <a:gd name="T47" fmla="*/ 72 h 141"/>
                <a:gd name="T48" fmla="*/ 69 w 140"/>
                <a:gd name="T49" fmla="*/ 130 h 141"/>
                <a:gd name="T50" fmla="*/ 127 w 140"/>
                <a:gd name="T51" fmla="*/ 72 h 141"/>
                <a:gd name="T52" fmla="*/ 124 w 140"/>
                <a:gd name="T53" fmla="*/ 55 h 141"/>
                <a:gd name="T54" fmla="*/ 69 w 140"/>
                <a:gd name="T55" fmla="*/ 52 h 141"/>
                <a:gd name="T56" fmla="*/ 90 w 140"/>
                <a:gd name="T57" fmla="*/ 43 h 141"/>
                <a:gd name="T58" fmla="*/ 43 w 140"/>
                <a:gd name="T59" fmla="*/ 46 h 141"/>
                <a:gd name="T60" fmla="*/ 43 w 140"/>
                <a:gd name="T61" fmla="*/ 46 h 141"/>
                <a:gd name="T62" fmla="*/ 43 w 140"/>
                <a:gd name="T63" fmla="*/ 98 h 141"/>
                <a:gd name="T64" fmla="*/ 94 w 140"/>
                <a:gd name="T65" fmla="*/ 98 h 141"/>
                <a:gd name="T66" fmla="*/ 105 w 140"/>
                <a:gd name="T67" fmla="*/ 72 h 141"/>
                <a:gd name="T68" fmla="*/ 86 w 140"/>
                <a:gd name="T69" fmla="*/ 62 h 141"/>
                <a:gd name="T70" fmla="*/ 83 w 140"/>
                <a:gd name="T71" fmla="*/ 86 h 141"/>
                <a:gd name="T72" fmla="*/ 69 w 140"/>
                <a:gd name="T73" fmla="*/ 92 h 141"/>
                <a:gd name="T74" fmla="*/ 55 w 140"/>
                <a:gd name="T75" fmla="*/ 86 h 141"/>
                <a:gd name="T76" fmla="*/ 55 w 140"/>
                <a:gd name="T77" fmla="*/ 58 h 141"/>
                <a:gd name="T78" fmla="*/ 69 w 140"/>
                <a:gd name="T79" fmla="*/ 52 h 141"/>
                <a:gd name="T80" fmla="*/ 73 w 140"/>
                <a:gd name="T81" fmla="*/ 60 h 141"/>
                <a:gd name="T82" fmla="*/ 60 w 140"/>
                <a:gd name="T83" fmla="*/ 63 h 141"/>
                <a:gd name="T84" fmla="*/ 56 w 140"/>
                <a:gd name="T85" fmla="*/ 72 h 141"/>
                <a:gd name="T86" fmla="*/ 69 w 140"/>
                <a:gd name="T87" fmla="*/ 85 h 141"/>
                <a:gd name="T88" fmla="*/ 78 w 140"/>
                <a:gd name="T89" fmla="*/ 81 h 141"/>
                <a:gd name="T90" fmla="*/ 81 w 140"/>
                <a:gd name="T91" fmla="*/ 68 h 141"/>
                <a:gd name="T92" fmla="*/ 65 w 140"/>
                <a:gd name="T93" fmla="*/ 76 h 141"/>
                <a:gd name="T94" fmla="*/ 73 w 140"/>
                <a:gd name="T95" fmla="*/ 60 h 141"/>
                <a:gd name="T96" fmla="*/ 117 w 140"/>
                <a:gd name="T97" fmla="*/ 10 h 141"/>
                <a:gd name="T98" fmla="*/ 106 w 140"/>
                <a:gd name="T99" fmla="*/ 30 h 141"/>
                <a:gd name="T100" fmla="*/ 117 w 140"/>
                <a:gd name="T101" fmla="*/ 10 h 141"/>
                <a:gd name="T102" fmla="*/ 123 w 140"/>
                <a:gd name="T103" fmla="*/ 22 h 141"/>
                <a:gd name="T104" fmla="*/ 118 w 140"/>
                <a:gd name="T105" fmla="*/ 37 h 141"/>
                <a:gd name="T106" fmla="*/ 123 w 140"/>
                <a:gd name="T107" fmla="*/ 2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141">
                  <a:moveTo>
                    <a:pt x="98" y="20"/>
                  </a:moveTo>
                  <a:cubicBezTo>
                    <a:pt x="116" y="2"/>
                    <a:pt x="116" y="2"/>
                    <a:pt x="116" y="2"/>
                  </a:cubicBezTo>
                  <a:cubicBezTo>
                    <a:pt x="118" y="0"/>
                    <a:pt x="120" y="0"/>
                    <a:pt x="121" y="2"/>
                  </a:cubicBezTo>
                  <a:cubicBezTo>
                    <a:pt x="121" y="2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9" y="19"/>
                    <a:pt x="139" y="20"/>
                  </a:cubicBezTo>
                  <a:cubicBezTo>
                    <a:pt x="140" y="21"/>
                    <a:pt x="140" y="23"/>
                    <a:pt x="139" y="25"/>
                  </a:cubicBezTo>
                  <a:cubicBezTo>
                    <a:pt x="121" y="43"/>
                    <a:pt x="121" y="43"/>
                    <a:pt x="121" y="43"/>
                  </a:cubicBezTo>
                  <a:cubicBezTo>
                    <a:pt x="120" y="43"/>
                    <a:pt x="119" y="44"/>
                    <a:pt x="118" y="43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108" y="53"/>
                    <a:pt x="112" y="62"/>
                    <a:pt x="112" y="72"/>
                  </a:cubicBezTo>
                  <a:cubicBezTo>
                    <a:pt x="112" y="84"/>
                    <a:pt x="107" y="95"/>
                    <a:pt x="99" y="102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1" y="110"/>
                    <a:pt x="81" y="115"/>
                    <a:pt x="69" y="115"/>
                  </a:cubicBezTo>
                  <a:cubicBezTo>
                    <a:pt x="57" y="115"/>
                    <a:pt x="46" y="110"/>
                    <a:pt x="39" y="102"/>
                  </a:cubicBezTo>
                  <a:cubicBezTo>
                    <a:pt x="31" y="95"/>
                    <a:pt x="26" y="84"/>
                    <a:pt x="26" y="72"/>
                  </a:cubicBezTo>
                  <a:cubicBezTo>
                    <a:pt x="26" y="60"/>
                    <a:pt x="31" y="50"/>
                    <a:pt x="39" y="42"/>
                  </a:cubicBezTo>
                  <a:cubicBezTo>
                    <a:pt x="46" y="34"/>
                    <a:pt x="57" y="29"/>
                    <a:pt x="69" y="29"/>
                  </a:cubicBezTo>
                  <a:cubicBezTo>
                    <a:pt x="79" y="29"/>
                    <a:pt x="88" y="33"/>
                    <a:pt x="95" y="38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7" y="22"/>
                    <a:pt x="98" y="21"/>
                    <a:pt x="98" y="20"/>
                  </a:cubicBezTo>
                  <a:close/>
                  <a:moveTo>
                    <a:pt x="124" y="55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24" y="52"/>
                    <a:pt x="125" y="49"/>
                    <a:pt x="128" y="48"/>
                  </a:cubicBezTo>
                  <a:cubicBezTo>
                    <a:pt x="131" y="47"/>
                    <a:pt x="134" y="49"/>
                    <a:pt x="135" y="52"/>
                  </a:cubicBezTo>
                  <a:cubicBezTo>
                    <a:pt x="136" y="55"/>
                    <a:pt x="137" y="58"/>
                    <a:pt x="137" y="62"/>
                  </a:cubicBezTo>
                  <a:cubicBezTo>
                    <a:pt x="138" y="65"/>
                    <a:pt x="138" y="69"/>
                    <a:pt x="138" y="72"/>
                  </a:cubicBezTo>
                  <a:cubicBezTo>
                    <a:pt x="138" y="91"/>
                    <a:pt x="130" y="108"/>
                    <a:pt x="118" y="121"/>
                  </a:cubicBezTo>
                  <a:cubicBezTo>
                    <a:pt x="105" y="133"/>
                    <a:pt x="88" y="141"/>
                    <a:pt x="69" y="141"/>
                  </a:cubicBezTo>
                  <a:cubicBezTo>
                    <a:pt x="50" y="141"/>
                    <a:pt x="33" y="133"/>
                    <a:pt x="20" y="121"/>
                  </a:cubicBezTo>
                  <a:cubicBezTo>
                    <a:pt x="8" y="108"/>
                    <a:pt x="0" y="91"/>
                    <a:pt x="0" y="72"/>
                  </a:cubicBezTo>
                  <a:cubicBezTo>
                    <a:pt x="0" y="53"/>
                    <a:pt x="8" y="36"/>
                    <a:pt x="20" y="23"/>
                  </a:cubicBezTo>
                  <a:cubicBezTo>
                    <a:pt x="33" y="11"/>
                    <a:pt x="50" y="3"/>
                    <a:pt x="69" y="3"/>
                  </a:cubicBezTo>
                  <a:cubicBezTo>
                    <a:pt x="72" y="3"/>
                    <a:pt x="76" y="3"/>
                    <a:pt x="79" y="4"/>
                  </a:cubicBezTo>
                  <a:cubicBezTo>
                    <a:pt x="82" y="4"/>
                    <a:pt x="86" y="5"/>
                    <a:pt x="89" y="6"/>
                  </a:cubicBezTo>
                  <a:cubicBezTo>
                    <a:pt x="92" y="7"/>
                    <a:pt x="93" y="10"/>
                    <a:pt x="93" y="13"/>
                  </a:cubicBezTo>
                  <a:cubicBezTo>
                    <a:pt x="92" y="16"/>
                    <a:pt x="89" y="17"/>
                    <a:pt x="86" y="16"/>
                  </a:cubicBezTo>
                  <a:cubicBezTo>
                    <a:pt x="83" y="16"/>
                    <a:pt x="80" y="15"/>
                    <a:pt x="77" y="15"/>
                  </a:cubicBezTo>
                  <a:cubicBezTo>
                    <a:pt x="75" y="14"/>
                    <a:pt x="72" y="14"/>
                    <a:pt x="69" y="14"/>
                  </a:cubicBezTo>
                  <a:cubicBezTo>
                    <a:pt x="53" y="14"/>
                    <a:pt x="38" y="21"/>
                    <a:pt x="28" y="31"/>
                  </a:cubicBezTo>
                  <a:cubicBezTo>
                    <a:pt x="17" y="42"/>
                    <a:pt x="11" y="56"/>
                    <a:pt x="11" y="72"/>
                  </a:cubicBezTo>
                  <a:cubicBezTo>
                    <a:pt x="11" y="88"/>
                    <a:pt x="17" y="103"/>
                    <a:pt x="28" y="113"/>
                  </a:cubicBezTo>
                  <a:cubicBezTo>
                    <a:pt x="38" y="124"/>
                    <a:pt x="53" y="130"/>
                    <a:pt x="69" y="130"/>
                  </a:cubicBezTo>
                  <a:cubicBezTo>
                    <a:pt x="85" y="130"/>
                    <a:pt x="99" y="124"/>
                    <a:pt x="110" y="113"/>
                  </a:cubicBezTo>
                  <a:cubicBezTo>
                    <a:pt x="120" y="103"/>
                    <a:pt x="127" y="88"/>
                    <a:pt x="127" y="72"/>
                  </a:cubicBezTo>
                  <a:cubicBezTo>
                    <a:pt x="127" y="69"/>
                    <a:pt x="127" y="66"/>
                    <a:pt x="126" y="64"/>
                  </a:cubicBezTo>
                  <a:cubicBezTo>
                    <a:pt x="126" y="61"/>
                    <a:pt x="125" y="58"/>
                    <a:pt x="124" y="55"/>
                  </a:cubicBezTo>
                  <a:close/>
                  <a:moveTo>
                    <a:pt x="69" y="52"/>
                  </a:moveTo>
                  <a:cubicBezTo>
                    <a:pt x="69" y="52"/>
                    <a:pt x="69" y="52"/>
                    <a:pt x="69" y="52"/>
                  </a:cubicBezTo>
                  <a:cubicBezTo>
                    <a:pt x="72" y="52"/>
                    <a:pt x="76" y="53"/>
                    <a:pt x="78" y="55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4" y="38"/>
                    <a:pt x="77" y="36"/>
                    <a:pt x="69" y="36"/>
                  </a:cubicBezTo>
                  <a:cubicBezTo>
                    <a:pt x="59" y="36"/>
                    <a:pt x="50" y="40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37" y="53"/>
                    <a:pt x="33" y="62"/>
                    <a:pt x="33" y="72"/>
                  </a:cubicBezTo>
                  <a:cubicBezTo>
                    <a:pt x="33" y="82"/>
                    <a:pt x="37" y="91"/>
                    <a:pt x="43" y="98"/>
                  </a:cubicBezTo>
                  <a:cubicBezTo>
                    <a:pt x="50" y="104"/>
                    <a:pt x="59" y="108"/>
                    <a:pt x="69" y="108"/>
                  </a:cubicBezTo>
                  <a:cubicBezTo>
                    <a:pt x="79" y="108"/>
                    <a:pt x="88" y="104"/>
                    <a:pt x="94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101" y="91"/>
                    <a:pt x="105" y="82"/>
                    <a:pt x="105" y="72"/>
                  </a:cubicBezTo>
                  <a:cubicBezTo>
                    <a:pt x="105" y="64"/>
                    <a:pt x="103" y="57"/>
                    <a:pt x="98" y="51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8" y="65"/>
                    <a:pt x="89" y="69"/>
                    <a:pt x="89" y="72"/>
                  </a:cubicBezTo>
                  <a:cubicBezTo>
                    <a:pt x="89" y="77"/>
                    <a:pt x="86" y="82"/>
                    <a:pt x="83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79" y="90"/>
                    <a:pt x="74" y="92"/>
                    <a:pt x="69" y="92"/>
                  </a:cubicBezTo>
                  <a:cubicBezTo>
                    <a:pt x="63" y="92"/>
                    <a:pt x="59" y="90"/>
                    <a:pt x="55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1" y="82"/>
                    <a:pt x="49" y="78"/>
                    <a:pt x="49" y="72"/>
                  </a:cubicBezTo>
                  <a:cubicBezTo>
                    <a:pt x="49" y="67"/>
                    <a:pt x="51" y="62"/>
                    <a:pt x="55" y="58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9" y="55"/>
                    <a:pt x="63" y="52"/>
                    <a:pt x="69" y="52"/>
                  </a:cubicBezTo>
                  <a:close/>
                  <a:moveTo>
                    <a:pt x="73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2" y="59"/>
                    <a:pt x="71" y="59"/>
                    <a:pt x="69" y="59"/>
                  </a:cubicBezTo>
                  <a:cubicBezTo>
                    <a:pt x="65" y="59"/>
                    <a:pt x="62" y="60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7" y="65"/>
                    <a:pt x="56" y="68"/>
                    <a:pt x="56" y="72"/>
                  </a:cubicBezTo>
                  <a:cubicBezTo>
                    <a:pt x="56" y="76"/>
                    <a:pt x="57" y="79"/>
                    <a:pt x="60" y="81"/>
                  </a:cubicBezTo>
                  <a:cubicBezTo>
                    <a:pt x="62" y="84"/>
                    <a:pt x="65" y="85"/>
                    <a:pt x="69" y="85"/>
                  </a:cubicBezTo>
                  <a:cubicBezTo>
                    <a:pt x="73" y="85"/>
                    <a:pt x="76" y="84"/>
                    <a:pt x="78" y="81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81" y="79"/>
                    <a:pt x="82" y="76"/>
                    <a:pt x="82" y="72"/>
                  </a:cubicBezTo>
                  <a:cubicBezTo>
                    <a:pt x="82" y="70"/>
                    <a:pt x="82" y="69"/>
                    <a:pt x="81" y="68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1" y="78"/>
                    <a:pt x="67" y="78"/>
                    <a:pt x="65" y="76"/>
                  </a:cubicBezTo>
                  <a:cubicBezTo>
                    <a:pt x="63" y="74"/>
                    <a:pt x="63" y="70"/>
                    <a:pt x="65" y="68"/>
                  </a:cubicBezTo>
                  <a:cubicBezTo>
                    <a:pt x="73" y="60"/>
                    <a:pt x="73" y="60"/>
                    <a:pt x="73" y="60"/>
                  </a:cubicBezTo>
                  <a:close/>
                  <a:moveTo>
                    <a:pt x="117" y="10"/>
                  </a:moveTo>
                  <a:cubicBezTo>
                    <a:pt x="117" y="10"/>
                    <a:pt x="117" y="10"/>
                    <a:pt x="117" y="10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7" y="10"/>
                    <a:pt x="117" y="10"/>
                    <a:pt x="117" y="10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31" y="24"/>
                    <a:pt x="131" y="24"/>
                    <a:pt x="131" y="24"/>
                  </a:cubicBezTo>
                  <a:cubicBezTo>
                    <a:pt x="123" y="22"/>
                    <a:pt x="123" y="22"/>
                    <a:pt x="123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1" name="Rectangle 12"/>
          <p:cNvSpPr/>
          <p:nvPr/>
        </p:nvSpPr>
        <p:spPr>
          <a:xfrm>
            <a:off x="10469615" y="1794675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72" name="Rectangle 12"/>
          <p:cNvSpPr/>
          <p:nvPr/>
        </p:nvSpPr>
        <p:spPr>
          <a:xfrm>
            <a:off x="1171458" y="5730261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3" name="Rectangle 12"/>
          <p:cNvSpPr/>
          <p:nvPr/>
        </p:nvSpPr>
        <p:spPr>
          <a:xfrm>
            <a:off x="10469615" y="5730261"/>
            <a:ext cx="558748" cy="558748"/>
          </a:xfrm>
          <a:prstGeom prst="rect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99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99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0" grpId="0" animBg="1"/>
      <p:bldP spid="61" grpId="0" animBg="1"/>
      <p:bldP spid="62" grpId="0" animBg="1"/>
      <p:bldP spid="63" grpId="0" animBg="1"/>
      <p:bldP spid="67" grpId="0" animBg="1"/>
      <p:bldP spid="71" grpId="0" animBg="1"/>
      <p:bldP spid="72" grpId="0" animBg="1"/>
      <p:bldP spid="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765009" flipH="1">
            <a:off x="7072860" y="-402841"/>
            <a:ext cx="5802667" cy="7831922"/>
          </a:xfrm>
          <a:custGeom>
            <a:avLst/>
            <a:gdLst>
              <a:gd name="connsiteX0" fmla="*/ 1513560 w 5802667"/>
              <a:gd name="connsiteY0" fmla="*/ 0 h 7831922"/>
              <a:gd name="connsiteX1" fmla="*/ 0 w 5802667"/>
              <a:gd name="connsiteY1" fmla="*/ 6688893 h 7831922"/>
              <a:gd name="connsiteX2" fmla="*/ 5051401 w 5802667"/>
              <a:gd name="connsiteY2" fmla="*/ 7831922 h 7831922"/>
              <a:gd name="connsiteX3" fmla="*/ 3393767 w 5802667"/>
              <a:gd name="connsiteY3" fmla="*/ 2723142 h 7831922"/>
              <a:gd name="connsiteX4" fmla="*/ 5802667 w 5802667"/>
              <a:gd name="connsiteY4" fmla="*/ 970538 h 783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02667" h="7831922">
                <a:moveTo>
                  <a:pt x="1513560" y="0"/>
                </a:moveTo>
                <a:lnTo>
                  <a:pt x="0" y="6688893"/>
                </a:lnTo>
                <a:lnTo>
                  <a:pt x="5051401" y="7831922"/>
                </a:lnTo>
                <a:lnTo>
                  <a:pt x="3393767" y="2723142"/>
                </a:lnTo>
                <a:lnTo>
                  <a:pt x="5802667" y="970538"/>
                </a:lnTo>
                <a:close/>
              </a:path>
            </a:pathLst>
          </a:custGeom>
          <a:blipFill dpi="0" rotWithShape="0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3" name="任意多边形 2"/>
          <p:cNvSpPr/>
          <p:nvPr/>
        </p:nvSpPr>
        <p:spPr>
          <a:xfrm rot="765009" flipH="1">
            <a:off x="6993543" y="37365"/>
            <a:ext cx="1802209" cy="1236777"/>
          </a:xfrm>
          <a:custGeom>
            <a:avLst/>
            <a:gdLst>
              <a:gd name="connsiteX0" fmla="*/ 1139495 w 1802209"/>
              <a:gd name="connsiteY0" fmla="*/ 0 h 1236777"/>
              <a:gd name="connsiteX1" fmla="*/ 1802209 w 1802209"/>
              <a:gd name="connsiteY1" fmla="*/ 149958 h 1236777"/>
              <a:gd name="connsiteX2" fmla="*/ 308411 w 1802209"/>
              <a:gd name="connsiteY2" fmla="*/ 1236777 h 1236777"/>
              <a:gd name="connsiteX3" fmla="*/ 0 w 1802209"/>
              <a:gd name="connsiteY3" fmla="*/ 829046 h 12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09" h="1236777">
                <a:moveTo>
                  <a:pt x="1139495" y="0"/>
                </a:moveTo>
                <a:lnTo>
                  <a:pt x="1802209" y="149958"/>
                </a:lnTo>
                <a:lnTo>
                  <a:pt x="308411" y="1236777"/>
                </a:lnTo>
                <a:lnTo>
                  <a:pt x="0" y="829046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4" name="任意多边形 3"/>
          <p:cNvSpPr/>
          <p:nvPr/>
        </p:nvSpPr>
        <p:spPr>
          <a:xfrm rot="765009" flipH="1">
            <a:off x="6967990" y="3735596"/>
            <a:ext cx="1680139" cy="3358643"/>
          </a:xfrm>
          <a:custGeom>
            <a:avLst/>
            <a:gdLst>
              <a:gd name="connsiteX0" fmla="*/ 590368 w 1680139"/>
              <a:gd name="connsiteY0" fmla="*/ 0 h 3358643"/>
              <a:gd name="connsiteX1" fmla="*/ 1680139 w 1680139"/>
              <a:gd name="connsiteY1" fmla="*/ 3358643 h 3358643"/>
              <a:gd name="connsiteX2" fmla="*/ 985921 w 1680139"/>
              <a:gd name="connsiteY2" fmla="*/ 3201556 h 3358643"/>
              <a:gd name="connsiteX3" fmla="*/ 0 w 1680139"/>
              <a:gd name="connsiteY3" fmla="*/ 162977 h 33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139" h="3358643">
                <a:moveTo>
                  <a:pt x="590368" y="0"/>
                </a:moveTo>
                <a:lnTo>
                  <a:pt x="1680139" y="3358643"/>
                </a:lnTo>
                <a:lnTo>
                  <a:pt x="985921" y="3201556"/>
                </a:lnTo>
                <a:lnTo>
                  <a:pt x="0" y="162977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b="1">
              <a:ln w="6350">
                <a:noFill/>
              </a:ln>
              <a:gradFill flip="none" rotWithShape="1">
                <a:gsLst>
                  <a:gs pos="73000">
                    <a:srgbClr val="00C373"/>
                  </a:gs>
                  <a:gs pos="88000">
                    <a:srgbClr val="08ECDB"/>
                  </a:gs>
                  <a:gs pos="29000">
                    <a:srgbClr val="00C373"/>
                  </a:gs>
                  <a:gs pos="72000">
                    <a:srgbClr val="08ECDB"/>
                  </a:gs>
                </a:gsLst>
                <a:lin ang="1200000" scaled="0"/>
                <a:tileRect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788991" y="1310957"/>
            <a:ext cx="43545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3FB793"/>
                </a:solidFill>
                <a:latin typeface="Agency FB" panose="020B0503020202020204" pitchFamily="34" charset="0"/>
                <a:cs typeface="+mn-ea"/>
                <a:sym typeface="+mn-lt"/>
              </a:rPr>
              <a:t>20XX</a:t>
            </a:r>
            <a:endParaRPr lang="zh-CN" altLang="en-US" sz="11500" dirty="0">
              <a:solidFill>
                <a:srgbClr val="3FB793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788992" y="3065884"/>
            <a:ext cx="8363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400">
                <a:solidFill>
                  <a:srgbClr val="3FB793"/>
                </a:solidFill>
                <a:latin typeface="方正尚酷简体" panose="02000000000000000000" pitchFamily="2" charset="-122"/>
                <a:ea typeface="方正尚酷简体" panose="02000000000000000000" pitchFamily="2" charset="-122"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感谢各位的聆听</a:t>
            </a:r>
          </a:p>
        </p:txBody>
      </p:sp>
      <p:sp>
        <p:nvSpPr>
          <p:cNvPr id="7" name="矩形 6"/>
          <p:cNvSpPr/>
          <p:nvPr/>
        </p:nvSpPr>
        <p:spPr>
          <a:xfrm flipH="1">
            <a:off x="865407" y="4255638"/>
            <a:ext cx="52421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| </a:t>
            </a:r>
            <a:r>
              <a:rPr lang="zh-CN" altLang="en-US" sz="1400" dirty="0" smtClean="0">
                <a:cs typeface="+mn-ea"/>
                <a:sym typeface="+mn-lt"/>
              </a:rPr>
              <a:t>总结计划 </a:t>
            </a:r>
            <a:r>
              <a:rPr lang="en-US" altLang="zh-CN" sz="1400" dirty="0">
                <a:cs typeface="+mn-ea"/>
                <a:sym typeface="+mn-lt"/>
              </a:rPr>
              <a:t>|</a:t>
            </a:r>
            <a:r>
              <a:rPr lang="zh-CN" altLang="en-US" sz="1400" dirty="0">
                <a:cs typeface="+mn-ea"/>
                <a:sym typeface="+mn-lt"/>
              </a:rPr>
              <a:t> </a:t>
            </a:r>
            <a:r>
              <a:rPr lang="zh-CN" altLang="en-US" sz="1400" dirty="0" smtClean="0">
                <a:cs typeface="+mn-ea"/>
                <a:sym typeface="+mn-lt"/>
              </a:rPr>
              <a:t>动态</a:t>
            </a:r>
            <a:r>
              <a:rPr lang="en-US" altLang="zh-CN" sz="1400" dirty="0" smtClean="0">
                <a:cs typeface="+mn-ea"/>
                <a:sym typeface="+mn-lt"/>
              </a:rPr>
              <a:t>PPT</a:t>
            </a:r>
            <a:r>
              <a:rPr lang="zh-CN" altLang="en-US" sz="1400" dirty="0" smtClean="0">
                <a:cs typeface="+mn-ea"/>
                <a:sym typeface="+mn-lt"/>
              </a:rPr>
              <a:t> </a:t>
            </a:r>
            <a:r>
              <a:rPr lang="en-US" altLang="zh-CN" sz="1400" dirty="0">
                <a:cs typeface="+mn-ea"/>
                <a:sym typeface="+mn-lt"/>
              </a:rPr>
              <a:t>|</a:t>
            </a:r>
            <a:r>
              <a:rPr lang="zh-CN" altLang="en-US" sz="1400" dirty="0">
                <a:cs typeface="+mn-ea"/>
                <a:sym typeface="+mn-lt"/>
              </a:rPr>
              <a:t> </a:t>
            </a:r>
            <a:r>
              <a:rPr lang="zh-CN" altLang="en-US" sz="1400" dirty="0" smtClean="0">
                <a:cs typeface="+mn-ea"/>
                <a:sym typeface="+mn-lt"/>
              </a:rPr>
              <a:t>实用大气 </a:t>
            </a:r>
            <a:r>
              <a:rPr lang="en-US" altLang="zh-CN" sz="1400" dirty="0" smtClean="0">
                <a:cs typeface="+mn-ea"/>
                <a:sym typeface="+mn-lt"/>
              </a:rPr>
              <a:t>|</a:t>
            </a:r>
            <a:r>
              <a:rPr lang="zh-CN" altLang="en-US" sz="1400" dirty="0" smtClean="0">
                <a:cs typeface="+mn-ea"/>
                <a:sym typeface="+mn-lt"/>
              </a:rPr>
              <a:t> </a:t>
            </a:r>
            <a:r>
              <a:rPr lang="zh-CN" altLang="en-US" sz="1400" dirty="0">
                <a:cs typeface="+mn-ea"/>
                <a:sym typeface="+mn-lt"/>
              </a:rPr>
              <a:t>商务展示 </a:t>
            </a:r>
            <a:r>
              <a:rPr lang="en-US" altLang="zh-CN" sz="1400" dirty="0">
                <a:cs typeface="+mn-ea"/>
                <a:sym typeface="+mn-lt"/>
              </a:rPr>
              <a:t>| 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933008" y="5125382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2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99"/>
                                </p:stCondLst>
                                <p:childTnLst>
                                  <p:par>
                                    <p:cTn id="23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5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6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900"/>
                                </p:stCondLst>
                                <p:childTnLst>
                                  <p:par>
                                    <p:cTn id="3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3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/>
          <p:bldP spid="6" grpId="0"/>
          <p:bldP spid="7" grpId="0"/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0" y="0"/>
            <a:ext cx="5917065" cy="6858000"/>
          </a:xfrm>
          <a:custGeom>
            <a:avLst/>
            <a:gdLst>
              <a:gd name="connsiteX0" fmla="*/ 0 w 5917065"/>
              <a:gd name="connsiteY0" fmla="*/ 0 h 6858000"/>
              <a:gd name="connsiteX1" fmla="*/ 3954364 w 5917065"/>
              <a:gd name="connsiteY1" fmla="*/ 2 h 6858000"/>
              <a:gd name="connsiteX2" fmla="*/ 5917065 w 5917065"/>
              <a:gd name="connsiteY2" fmla="*/ 2241034 h 6858000"/>
              <a:gd name="connsiteX3" fmla="*/ 3172798 w 5917065"/>
              <a:gd name="connsiteY3" fmla="*/ 6858000 h 6858000"/>
              <a:gd name="connsiteX4" fmla="*/ 0 w 591706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7065" h="6858000">
                <a:moveTo>
                  <a:pt x="0" y="0"/>
                </a:moveTo>
                <a:lnTo>
                  <a:pt x="3954364" y="2"/>
                </a:lnTo>
                <a:lnTo>
                  <a:pt x="5917065" y="2241034"/>
                </a:lnTo>
                <a:lnTo>
                  <a:pt x="317279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765009" flipH="1">
            <a:off x="3413354" y="3749317"/>
            <a:ext cx="1680139" cy="3358643"/>
          </a:xfrm>
          <a:custGeom>
            <a:avLst/>
            <a:gdLst>
              <a:gd name="connsiteX0" fmla="*/ 590368 w 1680139"/>
              <a:gd name="connsiteY0" fmla="*/ 0 h 3358643"/>
              <a:gd name="connsiteX1" fmla="*/ 1680139 w 1680139"/>
              <a:gd name="connsiteY1" fmla="*/ 3358643 h 3358643"/>
              <a:gd name="connsiteX2" fmla="*/ 985921 w 1680139"/>
              <a:gd name="connsiteY2" fmla="*/ 3201556 h 3358643"/>
              <a:gd name="connsiteX3" fmla="*/ 0 w 1680139"/>
              <a:gd name="connsiteY3" fmla="*/ 162977 h 33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139" h="3358643">
                <a:moveTo>
                  <a:pt x="590368" y="0"/>
                </a:moveTo>
                <a:lnTo>
                  <a:pt x="1680139" y="3358643"/>
                </a:lnTo>
                <a:lnTo>
                  <a:pt x="985921" y="3201556"/>
                </a:lnTo>
                <a:lnTo>
                  <a:pt x="0" y="162977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765009" flipH="1">
            <a:off x="3853923" y="28036"/>
            <a:ext cx="1336717" cy="917330"/>
          </a:xfrm>
          <a:custGeom>
            <a:avLst/>
            <a:gdLst>
              <a:gd name="connsiteX0" fmla="*/ 1139495 w 1802209"/>
              <a:gd name="connsiteY0" fmla="*/ 0 h 1236777"/>
              <a:gd name="connsiteX1" fmla="*/ 1802209 w 1802209"/>
              <a:gd name="connsiteY1" fmla="*/ 149958 h 1236777"/>
              <a:gd name="connsiteX2" fmla="*/ 308411 w 1802209"/>
              <a:gd name="connsiteY2" fmla="*/ 1236777 h 1236777"/>
              <a:gd name="connsiteX3" fmla="*/ 0 w 1802209"/>
              <a:gd name="connsiteY3" fmla="*/ 829046 h 12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09" h="1236777">
                <a:moveTo>
                  <a:pt x="1139495" y="0"/>
                </a:moveTo>
                <a:lnTo>
                  <a:pt x="1802209" y="149958"/>
                </a:lnTo>
                <a:lnTo>
                  <a:pt x="308411" y="1236777"/>
                </a:lnTo>
                <a:lnTo>
                  <a:pt x="0" y="829046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6197448" y="2643568"/>
            <a:ext cx="473462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8800" dirty="0">
                <a:solidFill>
                  <a:srgbClr val="3FB793"/>
                </a:solidFill>
                <a:cs typeface="+mn-ea"/>
                <a:sym typeface="+mn-lt"/>
              </a:rPr>
              <a:t>PART  01</a:t>
            </a:r>
            <a:endParaRPr lang="zh-CN" altLang="en-US" sz="8800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6023669" y="4004972"/>
            <a:ext cx="616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3FB793"/>
                </a:solidFill>
                <a:cs typeface="+mn-ea"/>
                <a:sym typeface="+mn-lt"/>
              </a:rPr>
              <a:t>项目概况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197448" y="5428638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1" grpId="0"/>
          <p:bldP spid="12" grpId="0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一、项目概况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39635" y="3995967"/>
            <a:ext cx="757237" cy="757237"/>
            <a:chOff x="695325" y="2152015"/>
            <a:chExt cx="2490470" cy="2490470"/>
          </a:xfrm>
        </p:grpSpPr>
        <p:sp>
          <p:nvSpPr>
            <p:cNvPr id="7" name="椭圆 6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18"/>
            <p:cNvSpPr/>
            <p:nvPr/>
          </p:nvSpPr>
          <p:spPr>
            <a:xfrm>
              <a:off x="1083310" y="2548203"/>
              <a:ext cx="1714500" cy="1698094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37346" y="1773498"/>
            <a:ext cx="5439691" cy="1729769"/>
            <a:chOff x="7483989" y="3203079"/>
            <a:chExt cx="5439691" cy="1729769"/>
          </a:xfrm>
        </p:grpSpPr>
        <p:sp>
          <p:nvSpPr>
            <p:cNvPr id="10" name="矩形 9"/>
            <p:cNvSpPr/>
            <p:nvPr/>
          </p:nvSpPr>
          <p:spPr>
            <a:xfrm>
              <a:off x="7483989" y="3732519"/>
              <a:ext cx="5439691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您的内容打在这里，或者通过复制您的文本后，您的内容打在这里，或者通过复制您的文本后，在此框中选择粘贴，并选择只保留文字。您的内容打在这里，或者通过复制您的文本后，您的内容打在这里，或者通过复制您的文本后，在此框中选择粘贴，并选择只保留文字。您的内容打在这里，或者通过复制您的文本后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483989" y="3203079"/>
              <a:ext cx="2050552" cy="56560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800" dirty="0">
                  <a:solidFill>
                    <a:srgbClr val="3FB793"/>
                  </a:solidFill>
                  <a:cs typeface="+mn-ea"/>
                  <a:sym typeface="+mn-lt"/>
                </a:rPr>
                <a:t>项目背景</a:t>
              </a:r>
            </a:p>
          </p:txBody>
        </p:sp>
      </p:grpSp>
      <p:pic>
        <p:nvPicPr>
          <p:cNvPr id="12" name="图片占位符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48966" y="1946504"/>
            <a:ext cx="4237064" cy="4249738"/>
          </a:xfrm>
          <a:prstGeom prst="rect">
            <a:avLst/>
          </a:prstGeom>
          <a:solidFill>
            <a:srgbClr val="07527A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>
            <a:off x="3952882" y="3995967"/>
            <a:ext cx="757237" cy="757237"/>
            <a:chOff x="695325" y="2152015"/>
            <a:chExt cx="2490470" cy="2490470"/>
          </a:xfrm>
        </p:grpSpPr>
        <p:sp>
          <p:nvSpPr>
            <p:cNvPr id="14" name="椭圆 13"/>
            <p:cNvSpPr/>
            <p:nvPr/>
          </p:nvSpPr>
          <p:spPr>
            <a:xfrm>
              <a:off x="695325" y="2152015"/>
              <a:ext cx="2490470" cy="2490470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31"/>
            <p:cNvSpPr/>
            <p:nvPr/>
          </p:nvSpPr>
          <p:spPr>
            <a:xfrm>
              <a:off x="1083310" y="2540003"/>
              <a:ext cx="1714500" cy="1714494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37346" y="4871172"/>
            <a:ext cx="2598520" cy="1111814"/>
            <a:chOff x="7483989" y="3433235"/>
            <a:chExt cx="2050552" cy="1111814"/>
          </a:xfrm>
        </p:grpSpPr>
        <p:sp>
          <p:nvSpPr>
            <p:cNvPr id="17" name="矩形 16"/>
            <p:cNvSpPr/>
            <p:nvPr/>
          </p:nvSpPr>
          <p:spPr>
            <a:xfrm>
              <a:off x="7483989" y="3732519"/>
              <a:ext cx="205055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483989" y="343323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FB793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868540" y="4871172"/>
            <a:ext cx="2598520" cy="1111814"/>
            <a:chOff x="7483989" y="3433235"/>
            <a:chExt cx="2050552" cy="1111814"/>
          </a:xfrm>
        </p:grpSpPr>
        <p:sp>
          <p:nvSpPr>
            <p:cNvPr id="20" name="矩形 19"/>
            <p:cNvSpPr/>
            <p:nvPr/>
          </p:nvSpPr>
          <p:spPr>
            <a:xfrm>
              <a:off x="7483989" y="3732519"/>
              <a:ext cx="2050552" cy="8125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此处添加详细文本描述，建议与标题相关并符合整体语言风格，语言描述尽量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……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483989" y="3433235"/>
              <a:ext cx="2050552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solidFill>
                    <a:srgbClr val="3FB793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一、项目概况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Right Triangle 23"/>
          <p:cNvSpPr/>
          <p:nvPr/>
        </p:nvSpPr>
        <p:spPr>
          <a:xfrm rot="10800000">
            <a:off x="6772275" y="1587500"/>
            <a:ext cx="1482725" cy="2487613"/>
          </a:xfrm>
          <a:prstGeom prst="rtTriangle">
            <a:avLst/>
          </a:prstGeom>
          <a:solidFill>
            <a:schemeClr val="bg1">
              <a:lumMod val="9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181679" y="1368764"/>
            <a:ext cx="5828643" cy="3292136"/>
            <a:chOff x="3181679" y="1368764"/>
            <a:chExt cx="5828643" cy="3292136"/>
          </a:xfrm>
        </p:grpSpPr>
        <p:pic>
          <p:nvPicPr>
            <p:cNvPr id="28" name="Picture 21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3181679" y="1368764"/>
              <a:ext cx="5828643" cy="3292136"/>
            </a:xfrm>
            <a:prstGeom prst="rect">
              <a:avLst/>
            </a:prstGeom>
            <a:effectLst>
              <a:reflection stA="14000" endPos="12000" dist="63500" dir="5400000" sy="-100000" algn="bl" rotWithShape="0"/>
            </a:effectLst>
          </p:spPr>
        </p:pic>
        <p:sp>
          <p:nvSpPr>
            <p:cNvPr id="30" name="任意多边形 29"/>
            <p:cNvSpPr/>
            <p:nvPr/>
          </p:nvSpPr>
          <p:spPr>
            <a:xfrm>
              <a:off x="3874416" y="1564849"/>
              <a:ext cx="4430598" cy="2837469"/>
            </a:xfrm>
            <a:custGeom>
              <a:avLst/>
              <a:gdLst>
                <a:gd name="connsiteX0" fmla="*/ 18854 w 4430598"/>
                <a:gd name="connsiteY0" fmla="*/ 0 h 2837469"/>
                <a:gd name="connsiteX1" fmla="*/ 4430598 w 4430598"/>
                <a:gd name="connsiteY1" fmla="*/ 0 h 2837469"/>
                <a:gd name="connsiteX2" fmla="*/ 4430598 w 4430598"/>
                <a:gd name="connsiteY2" fmla="*/ 2837469 h 2837469"/>
                <a:gd name="connsiteX3" fmla="*/ 0 w 4430598"/>
                <a:gd name="connsiteY3" fmla="*/ 2837469 h 2837469"/>
                <a:gd name="connsiteX4" fmla="*/ 18854 w 4430598"/>
                <a:gd name="connsiteY4" fmla="*/ 0 h 2837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0598" h="2837469">
                  <a:moveTo>
                    <a:pt x="18854" y="0"/>
                  </a:moveTo>
                  <a:lnTo>
                    <a:pt x="4430598" y="0"/>
                  </a:lnTo>
                  <a:lnTo>
                    <a:pt x="4430598" y="2837469"/>
                  </a:lnTo>
                  <a:lnTo>
                    <a:pt x="0" y="2837469"/>
                  </a:lnTo>
                  <a:lnTo>
                    <a:pt x="18854" y="0"/>
                  </a:lnTo>
                  <a:close/>
                </a:path>
              </a:pathLst>
            </a:custGeom>
            <a:blipFill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52525" y="4813300"/>
            <a:ext cx="2343150" cy="1338263"/>
            <a:chOff x="1152525" y="4813300"/>
            <a:chExt cx="2343150" cy="1338263"/>
          </a:xfrm>
        </p:grpSpPr>
        <p:sp>
          <p:nvSpPr>
            <p:cNvPr id="34" name="Rectangle 24"/>
            <p:cNvSpPr/>
            <p:nvPr/>
          </p:nvSpPr>
          <p:spPr>
            <a:xfrm>
              <a:off x="11525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40"/>
            <p:cNvSpPr txBox="1">
              <a:spLocks noChangeArrowheads="1"/>
            </p:cNvSpPr>
            <p:nvPr/>
          </p:nvSpPr>
          <p:spPr bwMode="auto">
            <a:xfrm>
              <a:off x="1778836" y="563721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 smtClean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项目来源</a:t>
              </a:r>
              <a:endParaRPr lang="en-US" altLang="zh-CN" dirty="0" smtClean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20"/>
            <p:cNvSpPr>
              <a:spLocks noEditPoints="1"/>
            </p:cNvSpPr>
            <p:nvPr/>
          </p:nvSpPr>
          <p:spPr bwMode="auto">
            <a:xfrm>
              <a:off x="2093913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0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0 w 364"/>
                <a:gd name="T15" fmla="*/ 2147483647 h 333"/>
                <a:gd name="T16" fmla="*/ 2147483647 w 364"/>
                <a:gd name="T17" fmla="*/ 2147483647 h 333"/>
                <a:gd name="T18" fmla="*/ 2147483647 w 364"/>
                <a:gd name="T19" fmla="*/ 2147483647 h 333"/>
                <a:gd name="T20" fmla="*/ 2147483647 w 364"/>
                <a:gd name="T21" fmla="*/ 2147483647 h 333"/>
                <a:gd name="T22" fmla="*/ 2147483647 w 364"/>
                <a:gd name="T23" fmla="*/ 2147483647 h 333"/>
                <a:gd name="T24" fmla="*/ 2147483647 w 364"/>
                <a:gd name="T25" fmla="*/ 2147483647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4" h="333">
                  <a:moveTo>
                    <a:pt x="359" y="119"/>
                  </a:moveTo>
                  <a:cubicBezTo>
                    <a:pt x="355" y="114"/>
                    <a:pt x="349" y="111"/>
                    <a:pt x="343" y="111"/>
                  </a:cubicBezTo>
                  <a:cubicBezTo>
                    <a:pt x="323" y="111"/>
                    <a:pt x="323" y="111"/>
                    <a:pt x="323" y="111"/>
                  </a:cubicBezTo>
                  <a:cubicBezTo>
                    <a:pt x="323" y="100"/>
                    <a:pt x="314" y="91"/>
                    <a:pt x="303" y="91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3" y="60"/>
                    <a:pt x="274" y="51"/>
                    <a:pt x="263" y="51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52" y="10"/>
                    <a:pt x="252" y="10"/>
                    <a:pt x="252" y="10"/>
                  </a:cubicBezTo>
                  <a:cubicBezTo>
                    <a:pt x="252" y="5"/>
                    <a:pt x="248" y="0"/>
                    <a:pt x="24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0" y="5"/>
                    <a:pt x="30" y="1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9" y="51"/>
                    <a:pt x="0" y="60"/>
                    <a:pt x="0" y="7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4"/>
                    <a:pt x="9" y="333"/>
                    <a:pt x="20" y="333"/>
                  </a:cubicBezTo>
                  <a:cubicBezTo>
                    <a:pt x="61" y="333"/>
                    <a:pt x="61" y="333"/>
                    <a:pt x="61" y="333"/>
                  </a:cubicBezTo>
                  <a:cubicBezTo>
                    <a:pt x="156" y="333"/>
                    <a:pt x="156" y="333"/>
                    <a:pt x="156" y="333"/>
                  </a:cubicBezTo>
                  <a:cubicBezTo>
                    <a:pt x="156" y="247"/>
                    <a:pt x="156" y="247"/>
                    <a:pt x="156" y="247"/>
                  </a:cubicBezTo>
                  <a:cubicBezTo>
                    <a:pt x="131" y="247"/>
                    <a:pt x="131" y="247"/>
                    <a:pt x="131" y="247"/>
                  </a:cubicBezTo>
                  <a:cubicBezTo>
                    <a:pt x="127" y="247"/>
                    <a:pt x="123" y="245"/>
                    <a:pt x="121" y="241"/>
                  </a:cubicBezTo>
                  <a:cubicBezTo>
                    <a:pt x="120" y="237"/>
                    <a:pt x="121" y="233"/>
                    <a:pt x="124" y="230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8" y="155"/>
                    <a:pt x="205" y="155"/>
                    <a:pt x="208" y="159"/>
                  </a:cubicBezTo>
                  <a:cubicBezTo>
                    <a:pt x="279" y="230"/>
                    <a:pt x="279" y="230"/>
                    <a:pt x="279" y="230"/>
                  </a:cubicBezTo>
                  <a:cubicBezTo>
                    <a:pt x="282" y="233"/>
                    <a:pt x="283" y="237"/>
                    <a:pt x="281" y="241"/>
                  </a:cubicBezTo>
                  <a:cubicBezTo>
                    <a:pt x="280" y="245"/>
                    <a:pt x="276" y="247"/>
                    <a:pt x="272" y="247"/>
                  </a:cubicBezTo>
                  <a:cubicBezTo>
                    <a:pt x="247" y="247"/>
                    <a:pt x="247" y="247"/>
                    <a:pt x="247" y="247"/>
                  </a:cubicBezTo>
                  <a:cubicBezTo>
                    <a:pt x="247" y="333"/>
                    <a:pt x="247" y="333"/>
                    <a:pt x="247" y="333"/>
                  </a:cubicBezTo>
                  <a:cubicBezTo>
                    <a:pt x="263" y="333"/>
                    <a:pt x="263" y="333"/>
                    <a:pt x="263" y="333"/>
                  </a:cubicBezTo>
                  <a:cubicBezTo>
                    <a:pt x="303" y="333"/>
                    <a:pt x="303" y="333"/>
                    <a:pt x="303" y="333"/>
                  </a:cubicBezTo>
                  <a:cubicBezTo>
                    <a:pt x="312" y="333"/>
                    <a:pt x="321" y="327"/>
                    <a:pt x="323" y="318"/>
                  </a:cubicBezTo>
                  <a:cubicBezTo>
                    <a:pt x="363" y="136"/>
                    <a:pt x="363" y="136"/>
                    <a:pt x="363" y="136"/>
                  </a:cubicBezTo>
                  <a:cubicBezTo>
                    <a:pt x="364" y="130"/>
                    <a:pt x="363" y="124"/>
                    <a:pt x="359" y="119"/>
                  </a:cubicBezTo>
                  <a:close/>
                  <a:moveTo>
                    <a:pt x="30" y="313"/>
                  </a:moveTo>
                  <a:cubicBezTo>
                    <a:pt x="20" y="313"/>
                    <a:pt x="20" y="313"/>
                    <a:pt x="20" y="313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30" y="71"/>
                    <a:pt x="30" y="71"/>
                    <a:pt x="30" y="71"/>
                  </a:cubicBezTo>
                  <a:lnTo>
                    <a:pt x="30" y="313"/>
                  </a:lnTo>
                  <a:close/>
                  <a:moveTo>
                    <a:pt x="242" y="91"/>
                  </a:moveTo>
                  <a:cubicBezTo>
                    <a:pt x="231" y="91"/>
                    <a:pt x="222" y="100"/>
                    <a:pt x="222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2" y="111"/>
                    <a:pt x="83" y="118"/>
                    <a:pt x="81" y="127"/>
                  </a:cubicBezTo>
                  <a:cubicBezTo>
                    <a:pt x="81" y="127"/>
                    <a:pt x="41" y="312"/>
                    <a:pt x="41" y="313"/>
                  </a:cubicBezTo>
                  <a:cubicBezTo>
                    <a:pt x="41" y="313"/>
                    <a:pt x="41" y="313"/>
                    <a:pt x="41" y="31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42" y="10"/>
                    <a:pt x="242" y="10"/>
                    <a:pt x="242" y="10"/>
                  </a:cubicBezTo>
                  <a:lnTo>
                    <a:pt x="242" y="91"/>
                  </a:lnTo>
                  <a:close/>
                  <a:moveTo>
                    <a:pt x="263" y="91"/>
                  </a:moveTo>
                  <a:cubicBezTo>
                    <a:pt x="252" y="91"/>
                    <a:pt x="252" y="91"/>
                    <a:pt x="252" y="91"/>
                  </a:cubicBezTo>
                  <a:cubicBezTo>
                    <a:pt x="252" y="71"/>
                    <a:pt x="252" y="71"/>
                    <a:pt x="252" y="71"/>
                  </a:cubicBezTo>
                  <a:cubicBezTo>
                    <a:pt x="263" y="71"/>
                    <a:pt x="263" y="71"/>
                    <a:pt x="263" y="71"/>
                  </a:cubicBezTo>
                  <a:lnTo>
                    <a:pt x="263" y="91"/>
                  </a:lnTo>
                  <a:close/>
                  <a:moveTo>
                    <a:pt x="70" y="86"/>
                  </a:moveTo>
                  <a:cubicBezTo>
                    <a:pt x="70" y="81"/>
                    <a:pt x="75" y="76"/>
                    <a:pt x="80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6" y="76"/>
                    <a:pt x="211" y="81"/>
                    <a:pt x="211" y="86"/>
                  </a:cubicBezTo>
                  <a:cubicBezTo>
                    <a:pt x="211" y="92"/>
                    <a:pt x="206" y="96"/>
                    <a:pt x="201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5" y="96"/>
                    <a:pt x="70" y="92"/>
                    <a:pt x="70" y="86"/>
                  </a:cubicBezTo>
                  <a:close/>
                  <a:moveTo>
                    <a:pt x="70" y="45"/>
                  </a:moveTo>
                  <a:cubicBezTo>
                    <a:pt x="70" y="40"/>
                    <a:pt x="75" y="35"/>
                    <a:pt x="80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6" y="35"/>
                    <a:pt x="211" y="40"/>
                    <a:pt x="211" y="45"/>
                  </a:cubicBezTo>
                  <a:cubicBezTo>
                    <a:pt x="211" y="51"/>
                    <a:pt x="206" y="55"/>
                    <a:pt x="201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5" y="55"/>
                    <a:pt x="70" y="51"/>
                    <a:pt x="70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667125" y="4813300"/>
            <a:ext cx="2343150" cy="1338263"/>
            <a:chOff x="3667125" y="4813300"/>
            <a:chExt cx="2343150" cy="1338263"/>
          </a:xfrm>
        </p:grpSpPr>
        <p:sp>
          <p:nvSpPr>
            <p:cNvPr id="38" name="Rectangle 27"/>
            <p:cNvSpPr/>
            <p:nvPr/>
          </p:nvSpPr>
          <p:spPr>
            <a:xfrm>
              <a:off x="36671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35"/>
            <p:cNvSpPr txBox="1">
              <a:spLocks noChangeArrowheads="1"/>
            </p:cNvSpPr>
            <p:nvPr/>
          </p:nvSpPr>
          <p:spPr bwMode="auto">
            <a:xfrm>
              <a:off x="4290258" y="563721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项目来源</a:t>
              </a:r>
              <a:endParaRPr lang="en-US" altLang="zh-CN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Freeform 21"/>
            <p:cNvSpPr>
              <a:spLocks noEditPoints="1"/>
            </p:cNvSpPr>
            <p:nvPr/>
          </p:nvSpPr>
          <p:spPr bwMode="auto">
            <a:xfrm>
              <a:off x="4645025" y="5084763"/>
              <a:ext cx="500063" cy="455612"/>
            </a:xfrm>
            <a:custGeom>
              <a:avLst/>
              <a:gdLst>
                <a:gd name="T0" fmla="*/ 2147483647 w 365"/>
                <a:gd name="T1" fmla="*/ 2147483647 h 333"/>
                <a:gd name="T2" fmla="*/ 2147483647 w 365"/>
                <a:gd name="T3" fmla="*/ 2147483647 h 333"/>
                <a:gd name="T4" fmla="*/ 2147483647 w 365"/>
                <a:gd name="T5" fmla="*/ 2147483647 h 333"/>
                <a:gd name="T6" fmla="*/ 2147483647 w 365"/>
                <a:gd name="T7" fmla="*/ 2147483647 h 333"/>
                <a:gd name="T8" fmla="*/ 2147483647 w 365"/>
                <a:gd name="T9" fmla="*/ 0 h 333"/>
                <a:gd name="T10" fmla="*/ 2147483647 w 365"/>
                <a:gd name="T11" fmla="*/ 2147483647 h 333"/>
                <a:gd name="T12" fmla="*/ 2147483647 w 365"/>
                <a:gd name="T13" fmla="*/ 2147483647 h 333"/>
                <a:gd name="T14" fmla="*/ 0 w 365"/>
                <a:gd name="T15" fmla="*/ 2147483647 h 333"/>
                <a:gd name="T16" fmla="*/ 2147483647 w 365"/>
                <a:gd name="T17" fmla="*/ 2147483647 h 333"/>
                <a:gd name="T18" fmla="*/ 2147483647 w 365"/>
                <a:gd name="T19" fmla="*/ 2147483647 h 333"/>
                <a:gd name="T20" fmla="*/ 2147483647 w 365"/>
                <a:gd name="T21" fmla="*/ 2147483647 h 333"/>
                <a:gd name="T22" fmla="*/ 2147483647 w 365"/>
                <a:gd name="T23" fmla="*/ 2147483647 h 333"/>
                <a:gd name="T24" fmla="*/ 2147483647 w 365"/>
                <a:gd name="T25" fmla="*/ 2147483647 h 333"/>
                <a:gd name="T26" fmla="*/ 2147483647 w 365"/>
                <a:gd name="T27" fmla="*/ 2147483647 h 333"/>
                <a:gd name="T28" fmla="*/ 2147483647 w 365"/>
                <a:gd name="T29" fmla="*/ 2147483647 h 333"/>
                <a:gd name="T30" fmla="*/ 2147483647 w 365"/>
                <a:gd name="T31" fmla="*/ 2147483647 h 333"/>
                <a:gd name="T32" fmla="*/ 2147483647 w 365"/>
                <a:gd name="T33" fmla="*/ 2147483647 h 333"/>
                <a:gd name="T34" fmla="*/ 2147483647 w 365"/>
                <a:gd name="T35" fmla="*/ 2147483647 h 333"/>
                <a:gd name="T36" fmla="*/ 2147483647 w 365"/>
                <a:gd name="T37" fmla="*/ 2147483647 h 333"/>
                <a:gd name="T38" fmla="*/ 2147483647 w 365"/>
                <a:gd name="T39" fmla="*/ 2147483647 h 333"/>
                <a:gd name="T40" fmla="*/ 2147483647 w 365"/>
                <a:gd name="T41" fmla="*/ 2147483647 h 333"/>
                <a:gd name="T42" fmla="*/ 2147483647 w 365"/>
                <a:gd name="T43" fmla="*/ 2147483647 h 333"/>
                <a:gd name="T44" fmla="*/ 2147483647 w 365"/>
                <a:gd name="T45" fmla="*/ 2147483647 h 333"/>
                <a:gd name="T46" fmla="*/ 2147483647 w 365"/>
                <a:gd name="T47" fmla="*/ 2147483647 h 333"/>
                <a:gd name="T48" fmla="*/ 2147483647 w 365"/>
                <a:gd name="T49" fmla="*/ 2147483647 h 333"/>
                <a:gd name="T50" fmla="*/ 2147483647 w 365"/>
                <a:gd name="T51" fmla="*/ 2147483647 h 333"/>
                <a:gd name="T52" fmla="*/ 2147483647 w 365"/>
                <a:gd name="T53" fmla="*/ 2147483647 h 333"/>
                <a:gd name="T54" fmla="*/ 2147483647 w 365"/>
                <a:gd name="T55" fmla="*/ 2147483647 h 333"/>
                <a:gd name="T56" fmla="*/ 2147483647 w 365"/>
                <a:gd name="T57" fmla="*/ 2147483647 h 333"/>
                <a:gd name="T58" fmla="*/ 2147483647 w 365"/>
                <a:gd name="T59" fmla="*/ 2147483647 h 333"/>
                <a:gd name="T60" fmla="*/ 2147483647 w 365"/>
                <a:gd name="T61" fmla="*/ 2147483647 h 333"/>
                <a:gd name="T62" fmla="*/ 2147483647 w 365"/>
                <a:gd name="T63" fmla="*/ 2147483647 h 333"/>
                <a:gd name="T64" fmla="*/ 2147483647 w 365"/>
                <a:gd name="T65" fmla="*/ 2147483647 h 333"/>
                <a:gd name="T66" fmla="*/ 2147483647 w 365"/>
                <a:gd name="T67" fmla="*/ 2147483647 h 3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65" h="333">
                  <a:moveTo>
                    <a:pt x="359" y="119"/>
                  </a:moveTo>
                  <a:cubicBezTo>
                    <a:pt x="355" y="114"/>
                    <a:pt x="350" y="111"/>
                    <a:pt x="343" y="111"/>
                  </a:cubicBezTo>
                  <a:cubicBezTo>
                    <a:pt x="323" y="111"/>
                    <a:pt x="323" y="111"/>
                    <a:pt x="323" y="111"/>
                  </a:cubicBezTo>
                  <a:cubicBezTo>
                    <a:pt x="323" y="100"/>
                    <a:pt x="314" y="91"/>
                    <a:pt x="303" y="91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3" y="60"/>
                    <a:pt x="274" y="51"/>
                    <a:pt x="26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10"/>
                    <a:pt x="253" y="10"/>
                    <a:pt x="253" y="10"/>
                  </a:cubicBezTo>
                  <a:cubicBezTo>
                    <a:pt x="253" y="5"/>
                    <a:pt x="248" y="0"/>
                    <a:pt x="24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5" y="0"/>
                    <a:pt x="31" y="5"/>
                    <a:pt x="31" y="1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9" y="51"/>
                    <a:pt x="0" y="60"/>
                    <a:pt x="0" y="7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4"/>
                    <a:pt x="9" y="333"/>
                    <a:pt x="21" y="333"/>
                  </a:cubicBezTo>
                  <a:cubicBezTo>
                    <a:pt x="61" y="333"/>
                    <a:pt x="61" y="333"/>
                    <a:pt x="61" y="333"/>
                  </a:cubicBezTo>
                  <a:cubicBezTo>
                    <a:pt x="263" y="333"/>
                    <a:pt x="263" y="333"/>
                    <a:pt x="263" y="333"/>
                  </a:cubicBezTo>
                  <a:cubicBezTo>
                    <a:pt x="303" y="333"/>
                    <a:pt x="303" y="333"/>
                    <a:pt x="303" y="333"/>
                  </a:cubicBezTo>
                  <a:cubicBezTo>
                    <a:pt x="313" y="333"/>
                    <a:pt x="321" y="327"/>
                    <a:pt x="323" y="318"/>
                  </a:cubicBezTo>
                  <a:cubicBezTo>
                    <a:pt x="363" y="136"/>
                    <a:pt x="363" y="136"/>
                    <a:pt x="363" y="136"/>
                  </a:cubicBezTo>
                  <a:cubicBezTo>
                    <a:pt x="365" y="130"/>
                    <a:pt x="363" y="124"/>
                    <a:pt x="359" y="119"/>
                  </a:cubicBezTo>
                  <a:close/>
                  <a:moveTo>
                    <a:pt x="31" y="313"/>
                  </a:moveTo>
                  <a:cubicBezTo>
                    <a:pt x="21" y="313"/>
                    <a:pt x="21" y="313"/>
                    <a:pt x="21" y="313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31" y="71"/>
                    <a:pt x="31" y="71"/>
                    <a:pt x="31" y="71"/>
                  </a:cubicBezTo>
                  <a:lnTo>
                    <a:pt x="31" y="313"/>
                  </a:lnTo>
                  <a:close/>
                  <a:moveTo>
                    <a:pt x="254" y="215"/>
                  </a:moveTo>
                  <a:cubicBezTo>
                    <a:pt x="184" y="286"/>
                    <a:pt x="184" y="286"/>
                    <a:pt x="184" y="286"/>
                  </a:cubicBezTo>
                  <a:cubicBezTo>
                    <a:pt x="180" y="290"/>
                    <a:pt x="173" y="290"/>
                    <a:pt x="169" y="286"/>
                  </a:cubicBezTo>
                  <a:cubicBezTo>
                    <a:pt x="99" y="215"/>
                    <a:pt x="99" y="215"/>
                    <a:pt x="99" y="215"/>
                  </a:cubicBezTo>
                  <a:cubicBezTo>
                    <a:pt x="96" y="212"/>
                    <a:pt x="95" y="208"/>
                    <a:pt x="97" y="204"/>
                  </a:cubicBezTo>
                  <a:cubicBezTo>
                    <a:pt x="98" y="200"/>
                    <a:pt x="102" y="198"/>
                    <a:pt x="106" y="198"/>
                  </a:cubicBezTo>
                  <a:cubicBezTo>
                    <a:pt x="131" y="198"/>
                    <a:pt x="131" y="198"/>
                    <a:pt x="131" y="198"/>
                  </a:cubicBezTo>
                  <a:cubicBezTo>
                    <a:pt x="131" y="111"/>
                    <a:pt x="131" y="111"/>
                    <a:pt x="131" y="111"/>
                  </a:cubicBezTo>
                  <a:cubicBezTo>
                    <a:pt x="101" y="111"/>
                    <a:pt x="101" y="111"/>
                    <a:pt x="101" y="111"/>
                  </a:cubicBezTo>
                  <a:cubicBezTo>
                    <a:pt x="92" y="111"/>
                    <a:pt x="84" y="118"/>
                    <a:pt x="82" y="127"/>
                  </a:cubicBezTo>
                  <a:cubicBezTo>
                    <a:pt x="82" y="127"/>
                    <a:pt x="41" y="312"/>
                    <a:pt x="41" y="313"/>
                  </a:cubicBezTo>
                  <a:cubicBezTo>
                    <a:pt x="41" y="313"/>
                    <a:pt x="41" y="313"/>
                    <a:pt x="41" y="313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243" y="10"/>
                    <a:pt x="243" y="10"/>
                    <a:pt x="243" y="10"/>
                  </a:cubicBezTo>
                  <a:cubicBezTo>
                    <a:pt x="243" y="91"/>
                    <a:pt x="243" y="91"/>
                    <a:pt x="243" y="91"/>
                  </a:cubicBezTo>
                  <a:cubicBezTo>
                    <a:pt x="231" y="91"/>
                    <a:pt x="222" y="100"/>
                    <a:pt x="222" y="111"/>
                  </a:cubicBezTo>
                  <a:cubicBezTo>
                    <a:pt x="222" y="111"/>
                    <a:pt x="222" y="111"/>
                    <a:pt x="222" y="111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51" y="198"/>
                    <a:pt x="255" y="200"/>
                    <a:pt x="257" y="204"/>
                  </a:cubicBezTo>
                  <a:cubicBezTo>
                    <a:pt x="258" y="208"/>
                    <a:pt x="257" y="212"/>
                    <a:pt x="254" y="215"/>
                  </a:cubicBezTo>
                  <a:close/>
                  <a:moveTo>
                    <a:pt x="263" y="91"/>
                  </a:moveTo>
                  <a:cubicBezTo>
                    <a:pt x="253" y="91"/>
                    <a:pt x="253" y="91"/>
                    <a:pt x="253" y="91"/>
                  </a:cubicBezTo>
                  <a:cubicBezTo>
                    <a:pt x="253" y="71"/>
                    <a:pt x="253" y="71"/>
                    <a:pt x="253" y="71"/>
                  </a:cubicBezTo>
                  <a:cubicBezTo>
                    <a:pt x="263" y="71"/>
                    <a:pt x="263" y="71"/>
                    <a:pt x="263" y="71"/>
                  </a:cubicBezTo>
                  <a:lnTo>
                    <a:pt x="263" y="91"/>
                  </a:lnTo>
                  <a:close/>
                  <a:moveTo>
                    <a:pt x="70" y="45"/>
                  </a:moveTo>
                  <a:cubicBezTo>
                    <a:pt x="70" y="40"/>
                    <a:pt x="75" y="35"/>
                    <a:pt x="80" y="3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06" y="35"/>
                    <a:pt x="211" y="40"/>
                    <a:pt x="211" y="45"/>
                  </a:cubicBezTo>
                  <a:cubicBezTo>
                    <a:pt x="211" y="51"/>
                    <a:pt x="206" y="55"/>
                    <a:pt x="201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5" y="55"/>
                    <a:pt x="70" y="51"/>
                    <a:pt x="70" y="45"/>
                  </a:cubicBezTo>
                  <a:close/>
                  <a:moveTo>
                    <a:pt x="201" y="96"/>
                  </a:moveTo>
                  <a:cubicBezTo>
                    <a:pt x="80" y="96"/>
                    <a:pt x="80" y="96"/>
                    <a:pt x="80" y="96"/>
                  </a:cubicBezTo>
                  <a:cubicBezTo>
                    <a:pt x="75" y="96"/>
                    <a:pt x="70" y="92"/>
                    <a:pt x="70" y="86"/>
                  </a:cubicBezTo>
                  <a:cubicBezTo>
                    <a:pt x="70" y="81"/>
                    <a:pt x="75" y="76"/>
                    <a:pt x="80" y="76"/>
                  </a:cubicBezTo>
                  <a:cubicBezTo>
                    <a:pt x="201" y="76"/>
                    <a:pt x="201" y="76"/>
                    <a:pt x="201" y="76"/>
                  </a:cubicBezTo>
                  <a:cubicBezTo>
                    <a:pt x="206" y="76"/>
                    <a:pt x="211" y="81"/>
                    <a:pt x="211" y="86"/>
                  </a:cubicBezTo>
                  <a:cubicBezTo>
                    <a:pt x="211" y="92"/>
                    <a:pt x="206" y="96"/>
                    <a:pt x="201" y="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81725" y="4813300"/>
            <a:ext cx="2343150" cy="1338263"/>
            <a:chOff x="6181725" y="4813300"/>
            <a:chExt cx="2343150" cy="1338263"/>
          </a:xfrm>
        </p:grpSpPr>
        <p:sp>
          <p:nvSpPr>
            <p:cNvPr id="42" name="Rectangle 28"/>
            <p:cNvSpPr/>
            <p:nvPr/>
          </p:nvSpPr>
          <p:spPr>
            <a:xfrm>
              <a:off x="61817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34"/>
            <p:cNvSpPr txBox="1">
              <a:spLocks noChangeArrowheads="1"/>
            </p:cNvSpPr>
            <p:nvPr/>
          </p:nvSpPr>
          <p:spPr bwMode="auto">
            <a:xfrm>
              <a:off x="6802477" y="563721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项目来源</a:t>
              </a:r>
              <a:endParaRPr lang="en-US" altLang="zh-CN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7085013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2147483647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2147483647 w 364"/>
                <a:gd name="T15" fmla="*/ 2147483647 h 333"/>
                <a:gd name="T16" fmla="*/ 2147483647 w 364"/>
                <a:gd name="T17" fmla="*/ 2147483647 h 333"/>
                <a:gd name="T18" fmla="*/ 2147483647 w 364"/>
                <a:gd name="T19" fmla="*/ 2147483647 h 333"/>
                <a:gd name="T20" fmla="*/ 0 w 364"/>
                <a:gd name="T21" fmla="*/ 2147483647 h 333"/>
                <a:gd name="T22" fmla="*/ 2147483647 w 364"/>
                <a:gd name="T23" fmla="*/ 2147483647 h 333"/>
                <a:gd name="T24" fmla="*/ 2147483647 w 364"/>
                <a:gd name="T25" fmla="*/ 0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2147483647 w 364"/>
                <a:gd name="T69" fmla="*/ 2147483647 h 333"/>
                <a:gd name="T70" fmla="*/ 2147483647 w 364"/>
                <a:gd name="T71" fmla="*/ 2147483647 h 333"/>
                <a:gd name="T72" fmla="*/ 2147483647 w 364"/>
                <a:gd name="T73" fmla="*/ 2147483647 h 333"/>
                <a:gd name="T74" fmla="*/ 2147483647 w 364"/>
                <a:gd name="T75" fmla="*/ 2147483647 h 333"/>
                <a:gd name="T76" fmla="*/ 2147483647 w 364"/>
                <a:gd name="T77" fmla="*/ 2147483647 h 333"/>
                <a:gd name="T78" fmla="*/ 2147483647 w 364"/>
                <a:gd name="T79" fmla="*/ 2147483647 h 3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64" h="333">
                  <a:moveTo>
                    <a:pt x="210" y="45"/>
                  </a:moveTo>
                  <a:cubicBezTo>
                    <a:pt x="210" y="51"/>
                    <a:pt x="206" y="55"/>
                    <a:pt x="200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4" y="55"/>
                    <a:pt x="69" y="51"/>
                    <a:pt x="69" y="45"/>
                  </a:cubicBezTo>
                  <a:cubicBezTo>
                    <a:pt x="69" y="40"/>
                    <a:pt x="74" y="35"/>
                    <a:pt x="80" y="35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206" y="35"/>
                    <a:pt x="210" y="40"/>
                    <a:pt x="210" y="45"/>
                  </a:cubicBezTo>
                  <a:close/>
                  <a:moveTo>
                    <a:pt x="200" y="76"/>
                  </a:moveTo>
                  <a:cubicBezTo>
                    <a:pt x="80" y="76"/>
                    <a:pt x="80" y="76"/>
                    <a:pt x="80" y="76"/>
                  </a:cubicBezTo>
                  <a:cubicBezTo>
                    <a:pt x="74" y="76"/>
                    <a:pt x="69" y="81"/>
                    <a:pt x="69" y="86"/>
                  </a:cubicBezTo>
                  <a:cubicBezTo>
                    <a:pt x="69" y="92"/>
                    <a:pt x="74" y="96"/>
                    <a:pt x="80" y="96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6" y="96"/>
                    <a:pt x="210" y="92"/>
                    <a:pt x="210" y="86"/>
                  </a:cubicBezTo>
                  <a:cubicBezTo>
                    <a:pt x="210" y="81"/>
                    <a:pt x="206" y="76"/>
                    <a:pt x="200" y="76"/>
                  </a:cubicBezTo>
                  <a:close/>
                  <a:moveTo>
                    <a:pt x="362" y="136"/>
                  </a:moveTo>
                  <a:cubicBezTo>
                    <a:pt x="322" y="318"/>
                    <a:pt x="322" y="318"/>
                    <a:pt x="322" y="318"/>
                  </a:cubicBezTo>
                  <a:cubicBezTo>
                    <a:pt x="320" y="327"/>
                    <a:pt x="312" y="333"/>
                    <a:pt x="302" y="333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20" y="333"/>
                    <a:pt x="20" y="333"/>
                    <a:pt x="20" y="333"/>
                  </a:cubicBezTo>
                  <a:cubicBezTo>
                    <a:pt x="9" y="333"/>
                    <a:pt x="0" y="324"/>
                    <a:pt x="0" y="3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0"/>
                    <a:pt x="9" y="51"/>
                    <a:pt x="2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5"/>
                    <a:pt x="34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7" y="0"/>
                    <a:pt x="252" y="5"/>
                    <a:pt x="252" y="10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73" y="51"/>
                    <a:pt x="282" y="60"/>
                    <a:pt x="282" y="71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13" y="91"/>
                    <a:pt x="322" y="100"/>
                    <a:pt x="322" y="111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49" y="111"/>
                    <a:pt x="355" y="114"/>
                    <a:pt x="358" y="119"/>
                  </a:cubicBezTo>
                  <a:cubicBezTo>
                    <a:pt x="362" y="124"/>
                    <a:pt x="364" y="130"/>
                    <a:pt x="362" y="136"/>
                  </a:cubicBezTo>
                  <a:close/>
                  <a:moveTo>
                    <a:pt x="30" y="71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30" y="313"/>
                    <a:pt x="30" y="313"/>
                    <a:pt x="30" y="313"/>
                  </a:cubicBezTo>
                  <a:lnTo>
                    <a:pt x="30" y="71"/>
                  </a:lnTo>
                  <a:close/>
                  <a:moveTo>
                    <a:pt x="252" y="91"/>
                  </a:moveTo>
                  <a:cubicBezTo>
                    <a:pt x="262" y="91"/>
                    <a:pt x="262" y="91"/>
                    <a:pt x="262" y="9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52" y="71"/>
                    <a:pt x="252" y="71"/>
                    <a:pt x="252" y="71"/>
                  </a:cubicBezTo>
                  <a:lnTo>
                    <a:pt x="252" y="91"/>
                  </a:lnTo>
                  <a:close/>
                  <a:moveTo>
                    <a:pt x="100" y="111"/>
                  </a:moveTo>
                  <a:cubicBezTo>
                    <a:pt x="222" y="111"/>
                    <a:pt x="222" y="111"/>
                    <a:pt x="222" y="111"/>
                  </a:cubicBezTo>
                  <a:cubicBezTo>
                    <a:pt x="222" y="100"/>
                    <a:pt x="231" y="91"/>
                    <a:pt x="242" y="91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2"/>
                    <a:pt x="81" y="127"/>
                    <a:pt x="81" y="127"/>
                  </a:cubicBezTo>
                  <a:cubicBezTo>
                    <a:pt x="83" y="118"/>
                    <a:pt x="91" y="111"/>
                    <a:pt x="100" y="111"/>
                  </a:cubicBezTo>
                  <a:close/>
                  <a:moveTo>
                    <a:pt x="278" y="279"/>
                  </a:moveTo>
                  <a:cubicBezTo>
                    <a:pt x="246" y="253"/>
                    <a:pt x="246" y="253"/>
                    <a:pt x="246" y="253"/>
                  </a:cubicBezTo>
                  <a:cubicBezTo>
                    <a:pt x="243" y="250"/>
                    <a:pt x="240" y="250"/>
                    <a:pt x="236" y="250"/>
                  </a:cubicBezTo>
                  <a:cubicBezTo>
                    <a:pt x="233" y="247"/>
                    <a:pt x="233" y="247"/>
                    <a:pt x="233" y="247"/>
                  </a:cubicBezTo>
                  <a:cubicBezTo>
                    <a:pt x="240" y="236"/>
                    <a:pt x="244" y="222"/>
                    <a:pt x="242" y="208"/>
                  </a:cubicBezTo>
                  <a:cubicBezTo>
                    <a:pt x="241" y="192"/>
                    <a:pt x="233" y="177"/>
                    <a:pt x="220" y="167"/>
                  </a:cubicBezTo>
                  <a:cubicBezTo>
                    <a:pt x="210" y="158"/>
                    <a:pt x="196" y="153"/>
                    <a:pt x="182" y="153"/>
                  </a:cubicBezTo>
                  <a:cubicBezTo>
                    <a:pt x="164" y="153"/>
                    <a:pt x="147" y="161"/>
                    <a:pt x="135" y="175"/>
                  </a:cubicBezTo>
                  <a:cubicBezTo>
                    <a:pt x="114" y="201"/>
                    <a:pt x="118" y="240"/>
                    <a:pt x="144" y="261"/>
                  </a:cubicBezTo>
                  <a:cubicBezTo>
                    <a:pt x="154" y="269"/>
                    <a:pt x="168" y="274"/>
                    <a:pt x="182" y="274"/>
                  </a:cubicBezTo>
                  <a:cubicBezTo>
                    <a:pt x="197" y="274"/>
                    <a:pt x="211" y="269"/>
                    <a:pt x="222" y="259"/>
                  </a:cubicBezTo>
                  <a:cubicBezTo>
                    <a:pt x="226" y="263"/>
                    <a:pt x="226" y="263"/>
                    <a:pt x="226" y="263"/>
                  </a:cubicBezTo>
                  <a:cubicBezTo>
                    <a:pt x="226" y="266"/>
                    <a:pt x="228" y="269"/>
                    <a:pt x="230" y="271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265" y="299"/>
                    <a:pt x="267" y="300"/>
                    <a:pt x="270" y="300"/>
                  </a:cubicBezTo>
                  <a:cubicBezTo>
                    <a:pt x="273" y="300"/>
                    <a:pt x="277" y="299"/>
                    <a:pt x="279" y="296"/>
                  </a:cubicBezTo>
                  <a:cubicBezTo>
                    <a:pt x="284" y="291"/>
                    <a:pt x="283" y="283"/>
                    <a:pt x="278" y="279"/>
                  </a:cubicBezTo>
                  <a:close/>
                  <a:moveTo>
                    <a:pt x="208" y="183"/>
                  </a:moveTo>
                  <a:cubicBezTo>
                    <a:pt x="200" y="176"/>
                    <a:pt x="191" y="173"/>
                    <a:pt x="182" y="173"/>
                  </a:cubicBezTo>
                  <a:cubicBezTo>
                    <a:pt x="170" y="173"/>
                    <a:pt x="159" y="178"/>
                    <a:pt x="151" y="188"/>
                  </a:cubicBezTo>
                  <a:cubicBezTo>
                    <a:pt x="137" y="206"/>
                    <a:pt x="139" y="231"/>
                    <a:pt x="156" y="245"/>
                  </a:cubicBezTo>
                  <a:cubicBezTo>
                    <a:pt x="164" y="251"/>
                    <a:pt x="173" y="254"/>
                    <a:pt x="182" y="254"/>
                  </a:cubicBezTo>
                  <a:cubicBezTo>
                    <a:pt x="194" y="254"/>
                    <a:pt x="205" y="249"/>
                    <a:pt x="213" y="239"/>
                  </a:cubicBezTo>
                  <a:cubicBezTo>
                    <a:pt x="227" y="222"/>
                    <a:pt x="225" y="197"/>
                    <a:pt x="208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696325" y="4813300"/>
            <a:ext cx="2343150" cy="1338263"/>
            <a:chOff x="8696325" y="4813300"/>
            <a:chExt cx="2343150" cy="1338263"/>
          </a:xfrm>
        </p:grpSpPr>
        <p:sp>
          <p:nvSpPr>
            <p:cNvPr id="46" name="Rectangle 29"/>
            <p:cNvSpPr/>
            <p:nvPr/>
          </p:nvSpPr>
          <p:spPr>
            <a:xfrm>
              <a:off x="8696325" y="4813300"/>
              <a:ext cx="2343150" cy="1338263"/>
            </a:xfrm>
            <a:prstGeom prst="rect">
              <a:avLst/>
            </a:prstGeom>
            <a:solidFill>
              <a:srgbClr val="3FB793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33"/>
            <p:cNvSpPr txBox="1">
              <a:spLocks noChangeArrowheads="1"/>
            </p:cNvSpPr>
            <p:nvPr/>
          </p:nvSpPr>
          <p:spPr bwMode="auto">
            <a:xfrm>
              <a:off x="9313902" y="5637213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prstClr val="white"/>
                  </a:solidFill>
                  <a:latin typeface="+mn-lt"/>
                  <a:ea typeface="+mn-ea"/>
                  <a:cs typeface="+mn-ea"/>
                  <a:sym typeface="+mn-lt"/>
                </a:rPr>
                <a:t>项目来源</a:t>
              </a:r>
              <a:endParaRPr lang="en-US" altLang="zh-CN" dirty="0">
                <a:solidFill>
                  <a:prstClr val="white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Freeform 11"/>
            <p:cNvSpPr>
              <a:spLocks noEditPoints="1"/>
            </p:cNvSpPr>
            <p:nvPr/>
          </p:nvSpPr>
          <p:spPr bwMode="auto">
            <a:xfrm>
              <a:off x="9547225" y="5084763"/>
              <a:ext cx="498475" cy="455612"/>
            </a:xfrm>
            <a:custGeom>
              <a:avLst/>
              <a:gdLst>
                <a:gd name="T0" fmla="*/ 2147483647 w 364"/>
                <a:gd name="T1" fmla="*/ 2147483647 h 333"/>
                <a:gd name="T2" fmla="*/ 2147483647 w 364"/>
                <a:gd name="T3" fmla="*/ 2147483647 h 333"/>
                <a:gd name="T4" fmla="*/ 2147483647 w 364"/>
                <a:gd name="T5" fmla="*/ 2147483647 h 333"/>
                <a:gd name="T6" fmla="*/ 2147483647 w 364"/>
                <a:gd name="T7" fmla="*/ 2147483647 h 333"/>
                <a:gd name="T8" fmla="*/ 2147483647 w 364"/>
                <a:gd name="T9" fmla="*/ 2147483647 h 333"/>
                <a:gd name="T10" fmla="*/ 2147483647 w 364"/>
                <a:gd name="T11" fmla="*/ 2147483647 h 333"/>
                <a:gd name="T12" fmla="*/ 2147483647 w 364"/>
                <a:gd name="T13" fmla="*/ 2147483647 h 333"/>
                <a:gd name="T14" fmla="*/ 2147483647 w 364"/>
                <a:gd name="T15" fmla="*/ 2147483647 h 333"/>
                <a:gd name="T16" fmla="*/ 2147483647 w 364"/>
                <a:gd name="T17" fmla="*/ 2147483647 h 333"/>
                <a:gd name="T18" fmla="*/ 0 w 364"/>
                <a:gd name="T19" fmla="*/ 2147483647 h 333"/>
                <a:gd name="T20" fmla="*/ 2147483647 w 364"/>
                <a:gd name="T21" fmla="*/ 2147483647 h 333"/>
                <a:gd name="T22" fmla="*/ 2147483647 w 364"/>
                <a:gd name="T23" fmla="*/ 0 h 333"/>
                <a:gd name="T24" fmla="*/ 2147483647 w 364"/>
                <a:gd name="T25" fmla="*/ 2147483647 h 333"/>
                <a:gd name="T26" fmla="*/ 2147483647 w 364"/>
                <a:gd name="T27" fmla="*/ 2147483647 h 333"/>
                <a:gd name="T28" fmla="*/ 2147483647 w 364"/>
                <a:gd name="T29" fmla="*/ 2147483647 h 333"/>
                <a:gd name="T30" fmla="*/ 2147483647 w 364"/>
                <a:gd name="T31" fmla="*/ 2147483647 h 333"/>
                <a:gd name="T32" fmla="*/ 2147483647 w 364"/>
                <a:gd name="T33" fmla="*/ 2147483647 h 333"/>
                <a:gd name="T34" fmla="*/ 2147483647 w 364"/>
                <a:gd name="T35" fmla="*/ 2147483647 h 333"/>
                <a:gd name="T36" fmla="*/ 2147483647 w 364"/>
                <a:gd name="T37" fmla="*/ 2147483647 h 333"/>
                <a:gd name="T38" fmla="*/ 2147483647 w 364"/>
                <a:gd name="T39" fmla="*/ 2147483647 h 333"/>
                <a:gd name="T40" fmla="*/ 2147483647 w 364"/>
                <a:gd name="T41" fmla="*/ 2147483647 h 333"/>
                <a:gd name="T42" fmla="*/ 2147483647 w 364"/>
                <a:gd name="T43" fmla="*/ 2147483647 h 333"/>
                <a:gd name="T44" fmla="*/ 2147483647 w 364"/>
                <a:gd name="T45" fmla="*/ 2147483647 h 333"/>
                <a:gd name="T46" fmla="*/ 2147483647 w 364"/>
                <a:gd name="T47" fmla="*/ 2147483647 h 333"/>
                <a:gd name="T48" fmla="*/ 2147483647 w 364"/>
                <a:gd name="T49" fmla="*/ 2147483647 h 333"/>
                <a:gd name="T50" fmla="*/ 2147483647 w 364"/>
                <a:gd name="T51" fmla="*/ 2147483647 h 333"/>
                <a:gd name="T52" fmla="*/ 2147483647 w 364"/>
                <a:gd name="T53" fmla="*/ 2147483647 h 333"/>
                <a:gd name="T54" fmla="*/ 2147483647 w 364"/>
                <a:gd name="T55" fmla="*/ 2147483647 h 333"/>
                <a:gd name="T56" fmla="*/ 2147483647 w 364"/>
                <a:gd name="T57" fmla="*/ 2147483647 h 333"/>
                <a:gd name="T58" fmla="*/ 2147483647 w 364"/>
                <a:gd name="T59" fmla="*/ 2147483647 h 333"/>
                <a:gd name="T60" fmla="*/ 2147483647 w 364"/>
                <a:gd name="T61" fmla="*/ 2147483647 h 333"/>
                <a:gd name="T62" fmla="*/ 2147483647 w 364"/>
                <a:gd name="T63" fmla="*/ 2147483647 h 333"/>
                <a:gd name="T64" fmla="*/ 2147483647 w 364"/>
                <a:gd name="T65" fmla="*/ 2147483647 h 333"/>
                <a:gd name="T66" fmla="*/ 2147483647 w 364"/>
                <a:gd name="T67" fmla="*/ 2147483647 h 333"/>
                <a:gd name="T68" fmla="*/ 2147483647 w 364"/>
                <a:gd name="T69" fmla="*/ 2147483647 h 333"/>
                <a:gd name="T70" fmla="*/ 2147483647 w 364"/>
                <a:gd name="T71" fmla="*/ 2147483647 h 333"/>
                <a:gd name="T72" fmla="*/ 2147483647 w 364"/>
                <a:gd name="T73" fmla="*/ 2147483647 h 333"/>
                <a:gd name="T74" fmla="*/ 2147483647 w 364"/>
                <a:gd name="T75" fmla="*/ 2147483647 h 333"/>
                <a:gd name="T76" fmla="*/ 2147483647 w 364"/>
                <a:gd name="T77" fmla="*/ 2147483647 h 333"/>
                <a:gd name="T78" fmla="*/ 2147483647 w 364"/>
                <a:gd name="T79" fmla="*/ 2147483647 h 333"/>
                <a:gd name="T80" fmla="*/ 2147483647 w 364"/>
                <a:gd name="T81" fmla="*/ 2147483647 h 333"/>
                <a:gd name="T82" fmla="*/ 2147483647 w 364"/>
                <a:gd name="T83" fmla="*/ 2147483647 h 333"/>
                <a:gd name="T84" fmla="*/ 2147483647 w 364"/>
                <a:gd name="T85" fmla="*/ 2147483647 h 333"/>
                <a:gd name="T86" fmla="*/ 2147483647 w 364"/>
                <a:gd name="T87" fmla="*/ 2147483647 h 3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64" h="333">
                  <a:moveTo>
                    <a:pt x="210" y="86"/>
                  </a:moveTo>
                  <a:cubicBezTo>
                    <a:pt x="210" y="92"/>
                    <a:pt x="206" y="96"/>
                    <a:pt x="200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74" y="96"/>
                    <a:pt x="70" y="92"/>
                    <a:pt x="70" y="86"/>
                  </a:cubicBezTo>
                  <a:cubicBezTo>
                    <a:pt x="70" y="81"/>
                    <a:pt x="74" y="76"/>
                    <a:pt x="80" y="76"/>
                  </a:cubicBezTo>
                  <a:cubicBezTo>
                    <a:pt x="200" y="76"/>
                    <a:pt x="200" y="76"/>
                    <a:pt x="200" y="76"/>
                  </a:cubicBezTo>
                  <a:cubicBezTo>
                    <a:pt x="206" y="76"/>
                    <a:pt x="210" y="81"/>
                    <a:pt x="210" y="86"/>
                  </a:cubicBezTo>
                  <a:close/>
                  <a:moveTo>
                    <a:pt x="171" y="184"/>
                  </a:moveTo>
                  <a:cubicBezTo>
                    <a:pt x="232" y="184"/>
                    <a:pt x="232" y="184"/>
                    <a:pt x="232" y="184"/>
                  </a:cubicBezTo>
                  <a:cubicBezTo>
                    <a:pt x="232" y="163"/>
                    <a:pt x="232" y="163"/>
                    <a:pt x="232" y="163"/>
                  </a:cubicBezTo>
                  <a:cubicBezTo>
                    <a:pt x="171" y="163"/>
                    <a:pt x="171" y="163"/>
                    <a:pt x="171" y="163"/>
                  </a:cubicBezTo>
                  <a:lnTo>
                    <a:pt x="171" y="184"/>
                  </a:lnTo>
                  <a:close/>
                  <a:moveTo>
                    <a:pt x="363" y="136"/>
                  </a:moveTo>
                  <a:cubicBezTo>
                    <a:pt x="322" y="318"/>
                    <a:pt x="322" y="318"/>
                    <a:pt x="322" y="318"/>
                  </a:cubicBezTo>
                  <a:cubicBezTo>
                    <a:pt x="320" y="327"/>
                    <a:pt x="312" y="333"/>
                    <a:pt x="302" y="333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60" y="333"/>
                    <a:pt x="60" y="333"/>
                    <a:pt x="60" y="333"/>
                  </a:cubicBezTo>
                  <a:cubicBezTo>
                    <a:pt x="20" y="333"/>
                    <a:pt x="20" y="333"/>
                    <a:pt x="20" y="333"/>
                  </a:cubicBezTo>
                  <a:cubicBezTo>
                    <a:pt x="9" y="333"/>
                    <a:pt x="0" y="324"/>
                    <a:pt x="0" y="3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60"/>
                    <a:pt x="9" y="51"/>
                    <a:pt x="2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5"/>
                    <a:pt x="34" y="0"/>
                    <a:pt x="40" y="0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7" y="0"/>
                    <a:pt x="252" y="5"/>
                    <a:pt x="252" y="10"/>
                  </a:cubicBezTo>
                  <a:cubicBezTo>
                    <a:pt x="252" y="51"/>
                    <a:pt x="252" y="51"/>
                    <a:pt x="252" y="51"/>
                  </a:cubicBezTo>
                  <a:cubicBezTo>
                    <a:pt x="262" y="51"/>
                    <a:pt x="262" y="51"/>
                    <a:pt x="262" y="51"/>
                  </a:cubicBezTo>
                  <a:cubicBezTo>
                    <a:pt x="273" y="51"/>
                    <a:pt x="282" y="60"/>
                    <a:pt x="282" y="71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302" y="91"/>
                    <a:pt x="302" y="91"/>
                    <a:pt x="302" y="91"/>
                  </a:cubicBezTo>
                  <a:cubicBezTo>
                    <a:pt x="314" y="91"/>
                    <a:pt x="323" y="100"/>
                    <a:pt x="323" y="111"/>
                  </a:cubicBezTo>
                  <a:cubicBezTo>
                    <a:pt x="343" y="111"/>
                    <a:pt x="343" y="111"/>
                    <a:pt x="343" y="111"/>
                  </a:cubicBezTo>
                  <a:cubicBezTo>
                    <a:pt x="349" y="111"/>
                    <a:pt x="355" y="114"/>
                    <a:pt x="359" y="119"/>
                  </a:cubicBezTo>
                  <a:cubicBezTo>
                    <a:pt x="362" y="124"/>
                    <a:pt x="364" y="130"/>
                    <a:pt x="363" y="136"/>
                  </a:cubicBezTo>
                  <a:close/>
                  <a:moveTo>
                    <a:pt x="30" y="71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313"/>
                    <a:pt x="20" y="313"/>
                    <a:pt x="20" y="313"/>
                  </a:cubicBezTo>
                  <a:cubicBezTo>
                    <a:pt x="30" y="313"/>
                    <a:pt x="30" y="313"/>
                    <a:pt x="30" y="313"/>
                  </a:cubicBezTo>
                  <a:lnTo>
                    <a:pt x="30" y="71"/>
                  </a:lnTo>
                  <a:close/>
                  <a:moveTo>
                    <a:pt x="252" y="91"/>
                  </a:moveTo>
                  <a:cubicBezTo>
                    <a:pt x="262" y="91"/>
                    <a:pt x="262" y="91"/>
                    <a:pt x="262" y="91"/>
                  </a:cubicBezTo>
                  <a:cubicBezTo>
                    <a:pt x="262" y="71"/>
                    <a:pt x="262" y="71"/>
                    <a:pt x="262" y="71"/>
                  </a:cubicBezTo>
                  <a:cubicBezTo>
                    <a:pt x="252" y="71"/>
                    <a:pt x="252" y="71"/>
                    <a:pt x="252" y="71"/>
                  </a:cubicBezTo>
                  <a:lnTo>
                    <a:pt x="252" y="91"/>
                  </a:lnTo>
                  <a:close/>
                  <a:moveTo>
                    <a:pt x="101" y="111"/>
                  </a:moveTo>
                  <a:cubicBezTo>
                    <a:pt x="222" y="111"/>
                    <a:pt x="222" y="111"/>
                    <a:pt x="222" y="111"/>
                  </a:cubicBezTo>
                  <a:cubicBezTo>
                    <a:pt x="222" y="100"/>
                    <a:pt x="231" y="91"/>
                    <a:pt x="242" y="91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3"/>
                    <a:pt x="40" y="313"/>
                    <a:pt x="40" y="313"/>
                  </a:cubicBezTo>
                  <a:cubicBezTo>
                    <a:pt x="40" y="312"/>
                    <a:pt x="81" y="127"/>
                    <a:pt x="81" y="127"/>
                  </a:cubicBezTo>
                  <a:cubicBezTo>
                    <a:pt x="83" y="118"/>
                    <a:pt x="91" y="111"/>
                    <a:pt x="101" y="111"/>
                  </a:cubicBezTo>
                  <a:close/>
                  <a:moveTo>
                    <a:pt x="282" y="204"/>
                  </a:moveTo>
                  <a:cubicBezTo>
                    <a:pt x="282" y="193"/>
                    <a:pt x="273" y="184"/>
                    <a:pt x="262" y="184"/>
                  </a:cubicBezTo>
                  <a:cubicBezTo>
                    <a:pt x="252" y="184"/>
                    <a:pt x="252" y="184"/>
                    <a:pt x="252" y="184"/>
                  </a:cubicBezTo>
                  <a:cubicBezTo>
                    <a:pt x="252" y="163"/>
                    <a:pt x="252" y="163"/>
                    <a:pt x="252" y="163"/>
                  </a:cubicBezTo>
                  <a:cubicBezTo>
                    <a:pt x="252" y="152"/>
                    <a:pt x="243" y="143"/>
                    <a:pt x="232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160" y="143"/>
                    <a:pt x="151" y="152"/>
                    <a:pt x="151" y="163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30" y="184"/>
                    <a:pt x="121" y="193"/>
                    <a:pt x="121" y="204"/>
                  </a:cubicBezTo>
                  <a:cubicBezTo>
                    <a:pt x="121" y="284"/>
                    <a:pt x="121" y="284"/>
                    <a:pt x="121" y="284"/>
                  </a:cubicBezTo>
                  <a:cubicBezTo>
                    <a:pt x="121" y="296"/>
                    <a:pt x="130" y="305"/>
                    <a:pt x="141" y="305"/>
                  </a:cubicBezTo>
                  <a:cubicBezTo>
                    <a:pt x="262" y="305"/>
                    <a:pt x="262" y="305"/>
                    <a:pt x="262" y="305"/>
                  </a:cubicBezTo>
                  <a:cubicBezTo>
                    <a:pt x="273" y="305"/>
                    <a:pt x="282" y="296"/>
                    <a:pt x="282" y="284"/>
                  </a:cubicBezTo>
                  <a:lnTo>
                    <a:pt x="282" y="204"/>
                  </a:lnTo>
                  <a:close/>
                  <a:moveTo>
                    <a:pt x="200" y="35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74" y="35"/>
                    <a:pt x="70" y="40"/>
                    <a:pt x="70" y="45"/>
                  </a:cubicBezTo>
                  <a:cubicBezTo>
                    <a:pt x="70" y="51"/>
                    <a:pt x="74" y="55"/>
                    <a:pt x="80" y="55"/>
                  </a:cubicBezTo>
                  <a:cubicBezTo>
                    <a:pt x="200" y="55"/>
                    <a:pt x="200" y="55"/>
                    <a:pt x="200" y="55"/>
                  </a:cubicBezTo>
                  <a:cubicBezTo>
                    <a:pt x="206" y="55"/>
                    <a:pt x="210" y="51"/>
                    <a:pt x="210" y="45"/>
                  </a:cubicBezTo>
                  <a:cubicBezTo>
                    <a:pt x="210" y="40"/>
                    <a:pt x="206" y="35"/>
                    <a:pt x="200" y="35"/>
                  </a:cubicBezTo>
                  <a:close/>
                  <a:moveTo>
                    <a:pt x="202" y="207"/>
                  </a:moveTo>
                  <a:cubicBezTo>
                    <a:pt x="191" y="207"/>
                    <a:pt x="181" y="216"/>
                    <a:pt x="181" y="227"/>
                  </a:cubicBezTo>
                  <a:cubicBezTo>
                    <a:pt x="181" y="233"/>
                    <a:pt x="184" y="238"/>
                    <a:pt x="188" y="242"/>
                  </a:cubicBezTo>
                  <a:cubicBezTo>
                    <a:pt x="182" y="277"/>
                    <a:pt x="182" y="277"/>
                    <a:pt x="182" y="277"/>
                  </a:cubicBezTo>
                  <a:cubicBezTo>
                    <a:pt x="182" y="278"/>
                    <a:pt x="182" y="279"/>
                    <a:pt x="182" y="280"/>
                  </a:cubicBezTo>
                  <a:cubicBezTo>
                    <a:pt x="183" y="281"/>
                    <a:pt x="184" y="281"/>
                    <a:pt x="185" y="281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9" y="281"/>
                    <a:pt x="220" y="281"/>
                    <a:pt x="221" y="280"/>
                  </a:cubicBezTo>
                  <a:cubicBezTo>
                    <a:pt x="221" y="279"/>
                    <a:pt x="222" y="278"/>
                    <a:pt x="222" y="277"/>
                  </a:cubicBezTo>
                  <a:cubicBezTo>
                    <a:pt x="215" y="242"/>
                    <a:pt x="215" y="242"/>
                    <a:pt x="215" y="242"/>
                  </a:cubicBezTo>
                  <a:cubicBezTo>
                    <a:pt x="220" y="238"/>
                    <a:pt x="222" y="233"/>
                    <a:pt x="222" y="227"/>
                  </a:cubicBezTo>
                  <a:cubicBezTo>
                    <a:pt x="222" y="216"/>
                    <a:pt x="213" y="207"/>
                    <a:pt x="202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2" presetClass="entr" presetSubtype="4" fill="hold" nodeType="after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0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1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 p14:presetBounceEnd="8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4" dur="1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5" dur="1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 p14:presetBounceEnd="8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8" dur="1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9" dur="1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 p14:presetBounceEnd="8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42" dur="1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43" dur="1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6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7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7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7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 animBg="1"/>
          <p:bldP spid="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一、项目概况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682000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28"/>
          <p:cNvSpPr/>
          <p:nvPr/>
        </p:nvSpPr>
        <p:spPr bwMode="auto">
          <a:xfrm>
            <a:off x="5934075" y="2184560"/>
            <a:ext cx="323850" cy="323850"/>
          </a:xfrm>
          <a:custGeom>
            <a:avLst/>
            <a:gdLst>
              <a:gd name="T0" fmla="*/ 1012 w 1017"/>
              <a:gd name="T1" fmla="*/ 49 h 1018"/>
              <a:gd name="T2" fmla="*/ 994 w 1017"/>
              <a:gd name="T3" fmla="*/ 24 h 1018"/>
              <a:gd name="T4" fmla="*/ 981 w 1017"/>
              <a:gd name="T5" fmla="*/ 13 h 1018"/>
              <a:gd name="T6" fmla="*/ 946 w 1017"/>
              <a:gd name="T7" fmla="*/ 0 h 1018"/>
              <a:gd name="T8" fmla="*/ 929 w 1017"/>
              <a:gd name="T9" fmla="*/ 1 h 1018"/>
              <a:gd name="T10" fmla="*/ 691 w 1017"/>
              <a:gd name="T11" fmla="*/ 100 h 1018"/>
              <a:gd name="T12" fmla="*/ 647 w 1017"/>
              <a:gd name="T13" fmla="*/ 101 h 1018"/>
              <a:gd name="T14" fmla="*/ 406 w 1017"/>
              <a:gd name="T15" fmla="*/ 1 h 1018"/>
              <a:gd name="T16" fmla="*/ 397 w 1017"/>
              <a:gd name="T17" fmla="*/ 0 h 1018"/>
              <a:gd name="T18" fmla="*/ 372 w 1017"/>
              <a:gd name="T19" fmla="*/ 4 h 1018"/>
              <a:gd name="T20" fmla="*/ 328 w 1017"/>
              <a:gd name="T21" fmla="*/ 4 h 1018"/>
              <a:gd name="T22" fmla="*/ 301 w 1017"/>
              <a:gd name="T23" fmla="*/ 0 h 1018"/>
              <a:gd name="T24" fmla="*/ 55 w 1017"/>
              <a:gd name="T25" fmla="*/ 100 h 1018"/>
              <a:gd name="T26" fmla="*/ 16 w 1017"/>
              <a:gd name="T27" fmla="*/ 127 h 1018"/>
              <a:gd name="T28" fmla="*/ 0 w 1017"/>
              <a:gd name="T29" fmla="*/ 938 h 1018"/>
              <a:gd name="T30" fmla="*/ 6 w 1017"/>
              <a:gd name="T31" fmla="*/ 968 h 1018"/>
              <a:gd name="T32" fmla="*/ 6 w 1017"/>
              <a:gd name="T33" fmla="*/ 969 h 1018"/>
              <a:gd name="T34" fmla="*/ 21 w 1017"/>
              <a:gd name="T35" fmla="*/ 990 h 1018"/>
              <a:gd name="T36" fmla="*/ 36 w 1017"/>
              <a:gd name="T37" fmla="*/ 1004 h 1018"/>
              <a:gd name="T38" fmla="*/ 58 w 1017"/>
              <a:gd name="T39" fmla="*/ 1015 h 1018"/>
              <a:gd name="T40" fmla="*/ 81 w 1017"/>
              <a:gd name="T41" fmla="*/ 1017 h 1018"/>
              <a:gd name="T42" fmla="*/ 328 w 1017"/>
              <a:gd name="T43" fmla="*/ 918 h 1018"/>
              <a:gd name="T44" fmla="*/ 360 w 1017"/>
              <a:gd name="T45" fmla="*/ 913 h 1018"/>
              <a:gd name="T46" fmla="*/ 604 w 1017"/>
              <a:gd name="T47" fmla="*/ 1016 h 1018"/>
              <a:gd name="T48" fmla="*/ 620 w 1017"/>
              <a:gd name="T49" fmla="*/ 1018 h 1018"/>
              <a:gd name="T50" fmla="*/ 645 w 1017"/>
              <a:gd name="T51" fmla="*/ 1013 h 1018"/>
              <a:gd name="T52" fmla="*/ 664 w 1017"/>
              <a:gd name="T53" fmla="*/ 1004 h 1018"/>
              <a:gd name="T54" fmla="*/ 672 w 1017"/>
              <a:gd name="T55" fmla="*/ 1004 h 1018"/>
              <a:gd name="T56" fmla="*/ 694 w 1017"/>
              <a:gd name="T57" fmla="*/ 1015 h 1018"/>
              <a:gd name="T58" fmla="*/ 717 w 1017"/>
              <a:gd name="T59" fmla="*/ 1017 h 1018"/>
              <a:gd name="T60" fmla="*/ 746 w 1017"/>
              <a:gd name="T61" fmla="*/ 1012 h 1018"/>
              <a:gd name="T62" fmla="*/ 994 w 1017"/>
              <a:gd name="T63" fmla="*/ 900 h 1018"/>
              <a:gd name="T64" fmla="*/ 1017 w 1017"/>
              <a:gd name="T65" fmla="*/ 845 h 1018"/>
              <a:gd name="T66" fmla="*/ 1014 w 1017"/>
              <a:gd name="T67" fmla="*/ 57 h 1018"/>
              <a:gd name="T68" fmla="*/ 86 w 1017"/>
              <a:gd name="T69" fmla="*/ 953 h 1018"/>
              <a:gd name="T70" fmla="*/ 67 w 1017"/>
              <a:gd name="T71" fmla="*/ 947 h 1018"/>
              <a:gd name="T72" fmla="*/ 64 w 1017"/>
              <a:gd name="T73" fmla="*/ 174 h 1018"/>
              <a:gd name="T74" fmla="*/ 296 w 1017"/>
              <a:gd name="T75" fmla="*/ 64 h 1018"/>
              <a:gd name="T76" fmla="*/ 314 w 1017"/>
              <a:gd name="T77" fmla="*/ 69 h 1018"/>
              <a:gd name="T78" fmla="*/ 318 w 1017"/>
              <a:gd name="T79" fmla="*/ 843 h 1018"/>
              <a:gd name="T80" fmla="*/ 305 w 1017"/>
              <a:gd name="T81" fmla="*/ 858 h 1018"/>
              <a:gd name="T82" fmla="*/ 634 w 1017"/>
              <a:gd name="T83" fmla="*/ 944 h 1018"/>
              <a:gd name="T84" fmla="*/ 620 w 1017"/>
              <a:gd name="T85" fmla="*/ 954 h 1018"/>
              <a:gd name="T86" fmla="*/ 389 w 1017"/>
              <a:gd name="T87" fmla="*/ 856 h 1018"/>
              <a:gd name="T88" fmla="*/ 381 w 1017"/>
              <a:gd name="T89" fmla="*/ 79 h 1018"/>
              <a:gd name="T90" fmla="*/ 390 w 1017"/>
              <a:gd name="T91" fmla="*/ 65 h 1018"/>
              <a:gd name="T92" fmla="*/ 404 w 1017"/>
              <a:gd name="T93" fmla="*/ 64 h 1018"/>
              <a:gd name="T94" fmla="*/ 635 w 1017"/>
              <a:gd name="T95" fmla="*/ 170 h 1018"/>
              <a:gd name="T96" fmla="*/ 721 w 1017"/>
              <a:gd name="T97" fmla="*/ 953 h 1018"/>
              <a:gd name="T98" fmla="*/ 702 w 1017"/>
              <a:gd name="T99" fmla="*/ 947 h 1018"/>
              <a:gd name="T100" fmla="*/ 700 w 1017"/>
              <a:gd name="T101" fmla="*/ 174 h 1018"/>
              <a:gd name="T102" fmla="*/ 933 w 1017"/>
              <a:gd name="T103" fmla="*/ 64 h 1018"/>
              <a:gd name="T104" fmla="*/ 950 w 1017"/>
              <a:gd name="T105" fmla="*/ 69 h 1018"/>
              <a:gd name="T106" fmla="*/ 954 w 1017"/>
              <a:gd name="T107" fmla="*/ 843 h 1018"/>
              <a:gd name="T108" fmla="*/ 940 w 1017"/>
              <a:gd name="T109" fmla="*/ 858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17" h="1018">
                <a:moveTo>
                  <a:pt x="1012" y="49"/>
                </a:move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12" y="49"/>
                </a:lnTo>
                <a:lnTo>
                  <a:pt x="1008" y="42"/>
                </a:lnTo>
                <a:lnTo>
                  <a:pt x="1005" y="35"/>
                </a:lnTo>
                <a:lnTo>
                  <a:pt x="999" y="29"/>
                </a:lnTo>
                <a:lnTo>
                  <a:pt x="994" y="24"/>
                </a:lnTo>
                <a:lnTo>
                  <a:pt x="994" y="24"/>
                </a:lnTo>
                <a:lnTo>
                  <a:pt x="993" y="21"/>
                </a:lnTo>
                <a:lnTo>
                  <a:pt x="993" y="21"/>
                </a:lnTo>
                <a:lnTo>
                  <a:pt x="986" y="17"/>
                </a:lnTo>
                <a:lnTo>
                  <a:pt x="981" y="13"/>
                </a:lnTo>
                <a:lnTo>
                  <a:pt x="975" y="9"/>
                </a:lnTo>
                <a:lnTo>
                  <a:pt x="968" y="5"/>
                </a:lnTo>
                <a:lnTo>
                  <a:pt x="961" y="3"/>
                </a:lnTo>
                <a:lnTo>
                  <a:pt x="953" y="1"/>
                </a:lnTo>
                <a:lnTo>
                  <a:pt x="946" y="0"/>
                </a:lnTo>
                <a:lnTo>
                  <a:pt x="938" y="0"/>
                </a:lnTo>
                <a:lnTo>
                  <a:pt x="938" y="0"/>
                </a:lnTo>
                <a:lnTo>
                  <a:pt x="937" y="0"/>
                </a:lnTo>
                <a:lnTo>
                  <a:pt x="937" y="0"/>
                </a:lnTo>
                <a:lnTo>
                  <a:pt x="929" y="1"/>
                </a:lnTo>
                <a:lnTo>
                  <a:pt x="922" y="2"/>
                </a:lnTo>
                <a:lnTo>
                  <a:pt x="914" y="3"/>
                </a:lnTo>
                <a:lnTo>
                  <a:pt x="908" y="6"/>
                </a:lnTo>
                <a:lnTo>
                  <a:pt x="691" y="100"/>
                </a:lnTo>
                <a:lnTo>
                  <a:pt x="691" y="100"/>
                </a:lnTo>
                <a:lnTo>
                  <a:pt x="679" y="104"/>
                </a:lnTo>
                <a:lnTo>
                  <a:pt x="669" y="112"/>
                </a:lnTo>
                <a:lnTo>
                  <a:pt x="669" y="112"/>
                </a:lnTo>
                <a:lnTo>
                  <a:pt x="658" y="105"/>
                </a:lnTo>
                <a:lnTo>
                  <a:pt x="647" y="101"/>
                </a:lnTo>
                <a:lnTo>
                  <a:pt x="428" y="6"/>
                </a:lnTo>
                <a:lnTo>
                  <a:pt x="428" y="6"/>
                </a:lnTo>
                <a:lnTo>
                  <a:pt x="421" y="3"/>
                </a:lnTo>
                <a:lnTo>
                  <a:pt x="413" y="2"/>
                </a:lnTo>
                <a:lnTo>
                  <a:pt x="406" y="1"/>
                </a:lnTo>
                <a:lnTo>
                  <a:pt x="398" y="0"/>
                </a:lnTo>
                <a:lnTo>
                  <a:pt x="398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7" y="0"/>
                </a:lnTo>
                <a:lnTo>
                  <a:pt x="396" y="0"/>
                </a:lnTo>
                <a:lnTo>
                  <a:pt x="396" y="0"/>
                </a:lnTo>
                <a:lnTo>
                  <a:pt x="383" y="1"/>
                </a:lnTo>
                <a:lnTo>
                  <a:pt x="372" y="4"/>
                </a:lnTo>
                <a:lnTo>
                  <a:pt x="360" y="10"/>
                </a:lnTo>
                <a:lnTo>
                  <a:pt x="350" y="16"/>
                </a:lnTo>
                <a:lnTo>
                  <a:pt x="350" y="16"/>
                </a:lnTo>
                <a:lnTo>
                  <a:pt x="339" y="10"/>
                </a:lnTo>
                <a:lnTo>
                  <a:pt x="328" y="4"/>
                </a:lnTo>
                <a:lnTo>
                  <a:pt x="316" y="1"/>
                </a:lnTo>
                <a:lnTo>
                  <a:pt x="302" y="0"/>
                </a:lnTo>
                <a:lnTo>
                  <a:pt x="302" y="0"/>
                </a:lnTo>
                <a:lnTo>
                  <a:pt x="301" y="0"/>
                </a:lnTo>
                <a:lnTo>
                  <a:pt x="301" y="0"/>
                </a:lnTo>
                <a:lnTo>
                  <a:pt x="293" y="1"/>
                </a:lnTo>
                <a:lnTo>
                  <a:pt x="286" y="2"/>
                </a:lnTo>
                <a:lnTo>
                  <a:pt x="278" y="3"/>
                </a:lnTo>
                <a:lnTo>
                  <a:pt x="272" y="6"/>
                </a:lnTo>
                <a:lnTo>
                  <a:pt x="55" y="100"/>
                </a:lnTo>
                <a:lnTo>
                  <a:pt x="55" y="100"/>
                </a:lnTo>
                <a:lnTo>
                  <a:pt x="43" y="104"/>
                </a:lnTo>
                <a:lnTo>
                  <a:pt x="34" y="111"/>
                </a:lnTo>
                <a:lnTo>
                  <a:pt x="24" y="118"/>
                </a:lnTo>
                <a:lnTo>
                  <a:pt x="16" y="127"/>
                </a:lnTo>
                <a:lnTo>
                  <a:pt x="10" y="137"/>
                </a:lnTo>
                <a:lnTo>
                  <a:pt x="5" y="148"/>
                </a:lnTo>
                <a:lnTo>
                  <a:pt x="1" y="160"/>
                </a:lnTo>
                <a:lnTo>
                  <a:pt x="0" y="173"/>
                </a:lnTo>
                <a:lnTo>
                  <a:pt x="0" y="938"/>
                </a:lnTo>
                <a:lnTo>
                  <a:pt x="0" y="938"/>
                </a:lnTo>
                <a:lnTo>
                  <a:pt x="0" y="946"/>
                </a:lnTo>
                <a:lnTo>
                  <a:pt x="1" y="954"/>
                </a:lnTo>
                <a:lnTo>
                  <a:pt x="3" y="961"/>
                </a:lnTo>
                <a:lnTo>
                  <a:pt x="6" y="968"/>
                </a:lnTo>
                <a:lnTo>
                  <a:pt x="6" y="968"/>
                </a:lnTo>
                <a:lnTo>
                  <a:pt x="6" y="969"/>
                </a:lnTo>
                <a:lnTo>
                  <a:pt x="6" y="969"/>
                </a:lnTo>
                <a:lnTo>
                  <a:pt x="6" y="969"/>
                </a:lnTo>
                <a:lnTo>
                  <a:pt x="6" y="969"/>
                </a:lnTo>
                <a:lnTo>
                  <a:pt x="11" y="978"/>
                </a:lnTo>
                <a:lnTo>
                  <a:pt x="17" y="987"/>
                </a:lnTo>
                <a:lnTo>
                  <a:pt x="17" y="987"/>
                </a:lnTo>
                <a:lnTo>
                  <a:pt x="21" y="990"/>
                </a:lnTo>
                <a:lnTo>
                  <a:pt x="21" y="990"/>
                </a:lnTo>
                <a:lnTo>
                  <a:pt x="27" y="998"/>
                </a:lnTo>
                <a:lnTo>
                  <a:pt x="36" y="1004"/>
                </a:lnTo>
                <a:lnTo>
                  <a:pt x="36" y="1004"/>
                </a:lnTo>
                <a:lnTo>
                  <a:pt x="36" y="1004"/>
                </a:lnTo>
                <a:lnTo>
                  <a:pt x="36" y="1004"/>
                </a:lnTo>
                <a:lnTo>
                  <a:pt x="45" y="1010"/>
                </a:lnTo>
                <a:lnTo>
                  <a:pt x="55" y="1014"/>
                </a:lnTo>
                <a:lnTo>
                  <a:pt x="55" y="1014"/>
                </a:lnTo>
                <a:lnTo>
                  <a:pt x="58" y="1015"/>
                </a:lnTo>
                <a:lnTo>
                  <a:pt x="58" y="1015"/>
                </a:lnTo>
                <a:lnTo>
                  <a:pt x="69" y="1017"/>
                </a:lnTo>
                <a:lnTo>
                  <a:pt x="80" y="1018"/>
                </a:lnTo>
                <a:lnTo>
                  <a:pt x="80" y="1018"/>
                </a:lnTo>
                <a:lnTo>
                  <a:pt x="81" y="1017"/>
                </a:lnTo>
                <a:lnTo>
                  <a:pt x="81" y="1017"/>
                </a:lnTo>
                <a:lnTo>
                  <a:pt x="88" y="1017"/>
                </a:lnTo>
                <a:lnTo>
                  <a:pt x="96" y="1016"/>
                </a:lnTo>
                <a:lnTo>
                  <a:pt x="103" y="1014"/>
                </a:lnTo>
                <a:lnTo>
                  <a:pt x="111" y="1012"/>
                </a:lnTo>
                <a:lnTo>
                  <a:pt x="328" y="918"/>
                </a:lnTo>
                <a:lnTo>
                  <a:pt x="328" y="918"/>
                </a:lnTo>
                <a:lnTo>
                  <a:pt x="339" y="913"/>
                </a:lnTo>
                <a:lnTo>
                  <a:pt x="350" y="907"/>
                </a:lnTo>
                <a:lnTo>
                  <a:pt x="350" y="907"/>
                </a:lnTo>
                <a:lnTo>
                  <a:pt x="360" y="913"/>
                </a:lnTo>
                <a:lnTo>
                  <a:pt x="370" y="917"/>
                </a:lnTo>
                <a:lnTo>
                  <a:pt x="590" y="1012"/>
                </a:lnTo>
                <a:lnTo>
                  <a:pt x="590" y="1012"/>
                </a:lnTo>
                <a:lnTo>
                  <a:pt x="597" y="1014"/>
                </a:lnTo>
                <a:lnTo>
                  <a:pt x="604" y="1016"/>
                </a:lnTo>
                <a:lnTo>
                  <a:pt x="612" y="1017"/>
                </a:lnTo>
                <a:lnTo>
                  <a:pt x="619" y="1017"/>
                </a:lnTo>
                <a:lnTo>
                  <a:pt x="619" y="1017"/>
                </a:lnTo>
                <a:lnTo>
                  <a:pt x="620" y="1018"/>
                </a:lnTo>
                <a:lnTo>
                  <a:pt x="620" y="1018"/>
                </a:lnTo>
                <a:lnTo>
                  <a:pt x="631" y="1017"/>
                </a:lnTo>
                <a:lnTo>
                  <a:pt x="641" y="1015"/>
                </a:lnTo>
                <a:lnTo>
                  <a:pt x="641" y="1015"/>
                </a:lnTo>
                <a:lnTo>
                  <a:pt x="645" y="1013"/>
                </a:lnTo>
                <a:lnTo>
                  <a:pt x="645" y="1013"/>
                </a:lnTo>
                <a:lnTo>
                  <a:pt x="655" y="1010"/>
                </a:lnTo>
                <a:lnTo>
                  <a:pt x="663" y="1004"/>
                </a:lnTo>
                <a:lnTo>
                  <a:pt x="663" y="1004"/>
                </a:lnTo>
                <a:lnTo>
                  <a:pt x="664" y="1004"/>
                </a:lnTo>
                <a:lnTo>
                  <a:pt x="664" y="1004"/>
                </a:lnTo>
                <a:lnTo>
                  <a:pt x="668" y="1001"/>
                </a:lnTo>
                <a:lnTo>
                  <a:pt x="668" y="1001"/>
                </a:lnTo>
                <a:lnTo>
                  <a:pt x="672" y="1004"/>
                </a:lnTo>
                <a:lnTo>
                  <a:pt x="672" y="1004"/>
                </a:lnTo>
                <a:lnTo>
                  <a:pt x="672" y="1004"/>
                </a:lnTo>
                <a:lnTo>
                  <a:pt x="672" y="1004"/>
                </a:lnTo>
                <a:lnTo>
                  <a:pt x="682" y="1010"/>
                </a:lnTo>
                <a:lnTo>
                  <a:pt x="691" y="1014"/>
                </a:lnTo>
                <a:lnTo>
                  <a:pt x="691" y="1014"/>
                </a:lnTo>
                <a:lnTo>
                  <a:pt x="694" y="1015"/>
                </a:lnTo>
                <a:lnTo>
                  <a:pt x="694" y="1015"/>
                </a:lnTo>
                <a:lnTo>
                  <a:pt x="705" y="1017"/>
                </a:lnTo>
                <a:lnTo>
                  <a:pt x="716" y="1018"/>
                </a:lnTo>
                <a:lnTo>
                  <a:pt x="716" y="1018"/>
                </a:lnTo>
                <a:lnTo>
                  <a:pt x="717" y="1017"/>
                </a:lnTo>
                <a:lnTo>
                  <a:pt x="717" y="1017"/>
                </a:lnTo>
                <a:lnTo>
                  <a:pt x="725" y="1017"/>
                </a:lnTo>
                <a:lnTo>
                  <a:pt x="732" y="1016"/>
                </a:lnTo>
                <a:lnTo>
                  <a:pt x="740" y="1014"/>
                </a:lnTo>
                <a:lnTo>
                  <a:pt x="746" y="1012"/>
                </a:lnTo>
                <a:lnTo>
                  <a:pt x="963" y="918"/>
                </a:lnTo>
                <a:lnTo>
                  <a:pt x="963" y="918"/>
                </a:lnTo>
                <a:lnTo>
                  <a:pt x="975" y="914"/>
                </a:lnTo>
                <a:lnTo>
                  <a:pt x="984" y="908"/>
                </a:lnTo>
                <a:lnTo>
                  <a:pt x="994" y="900"/>
                </a:lnTo>
                <a:lnTo>
                  <a:pt x="1001" y="891"/>
                </a:lnTo>
                <a:lnTo>
                  <a:pt x="1008" y="881"/>
                </a:lnTo>
                <a:lnTo>
                  <a:pt x="1013" y="870"/>
                </a:lnTo>
                <a:lnTo>
                  <a:pt x="1016" y="857"/>
                </a:lnTo>
                <a:lnTo>
                  <a:pt x="1017" y="845"/>
                </a:lnTo>
                <a:lnTo>
                  <a:pt x="1017" y="79"/>
                </a:lnTo>
                <a:lnTo>
                  <a:pt x="1017" y="79"/>
                </a:lnTo>
                <a:lnTo>
                  <a:pt x="1017" y="72"/>
                </a:lnTo>
                <a:lnTo>
                  <a:pt x="1016" y="64"/>
                </a:lnTo>
                <a:lnTo>
                  <a:pt x="1014" y="57"/>
                </a:lnTo>
                <a:lnTo>
                  <a:pt x="1012" y="49"/>
                </a:lnTo>
                <a:lnTo>
                  <a:pt x="1012" y="49"/>
                </a:lnTo>
                <a:close/>
                <a:moveTo>
                  <a:pt x="305" y="858"/>
                </a:moveTo>
                <a:lnTo>
                  <a:pt x="86" y="953"/>
                </a:lnTo>
                <a:lnTo>
                  <a:pt x="86" y="953"/>
                </a:lnTo>
                <a:lnTo>
                  <a:pt x="83" y="954"/>
                </a:lnTo>
                <a:lnTo>
                  <a:pt x="80" y="954"/>
                </a:lnTo>
                <a:lnTo>
                  <a:pt x="73" y="953"/>
                </a:lnTo>
                <a:lnTo>
                  <a:pt x="68" y="950"/>
                </a:lnTo>
                <a:lnTo>
                  <a:pt x="67" y="947"/>
                </a:lnTo>
                <a:lnTo>
                  <a:pt x="65" y="944"/>
                </a:lnTo>
                <a:lnTo>
                  <a:pt x="65" y="944"/>
                </a:lnTo>
                <a:lnTo>
                  <a:pt x="64" y="938"/>
                </a:lnTo>
                <a:lnTo>
                  <a:pt x="64" y="174"/>
                </a:lnTo>
                <a:lnTo>
                  <a:pt x="64" y="174"/>
                </a:lnTo>
                <a:lnTo>
                  <a:pt x="65" y="170"/>
                </a:lnTo>
                <a:lnTo>
                  <a:pt x="67" y="165"/>
                </a:lnTo>
                <a:lnTo>
                  <a:pt x="71" y="162"/>
                </a:lnTo>
                <a:lnTo>
                  <a:pt x="78" y="159"/>
                </a:lnTo>
                <a:lnTo>
                  <a:pt x="296" y="64"/>
                </a:lnTo>
                <a:lnTo>
                  <a:pt x="296" y="64"/>
                </a:lnTo>
                <a:lnTo>
                  <a:pt x="300" y="64"/>
                </a:lnTo>
                <a:lnTo>
                  <a:pt x="302" y="63"/>
                </a:lnTo>
                <a:lnTo>
                  <a:pt x="308" y="64"/>
                </a:lnTo>
                <a:lnTo>
                  <a:pt x="314" y="69"/>
                </a:lnTo>
                <a:lnTo>
                  <a:pt x="316" y="71"/>
                </a:lnTo>
                <a:lnTo>
                  <a:pt x="317" y="73"/>
                </a:lnTo>
                <a:lnTo>
                  <a:pt x="317" y="73"/>
                </a:lnTo>
                <a:lnTo>
                  <a:pt x="318" y="79"/>
                </a:lnTo>
                <a:lnTo>
                  <a:pt x="318" y="843"/>
                </a:lnTo>
                <a:lnTo>
                  <a:pt x="318" y="843"/>
                </a:lnTo>
                <a:lnTo>
                  <a:pt x="317" y="849"/>
                </a:lnTo>
                <a:lnTo>
                  <a:pt x="315" y="853"/>
                </a:lnTo>
                <a:lnTo>
                  <a:pt x="310" y="856"/>
                </a:lnTo>
                <a:lnTo>
                  <a:pt x="305" y="858"/>
                </a:lnTo>
                <a:lnTo>
                  <a:pt x="305" y="858"/>
                </a:lnTo>
                <a:close/>
                <a:moveTo>
                  <a:pt x="637" y="938"/>
                </a:moveTo>
                <a:lnTo>
                  <a:pt x="637" y="938"/>
                </a:lnTo>
                <a:lnTo>
                  <a:pt x="634" y="944"/>
                </a:lnTo>
                <a:lnTo>
                  <a:pt x="634" y="944"/>
                </a:lnTo>
                <a:lnTo>
                  <a:pt x="633" y="947"/>
                </a:lnTo>
                <a:lnTo>
                  <a:pt x="631" y="950"/>
                </a:lnTo>
                <a:lnTo>
                  <a:pt x="626" y="953"/>
                </a:lnTo>
                <a:lnTo>
                  <a:pt x="626" y="953"/>
                </a:lnTo>
                <a:lnTo>
                  <a:pt x="620" y="954"/>
                </a:lnTo>
                <a:lnTo>
                  <a:pt x="620" y="954"/>
                </a:lnTo>
                <a:lnTo>
                  <a:pt x="615" y="953"/>
                </a:lnTo>
                <a:lnTo>
                  <a:pt x="393" y="858"/>
                </a:lnTo>
                <a:lnTo>
                  <a:pt x="393" y="858"/>
                </a:lnTo>
                <a:lnTo>
                  <a:pt x="389" y="856"/>
                </a:lnTo>
                <a:lnTo>
                  <a:pt x="384" y="853"/>
                </a:lnTo>
                <a:lnTo>
                  <a:pt x="382" y="849"/>
                </a:lnTo>
                <a:lnTo>
                  <a:pt x="381" y="845"/>
                </a:lnTo>
                <a:lnTo>
                  <a:pt x="381" y="79"/>
                </a:lnTo>
                <a:lnTo>
                  <a:pt x="381" y="79"/>
                </a:lnTo>
                <a:lnTo>
                  <a:pt x="383" y="73"/>
                </a:lnTo>
                <a:lnTo>
                  <a:pt x="383" y="73"/>
                </a:lnTo>
                <a:lnTo>
                  <a:pt x="384" y="71"/>
                </a:lnTo>
                <a:lnTo>
                  <a:pt x="387" y="68"/>
                </a:lnTo>
                <a:lnTo>
                  <a:pt x="390" y="65"/>
                </a:lnTo>
                <a:lnTo>
                  <a:pt x="392" y="64"/>
                </a:lnTo>
                <a:lnTo>
                  <a:pt x="392" y="64"/>
                </a:lnTo>
                <a:lnTo>
                  <a:pt x="397" y="63"/>
                </a:lnTo>
                <a:lnTo>
                  <a:pt x="397" y="63"/>
                </a:lnTo>
                <a:lnTo>
                  <a:pt x="404" y="64"/>
                </a:lnTo>
                <a:lnTo>
                  <a:pt x="625" y="160"/>
                </a:lnTo>
                <a:lnTo>
                  <a:pt x="625" y="160"/>
                </a:lnTo>
                <a:lnTo>
                  <a:pt x="630" y="162"/>
                </a:lnTo>
                <a:lnTo>
                  <a:pt x="633" y="165"/>
                </a:lnTo>
                <a:lnTo>
                  <a:pt x="635" y="170"/>
                </a:lnTo>
                <a:lnTo>
                  <a:pt x="637" y="173"/>
                </a:lnTo>
                <a:lnTo>
                  <a:pt x="637" y="938"/>
                </a:lnTo>
                <a:close/>
                <a:moveTo>
                  <a:pt x="940" y="858"/>
                </a:moveTo>
                <a:lnTo>
                  <a:pt x="721" y="953"/>
                </a:lnTo>
                <a:lnTo>
                  <a:pt x="721" y="953"/>
                </a:lnTo>
                <a:lnTo>
                  <a:pt x="719" y="954"/>
                </a:lnTo>
                <a:lnTo>
                  <a:pt x="716" y="954"/>
                </a:lnTo>
                <a:lnTo>
                  <a:pt x="709" y="953"/>
                </a:lnTo>
                <a:lnTo>
                  <a:pt x="704" y="950"/>
                </a:lnTo>
                <a:lnTo>
                  <a:pt x="702" y="947"/>
                </a:lnTo>
                <a:lnTo>
                  <a:pt x="701" y="944"/>
                </a:lnTo>
                <a:lnTo>
                  <a:pt x="701" y="944"/>
                </a:lnTo>
                <a:lnTo>
                  <a:pt x="700" y="938"/>
                </a:lnTo>
                <a:lnTo>
                  <a:pt x="700" y="174"/>
                </a:lnTo>
                <a:lnTo>
                  <a:pt x="700" y="174"/>
                </a:lnTo>
                <a:lnTo>
                  <a:pt x="701" y="170"/>
                </a:lnTo>
                <a:lnTo>
                  <a:pt x="703" y="165"/>
                </a:lnTo>
                <a:lnTo>
                  <a:pt x="707" y="162"/>
                </a:lnTo>
                <a:lnTo>
                  <a:pt x="713" y="159"/>
                </a:lnTo>
                <a:lnTo>
                  <a:pt x="933" y="64"/>
                </a:lnTo>
                <a:lnTo>
                  <a:pt x="933" y="64"/>
                </a:lnTo>
                <a:lnTo>
                  <a:pt x="935" y="64"/>
                </a:lnTo>
                <a:lnTo>
                  <a:pt x="938" y="63"/>
                </a:lnTo>
                <a:lnTo>
                  <a:pt x="944" y="64"/>
                </a:lnTo>
                <a:lnTo>
                  <a:pt x="950" y="69"/>
                </a:lnTo>
                <a:lnTo>
                  <a:pt x="951" y="71"/>
                </a:lnTo>
                <a:lnTo>
                  <a:pt x="953" y="73"/>
                </a:lnTo>
                <a:lnTo>
                  <a:pt x="953" y="73"/>
                </a:lnTo>
                <a:lnTo>
                  <a:pt x="954" y="79"/>
                </a:lnTo>
                <a:lnTo>
                  <a:pt x="954" y="843"/>
                </a:lnTo>
                <a:lnTo>
                  <a:pt x="954" y="843"/>
                </a:lnTo>
                <a:lnTo>
                  <a:pt x="953" y="849"/>
                </a:lnTo>
                <a:lnTo>
                  <a:pt x="951" y="853"/>
                </a:lnTo>
                <a:lnTo>
                  <a:pt x="947" y="856"/>
                </a:lnTo>
                <a:lnTo>
                  <a:pt x="940" y="858"/>
                </a:lnTo>
                <a:lnTo>
                  <a:pt x="940" y="8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291340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37"/>
          <p:cNvSpPr/>
          <p:nvPr/>
        </p:nvSpPr>
        <p:spPr bwMode="auto">
          <a:xfrm>
            <a:off x="9544209" y="2184560"/>
            <a:ext cx="322263" cy="323850"/>
          </a:xfrm>
          <a:custGeom>
            <a:avLst/>
            <a:gdLst>
              <a:gd name="T0" fmla="*/ 912 w 1018"/>
              <a:gd name="T1" fmla="*/ 322 h 1018"/>
              <a:gd name="T2" fmla="*/ 779 w 1018"/>
              <a:gd name="T3" fmla="*/ 156 h 1018"/>
              <a:gd name="T4" fmla="*/ 582 w 1018"/>
              <a:gd name="T5" fmla="*/ 70 h 1018"/>
              <a:gd name="T6" fmla="*/ 515 w 1018"/>
              <a:gd name="T7" fmla="*/ 1 h 1018"/>
              <a:gd name="T8" fmla="*/ 478 w 1018"/>
              <a:gd name="T9" fmla="*/ 65 h 1018"/>
              <a:gd name="T10" fmla="*/ 288 w 1018"/>
              <a:gd name="T11" fmla="*/ 123 h 1018"/>
              <a:gd name="T12" fmla="*/ 133 w 1018"/>
              <a:gd name="T13" fmla="*/ 270 h 1018"/>
              <a:gd name="T14" fmla="*/ 66 w 1018"/>
              <a:gd name="T15" fmla="*/ 477 h 1018"/>
              <a:gd name="T16" fmla="*/ 0 w 1018"/>
              <a:gd name="T17" fmla="*/ 509 h 1018"/>
              <a:gd name="T18" fmla="*/ 68 w 1018"/>
              <a:gd name="T19" fmla="*/ 561 h 1018"/>
              <a:gd name="T20" fmla="*/ 145 w 1018"/>
              <a:gd name="T21" fmla="*/ 764 h 1018"/>
              <a:gd name="T22" fmla="*/ 305 w 1018"/>
              <a:gd name="T23" fmla="*/ 903 h 1018"/>
              <a:gd name="T24" fmla="*/ 478 w 1018"/>
              <a:gd name="T25" fmla="*/ 986 h 1018"/>
              <a:gd name="T26" fmla="*/ 522 w 1018"/>
              <a:gd name="T27" fmla="*/ 1015 h 1018"/>
              <a:gd name="T28" fmla="*/ 601 w 1018"/>
              <a:gd name="T29" fmla="*/ 944 h 1018"/>
              <a:gd name="T30" fmla="*/ 795 w 1018"/>
              <a:gd name="T31" fmla="*/ 850 h 1018"/>
              <a:gd name="T32" fmla="*/ 921 w 1018"/>
              <a:gd name="T33" fmla="*/ 678 h 1018"/>
              <a:gd name="T34" fmla="*/ 998 w 1018"/>
              <a:gd name="T35" fmla="*/ 539 h 1018"/>
              <a:gd name="T36" fmla="*/ 1009 w 1018"/>
              <a:gd name="T37" fmla="*/ 486 h 1018"/>
              <a:gd name="T38" fmla="*/ 881 w 1018"/>
              <a:gd name="T39" fmla="*/ 591 h 1018"/>
              <a:gd name="T40" fmla="*/ 800 w 1018"/>
              <a:gd name="T41" fmla="*/ 754 h 1018"/>
              <a:gd name="T42" fmla="*/ 656 w 1018"/>
              <a:gd name="T43" fmla="*/ 860 h 1018"/>
              <a:gd name="T44" fmla="*/ 539 w 1018"/>
              <a:gd name="T45" fmla="*/ 814 h 1018"/>
              <a:gd name="T46" fmla="*/ 486 w 1018"/>
              <a:gd name="T47" fmla="*/ 805 h 1018"/>
              <a:gd name="T48" fmla="*/ 394 w 1018"/>
              <a:gd name="T49" fmla="*/ 872 h 1018"/>
              <a:gd name="T50" fmla="*/ 239 w 1018"/>
              <a:gd name="T51" fmla="*/ 778 h 1018"/>
              <a:gd name="T52" fmla="*/ 145 w 1018"/>
              <a:gd name="T53" fmla="*/ 624 h 1018"/>
              <a:gd name="T54" fmla="*/ 214 w 1018"/>
              <a:gd name="T55" fmla="*/ 531 h 1018"/>
              <a:gd name="T56" fmla="*/ 203 w 1018"/>
              <a:gd name="T57" fmla="*/ 480 h 1018"/>
              <a:gd name="T58" fmla="*/ 157 w 1018"/>
              <a:gd name="T59" fmla="*/ 362 h 1018"/>
              <a:gd name="T60" fmla="*/ 264 w 1018"/>
              <a:gd name="T61" fmla="*/ 217 h 1018"/>
              <a:gd name="T62" fmla="*/ 426 w 1018"/>
              <a:gd name="T63" fmla="*/ 136 h 1018"/>
              <a:gd name="T64" fmla="*/ 497 w 1018"/>
              <a:gd name="T65" fmla="*/ 220 h 1018"/>
              <a:gd name="T66" fmla="*/ 541 w 1018"/>
              <a:gd name="T67" fmla="*/ 191 h 1018"/>
              <a:gd name="T68" fmla="*/ 686 w 1018"/>
              <a:gd name="T69" fmla="*/ 171 h 1018"/>
              <a:gd name="T70" fmla="*/ 821 w 1018"/>
              <a:gd name="T71" fmla="*/ 290 h 1018"/>
              <a:gd name="T72" fmla="*/ 887 w 1018"/>
              <a:gd name="T73" fmla="*/ 460 h 1018"/>
              <a:gd name="T74" fmla="*/ 795 w 1018"/>
              <a:gd name="T75" fmla="*/ 509 h 1018"/>
              <a:gd name="T76" fmla="*/ 604 w 1018"/>
              <a:gd name="T77" fmla="*/ 509 h 1018"/>
              <a:gd name="T78" fmla="*/ 562 w 1018"/>
              <a:gd name="T79" fmla="*/ 430 h 1018"/>
              <a:gd name="T80" fmla="*/ 472 w 1018"/>
              <a:gd name="T81" fmla="*/ 421 h 1018"/>
              <a:gd name="T82" fmla="*/ 414 w 1018"/>
              <a:gd name="T83" fmla="*/ 499 h 1018"/>
              <a:gd name="T84" fmla="*/ 449 w 1018"/>
              <a:gd name="T85" fmla="*/ 583 h 1018"/>
              <a:gd name="T86" fmla="*/ 538 w 1018"/>
              <a:gd name="T87" fmla="*/ 600 h 1018"/>
              <a:gd name="T88" fmla="*/ 602 w 1018"/>
              <a:gd name="T89" fmla="*/ 528 h 1018"/>
              <a:gd name="T90" fmla="*/ 497 w 1018"/>
              <a:gd name="T91" fmla="*/ 480 h 1018"/>
              <a:gd name="T92" fmla="*/ 541 w 1018"/>
              <a:gd name="T93" fmla="*/ 509 h 1018"/>
              <a:gd name="T94" fmla="*/ 502 w 1018"/>
              <a:gd name="T95" fmla="*/ 540 h 1018"/>
              <a:gd name="T96" fmla="*/ 540 w 1018"/>
              <a:gd name="T97" fmla="*/ 311 h 1018"/>
              <a:gd name="T98" fmla="*/ 443 w 1018"/>
              <a:gd name="T99" fmla="*/ 296 h 1018"/>
              <a:gd name="T100" fmla="*/ 291 w 1018"/>
              <a:gd name="T101" fmla="*/ 463 h 1018"/>
              <a:gd name="T102" fmla="*/ 318 w 1018"/>
              <a:gd name="T103" fmla="*/ 541 h 1018"/>
              <a:gd name="T104" fmla="*/ 351 w 1018"/>
              <a:gd name="T105" fmla="*/ 492 h 1018"/>
              <a:gd name="T106" fmla="*/ 447 w 1018"/>
              <a:gd name="T107" fmla="*/ 363 h 1018"/>
              <a:gd name="T108" fmla="*/ 539 w 1018"/>
              <a:gd name="T109" fmla="*/ 330 h 1018"/>
              <a:gd name="T110" fmla="*/ 671 w 1018"/>
              <a:gd name="T111" fmla="*/ 497 h 1018"/>
              <a:gd name="T112" fmla="*/ 621 w 1018"/>
              <a:gd name="T113" fmla="*/ 621 h 1018"/>
              <a:gd name="T114" fmla="*/ 497 w 1018"/>
              <a:gd name="T115" fmla="*/ 671 h 1018"/>
              <a:gd name="T116" fmla="*/ 486 w 1018"/>
              <a:gd name="T117" fmla="*/ 722 h 1018"/>
              <a:gd name="T118" fmla="*/ 633 w 1018"/>
              <a:gd name="T119" fmla="*/ 693 h 1018"/>
              <a:gd name="T120" fmla="*/ 732 w 1018"/>
              <a:gd name="T121" fmla="*/ 509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18" h="1018">
                <a:moveTo>
                  <a:pt x="986" y="477"/>
                </a:moveTo>
                <a:lnTo>
                  <a:pt x="953" y="477"/>
                </a:lnTo>
                <a:lnTo>
                  <a:pt x="953" y="477"/>
                </a:lnTo>
                <a:lnTo>
                  <a:pt x="951" y="456"/>
                </a:lnTo>
                <a:lnTo>
                  <a:pt x="947" y="437"/>
                </a:lnTo>
                <a:lnTo>
                  <a:pt x="944" y="416"/>
                </a:lnTo>
                <a:lnTo>
                  <a:pt x="939" y="397"/>
                </a:lnTo>
                <a:lnTo>
                  <a:pt x="934" y="378"/>
                </a:lnTo>
                <a:lnTo>
                  <a:pt x="927" y="358"/>
                </a:lnTo>
                <a:lnTo>
                  <a:pt x="921" y="340"/>
                </a:lnTo>
                <a:lnTo>
                  <a:pt x="912" y="322"/>
                </a:lnTo>
                <a:lnTo>
                  <a:pt x="903" y="305"/>
                </a:lnTo>
                <a:lnTo>
                  <a:pt x="895" y="288"/>
                </a:lnTo>
                <a:lnTo>
                  <a:pt x="884" y="270"/>
                </a:lnTo>
                <a:lnTo>
                  <a:pt x="873" y="254"/>
                </a:lnTo>
                <a:lnTo>
                  <a:pt x="862" y="238"/>
                </a:lnTo>
                <a:lnTo>
                  <a:pt x="850" y="223"/>
                </a:lnTo>
                <a:lnTo>
                  <a:pt x="837" y="208"/>
                </a:lnTo>
                <a:lnTo>
                  <a:pt x="823" y="194"/>
                </a:lnTo>
                <a:lnTo>
                  <a:pt x="809" y="181"/>
                </a:lnTo>
                <a:lnTo>
                  <a:pt x="795" y="168"/>
                </a:lnTo>
                <a:lnTo>
                  <a:pt x="779" y="156"/>
                </a:lnTo>
                <a:lnTo>
                  <a:pt x="764" y="145"/>
                </a:lnTo>
                <a:lnTo>
                  <a:pt x="748" y="133"/>
                </a:lnTo>
                <a:lnTo>
                  <a:pt x="731" y="123"/>
                </a:lnTo>
                <a:lnTo>
                  <a:pt x="714" y="114"/>
                </a:lnTo>
                <a:lnTo>
                  <a:pt x="695" y="105"/>
                </a:lnTo>
                <a:lnTo>
                  <a:pt x="678" y="98"/>
                </a:lnTo>
                <a:lnTo>
                  <a:pt x="659" y="90"/>
                </a:lnTo>
                <a:lnTo>
                  <a:pt x="641" y="84"/>
                </a:lnTo>
                <a:lnTo>
                  <a:pt x="621" y="78"/>
                </a:lnTo>
                <a:lnTo>
                  <a:pt x="601" y="74"/>
                </a:lnTo>
                <a:lnTo>
                  <a:pt x="582" y="70"/>
                </a:lnTo>
                <a:lnTo>
                  <a:pt x="561" y="68"/>
                </a:lnTo>
                <a:lnTo>
                  <a:pt x="541" y="65"/>
                </a:lnTo>
                <a:lnTo>
                  <a:pt x="541" y="32"/>
                </a:lnTo>
                <a:lnTo>
                  <a:pt x="541" y="32"/>
                </a:lnTo>
                <a:lnTo>
                  <a:pt x="540" y="26"/>
                </a:lnTo>
                <a:lnTo>
                  <a:pt x="539" y="19"/>
                </a:lnTo>
                <a:lnTo>
                  <a:pt x="535" y="14"/>
                </a:lnTo>
                <a:lnTo>
                  <a:pt x="531" y="10"/>
                </a:lnTo>
                <a:lnTo>
                  <a:pt x="527" y="5"/>
                </a:lnTo>
                <a:lnTo>
                  <a:pt x="522" y="2"/>
                </a:lnTo>
                <a:lnTo>
                  <a:pt x="515" y="1"/>
                </a:lnTo>
                <a:lnTo>
                  <a:pt x="509" y="0"/>
                </a:lnTo>
                <a:lnTo>
                  <a:pt x="509" y="0"/>
                </a:lnTo>
                <a:lnTo>
                  <a:pt x="502" y="1"/>
                </a:lnTo>
                <a:lnTo>
                  <a:pt x="497" y="2"/>
                </a:lnTo>
                <a:lnTo>
                  <a:pt x="491" y="5"/>
                </a:lnTo>
                <a:lnTo>
                  <a:pt x="486" y="10"/>
                </a:lnTo>
                <a:lnTo>
                  <a:pt x="483" y="14"/>
                </a:lnTo>
                <a:lnTo>
                  <a:pt x="480" y="19"/>
                </a:lnTo>
                <a:lnTo>
                  <a:pt x="478" y="26"/>
                </a:lnTo>
                <a:lnTo>
                  <a:pt x="478" y="32"/>
                </a:lnTo>
                <a:lnTo>
                  <a:pt x="478" y="65"/>
                </a:lnTo>
                <a:lnTo>
                  <a:pt x="478" y="65"/>
                </a:lnTo>
                <a:lnTo>
                  <a:pt x="457" y="68"/>
                </a:lnTo>
                <a:lnTo>
                  <a:pt x="437" y="70"/>
                </a:lnTo>
                <a:lnTo>
                  <a:pt x="416" y="74"/>
                </a:lnTo>
                <a:lnTo>
                  <a:pt x="397" y="78"/>
                </a:lnTo>
                <a:lnTo>
                  <a:pt x="378" y="84"/>
                </a:lnTo>
                <a:lnTo>
                  <a:pt x="358" y="90"/>
                </a:lnTo>
                <a:lnTo>
                  <a:pt x="340" y="98"/>
                </a:lnTo>
                <a:lnTo>
                  <a:pt x="322" y="105"/>
                </a:lnTo>
                <a:lnTo>
                  <a:pt x="305" y="114"/>
                </a:lnTo>
                <a:lnTo>
                  <a:pt x="288" y="123"/>
                </a:lnTo>
                <a:lnTo>
                  <a:pt x="270" y="133"/>
                </a:lnTo>
                <a:lnTo>
                  <a:pt x="254" y="145"/>
                </a:lnTo>
                <a:lnTo>
                  <a:pt x="238" y="156"/>
                </a:lnTo>
                <a:lnTo>
                  <a:pt x="223" y="168"/>
                </a:lnTo>
                <a:lnTo>
                  <a:pt x="208" y="181"/>
                </a:lnTo>
                <a:lnTo>
                  <a:pt x="194" y="194"/>
                </a:lnTo>
                <a:lnTo>
                  <a:pt x="181" y="208"/>
                </a:lnTo>
                <a:lnTo>
                  <a:pt x="169" y="223"/>
                </a:lnTo>
                <a:lnTo>
                  <a:pt x="156" y="238"/>
                </a:lnTo>
                <a:lnTo>
                  <a:pt x="145" y="254"/>
                </a:lnTo>
                <a:lnTo>
                  <a:pt x="133" y="270"/>
                </a:lnTo>
                <a:lnTo>
                  <a:pt x="123" y="288"/>
                </a:lnTo>
                <a:lnTo>
                  <a:pt x="114" y="305"/>
                </a:lnTo>
                <a:lnTo>
                  <a:pt x="105" y="322"/>
                </a:lnTo>
                <a:lnTo>
                  <a:pt x="98" y="340"/>
                </a:lnTo>
                <a:lnTo>
                  <a:pt x="90" y="358"/>
                </a:lnTo>
                <a:lnTo>
                  <a:pt x="84" y="378"/>
                </a:lnTo>
                <a:lnTo>
                  <a:pt x="78" y="397"/>
                </a:lnTo>
                <a:lnTo>
                  <a:pt x="74" y="416"/>
                </a:lnTo>
                <a:lnTo>
                  <a:pt x="70" y="437"/>
                </a:lnTo>
                <a:lnTo>
                  <a:pt x="68" y="456"/>
                </a:lnTo>
                <a:lnTo>
                  <a:pt x="66" y="477"/>
                </a:lnTo>
                <a:lnTo>
                  <a:pt x="32" y="477"/>
                </a:lnTo>
                <a:lnTo>
                  <a:pt x="32" y="477"/>
                </a:lnTo>
                <a:lnTo>
                  <a:pt x="26" y="477"/>
                </a:lnTo>
                <a:lnTo>
                  <a:pt x="19" y="480"/>
                </a:lnTo>
                <a:lnTo>
                  <a:pt x="14" y="483"/>
                </a:lnTo>
                <a:lnTo>
                  <a:pt x="10" y="486"/>
                </a:lnTo>
                <a:lnTo>
                  <a:pt x="5" y="491"/>
                </a:lnTo>
                <a:lnTo>
                  <a:pt x="2" y="497"/>
                </a:lnTo>
                <a:lnTo>
                  <a:pt x="1" y="502"/>
                </a:lnTo>
                <a:lnTo>
                  <a:pt x="0" y="509"/>
                </a:lnTo>
                <a:lnTo>
                  <a:pt x="0" y="509"/>
                </a:lnTo>
                <a:lnTo>
                  <a:pt x="1" y="515"/>
                </a:lnTo>
                <a:lnTo>
                  <a:pt x="2" y="521"/>
                </a:lnTo>
                <a:lnTo>
                  <a:pt x="5" y="527"/>
                </a:lnTo>
                <a:lnTo>
                  <a:pt x="10" y="531"/>
                </a:lnTo>
                <a:lnTo>
                  <a:pt x="14" y="535"/>
                </a:lnTo>
                <a:lnTo>
                  <a:pt x="19" y="539"/>
                </a:lnTo>
                <a:lnTo>
                  <a:pt x="26" y="540"/>
                </a:lnTo>
                <a:lnTo>
                  <a:pt x="32" y="541"/>
                </a:lnTo>
                <a:lnTo>
                  <a:pt x="66" y="541"/>
                </a:lnTo>
                <a:lnTo>
                  <a:pt x="66" y="541"/>
                </a:lnTo>
                <a:lnTo>
                  <a:pt x="68" y="561"/>
                </a:lnTo>
                <a:lnTo>
                  <a:pt x="70" y="582"/>
                </a:lnTo>
                <a:lnTo>
                  <a:pt x="74" y="601"/>
                </a:lnTo>
                <a:lnTo>
                  <a:pt x="78" y="621"/>
                </a:lnTo>
                <a:lnTo>
                  <a:pt x="84" y="641"/>
                </a:lnTo>
                <a:lnTo>
                  <a:pt x="90" y="659"/>
                </a:lnTo>
                <a:lnTo>
                  <a:pt x="98" y="678"/>
                </a:lnTo>
                <a:lnTo>
                  <a:pt x="105" y="695"/>
                </a:lnTo>
                <a:lnTo>
                  <a:pt x="114" y="713"/>
                </a:lnTo>
                <a:lnTo>
                  <a:pt x="123" y="731"/>
                </a:lnTo>
                <a:lnTo>
                  <a:pt x="133" y="748"/>
                </a:lnTo>
                <a:lnTo>
                  <a:pt x="145" y="764"/>
                </a:lnTo>
                <a:lnTo>
                  <a:pt x="156" y="779"/>
                </a:lnTo>
                <a:lnTo>
                  <a:pt x="169" y="795"/>
                </a:lnTo>
                <a:lnTo>
                  <a:pt x="181" y="809"/>
                </a:lnTo>
                <a:lnTo>
                  <a:pt x="194" y="823"/>
                </a:lnTo>
                <a:lnTo>
                  <a:pt x="208" y="837"/>
                </a:lnTo>
                <a:lnTo>
                  <a:pt x="223" y="850"/>
                </a:lnTo>
                <a:lnTo>
                  <a:pt x="238" y="862"/>
                </a:lnTo>
                <a:lnTo>
                  <a:pt x="254" y="873"/>
                </a:lnTo>
                <a:lnTo>
                  <a:pt x="270" y="884"/>
                </a:lnTo>
                <a:lnTo>
                  <a:pt x="288" y="895"/>
                </a:lnTo>
                <a:lnTo>
                  <a:pt x="305" y="903"/>
                </a:lnTo>
                <a:lnTo>
                  <a:pt x="322" y="912"/>
                </a:lnTo>
                <a:lnTo>
                  <a:pt x="340" y="921"/>
                </a:lnTo>
                <a:lnTo>
                  <a:pt x="358" y="927"/>
                </a:lnTo>
                <a:lnTo>
                  <a:pt x="378" y="933"/>
                </a:lnTo>
                <a:lnTo>
                  <a:pt x="397" y="939"/>
                </a:lnTo>
                <a:lnTo>
                  <a:pt x="416" y="944"/>
                </a:lnTo>
                <a:lnTo>
                  <a:pt x="437" y="947"/>
                </a:lnTo>
                <a:lnTo>
                  <a:pt x="457" y="951"/>
                </a:lnTo>
                <a:lnTo>
                  <a:pt x="478" y="953"/>
                </a:lnTo>
                <a:lnTo>
                  <a:pt x="478" y="986"/>
                </a:lnTo>
                <a:lnTo>
                  <a:pt x="478" y="986"/>
                </a:lnTo>
                <a:lnTo>
                  <a:pt x="478" y="992"/>
                </a:lnTo>
                <a:lnTo>
                  <a:pt x="480" y="998"/>
                </a:lnTo>
                <a:lnTo>
                  <a:pt x="483" y="1003"/>
                </a:lnTo>
                <a:lnTo>
                  <a:pt x="486" y="1009"/>
                </a:lnTo>
                <a:lnTo>
                  <a:pt x="491" y="1012"/>
                </a:lnTo>
                <a:lnTo>
                  <a:pt x="497" y="1015"/>
                </a:lnTo>
                <a:lnTo>
                  <a:pt x="502" y="1017"/>
                </a:lnTo>
                <a:lnTo>
                  <a:pt x="509" y="1018"/>
                </a:lnTo>
                <a:lnTo>
                  <a:pt x="509" y="1018"/>
                </a:lnTo>
                <a:lnTo>
                  <a:pt x="515" y="1017"/>
                </a:lnTo>
                <a:lnTo>
                  <a:pt x="522" y="1015"/>
                </a:lnTo>
                <a:lnTo>
                  <a:pt x="527" y="1012"/>
                </a:lnTo>
                <a:lnTo>
                  <a:pt x="531" y="1009"/>
                </a:lnTo>
                <a:lnTo>
                  <a:pt x="535" y="1003"/>
                </a:lnTo>
                <a:lnTo>
                  <a:pt x="539" y="998"/>
                </a:lnTo>
                <a:lnTo>
                  <a:pt x="540" y="992"/>
                </a:lnTo>
                <a:lnTo>
                  <a:pt x="541" y="986"/>
                </a:lnTo>
                <a:lnTo>
                  <a:pt x="541" y="953"/>
                </a:lnTo>
                <a:lnTo>
                  <a:pt x="541" y="953"/>
                </a:lnTo>
                <a:lnTo>
                  <a:pt x="561" y="951"/>
                </a:lnTo>
                <a:lnTo>
                  <a:pt x="582" y="947"/>
                </a:lnTo>
                <a:lnTo>
                  <a:pt x="601" y="944"/>
                </a:lnTo>
                <a:lnTo>
                  <a:pt x="621" y="939"/>
                </a:lnTo>
                <a:lnTo>
                  <a:pt x="641" y="933"/>
                </a:lnTo>
                <a:lnTo>
                  <a:pt x="659" y="927"/>
                </a:lnTo>
                <a:lnTo>
                  <a:pt x="678" y="921"/>
                </a:lnTo>
                <a:lnTo>
                  <a:pt x="695" y="912"/>
                </a:lnTo>
                <a:lnTo>
                  <a:pt x="714" y="903"/>
                </a:lnTo>
                <a:lnTo>
                  <a:pt x="731" y="895"/>
                </a:lnTo>
                <a:lnTo>
                  <a:pt x="748" y="884"/>
                </a:lnTo>
                <a:lnTo>
                  <a:pt x="764" y="873"/>
                </a:lnTo>
                <a:lnTo>
                  <a:pt x="779" y="862"/>
                </a:lnTo>
                <a:lnTo>
                  <a:pt x="795" y="850"/>
                </a:lnTo>
                <a:lnTo>
                  <a:pt x="809" y="837"/>
                </a:lnTo>
                <a:lnTo>
                  <a:pt x="823" y="823"/>
                </a:lnTo>
                <a:lnTo>
                  <a:pt x="837" y="809"/>
                </a:lnTo>
                <a:lnTo>
                  <a:pt x="850" y="795"/>
                </a:lnTo>
                <a:lnTo>
                  <a:pt x="862" y="779"/>
                </a:lnTo>
                <a:lnTo>
                  <a:pt x="873" y="764"/>
                </a:lnTo>
                <a:lnTo>
                  <a:pt x="884" y="748"/>
                </a:lnTo>
                <a:lnTo>
                  <a:pt x="895" y="731"/>
                </a:lnTo>
                <a:lnTo>
                  <a:pt x="903" y="713"/>
                </a:lnTo>
                <a:lnTo>
                  <a:pt x="912" y="695"/>
                </a:lnTo>
                <a:lnTo>
                  <a:pt x="921" y="678"/>
                </a:lnTo>
                <a:lnTo>
                  <a:pt x="927" y="659"/>
                </a:lnTo>
                <a:lnTo>
                  <a:pt x="934" y="641"/>
                </a:lnTo>
                <a:lnTo>
                  <a:pt x="939" y="621"/>
                </a:lnTo>
                <a:lnTo>
                  <a:pt x="944" y="601"/>
                </a:lnTo>
                <a:lnTo>
                  <a:pt x="947" y="582"/>
                </a:lnTo>
                <a:lnTo>
                  <a:pt x="951" y="561"/>
                </a:lnTo>
                <a:lnTo>
                  <a:pt x="953" y="541"/>
                </a:lnTo>
                <a:lnTo>
                  <a:pt x="986" y="541"/>
                </a:lnTo>
                <a:lnTo>
                  <a:pt x="986" y="541"/>
                </a:lnTo>
                <a:lnTo>
                  <a:pt x="993" y="540"/>
                </a:lnTo>
                <a:lnTo>
                  <a:pt x="998" y="539"/>
                </a:lnTo>
                <a:lnTo>
                  <a:pt x="1003" y="535"/>
                </a:lnTo>
                <a:lnTo>
                  <a:pt x="1009" y="531"/>
                </a:lnTo>
                <a:lnTo>
                  <a:pt x="1012" y="527"/>
                </a:lnTo>
                <a:lnTo>
                  <a:pt x="1015" y="521"/>
                </a:lnTo>
                <a:lnTo>
                  <a:pt x="1017" y="515"/>
                </a:lnTo>
                <a:lnTo>
                  <a:pt x="1018" y="509"/>
                </a:lnTo>
                <a:lnTo>
                  <a:pt x="1018" y="509"/>
                </a:lnTo>
                <a:lnTo>
                  <a:pt x="1017" y="502"/>
                </a:lnTo>
                <a:lnTo>
                  <a:pt x="1015" y="497"/>
                </a:lnTo>
                <a:lnTo>
                  <a:pt x="1012" y="491"/>
                </a:lnTo>
                <a:lnTo>
                  <a:pt x="1009" y="486"/>
                </a:lnTo>
                <a:lnTo>
                  <a:pt x="1003" y="483"/>
                </a:lnTo>
                <a:lnTo>
                  <a:pt x="998" y="480"/>
                </a:lnTo>
                <a:lnTo>
                  <a:pt x="993" y="477"/>
                </a:lnTo>
                <a:lnTo>
                  <a:pt x="986" y="477"/>
                </a:lnTo>
                <a:lnTo>
                  <a:pt x="986" y="477"/>
                </a:lnTo>
                <a:close/>
                <a:moveTo>
                  <a:pt x="827" y="541"/>
                </a:moveTo>
                <a:lnTo>
                  <a:pt x="888" y="541"/>
                </a:lnTo>
                <a:lnTo>
                  <a:pt x="888" y="541"/>
                </a:lnTo>
                <a:lnTo>
                  <a:pt x="887" y="558"/>
                </a:lnTo>
                <a:lnTo>
                  <a:pt x="884" y="575"/>
                </a:lnTo>
                <a:lnTo>
                  <a:pt x="881" y="591"/>
                </a:lnTo>
                <a:lnTo>
                  <a:pt x="877" y="608"/>
                </a:lnTo>
                <a:lnTo>
                  <a:pt x="872" y="624"/>
                </a:lnTo>
                <a:lnTo>
                  <a:pt x="867" y="641"/>
                </a:lnTo>
                <a:lnTo>
                  <a:pt x="861" y="656"/>
                </a:lnTo>
                <a:lnTo>
                  <a:pt x="854" y="671"/>
                </a:lnTo>
                <a:lnTo>
                  <a:pt x="847" y="686"/>
                </a:lnTo>
                <a:lnTo>
                  <a:pt x="839" y="701"/>
                </a:lnTo>
                <a:lnTo>
                  <a:pt x="831" y="715"/>
                </a:lnTo>
                <a:lnTo>
                  <a:pt x="821" y="729"/>
                </a:lnTo>
                <a:lnTo>
                  <a:pt x="811" y="741"/>
                </a:lnTo>
                <a:lnTo>
                  <a:pt x="800" y="754"/>
                </a:lnTo>
                <a:lnTo>
                  <a:pt x="790" y="766"/>
                </a:lnTo>
                <a:lnTo>
                  <a:pt x="778" y="778"/>
                </a:lnTo>
                <a:lnTo>
                  <a:pt x="766" y="790"/>
                </a:lnTo>
                <a:lnTo>
                  <a:pt x="754" y="800"/>
                </a:lnTo>
                <a:lnTo>
                  <a:pt x="741" y="811"/>
                </a:lnTo>
                <a:lnTo>
                  <a:pt x="729" y="821"/>
                </a:lnTo>
                <a:lnTo>
                  <a:pt x="715" y="830"/>
                </a:lnTo>
                <a:lnTo>
                  <a:pt x="701" y="839"/>
                </a:lnTo>
                <a:lnTo>
                  <a:pt x="686" y="847"/>
                </a:lnTo>
                <a:lnTo>
                  <a:pt x="671" y="854"/>
                </a:lnTo>
                <a:lnTo>
                  <a:pt x="656" y="860"/>
                </a:lnTo>
                <a:lnTo>
                  <a:pt x="641" y="867"/>
                </a:lnTo>
                <a:lnTo>
                  <a:pt x="625" y="872"/>
                </a:lnTo>
                <a:lnTo>
                  <a:pt x="608" y="877"/>
                </a:lnTo>
                <a:lnTo>
                  <a:pt x="591" y="881"/>
                </a:lnTo>
                <a:lnTo>
                  <a:pt x="575" y="884"/>
                </a:lnTo>
                <a:lnTo>
                  <a:pt x="558" y="887"/>
                </a:lnTo>
                <a:lnTo>
                  <a:pt x="541" y="888"/>
                </a:lnTo>
                <a:lnTo>
                  <a:pt x="541" y="827"/>
                </a:lnTo>
                <a:lnTo>
                  <a:pt x="541" y="827"/>
                </a:lnTo>
                <a:lnTo>
                  <a:pt x="540" y="821"/>
                </a:lnTo>
                <a:lnTo>
                  <a:pt x="539" y="814"/>
                </a:lnTo>
                <a:lnTo>
                  <a:pt x="535" y="809"/>
                </a:lnTo>
                <a:lnTo>
                  <a:pt x="531" y="805"/>
                </a:lnTo>
                <a:lnTo>
                  <a:pt x="527" y="800"/>
                </a:lnTo>
                <a:lnTo>
                  <a:pt x="522" y="797"/>
                </a:lnTo>
                <a:lnTo>
                  <a:pt x="515" y="796"/>
                </a:lnTo>
                <a:lnTo>
                  <a:pt x="509" y="795"/>
                </a:lnTo>
                <a:lnTo>
                  <a:pt x="509" y="795"/>
                </a:lnTo>
                <a:lnTo>
                  <a:pt x="502" y="796"/>
                </a:lnTo>
                <a:lnTo>
                  <a:pt x="497" y="797"/>
                </a:lnTo>
                <a:lnTo>
                  <a:pt x="491" y="800"/>
                </a:lnTo>
                <a:lnTo>
                  <a:pt x="486" y="805"/>
                </a:lnTo>
                <a:lnTo>
                  <a:pt x="483" y="809"/>
                </a:lnTo>
                <a:lnTo>
                  <a:pt x="480" y="814"/>
                </a:lnTo>
                <a:lnTo>
                  <a:pt x="478" y="821"/>
                </a:lnTo>
                <a:lnTo>
                  <a:pt x="478" y="827"/>
                </a:lnTo>
                <a:lnTo>
                  <a:pt x="478" y="888"/>
                </a:lnTo>
                <a:lnTo>
                  <a:pt x="478" y="888"/>
                </a:lnTo>
                <a:lnTo>
                  <a:pt x="460" y="887"/>
                </a:lnTo>
                <a:lnTo>
                  <a:pt x="443" y="884"/>
                </a:lnTo>
                <a:lnTo>
                  <a:pt x="426" y="881"/>
                </a:lnTo>
                <a:lnTo>
                  <a:pt x="410" y="877"/>
                </a:lnTo>
                <a:lnTo>
                  <a:pt x="394" y="872"/>
                </a:lnTo>
                <a:lnTo>
                  <a:pt x="378" y="867"/>
                </a:lnTo>
                <a:lnTo>
                  <a:pt x="362" y="860"/>
                </a:lnTo>
                <a:lnTo>
                  <a:pt x="347" y="854"/>
                </a:lnTo>
                <a:lnTo>
                  <a:pt x="332" y="847"/>
                </a:lnTo>
                <a:lnTo>
                  <a:pt x="318" y="839"/>
                </a:lnTo>
                <a:lnTo>
                  <a:pt x="304" y="830"/>
                </a:lnTo>
                <a:lnTo>
                  <a:pt x="290" y="821"/>
                </a:lnTo>
                <a:lnTo>
                  <a:pt x="277" y="811"/>
                </a:lnTo>
                <a:lnTo>
                  <a:pt x="264" y="800"/>
                </a:lnTo>
                <a:lnTo>
                  <a:pt x="251" y="790"/>
                </a:lnTo>
                <a:lnTo>
                  <a:pt x="239" y="778"/>
                </a:lnTo>
                <a:lnTo>
                  <a:pt x="228" y="766"/>
                </a:lnTo>
                <a:lnTo>
                  <a:pt x="217" y="754"/>
                </a:lnTo>
                <a:lnTo>
                  <a:pt x="207" y="741"/>
                </a:lnTo>
                <a:lnTo>
                  <a:pt x="197" y="729"/>
                </a:lnTo>
                <a:lnTo>
                  <a:pt x="188" y="715"/>
                </a:lnTo>
                <a:lnTo>
                  <a:pt x="179" y="701"/>
                </a:lnTo>
                <a:lnTo>
                  <a:pt x="171" y="686"/>
                </a:lnTo>
                <a:lnTo>
                  <a:pt x="164" y="671"/>
                </a:lnTo>
                <a:lnTo>
                  <a:pt x="157" y="656"/>
                </a:lnTo>
                <a:lnTo>
                  <a:pt x="151" y="641"/>
                </a:lnTo>
                <a:lnTo>
                  <a:pt x="145" y="624"/>
                </a:lnTo>
                <a:lnTo>
                  <a:pt x="141" y="608"/>
                </a:lnTo>
                <a:lnTo>
                  <a:pt x="136" y="591"/>
                </a:lnTo>
                <a:lnTo>
                  <a:pt x="133" y="575"/>
                </a:lnTo>
                <a:lnTo>
                  <a:pt x="131" y="558"/>
                </a:lnTo>
                <a:lnTo>
                  <a:pt x="129" y="541"/>
                </a:lnTo>
                <a:lnTo>
                  <a:pt x="191" y="541"/>
                </a:lnTo>
                <a:lnTo>
                  <a:pt x="191" y="541"/>
                </a:lnTo>
                <a:lnTo>
                  <a:pt x="197" y="540"/>
                </a:lnTo>
                <a:lnTo>
                  <a:pt x="203" y="539"/>
                </a:lnTo>
                <a:lnTo>
                  <a:pt x="208" y="535"/>
                </a:lnTo>
                <a:lnTo>
                  <a:pt x="214" y="531"/>
                </a:lnTo>
                <a:lnTo>
                  <a:pt x="217" y="527"/>
                </a:lnTo>
                <a:lnTo>
                  <a:pt x="220" y="521"/>
                </a:lnTo>
                <a:lnTo>
                  <a:pt x="222" y="515"/>
                </a:lnTo>
                <a:lnTo>
                  <a:pt x="222" y="509"/>
                </a:lnTo>
                <a:lnTo>
                  <a:pt x="222" y="509"/>
                </a:lnTo>
                <a:lnTo>
                  <a:pt x="222" y="502"/>
                </a:lnTo>
                <a:lnTo>
                  <a:pt x="220" y="497"/>
                </a:lnTo>
                <a:lnTo>
                  <a:pt x="217" y="491"/>
                </a:lnTo>
                <a:lnTo>
                  <a:pt x="214" y="486"/>
                </a:lnTo>
                <a:lnTo>
                  <a:pt x="208" y="483"/>
                </a:lnTo>
                <a:lnTo>
                  <a:pt x="203" y="480"/>
                </a:lnTo>
                <a:lnTo>
                  <a:pt x="197" y="477"/>
                </a:lnTo>
                <a:lnTo>
                  <a:pt x="191" y="477"/>
                </a:lnTo>
                <a:lnTo>
                  <a:pt x="129" y="477"/>
                </a:lnTo>
                <a:lnTo>
                  <a:pt x="129" y="477"/>
                </a:lnTo>
                <a:lnTo>
                  <a:pt x="131" y="460"/>
                </a:lnTo>
                <a:lnTo>
                  <a:pt x="133" y="443"/>
                </a:lnTo>
                <a:lnTo>
                  <a:pt x="136" y="426"/>
                </a:lnTo>
                <a:lnTo>
                  <a:pt x="141" y="410"/>
                </a:lnTo>
                <a:lnTo>
                  <a:pt x="145" y="394"/>
                </a:lnTo>
                <a:lnTo>
                  <a:pt x="151" y="378"/>
                </a:lnTo>
                <a:lnTo>
                  <a:pt x="157" y="362"/>
                </a:lnTo>
                <a:lnTo>
                  <a:pt x="164" y="347"/>
                </a:lnTo>
                <a:lnTo>
                  <a:pt x="171" y="332"/>
                </a:lnTo>
                <a:lnTo>
                  <a:pt x="179" y="318"/>
                </a:lnTo>
                <a:lnTo>
                  <a:pt x="188" y="304"/>
                </a:lnTo>
                <a:lnTo>
                  <a:pt x="197" y="290"/>
                </a:lnTo>
                <a:lnTo>
                  <a:pt x="207" y="277"/>
                </a:lnTo>
                <a:lnTo>
                  <a:pt x="217" y="264"/>
                </a:lnTo>
                <a:lnTo>
                  <a:pt x="228" y="251"/>
                </a:lnTo>
                <a:lnTo>
                  <a:pt x="239" y="239"/>
                </a:lnTo>
                <a:lnTo>
                  <a:pt x="251" y="227"/>
                </a:lnTo>
                <a:lnTo>
                  <a:pt x="264" y="217"/>
                </a:lnTo>
                <a:lnTo>
                  <a:pt x="277" y="207"/>
                </a:lnTo>
                <a:lnTo>
                  <a:pt x="290" y="197"/>
                </a:lnTo>
                <a:lnTo>
                  <a:pt x="304" y="188"/>
                </a:lnTo>
                <a:lnTo>
                  <a:pt x="318" y="179"/>
                </a:lnTo>
                <a:lnTo>
                  <a:pt x="332" y="171"/>
                </a:lnTo>
                <a:lnTo>
                  <a:pt x="347" y="164"/>
                </a:lnTo>
                <a:lnTo>
                  <a:pt x="362" y="157"/>
                </a:lnTo>
                <a:lnTo>
                  <a:pt x="378" y="151"/>
                </a:lnTo>
                <a:lnTo>
                  <a:pt x="394" y="145"/>
                </a:lnTo>
                <a:lnTo>
                  <a:pt x="410" y="141"/>
                </a:lnTo>
                <a:lnTo>
                  <a:pt x="426" y="136"/>
                </a:lnTo>
                <a:lnTo>
                  <a:pt x="443" y="133"/>
                </a:lnTo>
                <a:lnTo>
                  <a:pt x="460" y="131"/>
                </a:lnTo>
                <a:lnTo>
                  <a:pt x="478" y="129"/>
                </a:lnTo>
                <a:lnTo>
                  <a:pt x="478" y="191"/>
                </a:lnTo>
                <a:lnTo>
                  <a:pt x="478" y="191"/>
                </a:lnTo>
                <a:lnTo>
                  <a:pt x="478" y="197"/>
                </a:lnTo>
                <a:lnTo>
                  <a:pt x="480" y="203"/>
                </a:lnTo>
                <a:lnTo>
                  <a:pt x="483" y="208"/>
                </a:lnTo>
                <a:lnTo>
                  <a:pt x="486" y="214"/>
                </a:lnTo>
                <a:lnTo>
                  <a:pt x="491" y="217"/>
                </a:lnTo>
                <a:lnTo>
                  <a:pt x="497" y="220"/>
                </a:lnTo>
                <a:lnTo>
                  <a:pt x="502" y="222"/>
                </a:lnTo>
                <a:lnTo>
                  <a:pt x="509" y="222"/>
                </a:lnTo>
                <a:lnTo>
                  <a:pt x="509" y="222"/>
                </a:lnTo>
                <a:lnTo>
                  <a:pt x="515" y="222"/>
                </a:lnTo>
                <a:lnTo>
                  <a:pt x="522" y="220"/>
                </a:lnTo>
                <a:lnTo>
                  <a:pt x="527" y="217"/>
                </a:lnTo>
                <a:lnTo>
                  <a:pt x="531" y="214"/>
                </a:lnTo>
                <a:lnTo>
                  <a:pt x="535" y="208"/>
                </a:lnTo>
                <a:lnTo>
                  <a:pt x="539" y="203"/>
                </a:lnTo>
                <a:lnTo>
                  <a:pt x="540" y="197"/>
                </a:lnTo>
                <a:lnTo>
                  <a:pt x="541" y="191"/>
                </a:lnTo>
                <a:lnTo>
                  <a:pt x="541" y="129"/>
                </a:lnTo>
                <a:lnTo>
                  <a:pt x="541" y="129"/>
                </a:lnTo>
                <a:lnTo>
                  <a:pt x="558" y="131"/>
                </a:lnTo>
                <a:lnTo>
                  <a:pt x="575" y="133"/>
                </a:lnTo>
                <a:lnTo>
                  <a:pt x="591" y="136"/>
                </a:lnTo>
                <a:lnTo>
                  <a:pt x="608" y="141"/>
                </a:lnTo>
                <a:lnTo>
                  <a:pt x="625" y="145"/>
                </a:lnTo>
                <a:lnTo>
                  <a:pt x="641" y="151"/>
                </a:lnTo>
                <a:lnTo>
                  <a:pt x="656" y="157"/>
                </a:lnTo>
                <a:lnTo>
                  <a:pt x="671" y="164"/>
                </a:lnTo>
                <a:lnTo>
                  <a:pt x="686" y="171"/>
                </a:lnTo>
                <a:lnTo>
                  <a:pt x="701" y="179"/>
                </a:lnTo>
                <a:lnTo>
                  <a:pt x="715" y="188"/>
                </a:lnTo>
                <a:lnTo>
                  <a:pt x="729" y="197"/>
                </a:lnTo>
                <a:lnTo>
                  <a:pt x="741" y="207"/>
                </a:lnTo>
                <a:lnTo>
                  <a:pt x="754" y="217"/>
                </a:lnTo>
                <a:lnTo>
                  <a:pt x="766" y="227"/>
                </a:lnTo>
                <a:lnTo>
                  <a:pt x="778" y="239"/>
                </a:lnTo>
                <a:lnTo>
                  <a:pt x="790" y="251"/>
                </a:lnTo>
                <a:lnTo>
                  <a:pt x="800" y="264"/>
                </a:lnTo>
                <a:lnTo>
                  <a:pt x="811" y="277"/>
                </a:lnTo>
                <a:lnTo>
                  <a:pt x="821" y="290"/>
                </a:lnTo>
                <a:lnTo>
                  <a:pt x="831" y="304"/>
                </a:lnTo>
                <a:lnTo>
                  <a:pt x="839" y="318"/>
                </a:lnTo>
                <a:lnTo>
                  <a:pt x="847" y="332"/>
                </a:lnTo>
                <a:lnTo>
                  <a:pt x="854" y="347"/>
                </a:lnTo>
                <a:lnTo>
                  <a:pt x="861" y="362"/>
                </a:lnTo>
                <a:lnTo>
                  <a:pt x="867" y="378"/>
                </a:lnTo>
                <a:lnTo>
                  <a:pt x="872" y="394"/>
                </a:lnTo>
                <a:lnTo>
                  <a:pt x="877" y="410"/>
                </a:lnTo>
                <a:lnTo>
                  <a:pt x="881" y="426"/>
                </a:lnTo>
                <a:lnTo>
                  <a:pt x="884" y="443"/>
                </a:lnTo>
                <a:lnTo>
                  <a:pt x="887" y="460"/>
                </a:lnTo>
                <a:lnTo>
                  <a:pt x="888" y="477"/>
                </a:lnTo>
                <a:lnTo>
                  <a:pt x="827" y="477"/>
                </a:lnTo>
                <a:lnTo>
                  <a:pt x="827" y="477"/>
                </a:lnTo>
                <a:lnTo>
                  <a:pt x="821" y="477"/>
                </a:lnTo>
                <a:lnTo>
                  <a:pt x="814" y="480"/>
                </a:lnTo>
                <a:lnTo>
                  <a:pt x="809" y="483"/>
                </a:lnTo>
                <a:lnTo>
                  <a:pt x="805" y="486"/>
                </a:lnTo>
                <a:lnTo>
                  <a:pt x="800" y="491"/>
                </a:lnTo>
                <a:lnTo>
                  <a:pt x="797" y="497"/>
                </a:lnTo>
                <a:lnTo>
                  <a:pt x="796" y="502"/>
                </a:lnTo>
                <a:lnTo>
                  <a:pt x="795" y="509"/>
                </a:lnTo>
                <a:lnTo>
                  <a:pt x="795" y="509"/>
                </a:lnTo>
                <a:lnTo>
                  <a:pt x="796" y="515"/>
                </a:lnTo>
                <a:lnTo>
                  <a:pt x="797" y="521"/>
                </a:lnTo>
                <a:lnTo>
                  <a:pt x="800" y="527"/>
                </a:lnTo>
                <a:lnTo>
                  <a:pt x="805" y="531"/>
                </a:lnTo>
                <a:lnTo>
                  <a:pt x="809" y="535"/>
                </a:lnTo>
                <a:lnTo>
                  <a:pt x="814" y="539"/>
                </a:lnTo>
                <a:lnTo>
                  <a:pt x="821" y="540"/>
                </a:lnTo>
                <a:lnTo>
                  <a:pt x="827" y="541"/>
                </a:lnTo>
                <a:lnTo>
                  <a:pt x="827" y="541"/>
                </a:lnTo>
                <a:close/>
                <a:moveTo>
                  <a:pt x="604" y="509"/>
                </a:moveTo>
                <a:lnTo>
                  <a:pt x="604" y="509"/>
                </a:lnTo>
                <a:lnTo>
                  <a:pt x="604" y="499"/>
                </a:lnTo>
                <a:lnTo>
                  <a:pt x="602" y="489"/>
                </a:lnTo>
                <a:lnTo>
                  <a:pt x="600" y="481"/>
                </a:lnTo>
                <a:lnTo>
                  <a:pt x="597" y="472"/>
                </a:lnTo>
                <a:lnTo>
                  <a:pt x="592" y="463"/>
                </a:lnTo>
                <a:lnTo>
                  <a:pt x="588" y="456"/>
                </a:lnTo>
                <a:lnTo>
                  <a:pt x="583" y="448"/>
                </a:lnTo>
                <a:lnTo>
                  <a:pt x="576" y="441"/>
                </a:lnTo>
                <a:lnTo>
                  <a:pt x="570" y="436"/>
                </a:lnTo>
                <a:lnTo>
                  <a:pt x="562" y="430"/>
                </a:lnTo>
                <a:lnTo>
                  <a:pt x="555" y="425"/>
                </a:lnTo>
                <a:lnTo>
                  <a:pt x="546" y="421"/>
                </a:lnTo>
                <a:lnTo>
                  <a:pt x="538" y="417"/>
                </a:lnTo>
                <a:lnTo>
                  <a:pt x="528" y="415"/>
                </a:lnTo>
                <a:lnTo>
                  <a:pt x="518" y="414"/>
                </a:lnTo>
                <a:lnTo>
                  <a:pt x="509" y="413"/>
                </a:lnTo>
                <a:lnTo>
                  <a:pt x="509" y="413"/>
                </a:lnTo>
                <a:lnTo>
                  <a:pt x="499" y="414"/>
                </a:lnTo>
                <a:lnTo>
                  <a:pt x="489" y="415"/>
                </a:lnTo>
                <a:lnTo>
                  <a:pt x="481" y="417"/>
                </a:lnTo>
                <a:lnTo>
                  <a:pt x="472" y="421"/>
                </a:lnTo>
                <a:lnTo>
                  <a:pt x="464" y="425"/>
                </a:lnTo>
                <a:lnTo>
                  <a:pt x="456" y="430"/>
                </a:lnTo>
                <a:lnTo>
                  <a:pt x="449" y="436"/>
                </a:lnTo>
                <a:lnTo>
                  <a:pt x="441" y="441"/>
                </a:lnTo>
                <a:lnTo>
                  <a:pt x="436" y="448"/>
                </a:lnTo>
                <a:lnTo>
                  <a:pt x="430" y="456"/>
                </a:lnTo>
                <a:lnTo>
                  <a:pt x="425" y="463"/>
                </a:lnTo>
                <a:lnTo>
                  <a:pt x="421" y="472"/>
                </a:lnTo>
                <a:lnTo>
                  <a:pt x="417" y="481"/>
                </a:lnTo>
                <a:lnTo>
                  <a:pt x="415" y="489"/>
                </a:lnTo>
                <a:lnTo>
                  <a:pt x="414" y="499"/>
                </a:lnTo>
                <a:lnTo>
                  <a:pt x="413" y="509"/>
                </a:lnTo>
                <a:lnTo>
                  <a:pt x="413" y="509"/>
                </a:lnTo>
                <a:lnTo>
                  <a:pt x="414" y="518"/>
                </a:lnTo>
                <a:lnTo>
                  <a:pt x="415" y="528"/>
                </a:lnTo>
                <a:lnTo>
                  <a:pt x="417" y="538"/>
                </a:lnTo>
                <a:lnTo>
                  <a:pt x="421" y="546"/>
                </a:lnTo>
                <a:lnTo>
                  <a:pt x="425" y="555"/>
                </a:lnTo>
                <a:lnTo>
                  <a:pt x="430" y="562"/>
                </a:lnTo>
                <a:lnTo>
                  <a:pt x="436" y="570"/>
                </a:lnTo>
                <a:lnTo>
                  <a:pt x="441" y="576"/>
                </a:lnTo>
                <a:lnTo>
                  <a:pt x="449" y="583"/>
                </a:lnTo>
                <a:lnTo>
                  <a:pt x="456" y="588"/>
                </a:lnTo>
                <a:lnTo>
                  <a:pt x="464" y="592"/>
                </a:lnTo>
                <a:lnTo>
                  <a:pt x="472" y="597"/>
                </a:lnTo>
                <a:lnTo>
                  <a:pt x="481" y="600"/>
                </a:lnTo>
                <a:lnTo>
                  <a:pt x="489" y="602"/>
                </a:lnTo>
                <a:lnTo>
                  <a:pt x="499" y="604"/>
                </a:lnTo>
                <a:lnTo>
                  <a:pt x="509" y="604"/>
                </a:lnTo>
                <a:lnTo>
                  <a:pt x="509" y="604"/>
                </a:lnTo>
                <a:lnTo>
                  <a:pt x="518" y="604"/>
                </a:lnTo>
                <a:lnTo>
                  <a:pt x="528" y="602"/>
                </a:lnTo>
                <a:lnTo>
                  <a:pt x="538" y="600"/>
                </a:lnTo>
                <a:lnTo>
                  <a:pt x="546" y="597"/>
                </a:lnTo>
                <a:lnTo>
                  <a:pt x="555" y="592"/>
                </a:lnTo>
                <a:lnTo>
                  <a:pt x="562" y="588"/>
                </a:lnTo>
                <a:lnTo>
                  <a:pt x="570" y="583"/>
                </a:lnTo>
                <a:lnTo>
                  <a:pt x="576" y="576"/>
                </a:lnTo>
                <a:lnTo>
                  <a:pt x="583" y="570"/>
                </a:lnTo>
                <a:lnTo>
                  <a:pt x="588" y="562"/>
                </a:lnTo>
                <a:lnTo>
                  <a:pt x="592" y="555"/>
                </a:lnTo>
                <a:lnTo>
                  <a:pt x="597" y="546"/>
                </a:lnTo>
                <a:lnTo>
                  <a:pt x="600" y="538"/>
                </a:lnTo>
                <a:lnTo>
                  <a:pt x="602" y="528"/>
                </a:lnTo>
                <a:lnTo>
                  <a:pt x="604" y="518"/>
                </a:lnTo>
                <a:lnTo>
                  <a:pt x="604" y="509"/>
                </a:lnTo>
                <a:lnTo>
                  <a:pt x="604" y="509"/>
                </a:lnTo>
                <a:close/>
                <a:moveTo>
                  <a:pt x="478" y="509"/>
                </a:moveTo>
                <a:lnTo>
                  <a:pt x="478" y="509"/>
                </a:lnTo>
                <a:lnTo>
                  <a:pt x="478" y="502"/>
                </a:lnTo>
                <a:lnTo>
                  <a:pt x="480" y="497"/>
                </a:lnTo>
                <a:lnTo>
                  <a:pt x="483" y="491"/>
                </a:lnTo>
                <a:lnTo>
                  <a:pt x="486" y="486"/>
                </a:lnTo>
                <a:lnTo>
                  <a:pt x="491" y="483"/>
                </a:lnTo>
                <a:lnTo>
                  <a:pt x="497" y="480"/>
                </a:lnTo>
                <a:lnTo>
                  <a:pt x="502" y="477"/>
                </a:lnTo>
                <a:lnTo>
                  <a:pt x="509" y="477"/>
                </a:lnTo>
                <a:lnTo>
                  <a:pt x="509" y="477"/>
                </a:lnTo>
                <a:lnTo>
                  <a:pt x="515" y="477"/>
                </a:lnTo>
                <a:lnTo>
                  <a:pt x="522" y="480"/>
                </a:lnTo>
                <a:lnTo>
                  <a:pt x="527" y="483"/>
                </a:lnTo>
                <a:lnTo>
                  <a:pt x="531" y="486"/>
                </a:lnTo>
                <a:lnTo>
                  <a:pt x="535" y="491"/>
                </a:lnTo>
                <a:lnTo>
                  <a:pt x="539" y="497"/>
                </a:lnTo>
                <a:lnTo>
                  <a:pt x="540" y="502"/>
                </a:lnTo>
                <a:lnTo>
                  <a:pt x="541" y="509"/>
                </a:lnTo>
                <a:lnTo>
                  <a:pt x="541" y="509"/>
                </a:lnTo>
                <a:lnTo>
                  <a:pt x="540" y="515"/>
                </a:lnTo>
                <a:lnTo>
                  <a:pt x="539" y="521"/>
                </a:lnTo>
                <a:lnTo>
                  <a:pt x="535" y="527"/>
                </a:lnTo>
                <a:lnTo>
                  <a:pt x="531" y="531"/>
                </a:lnTo>
                <a:lnTo>
                  <a:pt x="527" y="535"/>
                </a:lnTo>
                <a:lnTo>
                  <a:pt x="522" y="539"/>
                </a:lnTo>
                <a:lnTo>
                  <a:pt x="515" y="540"/>
                </a:lnTo>
                <a:lnTo>
                  <a:pt x="509" y="541"/>
                </a:lnTo>
                <a:lnTo>
                  <a:pt x="509" y="541"/>
                </a:lnTo>
                <a:lnTo>
                  <a:pt x="502" y="540"/>
                </a:lnTo>
                <a:lnTo>
                  <a:pt x="497" y="539"/>
                </a:lnTo>
                <a:lnTo>
                  <a:pt x="491" y="535"/>
                </a:lnTo>
                <a:lnTo>
                  <a:pt x="486" y="531"/>
                </a:lnTo>
                <a:lnTo>
                  <a:pt x="483" y="527"/>
                </a:lnTo>
                <a:lnTo>
                  <a:pt x="480" y="521"/>
                </a:lnTo>
                <a:lnTo>
                  <a:pt x="478" y="515"/>
                </a:lnTo>
                <a:lnTo>
                  <a:pt x="478" y="509"/>
                </a:lnTo>
                <a:lnTo>
                  <a:pt x="478" y="509"/>
                </a:lnTo>
                <a:close/>
                <a:moveTo>
                  <a:pt x="541" y="318"/>
                </a:moveTo>
                <a:lnTo>
                  <a:pt x="541" y="318"/>
                </a:lnTo>
                <a:lnTo>
                  <a:pt x="540" y="311"/>
                </a:lnTo>
                <a:lnTo>
                  <a:pt x="539" y="306"/>
                </a:lnTo>
                <a:lnTo>
                  <a:pt x="535" y="300"/>
                </a:lnTo>
                <a:lnTo>
                  <a:pt x="531" y="295"/>
                </a:lnTo>
                <a:lnTo>
                  <a:pt x="527" y="292"/>
                </a:lnTo>
                <a:lnTo>
                  <a:pt x="522" y="289"/>
                </a:lnTo>
                <a:lnTo>
                  <a:pt x="515" y="286"/>
                </a:lnTo>
                <a:lnTo>
                  <a:pt x="509" y="286"/>
                </a:lnTo>
                <a:lnTo>
                  <a:pt x="509" y="286"/>
                </a:lnTo>
                <a:lnTo>
                  <a:pt x="486" y="288"/>
                </a:lnTo>
                <a:lnTo>
                  <a:pt x="465" y="291"/>
                </a:lnTo>
                <a:lnTo>
                  <a:pt x="443" y="296"/>
                </a:lnTo>
                <a:lnTo>
                  <a:pt x="423" y="304"/>
                </a:lnTo>
                <a:lnTo>
                  <a:pt x="402" y="313"/>
                </a:lnTo>
                <a:lnTo>
                  <a:pt x="384" y="324"/>
                </a:lnTo>
                <a:lnTo>
                  <a:pt x="367" y="337"/>
                </a:lnTo>
                <a:lnTo>
                  <a:pt x="352" y="352"/>
                </a:lnTo>
                <a:lnTo>
                  <a:pt x="337" y="367"/>
                </a:lnTo>
                <a:lnTo>
                  <a:pt x="324" y="384"/>
                </a:lnTo>
                <a:lnTo>
                  <a:pt x="313" y="402"/>
                </a:lnTo>
                <a:lnTo>
                  <a:pt x="304" y="423"/>
                </a:lnTo>
                <a:lnTo>
                  <a:pt x="296" y="443"/>
                </a:lnTo>
                <a:lnTo>
                  <a:pt x="291" y="463"/>
                </a:lnTo>
                <a:lnTo>
                  <a:pt x="288" y="486"/>
                </a:lnTo>
                <a:lnTo>
                  <a:pt x="287" y="509"/>
                </a:lnTo>
                <a:lnTo>
                  <a:pt x="287" y="509"/>
                </a:lnTo>
                <a:lnTo>
                  <a:pt x="287" y="515"/>
                </a:lnTo>
                <a:lnTo>
                  <a:pt x="289" y="521"/>
                </a:lnTo>
                <a:lnTo>
                  <a:pt x="292" y="527"/>
                </a:lnTo>
                <a:lnTo>
                  <a:pt x="295" y="531"/>
                </a:lnTo>
                <a:lnTo>
                  <a:pt x="300" y="535"/>
                </a:lnTo>
                <a:lnTo>
                  <a:pt x="306" y="539"/>
                </a:lnTo>
                <a:lnTo>
                  <a:pt x="311" y="540"/>
                </a:lnTo>
                <a:lnTo>
                  <a:pt x="318" y="541"/>
                </a:lnTo>
                <a:lnTo>
                  <a:pt x="318" y="541"/>
                </a:lnTo>
                <a:lnTo>
                  <a:pt x="324" y="540"/>
                </a:lnTo>
                <a:lnTo>
                  <a:pt x="331" y="539"/>
                </a:lnTo>
                <a:lnTo>
                  <a:pt x="336" y="535"/>
                </a:lnTo>
                <a:lnTo>
                  <a:pt x="340" y="531"/>
                </a:lnTo>
                <a:lnTo>
                  <a:pt x="344" y="527"/>
                </a:lnTo>
                <a:lnTo>
                  <a:pt x="348" y="521"/>
                </a:lnTo>
                <a:lnTo>
                  <a:pt x="349" y="515"/>
                </a:lnTo>
                <a:lnTo>
                  <a:pt x="350" y="509"/>
                </a:lnTo>
                <a:lnTo>
                  <a:pt x="350" y="509"/>
                </a:lnTo>
                <a:lnTo>
                  <a:pt x="351" y="492"/>
                </a:lnTo>
                <a:lnTo>
                  <a:pt x="353" y="476"/>
                </a:lnTo>
                <a:lnTo>
                  <a:pt x="357" y="461"/>
                </a:lnTo>
                <a:lnTo>
                  <a:pt x="363" y="447"/>
                </a:lnTo>
                <a:lnTo>
                  <a:pt x="369" y="433"/>
                </a:lnTo>
                <a:lnTo>
                  <a:pt x="377" y="420"/>
                </a:lnTo>
                <a:lnTo>
                  <a:pt x="386" y="408"/>
                </a:lnTo>
                <a:lnTo>
                  <a:pt x="397" y="396"/>
                </a:lnTo>
                <a:lnTo>
                  <a:pt x="408" y="386"/>
                </a:lnTo>
                <a:lnTo>
                  <a:pt x="420" y="377"/>
                </a:lnTo>
                <a:lnTo>
                  <a:pt x="434" y="369"/>
                </a:lnTo>
                <a:lnTo>
                  <a:pt x="447" y="363"/>
                </a:lnTo>
                <a:lnTo>
                  <a:pt x="461" y="357"/>
                </a:lnTo>
                <a:lnTo>
                  <a:pt x="476" y="353"/>
                </a:lnTo>
                <a:lnTo>
                  <a:pt x="493" y="351"/>
                </a:lnTo>
                <a:lnTo>
                  <a:pt x="509" y="350"/>
                </a:lnTo>
                <a:lnTo>
                  <a:pt x="509" y="350"/>
                </a:lnTo>
                <a:lnTo>
                  <a:pt x="515" y="349"/>
                </a:lnTo>
                <a:lnTo>
                  <a:pt x="522" y="348"/>
                </a:lnTo>
                <a:lnTo>
                  <a:pt x="527" y="344"/>
                </a:lnTo>
                <a:lnTo>
                  <a:pt x="531" y="340"/>
                </a:lnTo>
                <a:lnTo>
                  <a:pt x="535" y="336"/>
                </a:lnTo>
                <a:lnTo>
                  <a:pt x="539" y="330"/>
                </a:lnTo>
                <a:lnTo>
                  <a:pt x="540" y="324"/>
                </a:lnTo>
                <a:lnTo>
                  <a:pt x="541" y="318"/>
                </a:lnTo>
                <a:lnTo>
                  <a:pt x="541" y="318"/>
                </a:lnTo>
                <a:close/>
                <a:moveTo>
                  <a:pt x="700" y="477"/>
                </a:moveTo>
                <a:lnTo>
                  <a:pt x="700" y="477"/>
                </a:lnTo>
                <a:lnTo>
                  <a:pt x="693" y="477"/>
                </a:lnTo>
                <a:lnTo>
                  <a:pt x="688" y="480"/>
                </a:lnTo>
                <a:lnTo>
                  <a:pt x="682" y="483"/>
                </a:lnTo>
                <a:lnTo>
                  <a:pt x="677" y="486"/>
                </a:lnTo>
                <a:lnTo>
                  <a:pt x="674" y="491"/>
                </a:lnTo>
                <a:lnTo>
                  <a:pt x="671" y="497"/>
                </a:lnTo>
                <a:lnTo>
                  <a:pt x="669" y="502"/>
                </a:lnTo>
                <a:lnTo>
                  <a:pt x="667" y="509"/>
                </a:lnTo>
                <a:lnTo>
                  <a:pt x="667" y="509"/>
                </a:lnTo>
                <a:lnTo>
                  <a:pt x="667" y="525"/>
                </a:lnTo>
                <a:lnTo>
                  <a:pt x="664" y="541"/>
                </a:lnTo>
                <a:lnTo>
                  <a:pt x="661" y="556"/>
                </a:lnTo>
                <a:lnTo>
                  <a:pt x="656" y="571"/>
                </a:lnTo>
                <a:lnTo>
                  <a:pt x="649" y="585"/>
                </a:lnTo>
                <a:lnTo>
                  <a:pt x="641" y="598"/>
                </a:lnTo>
                <a:lnTo>
                  <a:pt x="632" y="609"/>
                </a:lnTo>
                <a:lnTo>
                  <a:pt x="621" y="621"/>
                </a:lnTo>
                <a:lnTo>
                  <a:pt x="609" y="632"/>
                </a:lnTo>
                <a:lnTo>
                  <a:pt x="598" y="641"/>
                </a:lnTo>
                <a:lnTo>
                  <a:pt x="585" y="649"/>
                </a:lnTo>
                <a:lnTo>
                  <a:pt x="571" y="656"/>
                </a:lnTo>
                <a:lnTo>
                  <a:pt x="556" y="661"/>
                </a:lnTo>
                <a:lnTo>
                  <a:pt x="541" y="664"/>
                </a:lnTo>
                <a:lnTo>
                  <a:pt x="525" y="667"/>
                </a:lnTo>
                <a:lnTo>
                  <a:pt x="509" y="667"/>
                </a:lnTo>
                <a:lnTo>
                  <a:pt x="509" y="667"/>
                </a:lnTo>
                <a:lnTo>
                  <a:pt x="502" y="668"/>
                </a:lnTo>
                <a:lnTo>
                  <a:pt x="497" y="671"/>
                </a:lnTo>
                <a:lnTo>
                  <a:pt x="491" y="674"/>
                </a:lnTo>
                <a:lnTo>
                  <a:pt x="486" y="677"/>
                </a:lnTo>
                <a:lnTo>
                  <a:pt x="483" y="682"/>
                </a:lnTo>
                <a:lnTo>
                  <a:pt x="480" y="688"/>
                </a:lnTo>
                <a:lnTo>
                  <a:pt x="478" y="693"/>
                </a:lnTo>
                <a:lnTo>
                  <a:pt x="478" y="700"/>
                </a:lnTo>
                <a:lnTo>
                  <a:pt x="478" y="700"/>
                </a:lnTo>
                <a:lnTo>
                  <a:pt x="478" y="706"/>
                </a:lnTo>
                <a:lnTo>
                  <a:pt x="480" y="712"/>
                </a:lnTo>
                <a:lnTo>
                  <a:pt x="483" y="718"/>
                </a:lnTo>
                <a:lnTo>
                  <a:pt x="486" y="722"/>
                </a:lnTo>
                <a:lnTo>
                  <a:pt x="491" y="726"/>
                </a:lnTo>
                <a:lnTo>
                  <a:pt x="497" y="729"/>
                </a:lnTo>
                <a:lnTo>
                  <a:pt x="502" y="731"/>
                </a:lnTo>
                <a:lnTo>
                  <a:pt x="509" y="732"/>
                </a:lnTo>
                <a:lnTo>
                  <a:pt x="509" y="732"/>
                </a:lnTo>
                <a:lnTo>
                  <a:pt x="531" y="731"/>
                </a:lnTo>
                <a:lnTo>
                  <a:pt x="554" y="727"/>
                </a:lnTo>
                <a:lnTo>
                  <a:pt x="575" y="721"/>
                </a:lnTo>
                <a:lnTo>
                  <a:pt x="596" y="713"/>
                </a:lnTo>
                <a:lnTo>
                  <a:pt x="615" y="705"/>
                </a:lnTo>
                <a:lnTo>
                  <a:pt x="633" y="693"/>
                </a:lnTo>
                <a:lnTo>
                  <a:pt x="650" y="680"/>
                </a:lnTo>
                <a:lnTo>
                  <a:pt x="666" y="666"/>
                </a:lnTo>
                <a:lnTo>
                  <a:pt x="680" y="650"/>
                </a:lnTo>
                <a:lnTo>
                  <a:pt x="693" y="633"/>
                </a:lnTo>
                <a:lnTo>
                  <a:pt x="705" y="615"/>
                </a:lnTo>
                <a:lnTo>
                  <a:pt x="714" y="595"/>
                </a:lnTo>
                <a:lnTo>
                  <a:pt x="721" y="575"/>
                </a:lnTo>
                <a:lnTo>
                  <a:pt x="728" y="554"/>
                </a:lnTo>
                <a:lnTo>
                  <a:pt x="731" y="531"/>
                </a:lnTo>
                <a:lnTo>
                  <a:pt x="732" y="509"/>
                </a:lnTo>
                <a:lnTo>
                  <a:pt x="732" y="509"/>
                </a:lnTo>
                <a:lnTo>
                  <a:pt x="731" y="502"/>
                </a:lnTo>
                <a:lnTo>
                  <a:pt x="729" y="497"/>
                </a:lnTo>
                <a:lnTo>
                  <a:pt x="726" y="491"/>
                </a:lnTo>
                <a:lnTo>
                  <a:pt x="722" y="486"/>
                </a:lnTo>
                <a:lnTo>
                  <a:pt x="718" y="483"/>
                </a:lnTo>
                <a:lnTo>
                  <a:pt x="712" y="480"/>
                </a:lnTo>
                <a:lnTo>
                  <a:pt x="706" y="477"/>
                </a:lnTo>
                <a:lnTo>
                  <a:pt x="700" y="477"/>
                </a:lnTo>
                <a:lnTo>
                  <a:pt x="700" y="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8200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52"/>
          <p:cNvSpPr/>
          <p:nvPr/>
        </p:nvSpPr>
        <p:spPr bwMode="auto">
          <a:xfrm>
            <a:off x="5934075" y="4411973"/>
            <a:ext cx="323850" cy="273050"/>
          </a:xfrm>
          <a:custGeom>
            <a:avLst/>
            <a:gdLst>
              <a:gd name="T0" fmla="*/ 392 w 1017"/>
              <a:gd name="T1" fmla="*/ 364 h 858"/>
              <a:gd name="T2" fmla="*/ 352 w 1017"/>
              <a:gd name="T3" fmla="*/ 304 h 858"/>
              <a:gd name="T4" fmla="*/ 336 w 1017"/>
              <a:gd name="T5" fmla="*/ 259 h 858"/>
              <a:gd name="T6" fmla="*/ 295 w 1017"/>
              <a:gd name="T7" fmla="*/ 264 h 858"/>
              <a:gd name="T8" fmla="*/ 293 w 1017"/>
              <a:gd name="T9" fmla="*/ 333 h 858"/>
              <a:gd name="T10" fmla="*/ 369 w 1017"/>
              <a:gd name="T11" fmla="*/ 426 h 858"/>
              <a:gd name="T12" fmla="*/ 457 w 1017"/>
              <a:gd name="T13" fmla="*/ 442 h 858"/>
              <a:gd name="T14" fmla="*/ 476 w 1017"/>
              <a:gd name="T15" fmla="*/ 406 h 858"/>
              <a:gd name="T16" fmla="*/ 445 w 1017"/>
              <a:gd name="T17" fmla="*/ 380 h 858"/>
              <a:gd name="T18" fmla="*/ 813 w 1017"/>
              <a:gd name="T19" fmla="*/ 511 h 858"/>
              <a:gd name="T20" fmla="*/ 793 w 1017"/>
              <a:gd name="T21" fmla="*/ 592 h 858"/>
              <a:gd name="T22" fmla="*/ 710 w 1017"/>
              <a:gd name="T23" fmla="*/ 660 h 858"/>
              <a:gd name="T24" fmla="*/ 645 w 1017"/>
              <a:gd name="T25" fmla="*/ 677 h 858"/>
              <a:gd name="T26" fmla="*/ 642 w 1017"/>
              <a:gd name="T27" fmla="*/ 716 h 858"/>
              <a:gd name="T28" fmla="*/ 709 w 1017"/>
              <a:gd name="T29" fmla="*/ 727 h 858"/>
              <a:gd name="T30" fmla="*/ 839 w 1017"/>
              <a:gd name="T31" fmla="*/ 639 h 858"/>
              <a:gd name="T32" fmla="*/ 873 w 1017"/>
              <a:gd name="T33" fmla="*/ 518 h 858"/>
              <a:gd name="T34" fmla="*/ 842 w 1017"/>
              <a:gd name="T35" fmla="*/ 492 h 858"/>
              <a:gd name="T36" fmla="*/ 645 w 1017"/>
              <a:gd name="T37" fmla="*/ 81 h 858"/>
              <a:gd name="T38" fmla="*/ 490 w 1017"/>
              <a:gd name="T39" fmla="*/ 3 h 858"/>
              <a:gd name="T40" fmla="*/ 373 w 1017"/>
              <a:gd name="T41" fmla="*/ 8 h 858"/>
              <a:gd name="T42" fmla="*/ 273 w 1017"/>
              <a:gd name="T43" fmla="*/ 56 h 858"/>
              <a:gd name="T44" fmla="*/ 201 w 1017"/>
              <a:gd name="T45" fmla="*/ 137 h 858"/>
              <a:gd name="T46" fmla="*/ 162 w 1017"/>
              <a:gd name="T47" fmla="*/ 242 h 858"/>
              <a:gd name="T48" fmla="*/ 169 w 1017"/>
              <a:gd name="T49" fmla="*/ 363 h 858"/>
              <a:gd name="T50" fmla="*/ 59 w 1017"/>
              <a:gd name="T51" fmla="*/ 441 h 858"/>
              <a:gd name="T52" fmla="*/ 0 w 1017"/>
              <a:gd name="T53" fmla="*/ 583 h 858"/>
              <a:gd name="T54" fmla="*/ 19 w 1017"/>
              <a:gd name="T55" fmla="*/ 702 h 858"/>
              <a:gd name="T56" fmla="*/ 155 w 1017"/>
              <a:gd name="T57" fmla="*/ 838 h 858"/>
              <a:gd name="T58" fmla="*/ 699 w 1017"/>
              <a:gd name="T59" fmla="*/ 858 h 858"/>
              <a:gd name="T60" fmla="*/ 786 w 1017"/>
              <a:gd name="T61" fmla="*/ 842 h 858"/>
              <a:gd name="T62" fmla="*/ 895 w 1017"/>
              <a:gd name="T63" fmla="*/ 783 h 858"/>
              <a:gd name="T64" fmla="*/ 973 w 1017"/>
              <a:gd name="T65" fmla="*/ 689 h 858"/>
              <a:gd name="T66" fmla="*/ 1014 w 1017"/>
              <a:gd name="T67" fmla="*/ 573 h 858"/>
              <a:gd name="T68" fmla="*/ 1012 w 1017"/>
              <a:gd name="T69" fmla="*/ 460 h 858"/>
              <a:gd name="T70" fmla="*/ 967 w 1017"/>
              <a:gd name="T71" fmla="*/ 346 h 858"/>
              <a:gd name="T72" fmla="*/ 886 w 1017"/>
              <a:gd name="T73" fmla="*/ 258 h 858"/>
              <a:gd name="T74" fmla="*/ 777 w 1017"/>
              <a:gd name="T75" fmla="*/ 203 h 858"/>
              <a:gd name="T76" fmla="*/ 692 w 1017"/>
              <a:gd name="T77" fmla="*/ 795 h 858"/>
              <a:gd name="T78" fmla="*/ 147 w 1017"/>
              <a:gd name="T79" fmla="*/ 761 h 858"/>
              <a:gd name="T80" fmla="*/ 67 w 1017"/>
              <a:gd name="T81" fmla="*/ 642 h 858"/>
              <a:gd name="T82" fmla="*/ 80 w 1017"/>
              <a:gd name="T83" fmla="*/ 523 h 858"/>
              <a:gd name="T84" fmla="*/ 169 w 1017"/>
              <a:gd name="T85" fmla="*/ 432 h 858"/>
              <a:gd name="T86" fmla="*/ 239 w 1017"/>
              <a:gd name="T87" fmla="*/ 400 h 858"/>
              <a:gd name="T88" fmla="*/ 226 w 1017"/>
              <a:gd name="T89" fmla="*/ 330 h 858"/>
              <a:gd name="T90" fmla="*/ 249 w 1017"/>
              <a:gd name="T91" fmla="*/ 180 h 858"/>
              <a:gd name="T92" fmla="*/ 379 w 1017"/>
              <a:gd name="T93" fmla="*/ 73 h 858"/>
              <a:gd name="T94" fmla="*/ 518 w 1017"/>
              <a:gd name="T95" fmla="*/ 75 h 858"/>
              <a:gd name="T96" fmla="*/ 630 w 1017"/>
              <a:gd name="T97" fmla="*/ 163 h 858"/>
              <a:gd name="T98" fmla="*/ 667 w 1017"/>
              <a:gd name="T99" fmla="*/ 244 h 858"/>
              <a:gd name="T100" fmla="*/ 718 w 1017"/>
              <a:gd name="T101" fmla="*/ 256 h 858"/>
              <a:gd name="T102" fmla="*/ 858 w 1017"/>
              <a:gd name="T103" fmla="*/ 318 h 858"/>
              <a:gd name="T104" fmla="*/ 948 w 1017"/>
              <a:gd name="T105" fmla="*/ 471 h 858"/>
              <a:gd name="T106" fmla="*/ 948 w 1017"/>
              <a:gd name="T107" fmla="*/ 577 h 858"/>
              <a:gd name="T108" fmla="*/ 842 w 1017"/>
              <a:gd name="T109" fmla="*/ 743 h 858"/>
              <a:gd name="T110" fmla="*/ 697 w 1017"/>
              <a:gd name="T111" fmla="*/ 794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17" h="858">
                <a:moveTo>
                  <a:pt x="445" y="380"/>
                </a:moveTo>
                <a:lnTo>
                  <a:pt x="445" y="380"/>
                </a:lnTo>
                <a:lnTo>
                  <a:pt x="436" y="380"/>
                </a:lnTo>
                <a:lnTo>
                  <a:pt x="426" y="379"/>
                </a:lnTo>
                <a:lnTo>
                  <a:pt x="416" y="376"/>
                </a:lnTo>
                <a:lnTo>
                  <a:pt x="408" y="373"/>
                </a:lnTo>
                <a:lnTo>
                  <a:pt x="399" y="370"/>
                </a:lnTo>
                <a:lnTo>
                  <a:pt x="392" y="364"/>
                </a:lnTo>
                <a:lnTo>
                  <a:pt x="384" y="359"/>
                </a:lnTo>
                <a:lnTo>
                  <a:pt x="378" y="353"/>
                </a:lnTo>
                <a:lnTo>
                  <a:pt x="371" y="346"/>
                </a:lnTo>
                <a:lnTo>
                  <a:pt x="366" y="339"/>
                </a:lnTo>
                <a:lnTo>
                  <a:pt x="360" y="331"/>
                </a:lnTo>
                <a:lnTo>
                  <a:pt x="357" y="323"/>
                </a:lnTo>
                <a:lnTo>
                  <a:pt x="354" y="314"/>
                </a:lnTo>
                <a:lnTo>
                  <a:pt x="352" y="304"/>
                </a:lnTo>
                <a:lnTo>
                  <a:pt x="350" y="296"/>
                </a:lnTo>
                <a:lnTo>
                  <a:pt x="350" y="285"/>
                </a:lnTo>
                <a:lnTo>
                  <a:pt x="350" y="285"/>
                </a:lnTo>
                <a:lnTo>
                  <a:pt x="349" y="280"/>
                </a:lnTo>
                <a:lnTo>
                  <a:pt x="346" y="273"/>
                </a:lnTo>
                <a:lnTo>
                  <a:pt x="344" y="268"/>
                </a:lnTo>
                <a:lnTo>
                  <a:pt x="340" y="264"/>
                </a:lnTo>
                <a:lnTo>
                  <a:pt x="336" y="259"/>
                </a:lnTo>
                <a:lnTo>
                  <a:pt x="330" y="256"/>
                </a:lnTo>
                <a:lnTo>
                  <a:pt x="324" y="254"/>
                </a:lnTo>
                <a:lnTo>
                  <a:pt x="317" y="254"/>
                </a:lnTo>
                <a:lnTo>
                  <a:pt x="317" y="254"/>
                </a:lnTo>
                <a:lnTo>
                  <a:pt x="311" y="254"/>
                </a:lnTo>
                <a:lnTo>
                  <a:pt x="306" y="256"/>
                </a:lnTo>
                <a:lnTo>
                  <a:pt x="299" y="259"/>
                </a:lnTo>
                <a:lnTo>
                  <a:pt x="295" y="264"/>
                </a:lnTo>
                <a:lnTo>
                  <a:pt x="291" y="268"/>
                </a:lnTo>
                <a:lnTo>
                  <a:pt x="289" y="273"/>
                </a:lnTo>
                <a:lnTo>
                  <a:pt x="286" y="280"/>
                </a:lnTo>
                <a:lnTo>
                  <a:pt x="285" y="285"/>
                </a:lnTo>
                <a:lnTo>
                  <a:pt x="285" y="285"/>
                </a:lnTo>
                <a:lnTo>
                  <a:pt x="286" y="302"/>
                </a:lnTo>
                <a:lnTo>
                  <a:pt x="289" y="317"/>
                </a:lnTo>
                <a:lnTo>
                  <a:pt x="293" y="333"/>
                </a:lnTo>
                <a:lnTo>
                  <a:pt x="298" y="347"/>
                </a:lnTo>
                <a:lnTo>
                  <a:pt x="305" y="361"/>
                </a:lnTo>
                <a:lnTo>
                  <a:pt x="313" y="374"/>
                </a:lnTo>
                <a:lnTo>
                  <a:pt x="322" y="387"/>
                </a:lnTo>
                <a:lnTo>
                  <a:pt x="332" y="398"/>
                </a:lnTo>
                <a:lnTo>
                  <a:pt x="343" y="408"/>
                </a:lnTo>
                <a:lnTo>
                  <a:pt x="356" y="417"/>
                </a:lnTo>
                <a:lnTo>
                  <a:pt x="369" y="426"/>
                </a:lnTo>
                <a:lnTo>
                  <a:pt x="383" y="432"/>
                </a:lnTo>
                <a:lnTo>
                  <a:pt x="398" y="437"/>
                </a:lnTo>
                <a:lnTo>
                  <a:pt x="413" y="442"/>
                </a:lnTo>
                <a:lnTo>
                  <a:pt x="428" y="444"/>
                </a:lnTo>
                <a:lnTo>
                  <a:pt x="445" y="445"/>
                </a:lnTo>
                <a:lnTo>
                  <a:pt x="445" y="445"/>
                </a:lnTo>
                <a:lnTo>
                  <a:pt x="452" y="444"/>
                </a:lnTo>
                <a:lnTo>
                  <a:pt x="457" y="442"/>
                </a:lnTo>
                <a:lnTo>
                  <a:pt x="462" y="439"/>
                </a:lnTo>
                <a:lnTo>
                  <a:pt x="468" y="435"/>
                </a:lnTo>
                <a:lnTo>
                  <a:pt x="471" y="431"/>
                </a:lnTo>
                <a:lnTo>
                  <a:pt x="474" y="426"/>
                </a:lnTo>
                <a:lnTo>
                  <a:pt x="476" y="419"/>
                </a:lnTo>
                <a:lnTo>
                  <a:pt x="476" y="413"/>
                </a:lnTo>
                <a:lnTo>
                  <a:pt x="476" y="413"/>
                </a:lnTo>
                <a:lnTo>
                  <a:pt x="476" y="406"/>
                </a:lnTo>
                <a:lnTo>
                  <a:pt x="474" y="401"/>
                </a:lnTo>
                <a:lnTo>
                  <a:pt x="471" y="394"/>
                </a:lnTo>
                <a:lnTo>
                  <a:pt x="468" y="390"/>
                </a:lnTo>
                <a:lnTo>
                  <a:pt x="462" y="386"/>
                </a:lnTo>
                <a:lnTo>
                  <a:pt x="457" y="384"/>
                </a:lnTo>
                <a:lnTo>
                  <a:pt x="452" y="382"/>
                </a:lnTo>
                <a:lnTo>
                  <a:pt x="445" y="380"/>
                </a:lnTo>
                <a:lnTo>
                  <a:pt x="445" y="380"/>
                </a:lnTo>
                <a:close/>
                <a:moveTo>
                  <a:pt x="842" y="492"/>
                </a:moveTo>
                <a:lnTo>
                  <a:pt x="842" y="492"/>
                </a:lnTo>
                <a:lnTo>
                  <a:pt x="836" y="493"/>
                </a:lnTo>
                <a:lnTo>
                  <a:pt x="830" y="494"/>
                </a:lnTo>
                <a:lnTo>
                  <a:pt x="825" y="497"/>
                </a:lnTo>
                <a:lnTo>
                  <a:pt x="820" y="502"/>
                </a:lnTo>
                <a:lnTo>
                  <a:pt x="816" y="506"/>
                </a:lnTo>
                <a:lnTo>
                  <a:pt x="813" y="511"/>
                </a:lnTo>
                <a:lnTo>
                  <a:pt x="811" y="518"/>
                </a:lnTo>
                <a:lnTo>
                  <a:pt x="811" y="524"/>
                </a:lnTo>
                <a:lnTo>
                  <a:pt x="811" y="524"/>
                </a:lnTo>
                <a:lnTo>
                  <a:pt x="810" y="538"/>
                </a:lnTo>
                <a:lnTo>
                  <a:pt x="808" y="553"/>
                </a:lnTo>
                <a:lnTo>
                  <a:pt x="805" y="566"/>
                </a:lnTo>
                <a:lnTo>
                  <a:pt x="799" y="580"/>
                </a:lnTo>
                <a:lnTo>
                  <a:pt x="793" y="592"/>
                </a:lnTo>
                <a:lnTo>
                  <a:pt x="786" y="604"/>
                </a:lnTo>
                <a:lnTo>
                  <a:pt x="778" y="615"/>
                </a:lnTo>
                <a:lnTo>
                  <a:pt x="768" y="625"/>
                </a:lnTo>
                <a:lnTo>
                  <a:pt x="758" y="635"/>
                </a:lnTo>
                <a:lnTo>
                  <a:pt x="748" y="642"/>
                </a:lnTo>
                <a:lnTo>
                  <a:pt x="736" y="650"/>
                </a:lnTo>
                <a:lnTo>
                  <a:pt x="723" y="656"/>
                </a:lnTo>
                <a:lnTo>
                  <a:pt x="710" y="660"/>
                </a:lnTo>
                <a:lnTo>
                  <a:pt x="696" y="664"/>
                </a:lnTo>
                <a:lnTo>
                  <a:pt x="682" y="667"/>
                </a:lnTo>
                <a:lnTo>
                  <a:pt x="667" y="667"/>
                </a:lnTo>
                <a:lnTo>
                  <a:pt x="667" y="667"/>
                </a:lnTo>
                <a:lnTo>
                  <a:pt x="661" y="668"/>
                </a:lnTo>
                <a:lnTo>
                  <a:pt x="655" y="670"/>
                </a:lnTo>
                <a:lnTo>
                  <a:pt x="650" y="672"/>
                </a:lnTo>
                <a:lnTo>
                  <a:pt x="645" y="677"/>
                </a:lnTo>
                <a:lnTo>
                  <a:pt x="642" y="681"/>
                </a:lnTo>
                <a:lnTo>
                  <a:pt x="638" y="686"/>
                </a:lnTo>
                <a:lnTo>
                  <a:pt x="636" y="693"/>
                </a:lnTo>
                <a:lnTo>
                  <a:pt x="635" y="699"/>
                </a:lnTo>
                <a:lnTo>
                  <a:pt x="635" y="699"/>
                </a:lnTo>
                <a:lnTo>
                  <a:pt x="636" y="706"/>
                </a:lnTo>
                <a:lnTo>
                  <a:pt x="638" y="711"/>
                </a:lnTo>
                <a:lnTo>
                  <a:pt x="642" y="716"/>
                </a:lnTo>
                <a:lnTo>
                  <a:pt x="645" y="722"/>
                </a:lnTo>
                <a:lnTo>
                  <a:pt x="650" y="725"/>
                </a:lnTo>
                <a:lnTo>
                  <a:pt x="655" y="728"/>
                </a:lnTo>
                <a:lnTo>
                  <a:pt x="661" y="730"/>
                </a:lnTo>
                <a:lnTo>
                  <a:pt x="667" y="730"/>
                </a:lnTo>
                <a:lnTo>
                  <a:pt x="667" y="730"/>
                </a:lnTo>
                <a:lnTo>
                  <a:pt x="689" y="729"/>
                </a:lnTo>
                <a:lnTo>
                  <a:pt x="709" y="727"/>
                </a:lnTo>
                <a:lnTo>
                  <a:pt x="728" y="722"/>
                </a:lnTo>
                <a:lnTo>
                  <a:pt x="748" y="714"/>
                </a:lnTo>
                <a:lnTo>
                  <a:pt x="766" y="706"/>
                </a:lnTo>
                <a:lnTo>
                  <a:pt x="783" y="696"/>
                </a:lnTo>
                <a:lnTo>
                  <a:pt x="799" y="683"/>
                </a:lnTo>
                <a:lnTo>
                  <a:pt x="813" y="670"/>
                </a:lnTo>
                <a:lnTo>
                  <a:pt x="827" y="655"/>
                </a:lnTo>
                <a:lnTo>
                  <a:pt x="839" y="639"/>
                </a:lnTo>
                <a:lnTo>
                  <a:pt x="850" y="623"/>
                </a:lnTo>
                <a:lnTo>
                  <a:pt x="858" y="605"/>
                </a:lnTo>
                <a:lnTo>
                  <a:pt x="865" y="585"/>
                </a:lnTo>
                <a:lnTo>
                  <a:pt x="870" y="566"/>
                </a:lnTo>
                <a:lnTo>
                  <a:pt x="873" y="545"/>
                </a:lnTo>
                <a:lnTo>
                  <a:pt x="874" y="524"/>
                </a:lnTo>
                <a:lnTo>
                  <a:pt x="874" y="524"/>
                </a:lnTo>
                <a:lnTo>
                  <a:pt x="873" y="518"/>
                </a:lnTo>
                <a:lnTo>
                  <a:pt x="871" y="511"/>
                </a:lnTo>
                <a:lnTo>
                  <a:pt x="869" y="506"/>
                </a:lnTo>
                <a:lnTo>
                  <a:pt x="865" y="502"/>
                </a:lnTo>
                <a:lnTo>
                  <a:pt x="860" y="497"/>
                </a:lnTo>
                <a:lnTo>
                  <a:pt x="855" y="494"/>
                </a:lnTo>
                <a:lnTo>
                  <a:pt x="849" y="493"/>
                </a:lnTo>
                <a:lnTo>
                  <a:pt x="842" y="492"/>
                </a:lnTo>
                <a:lnTo>
                  <a:pt x="842" y="492"/>
                </a:lnTo>
                <a:close/>
                <a:moveTo>
                  <a:pt x="716" y="192"/>
                </a:moveTo>
                <a:lnTo>
                  <a:pt x="716" y="192"/>
                </a:lnTo>
                <a:lnTo>
                  <a:pt x="707" y="171"/>
                </a:lnTo>
                <a:lnTo>
                  <a:pt x="697" y="151"/>
                </a:lnTo>
                <a:lnTo>
                  <a:pt x="686" y="132"/>
                </a:lnTo>
                <a:lnTo>
                  <a:pt x="674" y="113"/>
                </a:lnTo>
                <a:lnTo>
                  <a:pt x="660" y="96"/>
                </a:lnTo>
                <a:lnTo>
                  <a:pt x="645" y="81"/>
                </a:lnTo>
                <a:lnTo>
                  <a:pt x="629" y="66"/>
                </a:lnTo>
                <a:lnTo>
                  <a:pt x="611" y="52"/>
                </a:lnTo>
                <a:lnTo>
                  <a:pt x="593" y="40"/>
                </a:lnTo>
                <a:lnTo>
                  <a:pt x="574" y="30"/>
                </a:lnTo>
                <a:lnTo>
                  <a:pt x="554" y="21"/>
                </a:lnTo>
                <a:lnTo>
                  <a:pt x="533" y="14"/>
                </a:lnTo>
                <a:lnTo>
                  <a:pt x="512" y="7"/>
                </a:lnTo>
                <a:lnTo>
                  <a:pt x="490" y="3"/>
                </a:lnTo>
                <a:lnTo>
                  <a:pt x="468" y="1"/>
                </a:lnTo>
                <a:lnTo>
                  <a:pt x="445" y="0"/>
                </a:lnTo>
                <a:lnTo>
                  <a:pt x="445" y="0"/>
                </a:lnTo>
                <a:lnTo>
                  <a:pt x="430" y="0"/>
                </a:lnTo>
                <a:lnTo>
                  <a:pt x="415" y="1"/>
                </a:lnTo>
                <a:lnTo>
                  <a:pt x="401" y="3"/>
                </a:lnTo>
                <a:lnTo>
                  <a:pt x="387" y="5"/>
                </a:lnTo>
                <a:lnTo>
                  <a:pt x="373" y="8"/>
                </a:lnTo>
                <a:lnTo>
                  <a:pt x="359" y="12"/>
                </a:lnTo>
                <a:lnTo>
                  <a:pt x="346" y="17"/>
                </a:lnTo>
                <a:lnTo>
                  <a:pt x="334" y="22"/>
                </a:lnTo>
                <a:lnTo>
                  <a:pt x="321" y="27"/>
                </a:lnTo>
                <a:lnTo>
                  <a:pt x="309" y="34"/>
                </a:lnTo>
                <a:lnTo>
                  <a:pt x="296" y="40"/>
                </a:lnTo>
                <a:lnTo>
                  <a:pt x="285" y="48"/>
                </a:lnTo>
                <a:lnTo>
                  <a:pt x="273" y="56"/>
                </a:lnTo>
                <a:lnTo>
                  <a:pt x="263" y="65"/>
                </a:lnTo>
                <a:lnTo>
                  <a:pt x="252" y="74"/>
                </a:lnTo>
                <a:lnTo>
                  <a:pt x="242" y="83"/>
                </a:lnTo>
                <a:lnTo>
                  <a:pt x="233" y="93"/>
                </a:lnTo>
                <a:lnTo>
                  <a:pt x="224" y="104"/>
                </a:lnTo>
                <a:lnTo>
                  <a:pt x="216" y="114"/>
                </a:lnTo>
                <a:lnTo>
                  <a:pt x="207" y="125"/>
                </a:lnTo>
                <a:lnTo>
                  <a:pt x="201" y="137"/>
                </a:lnTo>
                <a:lnTo>
                  <a:pt x="193" y="149"/>
                </a:lnTo>
                <a:lnTo>
                  <a:pt x="187" y="162"/>
                </a:lnTo>
                <a:lnTo>
                  <a:pt x="181" y="174"/>
                </a:lnTo>
                <a:lnTo>
                  <a:pt x="176" y="187"/>
                </a:lnTo>
                <a:lnTo>
                  <a:pt x="172" y="200"/>
                </a:lnTo>
                <a:lnTo>
                  <a:pt x="167" y="214"/>
                </a:lnTo>
                <a:lnTo>
                  <a:pt x="164" y="228"/>
                </a:lnTo>
                <a:lnTo>
                  <a:pt x="162" y="242"/>
                </a:lnTo>
                <a:lnTo>
                  <a:pt x="160" y="256"/>
                </a:lnTo>
                <a:lnTo>
                  <a:pt x="159" y="271"/>
                </a:lnTo>
                <a:lnTo>
                  <a:pt x="159" y="285"/>
                </a:lnTo>
                <a:lnTo>
                  <a:pt x="159" y="285"/>
                </a:lnTo>
                <a:lnTo>
                  <a:pt x="159" y="305"/>
                </a:lnTo>
                <a:lnTo>
                  <a:pt x="161" y="325"/>
                </a:lnTo>
                <a:lnTo>
                  <a:pt x="165" y="344"/>
                </a:lnTo>
                <a:lnTo>
                  <a:pt x="169" y="363"/>
                </a:lnTo>
                <a:lnTo>
                  <a:pt x="169" y="363"/>
                </a:lnTo>
                <a:lnTo>
                  <a:pt x="151" y="371"/>
                </a:lnTo>
                <a:lnTo>
                  <a:pt x="133" y="379"/>
                </a:lnTo>
                <a:lnTo>
                  <a:pt x="117" y="389"/>
                </a:lnTo>
                <a:lnTo>
                  <a:pt x="101" y="401"/>
                </a:lnTo>
                <a:lnTo>
                  <a:pt x="86" y="413"/>
                </a:lnTo>
                <a:lnTo>
                  <a:pt x="72" y="427"/>
                </a:lnTo>
                <a:lnTo>
                  <a:pt x="59" y="441"/>
                </a:lnTo>
                <a:lnTo>
                  <a:pt x="47" y="456"/>
                </a:lnTo>
                <a:lnTo>
                  <a:pt x="36" y="472"/>
                </a:lnTo>
                <a:lnTo>
                  <a:pt x="27" y="489"/>
                </a:lnTo>
                <a:lnTo>
                  <a:pt x="19" y="507"/>
                </a:lnTo>
                <a:lnTo>
                  <a:pt x="12" y="525"/>
                </a:lnTo>
                <a:lnTo>
                  <a:pt x="6" y="544"/>
                </a:lnTo>
                <a:lnTo>
                  <a:pt x="3" y="564"/>
                </a:lnTo>
                <a:lnTo>
                  <a:pt x="0" y="583"/>
                </a:lnTo>
                <a:lnTo>
                  <a:pt x="0" y="604"/>
                </a:lnTo>
                <a:lnTo>
                  <a:pt x="0" y="604"/>
                </a:lnTo>
                <a:lnTo>
                  <a:pt x="0" y="617"/>
                </a:lnTo>
                <a:lnTo>
                  <a:pt x="1" y="629"/>
                </a:lnTo>
                <a:lnTo>
                  <a:pt x="2" y="642"/>
                </a:lnTo>
                <a:lnTo>
                  <a:pt x="4" y="655"/>
                </a:lnTo>
                <a:lnTo>
                  <a:pt x="11" y="679"/>
                </a:lnTo>
                <a:lnTo>
                  <a:pt x="19" y="702"/>
                </a:lnTo>
                <a:lnTo>
                  <a:pt x="30" y="725"/>
                </a:lnTo>
                <a:lnTo>
                  <a:pt x="43" y="745"/>
                </a:lnTo>
                <a:lnTo>
                  <a:pt x="58" y="766"/>
                </a:lnTo>
                <a:lnTo>
                  <a:pt x="74" y="784"/>
                </a:lnTo>
                <a:lnTo>
                  <a:pt x="92" y="800"/>
                </a:lnTo>
                <a:lnTo>
                  <a:pt x="111" y="815"/>
                </a:lnTo>
                <a:lnTo>
                  <a:pt x="133" y="827"/>
                </a:lnTo>
                <a:lnTo>
                  <a:pt x="155" y="838"/>
                </a:lnTo>
                <a:lnTo>
                  <a:pt x="178" y="846"/>
                </a:lnTo>
                <a:lnTo>
                  <a:pt x="203" y="853"/>
                </a:lnTo>
                <a:lnTo>
                  <a:pt x="216" y="855"/>
                </a:lnTo>
                <a:lnTo>
                  <a:pt x="228" y="857"/>
                </a:lnTo>
                <a:lnTo>
                  <a:pt x="241" y="858"/>
                </a:lnTo>
                <a:lnTo>
                  <a:pt x="254" y="858"/>
                </a:lnTo>
                <a:lnTo>
                  <a:pt x="699" y="858"/>
                </a:lnTo>
                <a:lnTo>
                  <a:pt x="699" y="858"/>
                </a:lnTo>
                <a:lnTo>
                  <a:pt x="704" y="858"/>
                </a:lnTo>
                <a:lnTo>
                  <a:pt x="708" y="857"/>
                </a:lnTo>
                <a:lnTo>
                  <a:pt x="708" y="857"/>
                </a:lnTo>
                <a:lnTo>
                  <a:pt x="724" y="855"/>
                </a:lnTo>
                <a:lnTo>
                  <a:pt x="740" y="853"/>
                </a:lnTo>
                <a:lnTo>
                  <a:pt x="756" y="849"/>
                </a:lnTo>
                <a:lnTo>
                  <a:pt x="771" y="846"/>
                </a:lnTo>
                <a:lnTo>
                  <a:pt x="786" y="842"/>
                </a:lnTo>
                <a:lnTo>
                  <a:pt x="801" y="836"/>
                </a:lnTo>
                <a:lnTo>
                  <a:pt x="815" y="830"/>
                </a:lnTo>
                <a:lnTo>
                  <a:pt x="829" y="824"/>
                </a:lnTo>
                <a:lnTo>
                  <a:pt x="843" y="817"/>
                </a:lnTo>
                <a:lnTo>
                  <a:pt x="857" y="810"/>
                </a:lnTo>
                <a:lnTo>
                  <a:pt x="870" y="801"/>
                </a:lnTo>
                <a:lnTo>
                  <a:pt x="882" y="792"/>
                </a:lnTo>
                <a:lnTo>
                  <a:pt x="895" y="783"/>
                </a:lnTo>
                <a:lnTo>
                  <a:pt x="907" y="773"/>
                </a:lnTo>
                <a:lnTo>
                  <a:pt x="917" y="762"/>
                </a:lnTo>
                <a:lnTo>
                  <a:pt x="928" y="752"/>
                </a:lnTo>
                <a:lnTo>
                  <a:pt x="938" y="740"/>
                </a:lnTo>
                <a:lnTo>
                  <a:pt x="947" y="728"/>
                </a:lnTo>
                <a:lnTo>
                  <a:pt x="957" y="715"/>
                </a:lnTo>
                <a:lnTo>
                  <a:pt x="966" y="702"/>
                </a:lnTo>
                <a:lnTo>
                  <a:pt x="973" y="689"/>
                </a:lnTo>
                <a:lnTo>
                  <a:pt x="981" y="677"/>
                </a:lnTo>
                <a:lnTo>
                  <a:pt x="987" y="663"/>
                </a:lnTo>
                <a:lnTo>
                  <a:pt x="993" y="648"/>
                </a:lnTo>
                <a:lnTo>
                  <a:pt x="999" y="634"/>
                </a:lnTo>
                <a:lnTo>
                  <a:pt x="1003" y="619"/>
                </a:lnTo>
                <a:lnTo>
                  <a:pt x="1007" y="604"/>
                </a:lnTo>
                <a:lnTo>
                  <a:pt x="1011" y="589"/>
                </a:lnTo>
                <a:lnTo>
                  <a:pt x="1014" y="573"/>
                </a:lnTo>
                <a:lnTo>
                  <a:pt x="1016" y="556"/>
                </a:lnTo>
                <a:lnTo>
                  <a:pt x="1017" y="540"/>
                </a:lnTo>
                <a:lnTo>
                  <a:pt x="1017" y="524"/>
                </a:lnTo>
                <a:lnTo>
                  <a:pt x="1017" y="524"/>
                </a:lnTo>
                <a:lnTo>
                  <a:pt x="1017" y="508"/>
                </a:lnTo>
                <a:lnTo>
                  <a:pt x="1016" y="492"/>
                </a:lnTo>
                <a:lnTo>
                  <a:pt x="1014" y="476"/>
                </a:lnTo>
                <a:lnTo>
                  <a:pt x="1012" y="460"/>
                </a:lnTo>
                <a:lnTo>
                  <a:pt x="1008" y="445"/>
                </a:lnTo>
                <a:lnTo>
                  <a:pt x="1004" y="430"/>
                </a:lnTo>
                <a:lnTo>
                  <a:pt x="1000" y="415"/>
                </a:lnTo>
                <a:lnTo>
                  <a:pt x="995" y="401"/>
                </a:lnTo>
                <a:lnTo>
                  <a:pt x="988" y="387"/>
                </a:lnTo>
                <a:lnTo>
                  <a:pt x="982" y="373"/>
                </a:lnTo>
                <a:lnTo>
                  <a:pt x="974" y="359"/>
                </a:lnTo>
                <a:lnTo>
                  <a:pt x="967" y="346"/>
                </a:lnTo>
                <a:lnTo>
                  <a:pt x="958" y="333"/>
                </a:lnTo>
                <a:lnTo>
                  <a:pt x="949" y="321"/>
                </a:lnTo>
                <a:lnTo>
                  <a:pt x="940" y="310"/>
                </a:lnTo>
                <a:lnTo>
                  <a:pt x="930" y="299"/>
                </a:lnTo>
                <a:lnTo>
                  <a:pt x="920" y="287"/>
                </a:lnTo>
                <a:lnTo>
                  <a:pt x="909" y="277"/>
                </a:lnTo>
                <a:lnTo>
                  <a:pt x="898" y="267"/>
                </a:lnTo>
                <a:lnTo>
                  <a:pt x="886" y="258"/>
                </a:lnTo>
                <a:lnTo>
                  <a:pt x="873" y="250"/>
                </a:lnTo>
                <a:lnTo>
                  <a:pt x="861" y="241"/>
                </a:lnTo>
                <a:lnTo>
                  <a:pt x="848" y="233"/>
                </a:lnTo>
                <a:lnTo>
                  <a:pt x="835" y="226"/>
                </a:lnTo>
                <a:lnTo>
                  <a:pt x="821" y="220"/>
                </a:lnTo>
                <a:lnTo>
                  <a:pt x="807" y="213"/>
                </a:lnTo>
                <a:lnTo>
                  <a:pt x="792" y="208"/>
                </a:lnTo>
                <a:lnTo>
                  <a:pt x="777" y="203"/>
                </a:lnTo>
                <a:lnTo>
                  <a:pt x="762" y="199"/>
                </a:lnTo>
                <a:lnTo>
                  <a:pt x="747" y="196"/>
                </a:lnTo>
                <a:lnTo>
                  <a:pt x="731" y="194"/>
                </a:lnTo>
                <a:lnTo>
                  <a:pt x="716" y="192"/>
                </a:lnTo>
                <a:lnTo>
                  <a:pt x="716" y="192"/>
                </a:lnTo>
                <a:close/>
                <a:moveTo>
                  <a:pt x="697" y="794"/>
                </a:moveTo>
                <a:lnTo>
                  <a:pt x="697" y="794"/>
                </a:lnTo>
                <a:lnTo>
                  <a:pt x="692" y="795"/>
                </a:lnTo>
                <a:lnTo>
                  <a:pt x="254" y="795"/>
                </a:lnTo>
                <a:lnTo>
                  <a:pt x="254" y="795"/>
                </a:lnTo>
                <a:lnTo>
                  <a:pt x="235" y="794"/>
                </a:lnTo>
                <a:lnTo>
                  <a:pt x="216" y="790"/>
                </a:lnTo>
                <a:lnTo>
                  <a:pt x="197" y="786"/>
                </a:lnTo>
                <a:lnTo>
                  <a:pt x="180" y="780"/>
                </a:lnTo>
                <a:lnTo>
                  <a:pt x="163" y="771"/>
                </a:lnTo>
                <a:lnTo>
                  <a:pt x="147" y="761"/>
                </a:lnTo>
                <a:lnTo>
                  <a:pt x="133" y="751"/>
                </a:lnTo>
                <a:lnTo>
                  <a:pt x="119" y="739"/>
                </a:lnTo>
                <a:lnTo>
                  <a:pt x="107" y="725"/>
                </a:lnTo>
                <a:lnTo>
                  <a:pt x="95" y="710"/>
                </a:lnTo>
                <a:lnTo>
                  <a:pt x="86" y="695"/>
                </a:lnTo>
                <a:lnTo>
                  <a:pt x="78" y="678"/>
                </a:lnTo>
                <a:lnTo>
                  <a:pt x="72" y="660"/>
                </a:lnTo>
                <a:lnTo>
                  <a:pt x="67" y="642"/>
                </a:lnTo>
                <a:lnTo>
                  <a:pt x="64" y="623"/>
                </a:lnTo>
                <a:lnTo>
                  <a:pt x="63" y="604"/>
                </a:lnTo>
                <a:lnTo>
                  <a:pt x="63" y="604"/>
                </a:lnTo>
                <a:lnTo>
                  <a:pt x="64" y="586"/>
                </a:lnTo>
                <a:lnTo>
                  <a:pt x="66" y="570"/>
                </a:lnTo>
                <a:lnTo>
                  <a:pt x="70" y="554"/>
                </a:lnTo>
                <a:lnTo>
                  <a:pt x="75" y="538"/>
                </a:lnTo>
                <a:lnTo>
                  <a:pt x="80" y="523"/>
                </a:lnTo>
                <a:lnTo>
                  <a:pt x="88" y="509"/>
                </a:lnTo>
                <a:lnTo>
                  <a:pt x="96" y="495"/>
                </a:lnTo>
                <a:lnTo>
                  <a:pt x="106" y="482"/>
                </a:lnTo>
                <a:lnTo>
                  <a:pt x="117" y="471"/>
                </a:lnTo>
                <a:lnTo>
                  <a:pt x="129" y="460"/>
                </a:lnTo>
                <a:lnTo>
                  <a:pt x="142" y="449"/>
                </a:lnTo>
                <a:lnTo>
                  <a:pt x="155" y="441"/>
                </a:lnTo>
                <a:lnTo>
                  <a:pt x="169" y="432"/>
                </a:lnTo>
                <a:lnTo>
                  <a:pt x="184" y="426"/>
                </a:lnTo>
                <a:lnTo>
                  <a:pt x="201" y="420"/>
                </a:lnTo>
                <a:lnTo>
                  <a:pt x="217" y="416"/>
                </a:lnTo>
                <a:lnTo>
                  <a:pt x="217" y="416"/>
                </a:lnTo>
                <a:lnTo>
                  <a:pt x="223" y="414"/>
                </a:lnTo>
                <a:lnTo>
                  <a:pt x="229" y="411"/>
                </a:lnTo>
                <a:lnTo>
                  <a:pt x="235" y="406"/>
                </a:lnTo>
                <a:lnTo>
                  <a:pt x="239" y="400"/>
                </a:lnTo>
                <a:lnTo>
                  <a:pt x="239" y="400"/>
                </a:lnTo>
                <a:lnTo>
                  <a:pt x="241" y="393"/>
                </a:lnTo>
                <a:lnTo>
                  <a:pt x="242" y="387"/>
                </a:lnTo>
                <a:lnTo>
                  <a:pt x="242" y="379"/>
                </a:lnTo>
                <a:lnTo>
                  <a:pt x="240" y="373"/>
                </a:lnTo>
                <a:lnTo>
                  <a:pt x="240" y="373"/>
                </a:lnTo>
                <a:lnTo>
                  <a:pt x="232" y="351"/>
                </a:lnTo>
                <a:lnTo>
                  <a:pt x="226" y="330"/>
                </a:lnTo>
                <a:lnTo>
                  <a:pt x="223" y="308"/>
                </a:lnTo>
                <a:lnTo>
                  <a:pt x="222" y="285"/>
                </a:lnTo>
                <a:lnTo>
                  <a:pt x="222" y="285"/>
                </a:lnTo>
                <a:lnTo>
                  <a:pt x="223" y="262"/>
                </a:lnTo>
                <a:lnTo>
                  <a:pt x="226" y="241"/>
                </a:lnTo>
                <a:lnTo>
                  <a:pt x="232" y="220"/>
                </a:lnTo>
                <a:lnTo>
                  <a:pt x="239" y="199"/>
                </a:lnTo>
                <a:lnTo>
                  <a:pt x="249" y="180"/>
                </a:lnTo>
                <a:lnTo>
                  <a:pt x="261" y="162"/>
                </a:lnTo>
                <a:lnTo>
                  <a:pt x="273" y="144"/>
                </a:lnTo>
                <a:lnTo>
                  <a:pt x="287" y="128"/>
                </a:lnTo>
                <a:lnTo>
                  <a:pt x="304" y="113"/>
                </a:lnTo>
                <a:lnTo>
                  <a:pt x="321" y="100"/>
                </a:lnTo>
                <a:lnTo>
                  <a:pt x="339" y="90"/>
                </a:lnTo>
                <a:lnTo>
                  <a:pt x="358" y="80"/>
                </a:lnTo>
                <a:lnTo>
                  <a:pt x="379" y="73"/>
                </a:lnTo>
                <a:lnTo>
                  <a:pt x="400" y="67"/>
                </a:lnTo>
                <a:lnTo>
                  <a:pt x="422" y="64"/>
                </a:lnTo>
                <a:lnTo>
                  <a:pt x="445" y="63"/>
                </a:lnTo>
                <a:lnTo>
                  <a:pt x="445" y="63"/>
                </a:lnTo>
                <a:lnTo>
                  <a:pt x="463" y="64"/>
                </a:lnTo>
                <a:lnTo>
                  <a:pt x="482" y="66"/>
                </a:lnTo>
                <a:lnTo>
                  <a:pt x="500" y="70"/>
                </a:lnTo>
                <a:lnTo>
                  <a:pt x="518" y="75"/>
                </a:lnTo>
                <a:lnTo>
                  <a:pt x="534" y="82"/>
                </a:lnTo>
                <a:lnTo>
                  <a:pt x="551" y="90"/>
                </a:lnTo>
                <a:lnTo>
                  <a:pt x="566" y="99"/>
                </a:lnTo>
                <a:lnTo>
                  <a:pt x="581" y="110"/>
                </a:lnTo>
                <a:lnTo>
                  <a:pt x="595" y="121"/>
                </a:lnTo>
                <a:lnTo>
                  <a:pt x="607" y="134"/>
                </a:lnTo>
                <a:lnTo>
                  <a:pt x="619" y="148"/>
                </a:lnTo>
                <a:lnTo>
                  <a:pt x="630" y="163"/>
                </a:lnTo>
                <a:lnTo>
                  <a:pt x="639" y="178"/>
                </a:lnTo>
                <a:lnTo>
                  <a:pt x="648" y="195"/>
                </a:lnTo>
                <a:lnTo>
                  <a:pt x="654" y="212"/>
                </a:lnTo>
                <a:lnTo>
                  <a:pt x="660" y="230"/>
                </a:lnTo>
                <a:lnTo>
                  <a:pt x="660" y="230"/>
                </a:lnTo>
                <a:lnTo>
                  <a:pt x="662" y="236"/>
                </a:lnTo>
                <a:lnTo>
                  <a:pt x="664" y="240"/>
                </a:lnTo>
                <a:lnTo>
                  <a:pt x="667" y="244"/>
                </a:lnTo>
                <a:lnTo>
                  <a:pt x="672" y="247"/>
                </a:lnTo>
                <a:lnTo>
                  <a:pt x="676" y="250"/>
                </a:lnTo>
                <a:lnTo>
                  <a:pt x="680" y="252"/>
                </a:lnTo>
                <a:lnTo>
                  <a:pt x="684" y="254"/>
                </a:lnTo>
                <a:lnTo>
                  <a:pt x="690" y="254"/>
                </a:lnTo>
                <a:lnTo>
                  <a:pt x="690" y="254"/>
                </a:lnTo>
                <a:lnTo>
                  <a:pt x="704" y="255"/>
                </a:lnTo>
                <a:lnTo>
                  <a:pt x="718" y="256"/>
                </a:lnTo>
                <a:lnTo>
                  <a:pt x="731" y="258"/>
                </a:lnTo>
                <a:lnTo>
                  <a:pt x="743" y="260"/>
                </a:lnTo>
                <a:lnTo>
                  <a:pt x="756" y="264"/>
                </a:lnTo>
                <a:lnTo>
                  <a:pt x="769" y="268"/>
                </a:lnTo>
                <a:lnTo>
                  <a:pt x="794" y="277"/>
                </a:lnTo>
                <a:lnTo>
                  <a:pt x="816" y="288"/>
                </a:lnTo>
                <a:lnTo>
                  <a:pt x="839" y="302"/>
                </a:lnTo>
                <a:lnTo>
                  <a:pt x="858" y="318"/>
                </a:lnTo>
                <a:lnTo>
                  <a:pt x="878" y="335"/>
                </a:lnTo>
                <a:lnTo>
                  <a:pt x="895" y="354"/>
                </a:lnTo>
                <a:lnTo>
                  <a:pt x="910" y="375"/>
                </a:lnTo>
                <a:lnTo>
                  <a:pt x="923" y="397"/>
                </a:lnTo>
                <a:lnTo>
                  <a:pt x="933" y="420"/>
                </a:lnTo>
                <a:lnTo>
                  <a:pt x="942" y="445"/>
                </a:lnTo>
                <a:lnTo>
                  <a:pt x="945" y="458"/>
                </a:lnTo>
                <a:lnTo>
                  <a:pt x="948" y="471"/>
                </a:lnTo>
                <a:lnTo>
                  <a:pt x="951" y="483"/>
                </a:lnTo>
                <a:lnTo>
                  <a:pt x="953" y="496"/>
                </a:lnTo>
                <a:lnTo>
                  <a:pt x="954" y="510"/>
                </a:lnTo>
                <a:lnTo>
                  <a:pt x="954" y="524"/>
                </a:lnTo>
                <a:lnTo>
                  <a:pt x="954" y="524"/>
                </a:lnTo>
                <a:lnTo>
                  <a:pt x="954" y="537"/>
                </a:lnTo>
                <a:lnTo>
                  <a:pt x="953" y="551"/>
                </a:lnTo>
                <a:lnTo>
                  <a:pt x="948" y="577"/>
                </a:lnTo>
                <a:lnTo>
                  <a:pt x="942" y="601"/>
                </a:lnTo>
                <a:lnTo>
                  <a:pt x="933" y="626"/>
                </a:lnTo>
                <a:lnTo>
                  <a:pt x="924" y="649"/>
                </a:lnTo>
                <a:lnTo>
                  <a:pt x="911" y="670"/>
                </a:lnTo>
                <a:lnTo>
                  <a:pt x="896" y="691"/>
                </a:lnTo>
                <a:lnTo>
                  <a:pt x="880" y="710"/>
                </a:lnTo>
                <a:lnTo>
                  <a:pt x="861" y="727"/>
                </a:lnTo>
                <a:lnTo>
                  <a:pt x="842" y="743"/>
                </a:lnTo>
                <a:lnTo>
                  <a:pt x="821" y="757"/>
                </a:lnTo>
                <a:lnTo>
                  <a:pt x="798" y="769"/>
                </a:lnTo>
                <a:lnTo>
                  <a:pt x="775" y="779"/>
                </a:lnTo>
                <a:lnTo>
                  <a:pt x="750" y="786"/>
                </a:lnTo>
                <a:lnTo>
                  <a:pt x="724" y="791"/>
                </a:lnTo>
                <a:lnTo>
                  <a:pt x="711" y="792"/>
                </a:lnTo>
                <a:lnTo>
                  <a:pt x="697" y="794"/>
                </a:lnTo>
                <a:lnTo>
                  <a:pt x="697" y="7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07266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98"/>
          <p:cNvSpPr/>
          <p:nvPr/>
        </p:nvSpPr>
        <p:spPr bwMode="auto">
          <a:xfrm>
            <a:off x="2325529" y="4386573"/>
            <a:ext cx="322263" cy="323850"/>
          </a:xfrm>
          <a:custGeom>
            <a:avLst/>
            <a:gdLst>
              <a:gd name="T0" fmla="*/ 580 w 1017"/>
              <a:gd name="T1" fmla="*/ 688 h 1018"/>
              <a:gd name="T2" fmla="*/ 668 w 1017"/>
              <a:gd name="T3" fmla="*/ 640 h 1018"/>
              <a:gd name="T4" fmla="*/ 738 w 1017"/>
              <a:gd name="T5" fmla="*/ 559 h 1018"/>
              <a:gd name="T6" fmla="*/ 782 w 1017"/>
              <a:gd name="T7" fmla="*/ 453 h 1018"/>
              <a:gd name="T8" fmla="*/ 795 w 1017"/>
              <a:gd name="T9" fmla="*/ 349 h 1018"/>
              <a:gd name="T10" fmla="*/ 778 w 1017"/>
              <a:gd name="T11" fmla="*/ 229 h 1018"/>
              <a:gd name="T12" fmla="*/ 730 w 1017"/>
              <a:gd name="T13" fmla="*/ 127 h 1018"/>
              <a:gd name="T14" fmla="*/ 657 w 1017"/>
              <a:gd name="T15" fmla="*/ 51 h 1018"/>
              <a:gd name="T16" fmla="*/ 567 w 1017"/>
              <a:gd name="T17" fmla="*/ 7 h 1018"/>
              <a:gd name="T18" fmla="*/ 480 w 1017"/>
              <a:gd name="T19" fmla="*/ 2 h 1018"/>
              <a:gd name="T20" fmla="*/ 384 w 1017"/>
              <a:gd name="T21" fmla="*/ 34 h 1018"/>
              <a:gd name="T22" fmla="*/ 304 w 1017"/>
              <a:gd name="T23" fmla="*/ 105 h 1018"/>
              <a:gd name="T24" fmla="*/ 255 w 1017"/>
              <a:gd name="T25" fmla="*/ 187 h 1018"/>
              <a:gd name="T26" fmla="*/ 225 w 1017"/>
              <a:gd name="T27" fmla="*/ 299 h 1018"/>
              <a:gd name="T28" fmla="*/ 225 w 1017"/>
              <a:gd name="T29" fmla="*/ 403 h 1018"/>
              <a:gd name="T30" fmla="*/ 256 w 1017"/>
              <a:gd name="T31" fmla="*/ 517 h 1018"/>
              <a:gd name="T32" fmla="*/ 317 w 1017"/>
              <a:gd name="T33" fmla="*/ 609 h 1018"/>
              <a:gd name="T34" fmla="*/ 397 w 1017"/>
              <a:gd name="T35" fmla="*/ 672 h 1018"/>
              <a:gd name="T36" fmla="*/ 494 w 1017"/>
              <a:gd name="T37" fmla="*/ 699 h 1018"/>
              <a:gd name="T38" fmla="*/ 543 w 1017"/>
              <a:gd name="T39" fmla="*/ 67 h 1018"/>
              <a:gd name="T40" fmla="*/ 633 w 1017"/>
              <a:gd name="T41" fmla="*/ 112 h 1018"/>
              <a:gd name="T42" fmla="*/ 721 w 1017"/>
              <a:gd name="T43" fmla="*/ 265 h 1018"/>
              <a:gd name="T44" fmla="*/ 721 w 1017"/>
              <a:gd name="T45" fmla="*/ 435 h 1018"/>
              <a:gd name="T46" fmla="*/ 633 w 1017"/>
              <a:gd name="T47" fmla="*/ 588 h 1018"/>
              <a:gd name="T48" fmla="*/ 543 w 1017"/>
              <a:gd name="T49" fmla="*/ 633 h 1018"/>
              <a:gd name="T50" fmla="*/ 474 w 1017"/>
              <a:gd name="T51" fmla="*/ 633 h 1018"/>
              <a:gd name="T52" fmla="*/ 384 w 1017"/>
              <a:gd name="T53" fmla="*/ 588 h 1018"/>
              <a:gd name="T54" fmla="*/ 296 w 1017"/>
              <a:gd name="T55" fmla="*/ 435 h 1018"/>
              <a:gd name="T56" fmla="*/ 296 w 1017"/>
              <a:gd name="T57" fmla="*/ 265 h 1018"/>
              <a:gd name="T58" fmla="*/ 384 w 1017"/>
              <a:gd name="T59" fmla="*/ 112 h 1018"/>
              <a:gd name="T60" fmla="*/ 474 w 1017"/>
              <a:gd name="T61" fmla="*/ 67 h 1018"/>
              <a:gd name="T62" fmla="*/ 725 w 1017"/>
              <a:gd name="T63" fmla="*/ 637 h 1018"/>
              <a:gd name="T64" fmla="*/ 700 w 1017"/>
              <a:gd name="T65" fmla="*/ 668 h 1018"/>
              <a:gd name="T66" fmla="*/ 719 w 1017"/>
              <a:gd name="T67" fmla="*/ 697 h 1018"/>
              <a:gd name="T68" fmla="*/ 818 w 1017"/>
              <a:gd name="T69" fmla="*/ 717 h 1018"/>
              <a:gd name="T70" fmla="*/ 927 w 1017"/>
              <a:gd name="T71" fmla="*/ 816 h 1018"/>
              <a:gd name="T72" fmla="*/ 953 w 1017"/>
              <a:gd name="T73" fmla="*/ 929 h 1018"/>
              <a:gd name="T74" fmla="*/ 922 w 1017"/>
              <a:gd name="T75" fmla="*/ 954 h 1018"/>
              <a:gd name="T76" fmla="*/ 69 w 1017"/>
              <a:gd name="T77" fmla="*/ 941 h 1018"/>
              <a:gd name="T78" fmla="*/ 73 w 1017"/>
              <a:gd name="T79" fmla="*/ 856 h 1018"/>
              <a:gd name="T80" fmla="*/ 162 w 1017"/>
              <a:gd name="T81" fmla="*/ 738 h 1018"/>
              <a:gd name="T82" fmla="*/ 285 w 1017"/>
              <a:gd name="T83" fmla="*/ 700 h 1018"/>
              <a:gd name="T84" fmla="*/ 318 w 1017"/>
              <a:gd name="T85" fmla="*/ 674 h 1018"/>
              <a:gd name="T86" fmla="*/ 304 w 1017"/>
              <a:gd name="T87" fmla="*/ 641 h 1018"/>
              <a:gd name="T88" fmla="*/ 243 w 1017"/>
              <a:gd name="T89" fmla="*/ 639 h 1018"/>
              <a:gd name="T90" fmla="*/ 149 w 1017"/>
              <a:gd name="T91" fmla="*/ 670 h 1018"/>
              <a:gd name="T92" fmla="*/ 74 w 1017"/>
              <a:gd name="T93" fmla="*/ 730 h 1018"/>
              <a:gd name="T94" fmla="*/ 23 w 1017"/>
              <a:gd name="T95" fmla="*/ 811 h 1018"/>
              <a:gd name="T96" fmla="*/ 0 w 1017"/>
              <a:gd name="T97" fmla="*/ 907 h 1018"/>
              <a:gd name="T98" fmla="*/ 11 w 1017"/>
              <a:gd name="T99" fmla="*/ 967 h 1018"/>
              <a:gd name="T100" fmla="*/ 58 w 1017"/>
              <a:gd name="T101" fmla="*/ 1010 h 1018"/>
              <a:gd name="T102" fmla="*/ 931 w 1017"/>
              <a:gd name="T103" fmla="*/ 1017 h 1018"/>
              <a:gd name="T104" fmla="*/ 989 w 1017"/>
              <a:gd name="T105" fmla="*/ 990 h 1018"/>
              <a:gd name="T106" fmla="*/ 1017 w 1017"/>
              <a:gd name="T107" fmla="*/ 932 h 1018"/>
              <a:gd name="T108" fmla="*/ 1009 w 1017"/>
              <a:gd name="T109" fmla="*/ 850 h 1018"/>
              <a:gd name="T110" fmla="*/ 969 w 1017"/>
              <a:gd name="T111" fmla="*/ 762 h 1018"/>
              <a:gd name="T112" fmla="*/ 902 w 1017"/>
              <a:gd name="T113" fmla="*/ 693 h 1018"/>
              <a:gd name="T114" fmla="*/ 817 w 1017"/>
              <a:gd name="T115" fmla="*/ 649 h 1018"/>
              <a:gd name="T116" fmla="*/ 731 w 1017"/>
              <a:gd name="T117" fmla="*/ 636 h 1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7" h="1018">
                <a:moveTo>
                  <a:pt x="509" y="700"/>
                </a:moveTo>
                <a:lnTo>
                  <a:pt x="509" y="700"/>
                </a:lnTo>
                <a:lnTo>
                  <a:pt x="524" y="699"/>
                </a:lnTo>
                <a:lnTo>
                  <a:pt x="538" y="698"/>
                </a:lnTo>
                <a:lnTo>
                  <a:pt x="553" y="696"/>
                </a:lnTo>
                <a:lnTo>
                  <a:pt x="567" y="693"/>
                </a:lnTo>
                <a:lnTo>
                  <a:pt x="580" y="688"/>
                </a:lnTo>
                <a:lnTo>
                  <a:pt x="593" y="684"/>
                </a:lnTo>
                <a:lnTo>
                  <a:pt x="607" y="679"/>
                </a:lnTo>
                <a:lnTo>
                  <a:pt x="620" y="672"/>
                </a:lnTo>
                <a:lnTo>
                  <a:pt x="633" y="665"/>
                </a:lnTo>
                <a:lnTo>
                  <a:pt x="645" y="657"/>
                </a:lnTo>
                <a:lnTo>
                  <a:pt x="657" y="649"/>
                </a:lnTo>
                <a:lnTo>
                  <a:pt x="668" y="640"/>
                </a:lnTo>
                <a:lnTo>
                  <a:pt x="680" y="630"/>
                </a:lnTo>
                <a:lnTo>
                  <a:pt x="691" y="620"/>
                </a:lnTo>
                <a:lnTo>
                  <a:pt x="701" y="609"/>
                </a:lnTo>
                <a:lnTo>
                  <a:pt x="711" y="597"/>
                </a:lnTo>
                <a:lnTo>
                  <a:pt x="720" y="585"/>
                </a:lnTo>
                <a:lnTo>
                  <a:pt x="730" y="573"/>
                </a:lnTo>
                <a:lnTo>
                  <a:pt x="738" y="559"/>
                </a:lnTo>
                <a:lnTo>
                  <a:pt x="746" y="546"/>
                </a:lnTo>
                <a:lnTo>
                  <a:pt x="753" y="531"/>
                </a:lnTo>
                <a:lnTo>
                  <a:pt x="761" y="517"/>
                </a:lnTo>
                <a:lnTo>
                  <a:pt x="766" y="502"/>
                </a:lnTo>
                <a:lnTo>
                  <a:pt x="773" y="486"/>
                </a:lnTo>
                <a:lnTo>
                  <a:pt x="778" y="470"/>
                </a:lnTo>
                <a:lnTo>
                  <a:pt x="782" y="453"/>
                </a:lnTo>
                <a:lnTo>
                  <a:pt x="785" y="437"/>
                </a:lnTo>
                <a:lnTo>
                  <a:pt x="789" y="420"/>
                </a:lnTo>
                <a:lnTo>
                  <a:pt x="792" y="403"/>
                </a:lnTo>
                <a:lnTo>
                  <a:pt x="793" y="386"/>
                </a:lnTo>
                <a:lnTo>
                  <a:pt x="794" y="368"/>
                </a:lnTo>
                <a:lnTo>
                  <a:pt x="795" y="349"/>
                </a:lnTo>
                <a:lnTo>
                  <a:pt x="795" y="349"/>
                </a:lnTo>
                <a:lnTo>
                  <a:pt x="794" y="332"/>
                </a:lnTo>
                <a:lnTo>
                  <a:pt x="793" y="314"/>
                </a:lnTo>
                <a:lnTo>
                  <a:pt x="792" y="297"/>
                </a:lnTo>
                <a:lnTo>
                  <a:pt x="789" y="280"/>
                </a:lnTo>
                <a:lnTo>
                  <a:pt x="785" y="262"/>
                </a:lnTo>
                <a:lnTo>
                  <a:pt x="782" y="246"/>
                </a:lnTo>
                <a:lnTo>
                  <a:pt x="778" y="229"/>
                </a:lnTo>
                <a:lnTo>
                  <a:pt x="773" y="214"/>
                </a:lnTo>
                <a:lnTo>
                  <a:pt x="766" y="198"/>
                </a:lnTo>
                <a:lnTo>
                  <a:pt x="761" y="183"/>
                </a:lnTo>
                <a:lnTo>
                  <a:pt x="753" y="168"/>
                </a:lnTo>
                <a:lnTo>
                  <a:pt x="746" y="154"/>
                </a:lnTo>
                <a:lnTo>
                  <a:pt x="738" y="140"/>
                </a:lnTo>
                <a:lnTo>
                  <a:pt x="730" y="127"/>
                </a:lnTo>
                <a:lnTo>
                  <a:pt x="720" y="114"/>
                </a:lnTo>
                <a:lnTo>
                  <a:pt x="711" y="103"/>
                </a:lnTo>
                <a:lnTo>
                  <a:pt x="701" y="91"/>
                </a:lnTo>
                <a:lnTo>
                  <a:pt x="691" y="80"/>
                </a:lnTo>
                <a:lnTo>
                  <a:pt x="679" y="69"/>
                </a:lnTo>
                <a:lnTo>
                  <a:pt x="668" y="60"/>
                </a:lnTo>
                <a:lnTo>
                  <a:pt x="657" y="51"/>
                </a:lnTo>
                <a:lnTo>
                  <a:pt x="645" y="43"/>
                </a:lnTo>
                <a:lnTo>
                  <a:pt x="633" y="35"/>
                </a:lnTo>
                <a:lnTo>
                  <a:pt x="620" y="27"/>
                </a:lnTo>
                <a:lnTo>
                  <a:pt x="607" y="21"/>
                </a:lnTo>
                <a:lnTo>
                  <a:pt x="593" y="16"/>
                </a:lnTo>
                <a:lnTo>
                  <a:pt x="580" y="11"/>
                </a:lnTo>
                <a:lnTo>
                  <a:pt x="567" y="7"/>
                </a:lnTo>
                <a:lnTo>
                  <a:pt x="553" y="4"/>
                </a:lnTo>
                <a:lnTo>
                  <a:pt x="538" y="2"/>
                </a:lnTo>
                <a:lnTo>
                  <a:pt x="524" y="1"/>
                </a:lnTo>
                <a:lnTo>
                  <a:pt x="509" y="0"/>
                </a:lnTo>
                <a:lnTo>
                  <a:pt x="509" y="0"/>
                </a:lnTo>
                <a:lnTo>
                  <a:pt x="494" y="1"/>
                </a:lnTo>
                <a:lnTo>
                  <a:pt x="480" y="2"/>
                </a:lnTo>
                <a:lnTo>
                  <a:pt x="466" y="4"/>
                </a:lnTo>
                <a:lnTo>
                  <a:pt x="452" y="7"/>
                </a:lnTo>
                <a:lnTo>
                  <a:pt x="438" y="10"/>
                </a:lnTo>
                <a:lnTo>
                  <a:pt x="424" y="16"/>
                </a:lnTo>
                <a:lnTo>
                  <a:pt x="411" y="21"/>
                </a:lnTo>
                <a:lnTo>
                  <a:pt x="397" y="27"/>
                </a:lnTo>
                <a:lnTo>
                  <a:pt x="384" y="34"/>
                </a:lnTo>
                <a:lnTo>
                  <a:pt x="372" y="43"/>
                </a:lnTo>
                <a:lnTo>
                  <a:pt x="359" y="51"/>
                </a:lnTo>
                <a:lnTo>
                  <a:pt x="348" y="60"/>
                </a:lnTo>
                <a:lnTo>
                  <a:pt x="336" y="70"/>
                </a:lnTo>
                <a:lnTo>
                  <a:pt x="325" y="81"/>
                </a:lnTo>
                <a:lnTo>
                  <a:pt x="314" y="93"/>
                </a:lnTo>
                <a:lnTo>
                  <a:pt x="304" y="105"/>
                </a:lnTo>
                <a:lnTo>
                  <a:pt x="304" y="105"/>
                </a:lnTo>
                <a:lnTo>
                  <a:pt x="294" y="118"/>
                </a:lnTo>
                <a:lnTo>
                  <a:pt x="285" y="130"/>
                </a:lnTo>
                <a:lnTo>
                  <a:pt x="277" y="144"/>
                </a:lnTo>
                <a:lnTo>
                  <a:pt x="269" y="158"/>
                </a:lnTo>
                <a:lnTo>
                  <a:pt x="262" y="172"/>
                </a:lnTo>
                <a:lnTo>
                  <a:pt x="255" y="187"/>
                </a:lnTo>
                <a:lnTo>
                  <a:pt x="249" y="202"/>
                </a:lnTo>
                <a:lnTo>
                  <a:pt x="244" y="217"/>
                </a:lnTo>
                <a:lnTo>
                  <a:pt x="238" y="233"/>
                </a:lnTo>
                <a:lnTo>
                  <a:pt x="234" y="250"/>
                </a:lnTo>
                <a:lnTo>
                  <a:pt x="231" y="266"/>
                </a:lnTo>
                <a:lnTo>
                  <a:pt x="227" y="282"/>
                </a:lnTo>
                <a:lnTo>
                  <a:pt x="225" y="299"/>
                </a:lnTo>
                <a:lnTo>
                  <a:pt x="223" y="315"/>
                </a:lnTo>
                <a:lnTo>
                  <a:pt x="223" y="332"/>
                </a:lnTo>
                <a:lnTo>
                  <a:pt x="222" y="349"/>
                </a:lnTo>
                <a:lnTo>
                  <a:pt x="222" y="349"/>
                </a:lnTo>
                <a:lnTo>
                  <a:pt x="223" y="368"/>
                </a:lnTo>
                <a:lnTo>
                  <a:pt x="224" y="386"/>
                </a:lnTo>
                <a:lnTo>
                  <a:pt x="225" y="403"/>
                </a:lnTo>
                <a:lnTo>
                  <a:pt x="229" y="420"/>
                </a:lnTo>
                <a:lnTo>
                  <a:pt x="232" y="437"/>
                </a:lnTo>
                <a:lnTo>
                  <a:pt x="235" y="453"/>
                </a:lnTo>
                <a:lnTo>
                  <a:pt x="239" y="470"/>
                </a:lnTo>
                <a:lnTo>
                  <a:pt x="245" y="486"/>
                </a:lnTo>
                <a:lnTo>
                  <a:pt x="251" y="502"/>
                </a:lnTo>
                <a:lnTo>
                  <a:pt x="256" y="517"/>
                </a:lnTo>
                <a:lnTo>
                  <a:pt x="264" y="531"/>
                </a:lnTo>
                <a:lnTo>
                  <a:pt x="271" y="546"/>
                </a:lnTo>
                <a:lnTo>
                  <a:pt x="279" y="559"/>
                </a:lnTo>
                <a:lnTo>
                  <a:pt x="288" y="573"/>
                </a:lnTo>
                <a:lnTo>
                  <a:pt x="297" y="585"/>
                </a:lnTo>
                <a:lnTo>
                  <a:pt x="306" y="597"/>
                </a:lnTo>
                <a:lnTo>
                  <a:pt x="317" y="609"/>
                </a:lnTo>
                <a:lnTo>
                  <a:pt x="326" y="620"/>
                </a:lnTo>
                <a:lnTo>
                  <a:pt x="337" y="630"/>
                </a:lnTo>
                <a:lnTo>
                  <a:pt x="349" y="640"/>
                </a:lnTo>
                <a:lnTo>
                  <a:pt x="361" y="649"/>
                </a:lnTo>
                <a:lnTo>
                  <a:pt x="372" y="657"/>
                </a:lnTo>
                <a:lnTo>
                  <a:pt x="384" y="665"/>
                </a:lnTo>
                <a:lnTo>
                  <a:pt x="397" y="672"/>
                </a:lnTo>
                <a:lnTo>
                  <a:pt x="410" y="679"/>
                </a:lnTo>
                <a:lnTo>
                  <a:pt x="424" y="684"/>
                </a:lnTo>
                <a:lnTo>
                  <a:pt x="437" y="688"/>
                </a:lnTo>
                <a:lnTo>
                  <a:pt x="451" y="693"/>
                </a:lnTo>
                <a:lnTo>
                  <a:pt x="465" y="696"/>
                </a:lnTo>
                <a:lnTo>
                  <a:pt x="480" y="698"/>
                </a:lnTo>
                <a:lnTo>
                  <a:pt x="494" y="699"/>
                </a:lnTo>
                <a:lnTo>
                  <a:pt x="509" y="700"/>
                </a:lnTo>
                <a:lnTo>
                  <a:pt x="509" y="700"/>
                </a:lnTo>
                <a:close/>
                <a:moveTo>
                  <a:pt x="509" y="64"/>
                </a:moveTo>
                <a:lnTo>
                  <a:pt x="509" y="64"/>
                </a:lnTo>
                <a:lnTo>
                  <a:pt x="520" y="64"/>
                </a:lnTo>
                <a:lnTo>
                  <a:pt x="531" y="65"/>
                </a:lnTo>
                <a:lnTo>
                  <a:pt x="543" y="67"/>
                </a:lnTo>
                <a:lnTo>
                  <a:pt x="554" y="69"/>
                </a:lnTo>
                <a:lnTo>
                  <a:pt x="564" y="73"/>
                </a:lnTo>
                <a:lnTo>
                  <a:pt x="575" y="77"/>
                </a:lnTo>
                <a:lnTo>
                  <a:pt x="585" y="81"/>
                </a:lnTo>
                <a:lnTo>
                  <a:pt x="596" y="87"/>
                </a:lnTo>
                <a:lnTo>
                  <a:pt x="615" y="98"/>
                </a:lnTo>
                <a:lnTo>
                  <a:pt x="633" y="112"/>
                </a:lnTo>
                <a:lnTo>
                  <a:pt x="650" y="129"/>
                </a:lnTo>
                <a:lnTo>
                  <a:pt x="666" y="148"/>
                </a:lnTo>
                <a:lnTo>
                  <a:pt x="680" y="168"/>
                </a:lnTo>
                <a:lnTo>
                  <a:pt x="693" y="190"/>
                </a:lnTo>
                <a:lnTo>
                  <a:pt x="704" y="213"/>
                </a:lnTo>
                <a:lnTo>
                  <a:pt x="714" y="239"/>
                </a:lnTo>
                <a:lnTo>
                  <a:pt x="721" y="265"/>
                </a:lnTo>
                <a:lnTo>
                  <a:pt x="726" y="293"/>
                </a:lnTo>
                <a:lnTo>
                  <a:pt x="730" y="320"/>
                </a:lnTo>
                <a:lnTo>
                  <a:pt x="731" y="349"/>
                </a:lnTo>
                <a:lnTo>
                  <a:pt x="731" y="349"/>
                </a:lnTo>
                <a:lnTo>
                  <a:pt x="730" y="379"/>
                </a:lnTo>
                <a:lnTo>
                  <a:pt x="726" y="407"/>
                </a:lnTo>
                <a:lnTo>
                  <a:pt x="721" y="435"/>
                </a:lnTo>
                <a:lnTo>
                  <a:pt x="714" y="461"/>
                </a:lnTo>
                <a:lnTo>
                  <a:pt x="704" y="486"/>
                </a:lnTo>
                <a:lnTo>
                  <a:pt x="693" y="509"/>
                </a:lnTo>
                <a:lnTo>
                  <a:pt x="680" y="532"/>
                </a:lnTo>
                <a:lnTo>
                  <a:pt x="666" y="552"/>
                </a:lnTo>
                <a:lnTo>
                  <a:pt x="650" y="570"/>
                </a:lnTo>
                <a:lnTo>
                  <a:pt x="633" y="588"/>
                </a:lnTo>
                <a:lnTo>
                  <a:pt x="615" y="602"/>
                </a:lnTo>
                <a:lnTo>
                  <a:pt x="596" y="613"/>
                </a:lnTo>
                <a:lnTo>
                  <a:pt x="585" y="619"/>
                </a:lnTo>
                <a:lnTo>
                  <a:pt x="575" y="623"/>
                </a:lnTo>
                <a:lnTo>
                  <a:pt x="564" y="627"/>
                </a:lnTo>
                <a:lnTo>
                  <a:pt x="554" y="630"/>
                </a:lnTo>
                <a:lnTo>
                  <a:pt x="543" y="633"/>
                </a:lnTo>
                <a:lnTo>
                  <a:pt x="531" y="635"/>
                </a:lnTo>
                <a:lnTo>
                  <a:pt x="520" y="636"/>
                </a:lnTo>
                <a:lnTo>
                  <a:pt x="509" y="636"/>
                </a:lnTo>
                <a:lnTo>
                  <a:pt x="509" y="636"/>
                </a:lnTo>
                <a:lnTo>
                  <a:pt x="497" y="636"/>
                </a:lnTo>
                <a:lnTo>
                  <a:pt x="486" y="635"/>
                </a:lnTo>
                <a:lnTo>
                  <a:pt x="474" y="633"/>
                </a:lnTo>
                <a:lnTo>
                  <a:pt x="464" y="630"/>
                </a:lnTo>
                <a:lnTo>
                  <a:pt x="453" y="627"/>
                </a:lnTo>
                <a:lnTo>
                  <a:pt x="442" y="623"/>
                </a:lnTo>
                <a:lnTo>
                  <a:pt x="432" y="619"/>
                </a:lnTo>
                <a:lnTo>
                  <a:pt x="422" y="613"/>
                </a:lnTo>
                <a:lnTo>
                  <a:pt x="402" y="602"/>
                </a:lnTo>
                <a:lnTo>
                  <a:pt x="384" y="588"/>
                </a:lnTo>
                <a:lnTo>
                  <a:pt x="367" y="570"/>
                </a:lnTo>
                <a:lnTo>
                  <a:pt x="351" y="552"/>
                </a:lnTo>
                <a:lnTo>
                  <a:pt x="337" y="532"/>
                </a:lnTo>
                <a:lnTo>
                  <a:pt x="324" y="509"/>
                </a:lnTo>
                <a:lnTo>
                  <a:pt x="313" y="486"/>
                </a:lnTo>
                <a:lnTo>
                  <a:pt x="304" y="461"/>
                </a:lnTo>
                <a:lnTo>
                  <a:pt x="296" y="435"/>
                </a:lnTo>
                <a:lnTo>
                  <a:pt x="291" y="407"/>
                </a:lnTo>
                <a:lnTo>
                  <a:pt x="288" y="379"/>
                </a:lnTo>
                <a:lnTo>
                  <a:pt x="285" y="349"/>
                </a:lnTo>
                <a:lnTo>
                  <a:pt x="285" y="349"/>
                </a:lnTo>
                <a:lnTo>
                  <a:pt x="288" y="320"/>
                </a:lnTo>
                <a:lnTo>
                  <a:pt x="291" y="293"/>
                </a:lnTo>
                <a:lnTo>
                  <a:pt x="296" y="265"/>
                </a:lnTo>
                <a:lnTo>
                  <a:pt x="304" y="239"/>
                </a:lnTo>
                <a:lnTo>
                  <a:pt x="313" y="213"/>
                </a:lnTo>
                <a:lnTo>
                  <a:pt x="324" y="190"/>
                </a:lnTo>
                <a:lnTo>
                  <a:pt x="337" y="168"/>
                </a:lnTo>
                <a:lnTo>
                  <a:pt x="351" y="148"/>
                </a:lnTo>
                <a:lnTo>
                  <a:pt x="367" y="129"/>
                </a:lnTo>
                <a:lnTo>
                  <a:pt x="384" y="112"/>
                </a:lnTo>
                <a:lnTo>
                  <a:pt x="402" y="98"/>
                </a:lnTo>
                <a:lnTo>
                  <a:pt x="422" y="87"/>
                </a:lnTo>
                <a:lnTo>
                  <a:pt x="432" y="81"/>
                </a:lnTo>
                <a:lnTo>
                  <a:pt x="442" y="77"/>
                </a:lnTo>
                <a:lnTo>
                  <a:pt x="453" y="73"/>
                </a:lnTo>
                <a:lnTo>
                  <a:pt x="464" y="69"/>
                </a:lnTo>
                <a:lnTo>
                  <a:pt x="474" y="67"/>
                </a:lnTo>
                <a:lnTo>
                  <a:pt x="486" y="65"/>
                </a:lnTo>
                <a:lnTo>
                  <a:pt x="497" y="64"/>
                </a:lnTo>
                <a:lnTo>
                  <a:pt x="509" y="64"/>
                </a:lnTo>
                <a:lnTo>
                  <a:pt x="509" y="64"/>
                </a:lnTo>
                <a:close/>
                <a:moveTo>
                  <a:pt x="731" y="636"/>
                </a:moveTo>
                <a:lnTo>
                  <a:pt x="731" y="636"/>
                </a:lnTo>
                <a:lnTo>
                  <a:pt x="725" y="637"/>
                </a:lnTo>
                <a:lnTo>
                  <a:pt x="719" y="639"/>
                </a:lnTo>
                <a:lnTo>
                  <a:pt x="714" y="641"/>
                </a:lnTo>
                <a:lnTo>
                  <a:pt x="709" y="645"/>
                </a:lnTo>
                <a:lnTo>
                  <a:pt x="705" y="650"/>
                </a:lnTo>
                <a:lnTo>
                  <a:pt x="702" y="655"/>
                </a:lnTo>
                <a:lnTo>
                  <a:pt x="700" y="662"/>
                </a:lnTo>
                <a:lnTo>
                  <a:pt x="700" y="668"/>
                </a:lnTo>
                <a:lnTo>
                  <a:pt x="700" y="668"/>
                </a:lnTo>
                <a:lnTo>
                  <a:pt x="700" y="674"/>
                </a:lnTo>
                <a:lnTo>
                  <a:pt x="702" y="680"/>
                </a:lnTo>
                <a:lnTo>
                  <a:pt x="705" y="685"/>
                </a:lnTo>
                <a:lnTo>
                  <a:pt x="709" y="691"/>
                </a:lnTo>
                <a:lnTo>
                  <a:pt x="714" y="694"/>
                </a:lnTo>
                <a:lnTo>
                  <a:pt x="719" y="697"/>
                </a:lnTo>
                <a:lnTo>
                  <a:pt x="725" y="699"/>
                </a:lnTo>
                <a:lnTo>
                  <a:pt x="731" y="700"/>
                </a:lnTo>
                <a:lnTo>
                  <a:pt x="731" y="700"/>
                </a:lnTo>
                <a:lnTo>
                  <a:pt x="754" y="701"/>
                </a:lnTo>
                <a:lnTo>
                  <a:pt x="776" y="705"/>
                </a:lnTo>
                <a:lnTo>
                  <a:pt x="797" y="710"/>
                </a:lnTo>
                <a:lnTo>
                  <a:pt x="818" y="717"/>
                </a:lnTo>
                <a:lnTo>
                  <a:pt x="837" y="727"/>
                </a:lnTo>
                <a:lnTo>
                  <a:pt x="855" y="738"/>
                </a:lnTo>
                <a:lnTo>
                  <a:pt x="872" y="751"/>
                </a:lnTo>
                <a:lnTo>
                  <a:pt x="888" y="765"/>
                </a:lnTo>
                <a:lnTo>
                  <a:pt x="903" y="781"/>
                </a:lnTo>
                <a:lnTo>
                  <a:pt x="915" y="798"/>
                </a:lnTo>
                <a:lnTo>
                  <a:pt x="927" y="816"/>
                </a:lnTo>
                <a:lnTo>
                  <a:pt x="937" y="835"/>
                </a:lnTo>
                <a:lnTo>
                  <a:pt x="944" y="856"/>
                </a:lnTo>
                <a:lnTo>
                  <a:pt x="950" y="877"/>
                </a:lnTo>
                <a:lnTo>
                  <a:pt x="953" y="900"/>
                </a:lnTo>
                <a:lnTo>
                  <a:pt x="954" y="922"/>
                </a:lnTo>
                <a:lnTo>
                  <a:pt x="954" y="922"/>
                </a:lnTo>
                <a:lnTo>
                  <a:pt x="953" y="929"/>
                </a:lnTo>
                <a:lnTo>
                  <a:pt x="952" y="935"/>
                </a:lnTo>
                <a:lnTo>
                  <a:pt x="949" y="941"/>
                </a:lnTo>
                <a:lnTo>
                  <a:pt x="944" y="945"/>
                </a:lnTo>
                <a:lnTo>
                  <a:pt x="940" y="949"/>
                </a:lnTo>
                <a:lnTo>
                  <a:pt x="935" y="951"/>
                </a:lnTo>
                <a:lnTo>
                  <a:pt x="928" y="953"/>
                </a:lnTo>
                <a:lnTo>
                  <a:pt x="922" y="954"/>
                </a:lnTo>
                <a:lnTo>
                  <a:pt x="96" y="954"/>
                </a:lnTo>
                <a:lnTo>
                  <a:pt x="96" y="954"/>
                </a:lnTo>
                <a:lnTo>
                  <a:pt x="89" y="953"/>
                </a:lnTo>
                <a:lnTo>
                  <a:pt x="83" y="951"/>
                </a:lnTo>
                <a:lnTo>
                  <a:pt x="77" y="949"/>
                </a:lnTo>
                <a:lnTo>
                  <a:pt x="73" y="945"/>
                </a:lnTo>
                <a:lnTo>
                  <a:pt x="69" y="941"/>
                </a:lnTo>
                <a:lnTo>
                  <a:pt x="65" y="935"/>
                </a:lnTo>
                <a:lnTo>
                  <a:pt x="64" y="929"/>
                </a:lnTo>
                <a:lnTo>
                  <a:pt x="63" y="922"/>
                </a:lnTo>
                <a:lnTo>
                  <a:pt x="63" y="922"/>
                </a:lnTo>
                <a:lnTo>
                  <a:pt x="64" y="900"/>
                </a:lnTo>
                <a:lnTo>
                  <a:pt x="68" y="877"/>
                </a:lnTo>
                <a:lnTo>
                  <a:pt x="73" y="856"/>
                </a:lnTo>
                <a:lnTo>
                  <a:pt x="81" y="835"/>
                </a:lnTo>
                <a:lnTo>
                  <a:pt x="90" y="816"/>
                </a:lnTo>
                <a:lnTo>
                  <a:pt x="101" y="798"/>
                </a:lnTo>
                <a:lnTo>
                  <a:pt x="114" y="781"/>
                </a:lnTo>
                <a:lnTo>
                  <a:pt x="129" y="765"/>
                </a:lnTo>
                <a:lnTo>
                  <a:pt x="145" y="751"/>
                </a:lnTo>
                <a:lnTo>
                  <a:pt x="162" y="738"/>
                </a:lnTo>
                <a:lnTo>
                  <a:pt x="180" y="727"/>
                </a:lnTo>
                <a:lnTo>
                  <a:pt x="200" y="717"/>
                </a:lnTo>
                <a:lnTo>
                  <a:pt x="220" y="710"/>
                </a:lnTo>
                <a:lnTo>
                  <a:pt x="241" y="705"/>
                </a:lnTo>
                <a:lnTo>
                  <a:pt x="263" y="701"/>
                </a:lnTo>
                <a:lnTo>
                  <a:pt x="285" y="700"/>
                </a:lnTo>
                <a:lnTo>
                  <a:pt x="285" y="700"/>
                </a:lnTo>
                <a:lnTo>
                  <a:pt x="292" y="699"/>
                </a:lnTo>
                <a:lnTo>
                  <a:pt x="298" y="697"/>
                </a:lnTo>
                <a:lnTo>
                  <a:pt x="304" y="694"/>
                </a:lnTo>
                <a:lnTo>
                  <a:pt x="308" y="691"/>
                </a:lnTo>
                <a:lnTo>
                  <a:pt x="312" y="685"/>
                </a:lnTo>
                <a:lnTo>
                  <a:pt x="315" y="680"/>
                </a:lnTo>
                <a:lnTo>
                  <a:pt x="318" y="674"/>
                </a:lnTo>
                <a:lnTo>
                  <a:pt x="318" y="668"/>
                </a:lnTo>
                <a:lnTo>
                  <a:pt x="318" y="668"/>
                </a:lnTo>
                <a:lnTo>
                  <a:pt x="318" y="662"/>
                </a:lnTo>
                <a:lnTo>
                  <a:pt x="315" y="655"/>
                </a:lnTo>
                <a:lnTo>
                  <a:pt x="312" y="650"/>
                </a:lnTo>
                <a:lnTo>
                  <a:pt x="308" y="645"/>
                </a:lnTo>
                <a:lnTo>
                  <a:pt x="304" y="641"/>
                </a:lnTo>
                <a:lnTo>
                  <a:pt x="298" y="639"/>
                </a:lnTo>
                <a:lnTo>
                  <a:pt x="292" y="637"/>
                </a:lnTo>
                <a:lnTo>
                  <a:pt x="285" y="636"/>
                </a:lnTo>
                <a:lnTo>
                  <a:pt x="285" y="636"/>
                </a:lnTo>
                <a:lnTo>
                  <a:pt x="271" y="637"/>
                </a:lnTo>
                <a:lnTo>
                  <a:pt x="256" y="638"/>
                </a:lnTo>
                <a:lnTo>
                  <a:pt x="243" y="639"/>
                </a:lnTo>
                <a:lnTo>
                  <a:pt x="229" y="642"/>
                </a:lnTo>
                <a:lnTo>
                  <a:pt x="215" y="645"/>
                </a:lnTo>
                <a:lnTo>
                  <a:pt x="201" y="649"/>
                </a:lnTo>
                <a:lnTo>
                  <a:pt x="188" y="653"/>
                </a:lnTo>
                <a:lnTo>
                  <a:pt x="175" y="658"/>
                </a:lnTo>
                <a:lnTo>
                  <a:pt x="162" y="665"/>
                </a:lnTo>
                <a:lnTo>
                  <a:pt x="149" y="670"/>
                </a:lnTo>
                <a:lnTo>
                  <a:pt x="137" y="678"/>
                </a:lnTo>
                <a:lnTo>
                  <a:pt x="126" y="685"/>
                </a:lnTo>
                <a:lnTo>
                  <a:pt x="115" y="693"/>
                </a:lnTo>
                <a:lnTo>
                  <a:pt x="104" y="701"/>
                </a:lnTo>
                <a:lnTo>
                  <a:pt x="93" y="711"/>
                </a:lnTo>
                <a:lnTo>
                  <a:pt x="84" y="720"/>
                </a:lnTo>
                <a:lnTo>
                  <a:pt x="74" y="730"/>
                </a:lnTo>
                <a:lnTo>
                  <a:pt x="65" y="740"/>
                </a:lnTo>
                <a:lnTo>
                  <a:pt x="57" y="751"/>
                </a:lnTo>
                <a:lnTo>
                  <a:pt x="48" y="762"/>
                </a:lnTo>
                <a:lnTo>
                  <a:pt x="41" y="774"/>
                </a:lnTo>
                <a:lnTo>
                  <a:pt x="34" y="786"/>
                </a:lnTo>
                <a:lnTo>
                  <a:pt x="28" y="798"/>
                </a:lnTo>
                <a:lnTo>
                  <a:pt x="23" y="811"/>
                </a:lnTo>
                <a:lnTo>
                  <a:pt x="17" y="824"/>
                </a:lnTo>
                <a:lnTo>
                  <a:pt x="13" y="838"/>
                </a:lnTo>
                <a:lnTo>
                  <a:pt x="9" y="850"/>
                </a:lnTo>
                <a:lnTo>
                  <a:pt x="5" y="864"/>
                </a:lnTo>
                <a:lnTo>
                  <a:pt x="3" y="878"/>
                </a:lnTo>
                <a:lnTo>
                  <a:pt x="1" y="893"/>
                </a:lnTo>
                <a:lnTo>
                  <a:pt x="0" y="907"/>
                </a:lnTo>
                <a:lnTo>
                  <a:pt x="0" y="922"/>
                </a:lnTo>
                <a:lnTo>
                  <a:pt x="0" y="922"/>
                </a:lnTo>
                <a:lnTo>
                  <a:pt x="0" y="932"/>
                </a:lnTo>
                <a:lnTo>
                  <a:pt x="2" y="942"/>
                </a:lnTo>
                <a:lnTo>
                  <a:pt x="4" y="950"/>
                </a:lnTo>
                <a:lnTo>
                  <a:pt x="8" y="960"/>
                </a:lnTo>
                <a:lnTo>
                  <a:pt x="11" y="967"/>
                </a:lnTo>
                <a:lnTo>
                  <a:pt x="16" y="976"/>
                </a:lnTo>
                <a:lnTo>
                  <a:pt x="21" y="983"/>
                </a:lnTo>
                <a:lnTo>
                  <a:pt x="28" y="990"/>
                </a:lnTo>
                <a:lnTo>
                  <a:pt x="34" y="996"/>
                </a:lnTo>
                <a:lnTo>
                  <a:pt x="42" y="1002"/>
                </a:lnTo>
                <a:lnTo>
                  <a:pt x="49" y="1006"/>
                </a:lnTo>
                <a:lnTo>
                  <a:pt x="58" y="1010"/>
                </a:lnTo>
                <a:lnTo>
                  <a:pt x="67" y="1014"/>
                </a:lnTo>
                <a:lnTo>
                  <a:pt x="76" y="1016"/>
                </a:lnTo>
                <a:lnTo>
                  <a:pt x="86" y="1017"/>
                </a:lnTo>
                <a:lnTo>
                  <a:pt x="96" y="1018"/>
                </a:lnTo>
                <a:lnTo>
                  <a:pt x="922" y="1018"/>
                </a:lnTo>
                <a:lnTo>
                  <a:pt x="922" y="1018"/>
                </a:lnTo>
                <a:lnTo>
                  <a:pt x="931" y="1017"/>
                </a:lnTo>
                <a:lnTo>
                  <a:pt x="941" y="1016"/>
                </a:lnTo>
                <a:lnTo>
                  <a:pt x="951" y="1014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2"/>
                </a:lnTo>
                <a:lnTo>
                  <a:pt x="983" y="996"/>
                </a:lnTo>
                <a:lnTo>
                  <a:pt x="989" y="990"/>
                </a:lnTo>
                <a:lnTo>
                  <a:pt x="996" y="983"/>
                </a:lnTo>
                <a:lnTo>
                  <a:pt x="1001" y="976"/>
                </a:lnTo>
                <a:lnTo>
                  <a:pt x="1006" y="967"/>
                </a:lnTo>
                <a:lnTo>
                  <a:pt x="1010" y="960"/>
                </a:lnTo>
                <a:lnTo>
                  <a:pt x="1013" y="950"/>
                </a:lnTo>
                <a:lnTo>
                  <a:pt x="1015" y="942"/>
                </a:lnTo>
                <a:lnTo>
                  <a:pt x="1017" y="932"/>
                </a:lnTo>
                <a:lnTo>
                  <a:pt x="1017" y="922"/>
                </a:lnTo>
                <a:lnTo>
                  <a:pt x="1017" y="922"/>
                </a:lnTo>
                <a:lnTo>
                  <a:pt x="1017" y="907"/>
                </a:lnTo>
                <a:lnTo>
                  <a:pt x="1016" y="893"/>
                </a:lnTo>
                <a:lnTo>
                  <a:pt x="1014" y="878"/>
                </a:lnTo>
                <a:lnTo>
                  <a:pt x="1012" y="864"/>
                </a:lnTo>
                <a:lnTo>
                  <a:pt x="1009" y="850"/>
                </a:lnTo>
                <a:lnTo>
                  <a:pt x="1004" y="838"/>
                </a:lnTo>
                <a:lnTo>
                  <a:pt x="1000" y="824"/>
                </a:lnTo>
                <a:lnTo>
                  <a:pt x="995" y="811"/>
                </a:lnTo>
                <a:lnTo>
                  <a:pt x="989" y="798"/>
                </a:lnTo>
                <a:lnTo>
                  <a:pt x="983" y="786"/>
                </a:lnTo>
                <a:lnTo>
                  <a:pt x="976" y="774"/>
                </a:lnTo>
                <a:lnTo>
                  <a:pt x="969" y="762"/>
                </a:lnTo>
                <a:lnTo>
                  <a:pt x="960" y="751"/>
                </a:lnTo>
                <a:lnTo>
                  <a:pt x="952" y="740"/>
                </a:lnTo>
                <a:lnTo>
                  <a:pt x="943" y="730"/>
                </a:lnTo>
                <a:lnTo>
                  <a:pt x="933" y="720"/>
                </a:lnTo>
                <a:lnTo>
                  <a:pt x="924" y="711"/>
                </a:lnTo>
                <a:lnTo>
                  <a:pt x="913" y="701"/>
                </a:lnTo>
                <a:lnTo>
                  <a:pt x="902" y="693"/>
                </a:lnTo>
                <a:lnTo>
                  <a:pt x="892" y="685"/>
                </a:lnTo>
                <a:lnTo>
                  <a:pt x="880" y="678"/>
                </a:lnTo>
                <a:lnTo>
                  <a:pt x="868" y="670"/>
                </a:lnTo>
                <a:lnTo>
                  <a:pt x="855" y="665"/>
                </a:lnTo>
                <a:lnTo>
                  <a:pt x="842" y="658"/>
                </a:lnTo>
                <a:lnTo>
                  <a:pt x="829" y="653"/>
                </a:lnTo>
                <a:lnTo>
                  <a:pt x="817" y="649"/>
                </a:lnTo>
                <a:lnTo>
                  <a:pt x="803" y="645"/>
                </a:lnTo>
                <a:lnTo>
                  <a:pt x="789" y="642"/>
                </a:lnTo>
                <a:lnTo>
                  <a:pt x="775" y="639"/>
                </a:lnTo>
                <a:lnTo>
                  <a:pt x="761" y="638"/>
                </a:lnTo>
                <a:lnTo>
                  <a:pt x="746" y="637"/>
                </a:lnTo>
                <a:lnTo>
                  <a:pt x="731" y="636"/>
                </a:lnTo>
                <a:lnTo>
                  <a:pt x="731" y="6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291340" y="4134498"/>
            <a:ext cx="828000" cy="828000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110"/>
          <p:cNvSpPr/>
          <p:nvPr/>
        </p:nvSpPr>
        <p:spPr bwMode="auto">
          <a:xfrm>
            <a:off x="9543415" y="4386573"/>
            <a:ext cx="323850" cy="323850"/>
          </a:xfrm>
          <a:custGeom>
            <a:avLst/>
            <a:gdLst>
              <a:gd name="T0" fmla="*/ 279 w 1017"/>
              <a:gd name="T1" fmla="*/ 354 h 1017"/>
              <a:gd name="T2" fmla="*/ 241 w 1017"/>
              <a:gd name="T3" fmla="*/ 577 h 1017"/>
              <a:gd name="T4" fmla="*/ 453 w 1017"/>
              <a:gd name="T5" fmla="*/ 779 h 1017"/>
              <a:gd name="T6" fmla="*/ 703 w 1017"/>
              <a:gd name="T7" fmla="*/ 702 h 1017"/>
              <a:gd name="T8" fmla="*/ 779 w 1017"/>
              <a:gd name="T9" fmla="*/ 452 h 1017"/>
              <a:gd name="T10" fmla="*/ 563 w 1017"/>
              <a:gd name="T11" fmla="*/ 238 h 1017"/>
              <a:gd name="T12" fmla="*/ 322 w 1017"/>
              <a:gd name="T13" fmla="*/ 609 h 1017"/>
              <a:gd name="T14" fmla="*/ 426 w 1017"/>
              <a:gd name="T15" fmla="*/ 312 h 1017"/>
              <a:gd name="T16" fmla="*/ 711 w 1017"/>
              <a:gd name="T17" fmla="*/ 445 h 1017"/>
              <a:gd name="T18" fmla="*/ 550 w 1017"/>
              <a:gd name="T19" fmla="*/ 716 h 1017"/>
              <a:gd name="T20" fmla="*/ 913 w 1017"/>
              <a:gd name="T21" fmla="*/ 533 h 1017"/>
              <a:gd name="T22" fmla="*/ 972 w 1017"/>
              <a:gd name="T23" fmla="*/ 421 h 1017"/>
              <a:gd name="T24" fmla="*/ 985 w 1017"/>
              <a:gd name="T25" fmla="*/ 290 h 1017"/>
              <a:gd name="T26" fmla="*/ 883 w 1017"/>
              <a:gd name="T27" fmla="*/ 246 h 1017"/>
              <a:gd name="T28" fmla="*/ 770 w 1017"/>
              <a:gd name="T29" fmla="*/ 190 h 1017"/>
              <a:gd name="T30" fmla="*/ 788 w 1017"/>
              <a:gd name="T31" fmla="*/ 73 h 1017"/>
              <a:gd name="T32" fmla="*/ 611 w 1017"/>
              <a:gd name="T33" fmla="*/ 5 h 1017"/>
              <a:gd name="T34" fmla="*/ 533 w 1017"/>
              <a:gd name="T35" fmla="*/ 104 h 1017"/>
              <a:gd name="T36" fmla="*/ 422 w 1017"/>
              <a:gd name="T37" fmla="*/ 44 h 1017"/>
              <a:gd name="T38" fmla="*/ 291 w 1017"/>
              <a:gd name="T39" fmla="*/ 32 h 1017"/>
              <a:gd name="T40" fmla="*/ 247 w 1017"/>
              <a:gd name="T41" fmla="*/ 134 h 1017"/>
              <a:gd name="T42" fmla="*/ 190 w 1017"/>
              <a:gd name="T43" fmla="*/ 245 h 1017"/>
              <a:gd name="T44" fmla="*/ 73 w 1017"/>
              <a:gd name="T45" fmla="*/ 227 h 1017"/>
              <a:gd name="T46" fmla="*/ 5 w 1017"/>
              <a:gd name="T47" fmla="*/ 404 h 1017"/>
              <a:gd name="T48" fmla="*/ 104 w 1017"/>
              <a:gd name="T49" fmla="*/ 484 h 1017"/>
              <a:gd name="T50" fmla="*/ 44 w 1017"/>
              <a:gd name="T51" fmla="*/ 594 h 1017"/>
              <a:gd name="T52" fmla="*/ 32 w 1017"/>
              <a:gd name="T53" fmla="*/ 725 h 1017"/>
              <a:gd name="T54" fmla="*/ 134 w 1017"/>
              <a:gd name="T55" fmla="*/ 770 h 1017"/>
              <a:gd name="T56" fmla="*/ 246 w 1017"/>
              <a:gd name="T57" fmla="*/ 826 h 1017"/>
              <a:gd name="T58" fmla="*/ 227 w 1017"/>
              <a:gd name="T59" fmla="*/ 943 h 1017"/>
              <a:gd name="T60" fmla="*/ 400 w 1017"/>
              <a:gd name="T61" fmla="*/ 1014 h 1017"/>
              <a:gd name="T62" fmla="*/ 468 w 1017"/>
              <a:gd name="T63" fmla="*/ 918 h 1017"/>
              <a:gd name="T64" fmla="*/ 588 w 1017"/>
              <a:gd name="T65" fmla="*/ 957 h 1017"/>
              <a:gd name="T66" fmla="*/ 691 w 1017"/>
              <a:gd name="T67" fmla="*/ 999 h 1017"/>
              <a:gd name="T68" fmla="*/ 776 w 1017"/>
              <a:gd name="T69" fmla="*/ 898 h 1017"/>
              <a:gd name="T70" fmla="*/ 811 w 1017"/>
              <a:gd name="T71" fmla="*/ 776 h 1017"/>
              <a:gd name="T72" fmla="*/ 937 w 1017"/>
              <a:gd name="T73" fmla="*/ 790 h 1017"/>
              <a:gd name="T74" fmla="*/ 1014 w 1017"/>
              <a:gd name="T75" fmla="*/ 618 h 1017"/>
              <a:gd name="T76" fmla="*/ 816 w 1017"/>
              <a:gd name="T77" fmla="*/ 707 h 1017"/>
              <a:gd name="T78" fmla="*/ 702 w 1017"/>
              <a:gd name="T79" fmla="*/ 852 h 1017"/>
              <a:gd name="T80" fmla="*/ 596 w 1017"/>
              <a:gd name="T81" fmla="*/ 873 h 1017"/>
              <a:gd name="T82" fmla="*/ 411 w 1017"/>
              <a:gd name="T83" fmla="*/ 881 h 1017"/>
              <a:gd name="T84" fmla="*/ 313 w 1017"/>
              <a:gd name="T85" fmla="*/ 840 h 1017"/>
              <a:gd name="T86" fmla="*/ 161 w 1017"/>
              <a:gd name="T87" fmla="*/ 701 h 1017"/>
              <a:gd name="T88" fmla="*/ 143 w 1017"/>
              <a:gd name="T89" fmla="*/ 596 h 1017"/>
              <a:gd name="T90" fmla="*/ 136 w 1017"/>
              <a:gd name="T91" fmla="*/ 411 h 1017"/>
              <a:gd name="T92" fmla="*/ 176 w 1017"/>
              <a:gd name="T93" fmla="*/ 314 h 1017"/>
              <a:gd name="T94" fmla="*/ 314 w 1017"/>
              <a:gd name="T95" fmla="*/ 165 h 1017"/>
              <a:gd name="T96" fmla="*/ 420 w 1017"/>
              <a:gd name="T97" fmla="*/ 142 h 1017"/>
              <a:gd name="T98" fmla="*/ 605 w 1017"/>
              <a:gd name="T99" fmla="*/ 136 h 1017"/>
              <a:gd name="T100" fmla="*/ 703 w 1017"/>
              <a:gd name="T101" fmla="*/ 176 h 1017"/>
              <a:gd name="T102" fmla="*/ 855 w 1017"/>
              <a:gd name="T103" fmla="*/ 314 h 1017"/>
              <a:gd name="T104" fmla="*/ 873 w 1017"/>
              <a:gd name="T105" fmla="*/ 420 h 1017"/>
              <a:gd name="T106" fmla="*/ 881 w 1017"/>
              <a:gd name="T107" fmla="*/ 605 h 1017"/>
              <a:gd name="T108" fmla="*/ 449 w 1017"/>
              <a:gd name="T109" fmla="*/ 369 h 1017"/>
              <a:gd name="T110" fmla="*/ 375 w 1017"/>
              <a:gd name="T111" fmla="*/ 580 h 1017"/>
              <a:gd name="T112" fmla="*/ 592 w 1017"/>
              <a:gd name="T113" fmla="*/ 633 h 1017"/>
              <a:gd name="T114" fmla="*/ 624 w 1017"/>
              <a:gd name="T115" fmla="*/ 412 h 1017"/>
              <a:gd name="T116" fmla="*/ 454 w 1017"/>
              <a:gd name="T117" fmla="*/ 531 h 1017"/>
              <a:gd name="T118" fmla="*/ 563 w 1017"/>
              <a:gd name="T119" fmla="*/ 485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17" h="1017">
                <a:moveTo>
                  <a:pt x="508" y="231"/>
                </a:moveTo>
                <a:lnTo>
                  <a:pt x="508" y="231"/>
                </a:lnTo>
                <a:lnTo>
                  <a:pt x="493" y="232"/>
                </a:lnTo>
                <a:lnTo>
                  <a:pt x="479" y="234"/>
                </a:lnTo>
                <a:lnTo>
                  <a:pt x="466" y="235"/>
                </a:lnTo>
                <a:lnTo>
                  <a:pt x="453" y="238"/>
                </a:lnTo>
                <a:lnTo>
                  <a:pt x="439" y="241"/>
                </a:lnTo>
                <a:lnTo>
                  <a:pt x="426" y="244"/>
                </a:lnTo>
                <a:lnTo>
                  <a:pt x="413" y="249"/>
                </a:lnTo>
                <a:lnTo>
                  <a:pt x="401" y="254"/>
                </a:lnTo>
                <a:lnTo>
                  <a:pt x="388" y="259"/>
                </a:lnTo>
                <a:lnTo>
                  <a:pt x="376" y="266"/>
                </a:lnTo>
                <a:lnTo>
                  <a:pt x="365" y="272"/>
                </a:lnTo>
                <a:lnTo>
                  <a:pt x="354" y="279"/>
                </a:lnTo>
                <a:lnTo>
                  <a:pt x="332" y="295"/>
                </a:lnTo>
                <a:lnTo>
                  <a:pt x="313" y="313"/>
                </a:lnTo>
                <a:lnTo>
                  <a:pt x="295" y="332"/>
                </a:lnTo>
                <a:lnTo>
                  <a:pt x="279" y="354"/>
                </a:lnTo>
                <a:lnTo>
                  <a:pt x="272" y="364"/>
                </a:lnTo>
                <a:lnTo>
                  <a:pt x="266" y="376"/>
                </a:lnTo>
                <a:lnTo>
                  <a:pt x="260" y="388"/>
                </a:lnTo>
                <a:lnTo>
                  <a:pt x="254" y="401"/>
                </a:lnTo>
                <a:lnTo>
                  <a:pt x="249" y="413"/>
                </a:lnTo>
                <a:lnTo>
                  <a:pt x="244" y="426"/>
                </a:lnTo>
                <a:lnTo>
                  <a:pt x="241" y="438"/>
                </a:lnTo>
                <a:lnTo>
                  <a:pt x="238" y="452"/>
                </a:lnTo>
                <a:lnTo>
                  <a:pt x="235" y="466"/>
                </a:lnTo>
                <a:lnTo>
                  <a:pt x="234" y="479"/>
                </a:lnTo>
                <a:lnTo>
                  <a:pt x="233" y="493"/>
                </a:lnTo>
                <a:lnTo>
                  <a:pt x="232" y="508"/>
                </a:lnTo>
                <a:lnTo>
                  <a:pt x="232" y="508"/>
                </a:lnTo>
                <a:lnTo>
                  <a:pt x="233" y="522"/>
                </a:lnTo>
                <a:lnTo>
                  <a:pt x="234" y="536"/>
                </a:lnTo>
                <a:lnTo>
                  <a:pt x="235" y="550"/>
                </a:lnTo>
                <a:lnTo>
                  <a:pt x="238" y="563"/>
                </a:lnTo>
                <a:lnTo>
                  <a:pt x="241" y="577"/>
                </a:lnTo>
                <a:lnTo>
                  <a:pt x="244" y="590"/>
                </a:lnTo>
                <a:lnTo>
                  <a:pt x="249" y="603"/>
                </a:lnTo>
                <a:lnTo>
                  <a:pt x="254" y="616"/>
                </a:lnTo>
                <a:lnTo>
                  <a:pt x="260" y="627"/>
                </a:lnTo>
                <a:lnTo>
                  <a:pt x="266" y="639"/>
                </a:lnTo>
                <a:lnTo>
                  <a:pt x="272" y="651"/>
                </a:lnTo>
                <a:lnTo>
                  <a:pt x="279" y="662"/>
                </a:lnTo>
                <a:lnTo>
                  <a:pt x="295" y="683"/>
                </a:lnTo>
                <a:lnTo>
                  <a:pt x="313" y="702"/>
                </a:lnTo>
                <a:lnTo>
                  <a:pt x="332" y="721"/>
                </a:lnTo>
                <a:lnTo>
                  <a:pt x="354" y="737"/>
                </a:lnTo>
                <a:lnTo>
                  <a:pt x="376" y="751"/>
                </a:lnTo>
                <a:lnTo>
                  <a:pt x="388" y="756"/>
                </a:lnTo>
                <a:lnTo>
                  <a:pt x="401" y="763"/>
                </a:lnTo>
                <a:lnTo>
                  <a:pt x="413" y="767"/>
                </a:lnTo>
                <a:lnTo>
                  <a:pt x="426" y="771"/>
                </a:lnTo>
                <a:lnTo>
                  <a:pt x="439" y="775"/>
                </a:lnTo>
                <a:lnTo>
                  <a:pt x="453" y="779"/>
                </a:lnTo>
                <a:lnTo>
                  <a:pt x="466" y="781"/>
                </a:lnTo>
                <a:lnTo>
                  <a:pt x="479" y="783"/>
                </a:lnTo>
                <a:lnTo>
                  <a:pt x="493" y="784"/>
                </a:lnTo>
                <a:lnTo>
                  <a:pt x="508" y="784"/>
                </a:lnTo>
                <a:lnTo>
                  <a:pt x="508" y="784"/>
                </a:lnTo>
                <a:lnTo>
                  <a:pt x="522" y="784"/>
                </a:lnTo>
                <a:lnTo>
                  <a:pt x="536" y="783"/>
                </a:lnTo>
                <a:lnTo>
                  <a:pt x="550" y="781"/>
                </a:lnTo>
                <a:lnTo>
                  <a:pt x="563" y="779"/>
                </a:lnTo>
                <a:lnTo>
                  <a:pt x="577" y="775"/>
                </a:lnTo>
                <a:lnTo>
                  <a:pt x="590" y="771"/>
                </a:lnTo>
                <a:lnTo>
                  <a:pt x="603" y="767"/>
                </a:lnTo>
                <a:lnTo>
                  <a:pt x="616" y="763"/>
                </a:lnTo>
                <a:lnTo>
                  <a:pt x="628" y="756"/>
                </a:lnTo>
                <a:lnTo>
                  <a:pt x="639" y="751"/>
                </a:lnTo>
                <a:lnTo>
                  <a:pt x="662" y="737"/>
                </a:lnTo>
                <a:lnTo>
                  <a:pt x="683" y="721"/>
                </a:lnTo>
                <a:lnTo>
                  <a:pt x="703" y="702"/>
                </a:lnTo>
                <a:lnTo>
                  <a:pt x="721" y="683"/>
                </a:lnTo>
                <a:lnTo>
                  <a:pt x="737" y="662"/>
                </a:lnTo>
                <a:lnTo>
                  <a:pt x="751" y="639"/>
                </a:lnTo>
                <a:lnTo>
                  <a:pt x="756" y="627"/>
                </a:lnTo>
                <a:lnTo>
                  <a:pt x="763" y="616"/>
                </a:lnTo>
                <a:lnTo>
                  <a:pt x="767" y="603"/>
                </a:lnTo>
                <a:lnTo>
                  <a:pt x="771" y="590"/>
                </a:lnTo>
                <a:lnTo>
                  <a:pt x="776" y="577"/>
                </a:lnTo>
                <a:lnTo>
                  <a:pt x="779" y="563"/>
                </a:lnTo>
                <a:lnTo>
                  <a:pt x="781" y="550"/>
                </a:lnTo>
                <a:lnTo>
                  <a:pt x="782" y="536"/>
                </a:lnTo>
                <a:lnTo>
                  <a:pt x="783" y="522"/>
                </a:lnTo>
                <a:lnTo>
                  <a:pt x="784" y="508"/>
                </a:lnTo>
                <a:lnTo>
                  <a:pt x="784" y="508"/>
                </a:lnTo>
                <a:lnTo>
                  <a:pt x="783" y="493"/>
                </a:lnTo>
                <a:lnTo>
                  <a:pt x="782" y="479"/>
                </a:lnTo>
                <a:lnTo>
                  <a:pt x="781" y="466"/>
                </a:lnTo>
                <a:lnTo>
                  <a:pt x="779" y="452"/>
                </a:lnTo>
                <a:lnTo>
                  <a:pt x="776" y="438"/>
                </a:lnTo>
                <a:lnTo>
                  <a:pt x="771" y="426"/>
                </a:lnTo>
                <a:lnTo>
                  <a:pt x="767" y="413"/>
                </a:lnTo>
                <a:lnTo>
                  <a:pt x="763" y="401"/>
                </a:lnTo>
                <a:lnTo>
                  <a:pt x="756" y="388"/>
                </a:lnTo>
                <a:lnTo>
                  <a:pt x="751" y="376"/>
                </a:lnTo>
                <a:lnTo>
                  <a:pt x="737" y="354"/>
                </a:lnTo>
                <a:lnTo>
                  <a:pt x="721" y="332"/>
                </a:lnTo>
                <a:lnTo>
                  <a:pt x="703" y="313"/>
                </a:lnTo>
                <a:lnTo>
                  <a:pt x="683" y="295"/>
                </a:lnTo>
                <a:lnTo>
                  <a:pt x="662" y="279"/>
                </a:lnTo>
                <a:lnTo>
                  <a:pt x="639" y="266"/>
                </a:lnTo>
                <a:lnTo>
                  <a:pt x="628" y="259"/>
                </a:lnTo>
                <a:lnTo>
                  <a:pt x="616" y="254"/>
                </a:lnTo>
                <a:lnTo>
                  <a:pt x="603" y="249"/>
                </a:lnTo>
                <a:lnTo>
                  <a:pt x="590" y="244"/>
                </a:lnTo>
                <a:lnTo>
                  <a:pt x="577" y="241"/>
                </a:lnTo>
                <a:lnTo>
                  <a:pt x="563" y="238"/>
                </a:lnTo>
                <a:lnTo>
                  <a:pt x="550" y="235"/>
                </a:lnTo>
                <a:lnTo>
                  <a:pt x="536" y="234"/>
                </a:lnTo>
                <a:lnTo>
                  <a:pt x="522" y="232"/>
                </a:lnTo>
                <a:lnTo>
                  <a:pt x="508" y="231"/>
                </a:lnTo>
                <a:lnTo>
                  <a:pt x="508" y="231"/>
                </a:lnTo>
                <a:close/>
                <a:moveTo>
                  <a:pt x="508" y="721"/>
                </a:moveTo>
                <a:lnTo>
                  <a:pt x="508" y="721"/>
                </a:lnTo>
                <a:lnTo>
                  <a:pt x="486" y="720"/>
                </a:lnTo>
                <a:lnTo>
                  <a:pt x="466" y="716"/>
                </a:lnTo>
                <a:lnTo>
                  <a:pt x="445" y="711"/>
                </a:lnTo>
                <a:lnTo>
                  <a:pt x="426" y="704"/>
                </a:lnTo>
                <a:lnTo>
                  <a:pt x="407" y="695"/>
                </a:lnTo>
                <a:lnTo>
                  <a:pt x="389" y="684"/>
                </a:lnTo>
                <a:lnTo>
                  <a:pt x="373" y="671"/>
                </a:lnTo>
                <a:lnTo>
                  <a:pt x="358" y="658"/>
                </a:lnTo>
                <a:lnTo>
                  <a:pt x="344" y="642"/>
                </a:lnTo>
                <a:lnTo>
                  <a:pt x="332" y="626"/>
                </a:lnTo>
                <a:lnTo>
                  <a:pt x="322" y="609"/>
                </a:lnTo>
                <a:lnTo>
                  <a:pt x="312" y="591"/>
                </a:lnTo>
                <a:lnTo>
                  <a:pt x="306" y="570"/>
                </a:lnTo>
                <a:lnTo>
                  <a:pt x="300" y="550"/>
                </a:lnTo>
                <a:lnTo>
                  <a:pt x="297" y="530"/>
                </a:lnTo>
                <a:lnTo>
                  <a:pt x="296" y="508"/>
                </a:lnTo>
                <a:lnTo>
                  <a:pt x="296" y="508"/>
                </a:lnTo>
                <a:lnTo>
                  <a:pt x="297" y="486"/>
                </a:lnTo>
                <a:lnTo>
                  <a:pt x="300" y="465"/>
                </a:lnTo>
                <a:lnTo>
                  <a:pt x="306" y="445"/>
                </a:lnTo>
                <a:lnTo>
                  <a:pt x="312" y="426"/>
                </a:lnTo>
                <a:lnTo>
                  <a:pt x="322" y="406"/>
                </a:lnTo>
                <a:lnTo>
                  <a:pt x="332" y="389"/>
                </a:lnTo>
                <a:lnTo>
                  <a:pt x="344" y="373"/>
                </a:lnTo>
                <a:lnTo>
                  <a:pt x="358" y="358"/>
                </a:lnTo>
                <a:lnTo>
                  <a:pt x="373" y="344"/>
                </a:lnTo>
                <a:lnTo>
                  <a:pt x="389" y="332"/>
                </a:lnTo>
                <a:lnTo>
                  <a:pt x="407" y="322"/>
                </a:lnTo>
                <a:lnTo>
                  <a:pt x="426" y="312"/>
                </a:lnTo>
                <a:lnTo>
                  <a:pt x="445" y="305"/>
                </a:lnTo>
                <a:lnTo>
                  <a:pt x="466" y="300"/>
                </a:lnTo>
                <a:lnTo>
                  <a:pt x="486" y="297"/>
                </a:lnTo>
                <a:lnTo>
                  <a:pt x="508" y="296"/>
                </a:lnTo>
                <a:lnTo>
                  <a:pt x="508" y="296"/>
                </a:lnTo>
                <a:lnTo>
                  <a:pt x="530" y="297"/>
                </a:lnTo>
                <a:lnTo>
                  <a:pt x="550" y="300"/>
                </a:lnTo>
                <a:lnTo>
                  <a:pt x="571" y="305"/>
                </a:lnTo>
                <a:lnTo>
                  <a:pt x="591" y="312"/>
                </a:lnTo>
                <a:lnTo>
                  <a:pt x="609" y="322"/>
                </a:lnTo>
                <a:lnTo>
                  <a:pt x="626" y="332"/>
                </a:lnTo>
                <a:lnTo>
                  <a:pt x="643" y="344"/>
                </a:lnTo>
                <a:lnTo>
                  <a:pt x="658" y="358"/>
                </a:lnTo>
                <a:lnTo>
                  <a:pt x="672" y="373"/>
                </a:lnTo>
                <a:lnTo>
                  <a:pt x="684" y="389"/>
                </a:lnTo>
                <a:lnTo>
                  <a:pt x="695" y="406"/>
                </a:lnTo>
                <a:lnTo>
                  <a:pt x="704" y="426"/>
                </a:lnTo>
                <a:lnTo>
                  <a:pt x="711" y="445"/>
                </a:lnTo>
                <a:lnTo>
                  <a:pt x="717" y="465"/>
                </a:lnTo>
                <a:lnTo>
                  <a:pt x="720" y="486"/>
                </a:lnTo>
                <a:lnTo>
                  <a:pt x="721" y="508"/>
                </a:lnTo>
                <a:lnTo>
                  <a:pt x="721" y="508"/>
                </a:lnTo>
                <a:lnTo>
                  <a:pt x="720" y="530"/>
                </a:lnTo>
                <a:lnTo>
                  <a:pt x="717" y="550"/>
                </a:lnTo>
                <a:lnTo>
                  <a:pt x="711" y="570"/>
                </a:lnTo>
                <a:lnTo>
                  <a:pt x="704" y="591"/>
                </a:lnTo>
                <a:lnTo>
                  <a:pt x="695" y="609"/>
                </a:lnTo>
                <a:lnTo>
                  <a:pt x="684" y="626"/>
                </a:lnTo>
                <a:lnTo>
                  <a:pt x="672" y="642"/>
                </a:lnTo>
                <a:lnTo>
                  <a:pt x="658" y="658"/>
                </a:lnTo>
                <a:lnTo>
                  <a:pt x="643" y="671"/>
                </a:lnTo>
                <a:lnTo>
                  <a:pt x="626" y="684"/>
                </a:lnTo>
                <a:lnTo>
                  <a:pt x="609" y="695"/>
                </a:lnTo>
                <a:lnTo>
                  <a:pt x="591" y="704"/>
                </a:lnTo>
                <a:lnTo>
                  <a:pt x="571" y="711"/>
                </a:lnTo>
                <a:lnTo>
                  <a:pt x="550" y="716"/>
                </a:lnTo>
                <a:lnTo>
                  <a:pt x="530" y="720"/>
                </a:lnTo>
                <a:lnTo>
                  <a:pt x="508" y="721"/>
                </a:lnTo>
                <a:lnTo>
                  <a:pt x="508" y="721"/>
                </a:lnTo>
                <a:close/>
                <a:moveTo>
                  <a:pt x="989" y="598"/>
                </a:moveTo>
                <a:lnTo>
                  <a:pt x="989" y="598"/>
                </a:lnTo>
                <a:lnTo>
                  <a:pt x="981" y="596"/>
                </a:lnTo>
                <a:lnTo>
                  <a:pt x="972" y="594"/>
                </a:lnTo>
                <a:lnTo>
                  <a:pt x="964" y="591"/>
                </a:lnTo>
                <a:lnTo>
                  <a:pt x="957" y="588"/>
                </a:lnTo>
                <a:lnTo>
                  <a:pt x="950" y="583"/>
                </a:lnTo>
                <a:lnTo>
                  <a:pt x="944" y="579"/>
                </a:lnTo>
                <a:lnTo>
                  <a:pt x="938" y="574"/>
                </a:lnTo>
                <a:lnTo>
                  <a:pt x="932" y="567"/>
                </a:lnTo>
                <a:lnTo>
                  <a:pt x="927" y="562"/>
                </a:lnTo>
                <a:lnTo>
                  <a:pt x="923" y="554"/>
                </a:lnTo>
                <a:lnTo>
                  <a:pt x="918" y="548"/>
                </a:lnTo>
                <a:lnTo>
                  <a:pt x="915" y="540"/>
                </a:lnTo>
                <a:lnTo>
                  <a:pt x="913" y="533"/>
                </a:lnTo>
                <a:lnTo>
                  <a:pt x="911" y="524"/>
                </a:lnTo>
                <a:lnTo>
                  <a:pt x="910" y="517"/>
                </a:lnTo>
                <a:lnTo>
                  <a:pt x="909" y="508"/>
                </a:lnTo>
                <a:lnTo>
                  <a:pt x="909" y="508"/>
                </a:lnTo>
                <a:lnTo>
                  <a:pt x="910" y="500"/>
                </a:lnTo>
                <a:lnTo>
                  <a:pt x="911" y="491"/>
                </a:lnTo>
                <a:lnTo>
                  <a:pt x="913" y="484"/>
                </a:lnTo>
                <a:lnTo>
                  <a:pt x="915" y="475"/>
                </a:lnTo>
                <a:lnTo>
                  <a:pt x="918" y="469"/>
                </a:lnTo>
                <a:lnTo>
                  <a:pt x="923" y="461"/>
                </a:lnTo>
                <a:lnTo>
                  <a:pt x="927" y="455"/>
                </a:lnTo>
                <a:lnTo>
                  <a:pt x="932" y="448"/>
                </a:lnTo>
                <a:lnTo>
                  <a:pt x="938" y="442"/>
                </a:lnTo>
                <a:lnTo>
                  <a:pt x="944" y="437"/>
                </a:lnTo>
                <a:lnTo>
                  <a:pt x="950" y="432"/>
                </a:lnTo>
                <a:lnTo>
                  <a:pt x="957" y="428"/>
                </a:lnTo>
                <a:lnTo>
                  <a:pt x="964" y="425"/>
                </a:lnTo>
                <a:lnTo>
                  <a:pt x="972" y="421"/>
                </a:lnTo>
                <a:lnTo>
                  <a:pt x="981" y="419"/>
                </a:lnTo>
                <a:lnTo>
                  <a:pt x="989" y="418"/>
                </a:lnTo>
                <a:lnTo>
                  <a:pt x="989" y="418"/>
                </a:lnTo>
                <a:lnTo>
                  <a:pt x="996" y="416"/>
                </a:lnTo>
                <a:lnTo>
                  <a:pt x="1001" y="414"/>
                </a:lnTo>
                <a:lnTo>
                  <a:pt x="1006" y="410"/>
                </a:lnTo>
                <a:lnTo>
                  <a:pt x="1011" y="404"/>
                </a:lnTo>
                <a:lnTo>
                  <a:pt x="1011" y="404"/>
                </a:lnTo>
                <a:lnTo>
                  <a:pt x="1014" y="399"/>
                </a:lnTo>
                <a:lnTo>
                  <a:pt x="1016" y="392"/>
                </a:lnTo>
                <a:lnTo>
                  <a:pt x="1017" y="385"/>
                </a:lnTo>
                <a:lnTo>
                  <a:pt x="1016" y="378"/>
                </a:lnTo>
                <a:lnTo>
                  <a:pt x="1016" y="378"/>
                </a:lnTo>
                <a:lnTo>
                  <a:pt x="1011" y="360"/>
                </a:lnTo>
                <a:lnTo>
                  <a:pt x="1005" y="343"/>
                </a:lnTo>
                <a:lnTo>
                  <a:pt x="999" y="325"/>
                </a:lnTo>
                <a:lnTo>
                  <a:pt x="992" y="308"/>
                </a:lnTo>
                <a:lnTo>
                  <a:pt x="985" y="290"/>
                </a:lnTo>
                <a:lnTo>
                  <a:pt x="976" y="273"/>
                </a:lnTo>
                <a:lnTo>
                  <a:pt x="968" y="257"/>
                </a:lnTo>
                <a:lnTo>
                  <a:pt x="958" y="240"/>
                </a:lnTo>
                <a:lnTo>
                  <a:pt x="958" y="240"/>
                </a:lnTo>
                <a:lnTo>
                  <a:pt x="955" y="235"/>
                </a:lnTo>
                <a:lnTo>
                  <a:pt x="949" y="230"/>
                </a:lnTo>
                <a:lnTo>
                  <a:pt x="943" y="227"/>
                </a:lnTo>
                <a:lnTo>
                  <a:pt x="937" y="225"/>
                </a:lnTo>
                <a:lnTo>
                  <a:pt x="937" y="225"/>
                </a:lnTo>
                <a:lnTo>
                  <a:pt x="930" y="225"/>
                </a:lnTo>
                <a:lnTo>
                  <a:pt x="924" y="226"/>
                </a:lnTo>
                <a:lnTo>
                  <a:pt x="917" y="228"/>
                </a:lnTo>
                <a:lnTo>
                  <a:pt x="912" y="231"/>
                </a:lnTo>
                <a:lnTo>
                  <a:pt x="912" y="231"/>
                </a:lnTo>
                <a:lnTo>
                  <a:pt x="904" y="237"/>
                </a:lnTo>
                <a:lnTo>
                  <a:pt x="898" y="240"/>
                </a:lnTo>
                <a:lnTo>
                  <a:pt x="890" y="243"/>
                </a:lnTo>
                <a:lnTo>
                  <a:pt x="883" y="246"/>
                </a:lnTo>
                <a:lnTo>
                  <a:pt x="874" y="249"/>
                </a:lnTo>
                <a:lnTo>
                  <a:pt x="867" y="250"/>
                </a:lnTo>
                <a:lnTo>
                  <a:pt x="858" y="250"/>
                </a:lnTo>
                <a:lnTo>
                  <a:pt x="851" y="250"/>
                </a:lnTo>
                <a:lnTo>
                  <a:pt x="842" y="249"/>
                </a:lnTo>
                <a:lnTo>
                  <a:pt x="835" y="248"/>
                </a:lnTo>
                <a:lnTo>
                  <a:pt x="826" y="245"/>
                </a:lnTo>
                <a:lnTo>
                  <a:pt x="819" y="242"/>
                </a:lnTo>
                <a:lnTo>
                  <a:pt x="811" y="239"/>
                </a:lnTo>
                <a:lnTo>
                  <a:pt x="805" y="235"/>
                </a:lnTo>
                <a:lnTo>
                  <a:pt x="798" y="229"/>
                </a:lnTo>
                <a:lnTo>
                  <a:pt x="792" y="224"/>
                </a:lnTo>
                <a:lnTo>
                  <a:pt x="792" y="224"/>
                </a:lnTo>
                <a:lnTo>
                  <a:pt x="786" y="217"/>
                </a:lnTo>
                <a:lnTo>
                  <a:pt x="781" y="211"/>
                </a:lnTo>
                <a:lnTo>
                  <a:pt x="777" y="205"/>
                </a:lnTo>
                <a:lnTo>
                  <a:pt x="773" y="197"/>
                </a:lnTo>
                <a:lnTo>
                  <a:pt x="770" y="190"/>
                </a:lnTo>
                <a:lnTo>
                  <a:pt x="768" y="182"/>
                </a:lnTo>
                <a:lnTo>
                  <a:pt x="766" y="173"/>
                </a:lnTo>
                <a:lnTo>
                  <a:pt x="766" y="166"/>
                </a:lnTo>
                <a:lnTo>
                  <a:pt x="765" y="157"/>
                </a:lnTo>
                <a:lnTo>
                  <a:pt x="766" y="150"/>
                </a:lnTo>
                <a:lnTo>
                  <a:pt x="767" y="141"/>
                </a:lnTo>
                <a:lnTo>
                  <a:pt x="769" y="134"/>
                </a:lnTo>
                <a:lnTo>
                  <a:pt x="772" y="126"/>
                </a:lnTo>
                <a:lnTo>
                  <a:pt x="776" y="119"/>
                </a:lnTo>
                <a:lnTo>
                  <a:pt x="780" y="111"/>
                </a:lnTo>
                <a:lnTo>
                  <a:pt x="784" y="105"/>
                </a:lnTo>
                <a:lnTo>
                  <a:pt x="784" y="105"/>
                </a:lnTo>
                <a:lnTo>
                  <a:pt x="787" y="98"/>
                </a:lnTo>
                <a:lnTo>
                  <a:pt x="791" y="92"/>
                </a:lnTo>
                <a:lnTo>
                  <a:pt x="791" y="86"/>
                </a:lnTo>
                <a:lnTo>
                  <a:pt x="791" y="79"/>
                </a:lnTo>
                <a:lnTo>
                  <a:pt x="791" y="79"/>
                </a:lnTo>
                <a:lnTo>
                  <a:pt x="788" y="73"/>
                </a:lnTo>
                <a:lnTo>
                  <a:pt x="785" y="66"/>
                </a:lnTo>
                <a:lnTo>
                  <a:pt x="781" y="62"/>
                </a:lnTo>
                <a:lnTo>
                  <a:pt x="776" y="58"/>
                </a:lnTo>
                <a:lnTo>
                  <a:pt x="776" y="58"/>
                </a:lnTo>
                <a:lnTo>
                  <a:pt x="760" y="48"/>
                </a:lnTo>
                <a:lnTo>
                  <a:pt x="742" y="39"/>
                </a:lnTo>
                <a:lnTo>
                  <a:pt x="726" y="32"/>
                </a:lnTo>
                <a:lnTo>
                  <a:pt x="709" y="24"/>
                </a:lnTo>
                <a:lnTo>
                  <a:pt x="691" y="17"/>
                </a:lnTo>
                <a:lnTo>
                  <a:pt x="674" y="10"/>
                </a:lnTo>
                <a:lnTo>
                  <a:pt x="655" y="5"/>
                </a:lnTo>
                <a:lnTo>
                  <a:pt x="637" y="1"/>
                </a:lnTo>
                <a:lnTo>
                  <a:pt x="637" y="1"/>
                </a:lnTo>
                <a:lnTo>
                  <a:pt x="631" y="0"/>
                </a:lnTo>
                <a:lnTo>
                  <a:pt x="624" y="0"/>
                </a:lnTo>
                <a:lnTo>
                  <a:pt x="618" y="2"/>
                </a:lnTo>
                <a:lnTo>
                  <a:pt x="611" y="5"/>
                </a:lnTo>
                <a:lnTo>
                  <a:pt x="611" y="5"/>
                </a:lnTo>
                <a:lnTo>
                  <a:pt x="606" y="9"/>
                </a:lnTo>
                <a:lnTo>
                  <a:pt x="603" y="15"/>
                </a:lnTo>
                <a:lnTo>
                  <a:pt x="600" y="20"/>
                </a:lnTo>
                <a:lnTo>
                  <a:pt x="597" y="28"/>
                </a:lnTo>
                <a:lnTo>
                  <a:pt x="597" y="28"/>
                </a:lnTo>
                <a:lnTo>
                  <a:pt x="596" y="35"/>
                </a:lnTo>
                <a:lnTo>
                  <a:pt x="594" y="44"/>
                </a:lnTo>
                <a:lnTo>
                  <a:pt x="591" y="51"/>
                </a:lnTo>
                <a:lnTo>
                  <a:pt x="588" y="59"/>
                </a:lnTo>
                <a:lnTo>
                  <a:pt x="584" y="66"/>
                </a:lnTo>
                <a:lnTo>
                  <a:pt x="579" y="73"/>
                </a:lnTo>
                <a:lnTo>
                  <a:pt x="574" y="78"/>
                </a:lnTo>
                <a:lnTo>
                  <a:pt x="567" y="84"/>
                </a:lnTo>
                <a:lnTo>
                  <a:pt x="562" y="89"/>
                </a:lnTo>
                <a:lnTo>
                  <a:pt x="555" y="93"/>
                </a:lnTo>
                <a:lnTo>
                  <a:pt x="548" y="97"/>
                </a:lnTo>
                <a:lnTo>
                  <a:pt x="541" y="101"/>
                </a:lnTo>
                <a:lnTo>
                  <a:pt x="533" y="104"/>
                </a:lnTo>
                <a:lnTo>
                  <a:pt x="525" y="105"/>
                </a:lnTo>
                <a:lnTo>
                  <a:pt x="516" y="106"/>
                </a:lnTo>
                <a:lnTo>
                  <a:pt x="508" y="107"/>
                </a:lnTo>
                <a:lnTo>
                  <a:pt x="508" y="107"/>
                </a:lnTo>
                <a:lnTo>
                  <a:pt x="500" y="106"/>
                </a:lnTo>
                <a:lnTo>
                  <a:pt x="491" y="105"/>
                </a:lnTo>
                <a:lnTo>
                  <a:pt x="484" y="104"/>
                </a:lnTo>
                <a:lnTo>
                  <a:pt x="475" y="101"/>
                </a:lnTo>
                <a:lnTo>
                  <a:pt x="468" y="97"/>
                </a:lnTo>
                <a:lnTo>
                  <a:pt x="461" y="93"/>
                </a:lnTo>
                <a:lnTo>
                  <a:pt x="455" y="89"/>
                </a:lnTo>
                <a:lnTo>
                  <a:pt x="448" y="84"/>
                </a:lnTo>
                <a:lnTo>
                  <a:pt x="442" y="78"/>
                </a:lnTo>
                <a:lnTo>
                  <a:pt x="438" y="73"/>
                </a:lnTo>
                <a:lnTo>
                  <a:pt x="432" y="66"/>
                </a:lnTo>
                <a:lnTo>
                  <a:pt x="428" y="59"/>
                </a:lnTo>
                <a:lnTo>
                  <a:pt x="425" y="51"/>
                </a:lnTo>
                <a:lnTo>
                  <a:pt x="422" y="44"/>
                </a:lnTo>
                <a:lnTo>
                  <a:pt x="419" y="35"/>
                </a:lnTo>
                <a:lnTo>
                  <a:pt x="418" y="28"/>
                </a:lnTo>
                <a:lnTo>
                  <a:pt x="418" y="28"/>
                </a:lnTo>
                <a:lnTo>
                  <a:pt x="416" y="20"/>
                </a:lnTo>
                <a:lnTo>
                  <a:pt x="414" y="15"/>
                </a:lnTo>
                <a:lnTo>
                  <a:pt x="410" y="9"/>
                </a:lnTo>
                <a:lnTo>
                  <a:pt x="404" y="5"/>
                </a:lnTo>
                <a:lnTo>
                  <a:pt x="404" y="5"/>
                </a:lnTo>
                <a:lnTo>
                  <a:pt x="398" y="2"/>
                </a:lnTo>
                <a:lnTo>
                  <a:pt x="393" y="0"/>
                </a:lnTo>
                <a:lnTo>
                  <a:pt x="385" y="0"/>
                </a:lnTo>
                <a:lnTo>
                  <a:pt x="379" y="1"/>
                </a:lnTo>
                <a:lnTo>
                  <a:pt x="379" y="1"/>
                </a:lnTo>
                <a:lnTo>
                  <a:pt x="360" y="5"/>
                </a:lnTo>
                <a:lnTo>
                  <a:pt x="342" y="10"/>
                </a:lnTo>
                <a:lnTo>
                  <a:pt x="325" y="17"/>
                </a:lnTo>
                <a:lnTo>
                  <a:pt x="308" y="24"/>
                </a:lnTo>
                <a:lnTo>
                  <a:pt x="291" y="32"/>
                </a:lnTo>
                <a:lnTo>
                  <a:pt x="273" y="39"/>
                </a:lnTo>
                <a:lnTo>
                  <a:pt x="257" y="48"/>
                </a:lnTo>
                <a:lnTo>
                  <a:pt x="240" y="58"/>
                </a:lnTo>
                <a:lnTo>
                  <a:pt x="240" y="58"/>
                </a:lnTo>
                <a:lnTo>
                  <a:pt x="235" y="62"/>
                </a:lnTo>
                <a:lnTo>
                  <a:pt x="231" y="66"/>
                </a:lnTo>
                <a:lnTo>
                  <a:pt x="227" y="73"/>
                </a:lnTo>
                <a:lnTo>
                  <a:pt x="225" y="79"/>
                </a:lnTo>
                <a:lnTo>
                  <a:pt x="225" y="79"/>
                </a:lnTo>
                <a:lnTo>
                  <a:pt x="225" y="86"/>
                </a:lnTo>
                <a:lnTo>
                  <a:pt x="226" y="92"/>
                </a:lnTo>
                <a:lnTo>
                  <a:pt x="228" y="98"/>
                </a:lnTo>
                <a:lnTo>
                  <a:pt x="232" y="105"/>
                </a:lnTo>
                <a:lnTo>
                  <a:pt x="232" y="105"/>
                </a:lnTo>
                <a:lnTo>
                  <a:pt x="237" y="111"/>
                </a:lnTo>
                <a:lnTo>
                  <a:pt x="240" y="119"/>
                </a:lnTo>
                <a:lnTo>
                  <a:pt x="244" y="126"/>
                </a:lnTo>
                <a:lnTo>
                  <a:pt x="247" y="134"/>
                </a:lnTo>
                <a:lnTo>
                  <a:pt x="249" y="141"/>
                </a:lnTo>
                <a:lnTo>
                  <a:pt x="250" y="150"/>
                </a:lnTo>
                <a:lnTo>
                  <a:pt x="251" y="157"/>
                </a:lnTo>
                <a:lnTo>
                  <a:pt x="251" y="166"/>
                </a:lnTo>
                <a:lnTo>
                  <a:pt x="250" y="173"/>
                </a:lnTo>
                <a:lnTo>
                  <a:pt x="248" y="182"/>
                </a:lnTo>
                <a:lnTo>
                  <a:pt x="246" y="190"/>
                </a:lnTo>
                <a:lnTo>
                  <a:pt x="243" y="197"/>
                </a:lnTo>
                <a:lnTo>
                  <a:pt x="239" y="205"/>
                </a:lnTo>
                <a:lnTo>
                  <a:pt x="235" y="211"/>
                </a:lnTo>
                <a:lnTo>
                  <a:pt x="231" y="217"/>
                </a:lnTo>
                <a:lnTo>
                  <a:pt x="224" y="224"/>
                </a:lnTo>
                <a:lnTo>
                  <a:pt x="224" y="224"/>
                </a:lnTo>
                <a:lnTo>
                  <a:pt x="219" y="229"/>
                </a:lnTo>
                <a:lnTo>
                  <a:pt x="211" y="235"/>
                </a:lnTo>
                <a:lnTo>
                  <a:pt x="205" y="239"/>
                </a:lnTo>
                <a:lnTo>
                  <a:pt x="197" y="242"/>
                </a:lnTo>
                <a:lnTo>
                  <a:pt x="190" y="245"/>
                </a:lnTo>
                <a:lnTo>
                  <a:pt x="182" y="248"/>
                </a:lnTo>
                <a:lnTo>
                  <a:pt x="174" y="249"/>
                </a:lnTo>
                <a:lnTo>
                  <a:pt x="166" y="250"/>
                </a:lnTo>
                <a:lnTo>
                  <a:pt x="158" y="250"/>
                </a:lnTo>
                <a:lnTo>
                  <a:pt x="150" y="250"/>
                </a:lnTo>
                <a:lnTo>
                  <a:pt x="141" y="249"/>
                </a:lnTo>
                <a:lnTo>
                  <a:pt x="134" y="246"/>
                </a:lnTo>
                <a:lnTo>
                  <a:pt x="125" y="243"/>
                </a:lnTo>
                <a:lnTo>
                  <a:pt x="118" y="240"/>
                </a:lnTo>
                <a:lnTo>
                  <a:pt x="111" y="237"/>
                </a:lnTo>
                <a:lnTo>
                  <a:pt x="104" y="231"/>
                </a:lnTo>
                <a:lnTo>
                  <a:pt x="104" y="231"/>
                </a:lnTo>
                <a:lnTo>
                  <a:pt x="99" y="228"/>
                </a:lnTo>
                <a:lnTo>
                  <a:pt x="92" y="226"/>
                </a:lnTo>
                <a:lnTo>
                  <a:pt x="86" y="225"/>
                </a:lnTo>
                <a:lnTo>
                  <a:pt x="79" y="225"/>
                </a:lnTo>
                <a:lnTo>
                  <a:pt x="79" y="225"/>
                </a:lnTo>
                <a:lnTo>
                  <a:pt x="73" y="227"/>
                </a:lnTo>
                <a:lnTo>
                  <a:pt x="66" y="230"/>
                </a:lnTo>
                <a:lnTo>
                  <a:pt x="62" y="235"/>
                </a:lnTo>
                <a:lnTo>
                  <a:pt x="58" y="240"/>
                </a:lnTo>
                <a:lnTo>
                  <a:pt x="58" y="240"/>
                </a:lnTo>
                <a:lnTo>
                  <a:pt x="48" y="257"/>
                </a:lnTo>
                <a:lnTo>
                  <a:pt x="40" y="273"/>
                </a:lnTo>
                <a:lnTo>
                  <a:pt x="32" y="290"/>
                </a:lnTo>
                <a:lnTo>
                  <a:pt x="25" y="308"/>
                </a:lnTo>
                <a:lnTo>
                  <a:pt x="17" y="325"/>
                </a:lnTo>
                <a:lnTo>
                  <a:pt x="11" y="343"/>
                </a:lnTo>
                <a:lnTo>
                  <a:pt x="5" y="360"/>
                </a:lnTo>
                <a:lnTo>
                  <a:pt x="1" y="378"/>
                </a:lnTo>
                <a:lnTo>
                  <a:pt x="1" y="378"/>
                </a:lnTo>
                <a:lnTo>
                  <a:pt x="0" y="385"/>
                </a:lnTo>
                <a:lnTo>
                  <a:pt x="0" y="392"/>
                </a:lnTo>
                <a:lnTo>
                  <a:pt x="2" y="399"/>
                </a:lnTo>
                <a:lnTo>
                  <a:pt x="5" y="404"/>
                </a:lnTo>
                <a:lnTo>
                  <a:pt x="5" y="404"/>
                </a:lnTo>
                <a:lnTo>
                  <a:pt x="10" y="410"/>
                </a:lnTo>
                <a:lnTo>
                  <a:pt x="15" y="414"/>
                </a:lnTo>
                <a:lnTo>
                  <a:pt x="20" y="416"/>
                </a:lnTo>
                <a:lnTo>
                  <a:pt x="28" y="418"/>
                </a:lnTo>
                <a:lnTo>
                  <a:pt x="28" y="418"/>
                </a:lnTo>
                <a:lnTo>
                  <a:pt x="35" y="419"/>
                </a:lnTo>
                <a:lnTo>
                  <a:pt x="44" y="421"/>
                </a:lnTo>
                <a:lnTo>
                  <a:pt x="51" y="425"/>
                </a:lnTo>
                <a:lnTo>
                  <a:pt x="59" y="428"/>
                </a:lnTo>
                <a:lnTo>
                  <a:pt x="66" y="432"/>
                </a:lnTo>
                <a:lnTo>
                  <a:pt x="73" y="437"/>
                </a:lnTo>
                <a:lnTo>
                  <a:pt x="78" y="442"/>
                </a:lnTo>
                <a:lnTo>
                  <a:pt x="85" y="448"/>
                </a:lnTo>
                <a:lnTo>
                  <a:pt x="89" y="455"/>
                </a:lnTo>
                <a:lnTo>
                  <a:pt x="93" y="461"/>
                </a:lnTo>
                <a:lnTo>
                  <a:pt x="97" y="469"/>
                </a:lnTo>
                <a:lnTo>
                  <a:pt x="101" y="475"/>
                </a:lnTo>
                <a:lnTo>
                  <a:pt x="104" y="484"/>
                </a:lnTo>
                <a:lnTo>
                  <a:pt x="105" y="491"/>
                </a:lnTo>
                <a:lnTo>
                  <a:pt x="106" y="500"/>
                </a:lnTo>
                <a:lnTo>
                  <a:pt x="107" y="508"/>
                </a:lnTo>
                <a:lnTo>
                  <a:pt x="107" y="508"/>
                </a:lnTo>
                <a:lnTo>
                  <a:pt x="106" y="517"/>
                </a:lnTo>
                <a:lnTo>
                  <a:pt x="105" y="524"/>
                </a:lnTo>
                <a:lnTo>
                  <a:pt x="104" y="533"/>
                </a:lnTo>
                <a:lnTo>
                  <a:pt x="101" y="540"/>
                </a:lnTo>
                <a:lnTo>
                  <a:pt x="97" y="548"/>
                </a:lnTo>
                <a:lnTo>
                  <a:pt x="93" y="554"/>
                </a:lnTo>
                <a:lnTo>
                  <a:pt x="89" y="562"/>
                </a:lnTo>
                <a:lnTo>
                  <a:pt x="85" y="567"/>
                </a:lnTo>
                <a:lnTo>
                  <a:pt x="78" y="574"/>
                </a:lnTo>
                <a:lnTo>
                  <a:pt x="73" y="579"/>
                </a:lnTo>
                <a:lnTo>
                  <a:pt x="66" y="583"/>
                </a:lnTo>
                <a:lnTo>
                  <a:pt x="59" y="588"/>
                </a:lnTo>
                <a:lnTo>
                  <a:pt x="51" y="591"/>
                </a:lnTo>
                <a:lnTo>
                  <a:pt x="44" y="594"/>
                </a:lnTo>
                <a:lnTo>
                  <a:pt x="35" y="596"/>
                </a:lnTo>
                <a:lnTo>
                  <a:pt x="28" y="598"/>
                </a:lnTo>
                <a:lnTo>
                  <a:pt x="28" y="598"/>
                </a:lnTo>
                <a:lnTo>
                  <a:pt x="20" y="599"/>
                </a:lnTo>
                <a:lnTo>
                  <a:pt x="15" y="603"/>
                </a:lnTo>
                <a:lnTo>
                  <a:pt x="10" y="606"/>
                </a:lnTo>
                <a:lnTo>
                  <a:pt x="5" y="611"/>
                </a:lnTo>
                <a:lnTo>
                  <a:pt x="5" y="611"/>
                </a:lnTo>
                <a:lnTo>
                  <a:pt x="2" y="618"/>
                </a:lnTo>
                <a:lnTo>
                  <a:pt x="0" y="624"/>
                </a:lnTo>
                <a:lnTo>
                  <a:pt x="0" y="631"/>
                </a:lnTo>
                <a:lnTo>
                  <a:pt x="1" y="637"/>
                </a:lnTo>
                <a:lnTo>
                  <a:pt x="1" y="637"/>
                </a:lnTo>
                <a:lnTo>
                  <a:pt x="5" y="655"/>
                </a:lnTo>
                <a:lnTo>
                  <a:pt x="11" y="673"/>
                </a:lnTo>
                <a:lnTo>
                  <a:pt x="17" y="691"/>
                </a:lnTo>
                <a:lnTo>
                  <a:pt x="25" y="708"/>
                </a:lnTo>
                <a:lnTo>
                  <a:pt x="32" y="725"/>
                </a:lnTo>
                <a:lnTo>
                  <a:pt x="40" y="742"/>
                </a:lnTo>
                <a:lnTo>
                  <a:pt x="48" y="759"/>
                </a:lnTo>
                <a:lnTo>
                  <a:pt x="58" y="775"/>
                </a:lnTo>
                <a:lnTo>
                  <a:pt x="58" y="775"/>
                </a:lnTo>
                <a:lnTo>
                  <a:pt x="62" y="781"/>
                </a:lnTo>
                <a:lnTo>
                  <a:pt x="66" y="785"/>
                </a:lnTo>
                <a:lnTo>
                  <a:pt x="73" y="788"/>
                </a:lnTo>
                <a:lnTo>
                  <a:pt x="79" y="790"/>
                </a:lnTo>
                <a:lnTo>
                  <a:pt x="79" y="790"/>
                </a:lnTo>
                <a:lnTo>
                  <a:pt x="86" y="790"/>
                </a:lnTo>
                <a:lnTo>
                  <a:pt x="92" y="790"/>
                </a:lnTo>
                <a:lnTo>
                  <a:pt x="99" y="788"/>
                </a:lnTo>
                <a:lnTo>
                  <a:pt x="104" y="784"/>
                </a:lnTo>
                <a:lnTo>
                  <a:pt x="104" y="784"/>
                </a:lnTo>
                <a:lnTo>
                  <a:pt x="111" y="780"/>
                </a:lnTo>
                <a:lnTo>
                  <a:pt x="118" y="775"/>
                </a:lnTo>
                <a:lnTo>
                  <a:pt x="125" y="772"/>
                </a:lnTo>
                <a:lnTo>
                  <a:pt x="134" y="770"/>
                </a:lnTo>
                <a:lnTo>
                  <a:pt x="141" y="768"/>
                </a:lnTo>
                <a:lnTo>
                  <a:pt x="150" y="767"/>
                </a:lnTo>
                <a:lnTo>
                  <a:pt x="158" y="766"/>
                </a:lnTo>
                <a:lnTo>
                  <a:pt x="166" y="766"/>
                </a:lnTo>
                <a:lnTo>
                  <a:pt x="174" y="767"/>
                </a:lnTo>
                <a:lnTo>
                  <a:pt x="182" y="768"/>
                </a:lnTo>
                <a:lnTo>
                  <a:pt x="190" y="770"/>
                </a:lnTo>
                <a:lnTo>
                  <a:pt x="197" y="773"/>
                </a:lnTo>
                <a:lnTo>
                  <a:pt x="205" y="776"/>
                </a:lnTo>
                <a:lnTo>
                  <a:pt x="211" y="781"/>
                </a:lnTo>
                <a:lnTo>
                  <a:pt x="219" y="786"/>
                </a:lnTo>
                <a:lnTo>
                  <a:pt x="224" y="791"/>
                </a:lnTo>
                <a:lnTo>
                  <a:pt x="224" y="791"/>
                </a:lnTo>
                <a:lnTo>
                  <a:pt x="231" y="798"/>
                </a:lnTo>
                <a:lnTo>
                  <a:pt x="235" y="804"/>
                </a:lnTo>
                <a:lnTo>
                  <a:pt x="239" y="812"/>
                </a:lnTo>
                <a:lnTo>
                  <a:pt x="243" y="818"/>
                </a:lnTo>
                <a:lnTo>
                  <a:pt x="246" y="826"/>
                </a:lnTo>
                <a:lnTo>
                  <a:pt x="248" y="834"/>
                </a:lnTo>
                <a:lnTo>
                  <a:pt x="250" y="842"/>
                </a:lnTo>
                <a:lnTo>
                  <a:pt x="251" y="849"/>
                </a:lnTo>
                <a:lnTo>
                  <a:pt x="251" y="858"/>
                </a:lnTo>
                <a:lnTo>
                  <a:pt x="250" y="866"/>
                </a:lnTo>
                <a:lnTo>
                  <a:pt x="249" y="874"/>
                </a:lnTo>
                <a:lnTo>
                  <a:pt x="247" y="882"/>
                </a:lnTo>
                <a:lnTo>
                  <a:pt x="244" y="890"/>
                </a:lnTo>
                <a:lnTo>
                  <a:pt x="240" y="898"/>
                </a:lnTo>
                <a:lnTo>
                  <a:pt x="237" y="904"/>
                </a:lnTo>
                <a:lnTo>
                  <a:pt x="232" y="912"/>
                </a:lnTo>
                <a:lnTo>
                  <a:pt x="232" y="912"/>
                </a:lnTo>
                <a:lnTo>
                  <a:pt x="228" y="917"/>
                </a:lnTo>
                <a:lnTo>
                  <a:pt x="226" y="923"/>
                </a:lnTo>
                <a:lnTo>
                  <a:pt x="225" y="930"/>
                </a:lnTo>
                <a:lnTo>
                  <a:pt x="225" y="936"/>
                </a:lnTo>
                <a:lnTo>
                  <a:pt x="225" y="936"/>
                </a:lnTo>
                <a:lnTo>
                  <a:pt x="227" y="943"/>
                </a:lnTo>
                <a:lnTo>
                  <a:pt x="231" y="949"/>
                </a:lnTo>
                <a:lnTo>
                  <a:pt x="235" y="955"/>
                </a:lnTo>
                <a:lnTo>
                  <a:pt x="240" y="958"/>
                </a:lnTo>
                <a:lnTo>
                  <a:pt x="240" y="958"/>
                </a:lnTo>
                <a:lnTo>
                  <a:pt x="257" y="967"/>
                </a:lnTo>
                <a:lnTo>
                  <a:pt x="273" y="976"/>
                </a:lnTo>
                <a:lnTo>
                  <a:pt x="291" y="985"/>
                </a:lnTo>
                <a:lnTo>
                  <a:pt x="308" y="992"/>
                </a:lnTo>
                <a:lnTo>
                  <a:pt x="325" y="999"/>
                </a:lnTo>
                <a:lnTo>
                  <a:pt x="342" y="1005"/>
                </a:lnTo>
                <a:lnTo>
                  <a:pt x="360" y="1010"/>
                </a:lnTo>
                <a:lnTo>
                  <a:pt x="379" y="1016"/>
                </a:lnTo>
                <a:lnTo>
                  <a:pt x="379" y="1016"/>
                </a:lnTo>
                <a:lnTo>
                  <a:pt x="386" y="1017"/>
                </a:lnTo>
                <a:lnTo>
                  <a:pt x="386" y="1017"/>
                </a:lnTo>
                <a:lnTo>
                  <a:pt x="391" y="1016"/>
                </a:lnTo>
                <a:lnTo>
                  <a:pt x="396" y="1015"/>
                </a:lnTo>
                <a:lnTo>
                  <a:pt x="400" y="1014"/>
                </a:lnTo>
                <a:lnTo>
                  <a:pt x="404" y="1010"/>
                </a:lnTo>
                <a:lnTo>
                  <a:pt x="404" y="1010"/>
                </a:lnTo>
                <a:lnTo>
                  <a:pt x="410" y="1006"/>
                </a:lnTo>
                <a:lnTo>
                  <a:pt x="414" y="1001"/>
                </a:lnTo>
                <a:lnTo>
                  <a:pt x="416" y="995"/>
                </a:lnTo>
                <a:lnTo>
                  <a:pt x="418" y="989"/>
                </a:lnTo>
                <a:lnTo>
                  <a:pt x="418" y="989"/>
                </a:lnTo>
                <a:lnTo>
                  <a:pt x="419" y="980"/>
                </a:lnTo>
                <a:lnTo>
                  <a:pt x="422" y="972"/>
                </a:lnTo>
                <a:lnTo>
                  <a:pt x="425" y="964"/>
                </a:lnTo>
                <a:lnTo>
                  <a:pt x="428" y="957"/>
                </a:lnTo>
                <a:lnTo>
                  <a:pt x="432" y="950"/>
                </a:lnTo>
                <a:lnTo>
                  <a:pt x="438" y="944"/>
                </a:lnTo>
                <a:lnTo>
                  <a:pt x="442" y="937"/>
                </a:lnTo>
                <a:lnTo>
                  <a:pt x="448" y="932"/>
                </a:lnTo>
                <a:lnTo>
                  <a:pt x="455" y="927"/>
                </a:lnTo>
                <a:lnTo>
                  <a:pt x="461" y="922"/>
                </a:lnTo>
                <a:lnTo>
                  <a:pt x="468" y="918"/>
                </a:lnTo>
                <a:lnTo>
                  <a:pt x="475" y="915"/>
                </a:lnTo>
                <a:lnTo>
                  <a:pt x="484" y="913"/>
                </a:lnTo>
                <a:lnTo>
                  <a:pt x="491" y="911"/>
                </a:lnTo>
                <a:lnTo>
                  <a:pt x="500" y="910"/>
                </a:lnTo>
                <a:lnTo>
                  <a:pt x="508" y="910"/>
                </a:lnTo>
                <a:lnTo>
                  <a:pt x="508" y="910"/>
                </a:lnTo>
                <a:lnTo>
                  <a:pt x="516" y="910"/>
                </a:lnTo>
                <a:lnTo>
                  <a:pt x="525" y="911"/>
                </a:lnTo>
                <a:lnTo>
                  <a:pt x="533" y="913"/>
                </a:lnTo>
                <a:lnTo>
                  <a:pt x="541" y="915"/>
                </a:lnTo>
                <a:lnTo>
                  <a:pt x="548" y="918"/>
                </a:lnTo>
                <a:lnTo>
                  <a:pt x="555" y="922"/>
                </a:lnTo>
                <a:lnTo>
                  <a:pt x="562" y="927"/>
                </a:lnTo>
                <a:lnTo>
                  <a:pt x="567" y="932"/>
                </a:lnTo>
                <a:lnTo>
                  <a:pt x="574" y="937"/>
                </a:lnTo>
                <a:lnTo>
                  <a:pt x="579" y="944"/>
                </a:lnTo>
                <a:lnTo>
                  <a:pt x="584" y="950"/>
                </a:lnTo>
                <a:lnTo>
                  <a:pt x="588" y="957"/>
                </a:lnTo>
                <a:lnTo>
                  <a:pt x="591" y="964"/>
                </a:lnTo>
                <a:lnTo>
                  <a:pt x="594" y="972"/>
                </a:lnTo>
                <a:lnTo>
                  <a:pt x="596" y="980"/>
                </a:lnTo>
                <a:lnTo>
                  <a:pt x="597" y="989"/>
                </a:lnTo>
                <a:lnTo>
                  <a:pt x="597" y="989"/>
                </a:lnTo>
                <a:lnTo>
                  <a:pt x="600" y="995"/>
                </a:lnTo>
                <a:lnTo>
                  <a:pt x="603" y="1001"/>
                </a:lnTo>
                <a:lnTo>
                  <a:pt x="606" y="1006"/>
                </a:lnTo>
                <a:lnTo>
                  <a:pt x="611" y="1010"/>
                </a:lnTo>
                <a:lnTo>
                  <a:pt x="611" y="1010"/>
                </a:lnTo>
                <a:lnTo>
                  <a:pt x="618" y="1014"/>
                </a:lnTo>
                <a:lnTo>
                  <a:pt x="624" y="1016"/>
                </a:lnTo>
                <a:lnTo>
                  <a:pt x="631" y="1017"/>
                </a:lnTo>
                <a:lnTo>
                  <a:pt x="637" y="1016"/>
                </a:lnTo>
                <a:lnTo>
                  <a:pt x="637" y="1016"/>
                </a:lnTo>
                <a:lnTo>
                  <a:pt x="655" y="1010"/>
                </a:lnTo>
                <a:lnTo>
                  <a:pt x="674" y="1005"/>
                </a:lnTo>
                <a:lnTo>
                  <a:pt x="691" y="999"/>
                </a:lnTo>
                <a:lnTo>
                  <a:pt x="708" y="992"/>
                </a:lnTo>
                <a:lnTo>
                  <a:pt x="725" y="985"/>
                </a:lnTo>
                <a:lnTo>
                  <a:pt x="742" y="976"/>
                </a:lnTo>
                <a:lnTo>
                  <a:pt x="760" y="967"/>
                </a:lnTo>
                <a:lnTo>
                  <a:pt x="776" y="958"/>
                </a:lnTo>
                <a:lnTo>
                  <a:pt x="776" y="958"/>
                </a:lnTo>
                <a:lnTo>
                  <a:pt x="781" y="955"/>
                </a:lnTo>
                <a:lnTo>
                  <a:pt x="785" y="949"/>
                </a:lnTo>
                <a:lnTo>
                  <a:pt x="788" y="944"/>
                </a:lnTo>
                <a:lnTo>
                  <a:pt x="791" y="936"/>
                </a:lnTo>
                <a:lnTo>
                  <a:pt x="791" y="936"/>
                </a:lnTo>
                <a:lnTo>
                  <a:pt x="791" y="930"/>
                </a:lnTo>
                <a:lnTo>
                  <a:pt x="791" y="923"/>
                </a:lnTo>
                <a:lnTo>
                  <a:pt x="787" y="917"/>
                </a:lnTo>
                <a:lnTo>
                  <a:pt x="784" y="912"/>
                </a:lnTo>
                <a:lnTo>
                  <a:pt x="784" y="912"/>
                </a:lnTo>
                <a:lnTo>
                  <a:pt x="780" y="904"/>
                </a:lnTo>
                <a:lnTo>
                  <a:pt x="776" y="898"/>
                </a:lnTo>
                <a:lnTo>
                  <a:pt x="772" y="890"/>
                </a:lnTo>
                <a:lnTo>
                  <a:pt x="769" y="882"/>
                </a:lnTo>
                <a:lnTo>
                  <a:pt x="767" y="874"/>
                </a:lnTo>
                <a:lnTo>
                  <a:pt x="766" y="866"/>
                </a:lnTo>
                <a:lnTo>
                  <a:pt x="765" y="858"/>
                </a:lnTo>
                <a:lnTo>
                  <a:pt x="766" y="849"/>
                </a:lnTo>
                <a:lnTo>
                  <a:pt x="766" y="842"/>
                </a:lnTo>
                <a:lnTo>
                  <a:pt x="768" y="834"/>
                </a:lnTo>
                <a:lnTo>
                  <a:pt x="770" y="826"/>
                </a:lnTo>
                <a:lnTo>
                  <a:pt x="773" y="818"/>
                </a:lnTo>
                <a:lnTo>
                  <a:pt x="777" y="812"/>
                </a:lnTo>
                <a:lnTo>
                  <a:pt x="781" y="804"/>
                </a:lnTo>
                <a:lnTo>
                  <a:pt x="786" y="798"/>
                </a:lnTo>
                <a:lnTo>
                  <a:pt x="792" y="791"/>
                </a:lnTo>
                <a:lnTo>
                  <a:pt x="792" y="791"/>
                </a:lnTo>
                <a:lnTo>
                  <a:pt x="798" y="786"/>
                </a:lnTo>
                <a:lnTo>
                  <a:pt x="805" y="781"/>
                </a:lnTo>
                <a:lnTo>
                  <a:pt x="811" y="776"/>
                </a:lnTo>
                <a:lnTo>
                  <a:pt x="819" y="773"/>
                </a:lnTo>
                <a:lnTo>
                  <a:pt x="826" y="770"/>
                </a:lnTo>
                <a:lnTo>
                  <a:pt x="835" y="768"/>
                </a:lnTo>
                <a:lnTo>
                  <a:pt x="842" y="767"/>
                </a:lnTo>
                <a:lnTo>
                  <a:pt x="851" y="766"/>
                </a:lnTo>
                <a:lnTo>
                  <a:pt x="858" y="766"/>
                </a:lnTo>
                <a:lnTo>
                  <a:pt x="867" y="767"/>
                </a:lnTo>
                <a:lnTo>
                  <a:pt x="874" y="768"/>
                </a:lnTo>
                <a:lnTo>
                  <a:pt x="883" y="770"/>
                </a:lnTo>
                <a:lnTo>
                  <a:pt x="890" y="772"/>
                </a:lnTo>
                <a:lnTo>
                  <a:pt x="898" y="775"/>
                </a:lnTo>
                <a:lnTo>
                  <a:pt x="904" y="780"/>
                </a:lnTo>
                <a:lnTo>
                  <a:pt x="912" y="784"/>
                </a:lnTo>
                <a:lnTo>
                  <a:pt x="912" y="784"/>
                </a:lnTo>
                <a:lnTo>
                  <a:pt x="917" y="788"/>
                </a:lnTo>
                <a:lnTo>
                  <a:pt x="924" y="790"/>
                </a:lnTo>
                <a:lnTo>
                  <a:pt x="930" y="790"/>
                </a:lnTo>
                <a:lnTo>
                  <a:pt x="937" y="790"/>
                </a:lnTo>
                <a:lnTo>
                  <a:pt x="937" y="790"/>
                </a:lnTo>
                <a:lnTo>
                  <a:pt x="943" y="788"/>
                </a:lnTo>
                <a:lnTo>
                  <a:pt x="949" y="785"/>
                </a:lnTo>
                <a:lnTo>
                  <a:pt x="955" y="781"/>
                </a:lnTo>
                <a:lnTo>
                  <a:pt x="958" y="775"/>
                </a:lnTo>
                <a:lnTo>
                  <a:pt x="958" y="775"/>
                </a:lnTo>
                <a:lnTo>
                  <a:pt x="968" y="759"/>
                </a:lnTo>
                <a:lnTo>
                  <a:pt x="976" y="742"/>
                </a:lnTo>
                <a:lnTo>
                  <a:pt x="985" y="725"/>
                </a:lnTo>
                <a:lnTo>
                  <a:pt x="992" y="708"/>
                </a:lnTo>
                <a:lnTo>
                  <a:pt x="999" y="691"/>
                </a:lnTo>
                <a:lnTo>
                  <a:pt x="1005" y="673"/>
                </a:lnTo>
                <a:lnTo>
                  <a:pt x="1011" y="655"/>
                </a:lnTo>
                <a:lnTo>
                  <a:pt x="1016" y="637"/>
                </a:lnTo>
                <a:lnTo>
                  <a:pt x="1016" y="637"/>
                </a:lnTo>
                <a:lnTo>
                  <a:pt x="1017" y="631"/>
                </a:lnTo>
                <a:lnTo>
                  <a:pt x="1016" y="624"/>
                </a:lnTo>
                <a:lnTo>
                  <a:pt x="1014" y="618"/>
                </a:lnTo>
                <a:lnTo>
                  <a:pt x="1011" y="611"/>
                </a:lnTo>
                <a:lnTo>
                  <a:pt x="1011" y="611"/>
                </a:lnTo>
                <a:lnTo>
                  <a:pt x="1006" y="606"/>
                </a:lnTo>
                <a:lnTo>
                  <a:pt x="1001" y="603"/>
                </a:lnTo>
                <a:lnTo>
                  <a:pt x="996" y="599"/>
                </a:lnTo>
                <a:lnTo>
                  <a:pt x="989" y="598"/>
                </a:lnTo>
                <a:lnTo>
                  <a:pt x="989" y="598"/>
                </a:lnTo>
                <a:close/>
                <a:moveTo>
                  <a:pt x="919" y="715"/>
                </a:moveTo>
                <a:lnTo>
                  <a:pt x="919" y="715"/>
                </a:lnTo>
                <a:lnTo>
                  <a:pt x="908" y="711"/>
                </a:lnTo>
                <a:lnTo>
                  <a:pt x="897" y="707"/>
                </a:lnTo>
                <a:lnTo>
                  <a:pt x="885" y="705"/>
                </a:lnTo>
                <a:lnTo>
                  <a:pt x="874" y="702"/>
                </a:lnTo>
                <a:lnTo>
                  <a:pt x="863" y="702"/>
                </a:lnTo>
                <a:lnTo>
                  <a:pt x="851" y="702"/>
                </a:lnTo>
                <a:lnTo>
                  <a:pt x="840" y="702"/>
                </a:lnTo>
                <a:lnTo>
                  <a:pt x="828" y="705"/>
                </a:lnTo>
                <a:lnTo>
                  <a:pt x="816" y="707"/>
                </a:lnTo>
                <a:lnTo>
                  <a:pt x="806" y="710"/>
                </a:lnTo>
                <a:lnTo>
                  <a:pt x="795" y="714"/>
                </a:lnTo>
                <a:lnTo>
                  <a:pt x="784" y="720"/>
                </a:lnTo>
                <a:lnTo>
                  <a:pt x="775" y="725"/>
                </a:lnTo>
                <a:lnTo>
                  <a:pt x="765" y="731"/>
                </a:lnTo>
                <a:lnTo>
                  <a:pt x="755" y="739"/>
                </a:lnTo>
                <a:lnTo>
                  <a:pt x="747" y="746"/>
                </a:lnTo>
                <a:lnTo>
                  <a:pt x="747" y="746"/>
                </a:lnTo>
                <a:lnTo>
                  <a:pt x="738" y="755"/>
                </a:lnTo>
                <a:lnTo>
                  <a:pt x="732" y="765"/>
                </a:lnTo>
                <a:lnTo>
                  <a:pt x="724" y="774"/>
                </a:lnTo>
                <a:lnTo>
                  <a:pt x="719" y="785"/>
                </a:lnTo>
                <a:lnTo>
                  <a:pt x="714" y="796"/>
                </a:lnTo>
                <a:lnTo>
                  <a:pt x="710" y="807"/>
                </a:lnTo>
                <a:lnTo>
                  <a:pt x="707" y="817"/>
                </a:lnTo>
                <a:lnTo>
                  <a:pt x="704" y="828"/>
                </a:lnTo>
                <a:lnTo>
                  <a:pt x="703" y="840"/>
                </a:lnTo>
                <a:lnTo>
                  <a:pt x="702" y="852"/>
                </a:lnTo>
                <a:lnTo>
                  <a:pt x="702" y="862"/>
                </a:lnTo>
                <a:lnTo>
                  <a:pt x="703" y="874"/>
                </a:lnTo>
                <a:lnTo>
                  <a:pt x="705" y="886"/>
                </a:lnTo>
                <a:lnTo>
                  <a:pt x="707" y="897"/>
                </a:lnTo>
                <a:lnTo>
                  <a:pt x="711" y="907"/>
                </a:lnTo>
                <a:lnTo>
                  <a:pt x="716" y="919"/>
                </a:lnTo>
                <a:lnTo>
                  <a:pt x="716" y="919"/>
                </a:lnTo>
                <a:lnTo>
                  <a:pt x="684" y="933"/>
                </a:lnTo>
                <a:lnTo>
                  <a:pt x="652" y="945"/>
                </a:lnTo>
                <a:lnTo>
                  <a:pt x="652" y="945"/>
                </a:lnTo>
                <a:lnTo>
                  <a:pt x="648" y="934"/>
                </a:lnTo>
                <a:lnTo>
                  <a:pt x="643" y="923"/>
                </a:lnTo>
                <a:lnTo>
                  <a:pt x="636" y="914"/>
                </a:lnTo>
                <a:lnTo>
                  <a:pt x="630" y="904"/>
                </a:lnTo>
                <a:lnTo>
                  <a:pt x="622" y="896"/>
                </a:lnTo>
                <a:lnTo>
                  <a:pt x="614" y="888"/>
                </a:lnTo>
                <a:lnTo>
                  <a:pt x="605" y="881"/>
                </a:lnTo>
                <a:lnTo>
                  <a:pt x="596" y="873"/>
                </a:lnTo>
                <a:lnTo>
                  <a:pt x="587" y="867"/>
                </a:lnTo>
                <a:lnTo>
                  <a:pt x="576" y="861"/>
                </a:lnTo>
                <a:lnTo>
                  <a:pt x="565" y="857"/>
                </a:lnTo>
                <a:lnTo>
                  <a:pt x="555" y="853"/>
                </a:lnTo>
                <a:lnTo>
                  <a:pt x="544" y="849"/>
                </a:lnTo>
                <a:lnTo>
                  <a:pt x="532" y="847"/>
                </a:lnTo>
                <a:lnTo>
                  <a:pt x="520" y="846"/>
                </a:lnTo>
                <a:lnTo>
                  <a:pt x="508" y="845"/>
                </a:lnTo>
                <a:lnTo>
                  <a:pt x="508" y="845"/>
                </a:lnTo>
                <a:lnTo>
                  <a:pt x="496" y="846"/>
                </a:lnTo>
                <a:lnTo>
                  <a:pt x="484" y="847"/>
                </a:lnTo>
                <a:lnTo>
                  <a:pt x="473" y="849"/>
                </a:lnTo>
                <a:lnTo>
                  <a:pt x="461" y="853"/>
                </a:lnTo>
                <a:lnTo>
                  <a:pt x="450" y="857"/>
                </a:lnTo>
                <a:lnTo>
                  <a:pt x="440" y="861"/>
                </a:lnTo>
                <a:lnTo>
                  <a:pt x="430" y="867"/>
                </a:lnTo>
                <a:lnTo>
                  <a:pt x="420" y="873"/>
                </a:lnTo>
                <a:lnTo>
                  <a:pt x="411" y="881"/>
                </a:lnTo>
                <a:lnTo>
                  <a:pt x="402" y="888"/>
                </a:lnTo>
                <a:lnTo>
                  <a:pt x="395" y="896"/>
                </a:lnTo>
                <a:lnTo>
                  <a:pt x="387" y="904"/>
                </a:lnTo>
                <a:lnTo>
                  <a:pt x="380" y="914"/>
                </a:lnTo>
                <a:lnTo>
                  <a:pt x="374" y="923"/>
                </a:lnTo>
                <a:lnTo>
                  <a:pt x="369" y="934"/>
                </a:lnTo>
                <a:lnTo>
                  <a:pt x="364" y="945"/>
                </a:lnTo>
                <a:lnTo>
                  <a:pt x="364" y="945"/>
                </a:lnTo>
                <a:lnTo>
                  <a:pt x="331" y="933"/>
                </a:lnTo>
                <a:lnTo>
                  <a:pt x="301" y="919"/>
                </a:lnTo>
                <a:lnTo>
                  <a:pt x="301" y="919"/>
                </a:lnTo>
                <a:lnTo>
                  <a:pt x="306" y="907"/>
                </a:lnTo>
                <a:lnTo>
                  <a:pt x="309" y="897"/>
                </a:lnTo>
                <a:lnTo>
                  <a:pt x="311" y="886"/>
                </a:lnTo>
                <a:lnTo>
                  <a:pt x="313" y="874"/>
                </a:lnTo>
                <a:lnTo>
                  <a:pt x="314" y="862"/>
                </a:lnTo>
                <a:lnTo>
                  <a:pt x="314" y="852"/>
                </a:lnTo>
                <a:lnTo>
                  <a:pt x="313" y="840"/>
                </a:lnTo>
                <a:lnTo>
                  <a:pt x="312" y="828"/>
                </a:lnTo>
                <a:lnTo>
                  <a:pt x="310" y="817"/>
                </a:lnTo>
                <a:lnTo>
                  <a:pt x="307" y="807"/>
                </a:lnTo>
                <a:lnTo>
                  <a:pt x="302" y="796"/>
                </a:lnTo>
                <a:lnTo>
                  <a:pt x="297" y="785"/>
                </a:lnTo>
                <a:lnTo>
                  <a:pt x="292" y="774"/>
                </a:lnTo>
                <a:lnTo>
                  <a:pt x="285" y="765"/>
                </a:lnTo>
                <a:lnTo>
                  <a:pt x="278" y="755"/>
                </a:lnTo>
                <a:lnTo>
                  <a:pt x="269" y="746"/>
                </a:lnTo>
                <a:lnTo>
                  <a:pt x="269" y="746"/>
                </a:lnTo>
                <a:lnTo>
                  <a:pt x="258" y="737"/>
                </a:lnTo>
                <a:lnTo>
                  <a:pt x="246" y="727"/>
                </a:lnTo>
                <a:lnTo>
                  <a:pt x="233" y="720"/>
                </a:lnTo>
                <a:lnTo>
                  <a:pt x="220" y="713"/>
                </a:lnTo>
                <a:lnTo>
                  <a:pt x="206" y="708"/>
                </a:lnTo>
                <a:lnTo>
                  <a:pt x="191" y="705"/>
                </a:lnTo>
                <a:lnTo>
                  <a:pt x="176" y="702"/>
                </a:lnTo>
                <a:lnTo>
                  <a:pt x="161" y="701"/>
                </a:lnTo>
                <a:lnTo>
                  <a:pt x="161" y="701"/>
                </a:lnTo>
                <a:lnTo>
                  <a:pt x="145" y="702"/>
                </a:lnTo>
                <a:lnTo>
                  <a:pt x="128" y="705"/>
                </a:lnTo>
                <a:lnTo>
                  <a:pt x="113" y="709"/>
                </a:lnTo>
                <a:lnTo>
                  <a:pt x="97" y="715"/>
                </a:lnTo>
                <a:lnTo>
                  <a:pt x="97" y="715"/>
                </a:lnTo>
                <a:lnTo>
                  <a:pt x="90" y="699"/>
                </a:lnTo>
                <a:lnTo>
                  <a:pt x="82" y="684"/>
                </a:lnTo>
                <a:lnTo>
                  <a:pt x="71" y="652"/>
                </a:lnTo>
                <a:lnTo>
                  <a:pt x="71" y="652"/>
                </a:lnTo>
                <a:lnTo>
                  <a:pt x="81" y="648"/>
                </a:lnTo>
                <a:lnTo>
                  <a:pt x="92" y="642"/>
                </a:lnTo>
                <a:lnTo>
                  <a:pt x="102" y="636"/>
                </a:lnTo>
                <a:lnTo>
                  <a:pt x="111" y="629"/>
                </a:lnTo>
                <a:lnTo>
                  <a:pt x="120" y="622"/>
                </a:lnTo>
                <a:lnTo>
                  <a:pt x="129" y="613"/>
                </a:lnTo>
                <a:lnTo>
                  <a:pt x="136" y="605"/>
                </a:lnTo>
                <a:lnTo>
                  <a:pt x="143" y="596"/>
                </a:lnTo>
                <a:lnTo>
                  <a:pt x="149" y="587"/>
                </a:lnTo>
                <a:lnTo>
                  <a:pt x="154" y="576"/>
                </a:lnTo>
                <a:lnTo>
                  <a:pt x="160" y="565"/>
                </a:lnTo>
                <a:lnTo>
                  <a:pt x="163" y="554"/>
                </a:lnTo>
                <a:lnTo>
                  <a:pt x="166" y="544"/>
                </a:lnTo>
                <a:lnTo>
                  <a:pt x="168" y="532"/>
                </a:lnTo>
                <a:lnTo>
                  <a:pt x="170" y="520"/>
                </a:lnTo>
                <a:lnTo>
                  <a:pt x="170" y="508"/>
                </a:lnTo>
                <a:lnTo>
                  <a:pt x="170" y="508"/>
                </a:lnTo>
                <a:lnTo>
                  <a:pt x="170" y="495"/>
                </a:lnTo>
                <a:lnTo>
                  <a:pt x="168" y="484"/>
                </a:lnTo>
                <a:lnTo>
                  <a:pt x="166" y="473"/>
                </a:lnTo>
                <a:lnTo>
                  <a:pt x="163" y="461"/>
                </a:lnTo>
                <a:lnTo>
                  <a:pt x="160" y="450"/>
                </a:lnTo>
                <a:lnTo>
                  <a:pt x="154" y="440"/>
                </a:lnTo>
                <a:lnTo>
                  <a:pt x="149" y="430"/>
                </a:lnTo>
                <a:lnTo>
                  <a:pt x="143" y="420"/>
                </a:lnTo>
                <a:lnTo>
                  <a:pt x="136" y="411"/>
                </a:lnTo>
                <a:lnTo>
                  <a:pt x="129" y="402"/>
                </a:lnTo>
                <a:lnTo>
                  <a:pt x="120" y="395"/>
                </a:lnTo>
                <a:lnTo>
                  <a:pt x="111" y="387"/>
                </a:lnTo>
                <a:lnTo>
                  <a:pt x="102" y="379"/>
                </a:lnTo>
                <a:lnTo>
                  <a:pt x="92" y="374"/>
                </a:lnTo>
                <a:lnTo>
                  <a:pt x="81" y="369"/>
                </a:lnTo>
                <a:lnTo>
                  <a:pt x="71" y="363"/>
                </a:lnTo>
                <a:lnTo>
                  <a:pt x="71" y="363"/>
                </a:lnTo>
                <a:lnTo>
                  <a:pt x="82" y="332"/>
                </a:lnTo>
                <a:lnTo>
                  <a:pt x="90" y="316"/>
                </a:lnTo>
                <a:lnTo>
                  <a:pt x="97" y="301"/>
                </a:lnTo>
                <a:lnTo>
                  <a:pt x="97" y="301"/>
                </a:lnTo>
                <a:lnTo>
                  <a:pt x="113" y="307"/>
                </a:lnTo>
                <a:lnTo>
                  <a:pt x="129" y="311"/>
                </a:lnTo>
                <a:lnTo>
                  <a:pt x="145" y="313"/>
                </a:lnTo>
                <a:lnTo>
                  <a:pt x="161" y="314"/>
                </a:lnTo>
                <a:lnTo>
                  <a:pt x="161" y="314"/>
                </a:lnTo>
                <a:lnTo>
                  <a:pt x="176" y="314"/>
                </a:lnTo>
                <a:lnTo>
                  <a:pt x="191" y="311"/>
                </a:lnTo>
                <a:lnTo>
                  <a:pt x="206" y="308"/>
                </a:lnTo>
                <a:lnTo>
                  <a:pt x="220" y="302"/>
                </a:lnTo>
                <a:lnTo>
                  <a:pt x="233" y="296"/>
                </a:lnTo>
                <a:lnTo>
                  <a:pt x="246" y="288"/>
                </a:lnTo>
                <a:lnTo>
                  <a:pt x="258" y="280"/>
                </a:lnTo>
                <a:lnTo>
                  <a:pt x="269" y="269"/>
                </a:lnTo>
                <a:lnTo>
                  <a:pt x="269" y="269"/>
                </a:lnTo>
                <a:lnTo>
                  <a:pt x="278" y="260"/>
                </a:lnTo>
                <a:lnTo>
                  <a:pt x="285" y="251"/>
                </a:lnTo>
                <a:lnTo>
                  <a:pt x="292" y="241"/>
                </a:lnTo>
                <a:lnTo>
                  <a:pt x="297" y="231"/>
                </a:lnTo>
                <a:lnTo>
                  <a:pt x="302" y="221"/>
                </a:lnTo>
                <a:lnTo>
                  <a:pt x="307" y="210"/>
                </a:lnTo>
                <a:lnTo>
                  <a:pt x="310" y="198"/>
                </a:lnTo>
                <a:lnTo>
                  <a:pt x="312" y="187"/>
                </a:lnTo>
                <a:lnTo>
                  <a:pt x="313" y="176"/>
                </a:lnTo>
                <a:lnTo>
                  <a:pt x="314" y="165"/>
                </a:lnTo>
                <a:lnTo>
                  <a:pt x="314" y="153"/>
                </a:lnTo>
                <a:lnTo>
                  <a:pt x="313" y="141"/>
                </a:lnTo>
                <a:lnTo>
                  <a:pt x="311" y="131"/>
                </a:lnTo>
                <a:lnTo>
                  <a:pt x="309" y="119"/>
                </a:lnTo>
                <a:lnTo>
                  <a:pt x="306" y="108"/>
                </a:lnTo>
                <a:lnTo>
                  <a:pt x="301" y="97"/>
                </a:lnTo>
                <a:lnTo>
                  <a:pt x="301" y="97"/>
                </a:lnTo>
                <a:lnTo>
                  <a:pt x="331" y="82"/>
                </a:lnTo>
                <a:lnTo>
                  <a:pt x="364" y="70"/>
                </a:lnTo>
                <a:lnTo>
                  <a:pt x="364" y="70"/>
                </a:lnTo>
                <a:lnTo>
                  <a:pt x="369" y="81"/>
                </a:lnTo>
                <a:lnTo>
                  <a:pt x="374" y="92"/>
                </a:lnTo>
                <a:lnTo>
                  <a:pt x="380" y="102"/>
                </a:lnTo>
                <a:lnTo>
                  <a:pt x="387" y="111"/>
                </a:lnTo>
                <a:lnTo>
                  <a:pt x="395" y="120"/>
                </a:lnTo>
                <a:lnTo>
                  <a:pt x="402" y="128"/>
                </a:lnTo>
                <a:lnTo>
                  <a:pt x="411" y="136"/>
                </a:lnTo>
                <a:lnTo>
                  <a:pt x="420" y="142"/>
                </a:lnTo>
                <a:lnTo>
                  <a:pt x="430" y="149"/>
                </a:lnTo>
                <a:lnTo>
                  <a:pt x="440" y="154"/>
                </a:lnTo>
                <a:lnTo>
                  <a:pt x="450" y="160"/>
                </a:lnTo>
                <a:lnTo>
                  <a:pt x="461" y="163"/>
                </a:lnTo>
                <a:lnTo>
                  <a:pt x="473" y="166"/>
                </a:lnTo>
                <a:lnTo>
                  <a:pt x="484" y="168"/>
                </a:lnTo>
                <a:lnTo>
                  <a:pt x="496" y="170"/>
                </a:lnTo>
                <a:lnTo>
                  <a:pt x="508" y="170"/>
                </a:lnTo>
                <a:lnTo>
                  <a:pt x="508" y="170"/>
                </a:lnTo>
                <a:lnTo>
                  <a:pt x="520" y="170"/>
                </a:lnTo>
                <a:lnTo>
                  <a:pt x="532" y="168"/>
                </a:lnTo>
                <a:lnTo>
                  <a:pt x="544" y="166"/>
                </a:lnTo>
                <a:lnTo>
                  <a:pt x="555" y="163"/>
                </a:lnTo>
                <a:lnTo>
                  <a:pt x="565" y="160"/>
                </a:lnTo>
                <a:lnTo>
                  <a:pt x="576" y="154"/>
                </a:lnTo>
                <a:lnTo>
                  <a:pt x="587" y="149"/>
                </a:lnTo>
                <a:lnTo>
                  <a:pt x="596" y="142"/>
                </a:lnTo>
                <a:lnTo>
                  <a:pt x="605" y="136"/>
                </a:lnTo>
                <a:lnTo>
                  <a:pt x="614" y="128"/>
                </a:lnTo>
                <a:lnTo>
                  <a:pt x="622" y="120"/>
                </a:lnTo>
                <a:lnTo>
                  <a:pt x="630" y="111"/>
                </a:lnTo>
                <a:lnTo>
                  <a:pt x="636" y="102"/>
                </a:lnTo>
                <a:lnTo>
                  <a:pt x="643" y="92"/>
                </a:lnTo>
                <a:lnTo>
                  <a:pt x="648" y="81"/>
                </a:lnTo>
                <a:lnTo>
                  <a:pt x="652" y="70"/>
                </a:lnTo>
                <a:lnTo>
                  <a:pt x="652" y="70"/>
                </a:lnTo>
                <a:lnTo>
                  <a:pt x="684" y="82"/>
                </a:lnTo>
                <a:lnTo>
                  <a:pt x="716" y="97"/>
                </a:lnTo>
                <a:lnTo>
                  <a:pt x="716" y="97"/>
                </a:lnTo>
                <a:lnTo>
                  <a:pt x="711" y="108"/>
                </a:lnTo>
                <a:lnTo>
                  <a:pt x="707" y="119"/>
                </a:lnTo>
                <a:lnTo>
                  <a:pt x="705" y="131"/>
                </a:lnTo>
                <a:lnTo>
                  <a:pt x="703" y="141"/>
                </a:lnTo>
                <a:lnTo>
                  <a:pt x="702" y="153"/>
                </a:lnTo>
                <a:lnTo>
                  <a:pt x="702" y="165"/>
                </a:lnTo>
                <a:lnTo>
                  <a:pt x="703" y="176"/>
                </a:lnTo>
                <a:lnTo>
                  <a:pt x="704" y="187"/>
                </a:lnTo>
                <a:lnTo>
                  <a:pt x="707" y="198"/>
                </a:lnTo>
                <a:lnTo>
                  <a:pt x="710" y="210"/>
                </a:lnTo>
                <a:lnTo>
                  <a:pt x="713" y="221"/>
                </a:lnTo>
                <a:lnTo>
                  <a:pt x="719" y="231"/>
                </a:lnTo>
                <a:lnTo>
                  <a:pt x="724" y="241"/>
                </a:lnTo>
                <a:lnTo>
                  <a:pt x="732" y="251"/>
                </a:lnTo>
                <a:lnTo>
                  <a:pt x="738" y="260"/>
                </a:lnTo>
                <a:lnTo>
                  <a:pt x="747" y="269"/>
                </a:lnTo>
                <a:lnTo>
                  <a:pt x="747" y="269"/>
                </a:lnTo>
                <a:lnTo>
                  <a:pt x="758" y="280"/>
                </a:lnTo>
                <a:lnTo>
                  <a:pt x="770" y="288"/>
                </a:lnTo>
                <a:lnTo>
                  <a:pt x="783" y="296"/>
                </a:lnTo>
                <a:lnTo>
                  <a:pt x="797" y="302"/>
                </a:lnTo>
                <a:lnTo>
                  <a:pt x="811" y="308"/>
                </a:lnTo>
                <a:lnTo>
                  <a:pt x="825" y="311"/>
                </a:lnTo>
                <a:lnTo>
                  <a:pt x="840" y="314"/>
                </a:lnTo>
                <a:lnTo>
                  <a:pt x="855" y="314"/>
                </a:lnTo>
                <a:lnTo>
                  <a:pt x="855" y="314"/>
                </a:lnTo>
                <a:lnTo>
                  <a:pt x="872" y="313"/>
                </a:lnTo>
                <a:lnTo>
                  <a:pt x="888" y="311"/>
                </a:lnTo>
                <a:lnTo>
                  <a:pt x="903" y="307"/>
                </a:lnTo>
                <a:lnTo>
                  <a:pt x="919" y="301"/>
                </a:lnTo>
                <a:lnTo>
                  <a:pt x="919" y="301"/>
                </a:lnTo>
                <a:lnTo>
                  <a:pt x="933" y="332"/>
                </a:lnTo>
                <a:lnTo>
                  <a:pt x="940" y="347"/>
                </a:lnTo>
                <a:lnTo>
                  <a:pt x="945" y="363"/>
                </a:lnTo>
                <a:lnTo>
                  <a:pt x="945" y="363"/>
                </a:lnTo>
                <a:lnTo>
                  <a:pt x="934" y="369"/>
                </a:lnTo>
                <a:lnTo>
                  <a:pt x="924" y="374"/>
                </a:lnTo>
                <a:lnTo>
                  <a:pt x="914" y="379"/>
                </a:lnTo>
                <a:lnTo>
                  <a:pt x="904" y="387"/>
                </a:lnTo>
                <a:lnTo>
                  <a:pt x="896" y="395"/>
                </a:lnTo>
                <a:lnTo>
                  <a:pt x="888" y="402"/>
                </a:lnTo>
                <a:lnTo>
                  <a:pt x="881" y="411"/>
                </a:lnTo>
                <a:lnTo>
                  <a:pt x="873" y="420"/>
                </a:lnTo>
                <a:lnTo>
                  <a:pt x="867" y="430"/>
                </a:lnTo>
                <a:lnTo>
                  <a:pt x="861" y="440"/>
                </a:lnTo>
                <a:lnTo>
                  <a:pt x="857" y="450"/>
                </a:lnTo>
                <a:lnTo>
                  <a:pt x="853" y="461"/>
                </a:lnTo>
                <a:lnTo>
                  <a:pt x="850" y="473"/>
                </a:lnTo>
                <a:lnTo>
                  <a:pt x="847" y="484"/>
                </a:lnTo>
                <a:lnTo>
                  <a:pt x="846" y="495"/>
                </a:lnTo>
                <a:lnTo>
                  <a:pt x="845" y="508"/>
                </a:lnTo>
                <a:lnTo>
                  <a:pt x="845" y="508"/>
                </a:lnTo>
                <a:lnTo>
                  <a:pt x="846" y="520"/>
                </a:lnTo>
                <a:lnTo>
                  <a:pt x="847" y="532"/>
                </a:lnTo>
                <a:lnTo>
                  <a:pt x="850" y="544"/>
                </a:lnTo>
                <a:lnTo>
                  <a:pt x="853" y="554"/>
                </a:lnTo>
                <a:lnTo>
                  <a:pt x="857" y="565"/>
                </a:lnTo>
                <a:lnTo>
                  <a:pt x="861" y="576"/>
                </a:lnTo>
                <a:lnTo>
                  <a:pt x="867" y="587"/>
                </a:lnTo>
                <a:lnTo>
                  <a:pt x="873" y="596"/>
                </a:lnTo>
                <a:lnTo>
                  <a:pt x="881" y="605"/>
                </a:lnTo>
                <a:lnTo>
                  <a:pt x="888" y="613"/>
                </a:lnTo>
                <a:lnTo>
                  <a:pt x="896" y="622"/>
                </a:lnTo>
                <a:lnTo>
                  <a:pt x="904" y="629"/>
                </a:lnTo>
                <a:lnTo>
                  <a:pt x="914" y="636"/>
                </a:lnTo>
                <a:lnTo>
                  <a:pt x="924" y="642"/>
                </a:lnTo>
                <a:lnTo>
                  <a:pt x="934" y="648"/>
                </a:lnTo>
                <a:lnTo>
                  <a:pt x="945" y="652"/>
                </a:lnTo>
                <a:lnTo>
                  <a:pt x="945" y="652"/>
                </a:lnTo>
                <a:lnTo>
                  <a:pt x="933" y="684"/>
                </a:lnTo>
                <a:lnTo>
                  <a:pt x="927" y="699"/>
                </a:lnTo>
                <a:lnTo>
                  <a:pt x="919" y="715"/>
                </a:lnTo>
                <a:lnTo>
                  <a:pt x="919" y="715"/>
                </a:lnTo>
                <a:close/>
                <a:moveTo>
                  <a:pt x="508" y="357"/>
                </a:moveTo>
                <a:lnTo>
                  <a:pt x="508" y="357"/>
                </a:lnTo>
                <a:lnTo>
                  <a:pt x="492" y="358"/>
                </a:lnTo>
                <a:lnTo>
                  <a:pt x="477" y="360"/>
                </a:lnTo>
                <a:lnTo>
                  <a:pt x="463" y="363"/>
                </a:lnTo>
                <a:lnTo>
                  <a:pt x="449" y="369"/>
                </a:lnTo>
                <a:lnTo>
                  <a:pt x="437" y="375"/>
                </a:lnTo>
                <a:lnTo>
                  <a:pt x="424" y="383"/>
                </a:lnTo>
                <a:lnTo>
                  <a:pt x="412" y="391"/>
                </a:lnTo>
                <a:lnTo>
                  <a:pt x="401" y="401"/>
                </a:lnTo>
                <a:lnTo>
                  <a:pt x="391" y="412"/>
                </a:lnTo>
                <a:lnTo>
                  <a:pt x="383" y="423"/>
                </a:lnTo>
                <a:lnTo>
                  <a:pt x="375" y="436"/>
                </a:lnTo>
                <a:lnTo>
                  <a:pt x="369" y="449"/>
                </a:lnTo>
                <a:lnTo>
                  <a:pt x="364" y="463"/>
                </a:lnTo>
                <a:lnTo>
                  <a:pt x="360" y="477"/>
                </a:lnTo>
                <a:lnTo>
                  <a:pt x="358" y="492"/>
                </a:lnTo>
                <a:lnTo>
                  <a:pt x="357" y="508"/>
                </a:lnTo>
                <a:lnTo>
                  <a:pt x="357" y="508"/>
                </a:lnTo>
                <a:lnTo>
                  <a:pt x="358" y="523"/>
                </a:lnTo>
                <a:lnTo>
                  <a:pt x="360" y="538"/>
                </a:lnTo>
                <a:lnTo>
                  <a:pt x="364" y="552"/>
                </a:lnTo>
                <a:lnTo>
                  <a:pt x="369" y="566"/>
                </a:lnTo>
                <a:lnTo>
                  <a:pt x="375" y="580"/>
                </a:lnTo>
                <a:lnTo>
                  <a:pt x="383" y="592"/>
                </a:lnTo>
                <a:lnTo>
                  <a:pt x="391" y="604"/>
                </a:lnTo>
                <a:lnTo>
                  <a:pt x="401" y="614"/>
                </a:lnTo>
                <a:lnTo>
                  <a:pt x="412" y="624"/>
                </a:lnTo>
                <a:lnTo>
                  <a:pt x="424" y="633"/>
                </a:lnTo>
                <a:lnTo>
                  <a:pt x="437" y="640"/>
                </a:lnTo>
                <a:lnTo>
                  <a:pt x="449" y="647"/>
                </a:lnTo>
                <a:lnTo>
                  <a:pt x="463" y="652"/>
                </a:lnTo>
                <a:lnTo>
                  <a:pt x="477" y="655"/>
                </a:lnTo>
                <a:lnTo>
                  <a:pt x="492" y="657"/>
                </a:lnTo>
                <a:lnTo>
                  <a:pt x="508" y="658"/>
                </a:lnTo>
                <a:lnTo>
                  <a:pt x="508" y="658"/>
                </a:lnTo>
                <a:lnTo>
                  <a:pt x="523" y="657"/>
                </a:lnTo>
                <a:lnTo>
                  <a:pt x="538" y="655"/>
                </a:lnTo>
                <a:lnTo>
                  <a:pt x="552" y="652"/>
                </a:lnTo>
                <a:lnTo>
                  <a:pt x="566" y="647"/>
                </a:lnTo>
                <a:lnTo>
                  <a:pt x="580" y="640"/>
                </a:lnTo>
                <a:lnTo>
                  <a:pt x="592" y="633"/>
                </a:lnTo>
                <a:lnTo>
                  <a:pt x="604" y="624"/>
                </a:lnTo>
                <a:lnTo>
                  <a:pt x="615" y="614"/>
                </a:lnTo>
                <a:lnTo>
                  <a:pt x="624" y="604"/>
                </a:lnTo>
                <a:lnTo>
                  <a:pt x="633" y="592"/>
                </a:lnTo>
                <a:lnTo>
                  <a:pt x="640" y="580"/>
                </a:lnTo>
                <a:lnTo>
                  <a:pt x="647" y="566"/>
                </a:lnTo>
                <a:lnTo>
                  <a:pt x="652" y="552"/>
                </a:lnTo>
                <a:lnTo>
                  <a:pt x="655" y="538"/>
                </a:lnTo>
                <a:lnTo>
                  <a:pt x="658" y="523"/>
                </a:lnTo>
                <a:lnTo>
                  <a:pt x="659" y="508"/>
                </a:lnTo>
                <a:lnTo>
                  <a:pt x="659" y="508"/>
                </a:lnTo>
                <a:lnTo>
                  <a:pt x="658" y="492"/>
                </a:lnTo>
                <a:lnTo>
                  <a:pt x="655" y="477"/>
                </a:lnTo>
                <a:lnTo>
                  <a:pt x="652" y="463"/>
                </a:lnTo>
                <a:lnTo>
                  <a:pt x="647" y="449"/>
                </a:lnTo>
                <a:lnTo>
                  <a:pt x="640" y="436"/>
                </a:lnTo>
                <a:lnTo>
                  <a:pt x="633" y="423"/>
                </a:lnTo>
                <a:lnTo>
                  <a:pt x="624" y="412"/>
                </a:lnTo>
                <a:lnTo>
                  <a:pt x="615" y="401"/>
                </a:lnTo>
                <a:lnTo>
                  <a:pt x="604" y="391"/>
                </a:lnTo>
                <a:lnTo>
                  <a:pt x="592" y="383"/>
                </a:lnTo>
                <a:lnTo>
                  <a:pt x="580" y="375"/>
                </a:lnTo>
                <a:lnTo>
                  <a:pt x="566" y="369"/>
                </a:lnTo>
                <a:lnTo>
                  <a:pt x="552" y="363"/>
                </a:lnTo>
                <a:lnTo>
                  <a:pt x="538" y="360"/>
                </a:lnTo>
                <a:lnTo>
                  <a:pt x="523" y="358"/>
                </a:lnTo>
                <a:lnTo>
                  <a:pt x="508" y="357"/>
                </a:lnTo>
                <a:lnTo>
                  <a:pt x="508" y="357"/>
                </a:lnTo>
                <a:close/>
                <a:moveTo>
                  <a:pt x="508" y="567"/>
                </a:moveTo>
                <a:lnTo>
                  <a:pt x="508" y="567"/>
                </a:lnTo>
                <a:lnTo>
                  <a:pt x="496" y="566"/>
                </a:lnTo>
                <a:lnTo>
                  <a:pt x="485" y="563"/>
                </a:lnTo>
                <a:lnTo>
                  <a:pt x="475" y="558"/>
                </a:lnTo>
                <a:lnTo>
                  <a:pt x="466" y="550"/>
                </a:lnTo>
                <a:lnTo>
                  <a:pt x="459" y="541"/>
                </a:lnTo>
                <a:lnTo>
                  <a:pt x="454" y="531"/>
                </a:lnTo>
                <a:lnTo>
                  <a:pt x="449" y="520"/>
                </a:lnTo>
                <a:lnTo>
                  <a:pt x="448" y="508"/>
                </a:lnTo>
                <a:lnTo>
                  <a:pt x="448" y="508"/>
                </a:lnTo>
                <a:lnTo>
                  <a:pt x="449" y="495"/>
                </a:lnTo>
                <a:lnTo>
                  <a:pt x="454" y="485"/>
                </a:lnTo>
                <a:lnTo>
                  <a:pt x="459" y="475"/>
                </a:lnTo>
                <a:lnTo>
                  <a:pt x="466" y="465"/>
                </a:lnTo>
                <a:lnTo>
                  <a:pt x="475" y="459"/>
                </a:lnTo>
                <a:lnTo>
                  <a:pt x="485" y="454"/>
                </a:lnTo>
                <a:lnTo>
                  <a:pt x="496" y="449"/>
                </a:lnTo>
                <a:lnTo>
                  <a:pt x="508" y="448"/>
                </a:lnTo>
                <a:lnTo>
                  <a:pt x="508" y="448"/>
                </a:lnTo>
                <a:lnTo>
                  <a:pt x="520" y="449"/>
                </a:lnTo>
                <a:lnTo>
                  <a:pt x="531" y="454"/>
                </a:lnTo>
                <a:lnTo>
                  <a:pt x="542" y="459"/>
                </a:lnTo>
                <a:lnTo>
                  <a:pt x="550" y="465"/>
                </a:lnTo>
                <a:lnTo>
                  <a:pt x="558" y="475"/>
                </a:lnTo>
                <a:lnTo>
                  <a:pt x="563" y="485"/>
                </a:lnTo>
                <a:lnTo>
                  <a:pt x="566" y="495"/>
                </a:lnTo>
                <a:lnTo>
                  <a:pt x="567" y="508"/>
                </a:lnTo>
                <a:lnTo>
                  <a:pt x="567" y="508"/>
                </a:lnTo>
                <a:lnTo>
                  <a:pt x="566" y="520"/>
                </a:lnTo>
                <a:lnTo>
                  <a:pt x="563" y="531"/>
                </a:lnTo>
                <a:lnTo>
                  <a:pt x="558" y="541"/>
                </a:lnTo>
                <a:lnTo>
                  <a:pt x="550" y="550"/>
                </a:lnTo>
                <a:lnTo>
                  <a:pt x="542" y="558"/>
                </a:lnTo>
                <a:lnTo>
                  <a:pt x="531" y="563"/>
                </a:lnTo>
                <a:lnTo>
                  <a:pt x="520" y="566"/>
                </a:lnTo>
                <a:lnTo>
                  <a:pt x="508" y="567"/>
                </a:lnTo>
                <a:lnTo>
                  <a:pt x="508" y="5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072659" y="1932485"/>
            <a:ext cx="828000" cy="828000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115"/>
          <p:cNvSpPr/>
          <p:nvPr/>
        </p:nvSpPr>
        <p:spPr bwMode="auto">
          <a:xfrm>
            <a:off x="2324735" y="2185354"/>
            <a:ext cx="323850" cy="322263"/>
          </a:xfrm>
          <a:custGeom>
            <a:avLst/>
            <a:gdLst>
              <a:gd name="T0" fmla="*/ 789 w 1018"/>
              <a:gd name="T1" fmla="*/ 69 h 1017"/>
              <a:gd name="T2" fmla="*/ 765 w 1018"/>
              <a:gd name="T3" fmla="*/ 25 h 1017"/>
              <a:gd name="T4" fmla="*/ 719 w 1018"/>
              <a:gd name="T5" fmla="*/ 1 h 1017"/>
              <a:gd name="T6" fmla="*/ 73 w 1018"/>
              <a:gd name="T7" fmla="*/ 1 h 1017"/>
              <a:gd name="T8" fmla="*/ 27 w 1018"/>
              <a:gd name="T9" fmla="*/ 25 h 1017"/>
              <a:gd name="T10" fmla="*/ 2 w 1018"/>
              <a:gd name="T11" fmla="*/ 69 h 1017"/>
              <a:gd name="T12" fmla="*/ 2 w 1018"/>
              <a:gd name="T13" fmla="*/ 716 h 1017"/>
              <a:gd name="T14" fmla="*/ 28 w 1018"/>
              <a:gd name="T15" fmla="*/ 766 h 1017"/>
              <a:gd name="T16" fmla="*/ 67 w 1018"/>
              <a:gd name="T17" fmla="*/ 789 h 1017"/>
              <a:gd name="T18" fmla="*/ 115 w 1018"/>
              <a:gd name="T19" fmla="*/ 791 h 1017"/>
              <a:gd name="T20" fmla="*/ 163 w 1018"/>
              <a:gd name="T21" fmla="*/ 766 h 1017"/>
              <a:gd name="T22" fmla="*/ 263 w 1018"/>
              <a:gd name="T23" fmla="*/ 745 h 1017"/>
              <a:gd name="T24" fmla="*/ 589 w 1018"/>
              <a:gd name="T25" fmla="*/ 763 h 1017"/>
              <a:gd name="T26" fmla="*/ 634 w 1018"/>
              <a:gd name="T27" fmla="*/ 777 h 1017"/>
              <a:gd name="T28" fmla="*/ 870 w 1018"/>
              <a:gd name="T29" fmla="*/ 1001 h 1017"/>
              <a:gd name="T30" fmla="*/ 923 w 1018"/>
              <a:gd name="T31" fmla="*/ 1017 h 1017"/>
              <a:gd name="T32" fmla="*/ 968 w 1018"/>
              <a:gd name="T33" fmla="*/ 1006 h 1017"/>
              <a:gd name="T34" fmla="*/ 1002 w 1018"/>
              <a:gd name="T35" fmla="*/ 975 h 1017"/>
              <a:gd name="T36" fmla="*/ 1018 w 1018"/>
              <a:gd name="T37" fmla="*/ 921 h 1017"/>
              <a:gd name="T38" fmla="*/ 1011 w 1018"/>
              <a:gd name="T39" fmla="*/ 276 h 1017"/>
              <a:gd name="T40" fmla="*/ 977 w 1018"/>
              <a:gd name="T41" fmla="*/ 238 h 1017"/>
              <a:gd name="T42" fmla="*/ 927 w 1018"/>
              <a:gd name="T43" fmla="*/ 223 h 1017"/>
              <a:gd name="T44" fmla="*/ 102 w 1018"/>
              <a:gd name="T45" fmla="*/ 729 h 1017"/>
              <a:gd name="T46" fmla="*/ 73 w 1018"/>
              <a:gd name="T47" fmla="*/ 721 h 1017"/>
              <a:gd name="T48" fmla="*/ 64 w 1018"/>
              <a:gd name="T49" fmla="*/ 86 h 1017"/>
              <a:gd name="T50" fmla="*/ 80 w 1018"/>
              <a:gd name="T51" fmla="*/ 65 h 1017"/>
              <a:gd name="T52" fmla="*/ 711 w 1018"/>
              <a:gd name="T53" fmla="*/ 65 h 1017"/>
              <a:gd name="T54" fmla="*/ 727 w 1018"/>
              <a:gd name="T55" fmla="*/ 86 h 1017"/>
              <a:gd name="T56" fmla="*/ 720 w 1018"/>
              <a:gd name="T57" fmla="*/ 470 h 1017"/>
              <a:gd name="T58" fmla="*/ 429 w 1018"/>
              <a:gd name="T59" fmla="*/ 476 h 1017"/>
              <a:gd name="T60" fmla="*/ 350 w 1018"/>
              <a:gd name="T61" fmla="*/ 501 h 1017"/>
              <a:gd name="T62" fmla="*/ 954 w 1018"/>
              <a:gd name="T63" fmla="*/ 928 h 1017"/>
              <a:gd name="T64" fmla="*/ 934 w 1018"/>
              <a:gd name="T65" fmla="*/ 951 h 1017"/>
              <a:gd name="T66" fmla="*/ 900 w 1018"/>
              <a:gd name="T67" fmla="*/ 944 h 1017"/>
              <a:gd name="T68" fmla="*/ 645 w 1018"/>
              <a:gd name="T69" fmla="*/ 711 h 1017"/>
              <a:gd name="T70" fmla="*/ 318 w 1018"/>
              <a:gd name="T71" fmla="*/ 700 h 1017"/>
              <a:gd name="T72" fmla="*/ 293 w 1018"/>
              <a:gd name="T73" fmla="*/ 685 h 1017"/>
              <a:gd name="T74" fmla="*/ 379 w 1018"/>
              <a:gd name="T75" fmla="*/ 557 h 1017"/>
              <a:gd name="T76" fmla="*/ 420 w 1018"/>
              <a:gd name="T77" fmla="*/ 540 h 1017"/>
              <a:gd name="T78" fmla="*/ 727 w 1018"/>
              <a:gd name="T79" fmla="*/ 536 h 1017"/>
              <a:gd name="T80" fmla="*/ 770 w 1018"/>
              <a:gd name="T81" fmla="*/ 508 h 1017"/>
              <a:gd name="T82" fmla="*/ 791 w 1018"/>
              <a:gd name="T83" fmla="*/ 461 h 1017"/>
              <a:gd name="T84" fmla="*/ 938 w 1018"/>
              <a:gd name="T85" fmla="*/ 288 h 1017"/>
              <a:gd name="T86" fmla="*/ 955 w 1018"/>
              <a:gd name="T87" fmla="*/ 311 h 1017"/>
              <a:gd name="T88" fmla="*/ 425 w 1018"/>
              <a:gd name="T89" fmla="*/ 373 h 1017"/>
              <a:gd name="T90" fmla="*/ 445 w 1018"/>
              <a:gd name="T91" fmla="*/ 333 h 1017"/>
              <a:gd name="T92" fmla="*/ 416 w 1018"/>
              <a:gd name="T93" fmla="*/ 289 h 1017"/>
              <a:gd name="T94" fmla="*/ 371 w 1018"/>
              <a:gd name="T95" fmla="*/ 294 h 1017"/>
              <a:gd name="T96" fmla="*/ 350 w 1018"/>
              <a:gd name="T97" fmla="*/ 333 h 1017"/>
              <a:gd name="T98" fmla="*/ 380 w 1018"/>
              <a:gd name="T99" fmla="*/ 377 h 1017"/>
              <a:gd name="T100" fmla="*/ 197 w 1018"/>
              <a:gd name="T101" fmla="*/ 286 h 1017"/>
              <a:gd name="T102" fmla="*/ 160 w 1018"/>
              <a:gd name="T103" fmla="*/ 324 h 1017"/>
              <a:gd name="T104" fmla="*/ 174 w 1018"/>
              <a:gd name="T105" fmla="*/ 367 h 1017"/>
              <a:gd name="T106" fmla="*/ 217 w 1018"/>
              <a:gd name="T107" fmla="*/ 380 h 1017"/>
              <a:gd name="T108" fmla="*/ 254 w 1018"/>
              <a:gd name="T109" fmla="*/ 343 h 1017"/>
              <a:gd name="T110" fmla="*/ 240 w 1018"/>
              <a:gd name="T111" fmla="*/ 300 h 1017"/>
              <a:gd name="T112" fmla="*/ 589 w 1018"/>
              <a:gd name="T113" fmla="*/ 380 h 1017"/>
              <a:gd name="T114" fmla="*/ 629 w 1018"/>
              <a:gd name="T115" fmla="*/ 360 h 1017"/>
              <a:gd name="T116" fmla="*/ 633 w 1018"/>
              <a:gd name="T117" fmla="*/ 315 h 1017"/>
              <a:gd name="T118" fmla="*/ 589 w 1018"/>
              <a:gd name="T119" fmla="*/ 286 h 1017"/>
              <a:gd name="T120" fmla="*/ 549 w 1018"/>
              <a:gd name="T121" fmla="*/ 306 h 1017"/>
              <a:gd name="T122" fmla="*/ 545 w 1018"/>
              <a:gd name="T123" fmla="*/ 351 h 1017"/>
              <a:gd name="T124" fmla="*/ 589 w 1018"/>
              <a:gd name="T125" fmla="*/ 380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18" h="1017">
                <a:moveTo>
                  <a:pt x="927" y="223"/>
                </a:moveTo>
                <a:lnTo>
                  <a:pt x="792" y="223"/>
                </a:lnTo>
                <a:lnTo>
                  <a:pt x="792" y="86"/>
                </a:lnTo>
                <a:lnTo>
                  <a:pt x="792" y="86"/>
                </a:lnTo>
                <a:lnTo>
                  <a:pt x="791" y="78"/>
                </a:lnTo>
                <a:lnTo>
                  <a:pt x="789" y="69"/>
                </a:lnTo>
                <a:lnTo>
                  <a:pt x="787" y="61"/>
                </a:lnTo>
                <a:lnTo>
                  <a:pt x="784" y="53"/>
                </a:lnTo>
                <a:lnTo>
                  <a:pt x="780" y="45"/>
                </a:lnTo>
                <a:lnTo>
                  <a:pt x="776" y="38"/>
                </a:lnTo>
                <a:lnTo>
                  <a:pt x="770" y="31"/>
                </a:lnTo>
                <a:lnTo>
                  <a:pt x="765" y="25"/>
                </a:lnTo>
                <a:lnTo>
                  <a:pt x="758" y="19"/>
                </a:lnTo>
                <a:lnTo>
                  <a:pt x="751" y="15"/>
                </a:lnTo>
                <a:lnTo>
                  <a:pt x="743" y="10"/>
                </a:lnTo>
                <a:lnTo>
                  <a:pt x="736" y="6"/>
                </a:lnTo>
                <a:lnTo>
                  <a:pt x="727" y="3"/>
                </a:lnTo>
                <a:lnTo>
                  <a:pt x="719" y="1"/>
                </a:lnTo>
                <a:lnTo>
                  <a:pt x="709" y="0"/>
                </a:lnTo>
                <a:lnTo>
                  <a:pt x="699" y="0"/>
                </a:lnTo>
                <a:lnTo>
                  <a:pt x="92" y="0"/>
                </a:lnTo>
                <a:lnTo>
                  <a:pt x="92" y="0"/>
                </a:lnTo>
                <a:lnTo>
                  <a:pt x="82" y="0"/>
                </a:lnTo>
                <a:lnTo>
                  <a:pt x="73" y="1"/>
                </a:lnTo>
                <a:lnTo>
                  <a:pt x="64" y="3"/>
                </a:lnTo>
                <a:lnTo>
                  <a:pt x="56" y="6"/>
                </a:lnTo>
                <a:lnTo>
                  <a:pt x="48" y="10"/>
                </a:lnTo>
                <a:lnTo>
                  <a:pt x="41" y="15"/>
                </a:lnTo>
                <a:lnTo>
                  <a:pt x="33" y="19"/>
                </a:lnTo>
                <a:lnTo>
                  <a:pt x="27" y="25"/>
                </a:lnTo>
                <a:lnTo>
                  <a:pt x="21" y="31"/>
                </a:lnTo>
                <a:lnTo>
                  <a:pt x="16" y="38"/>
                </a:lnTo>
                <a:lnTo>
                  <a:pt x="12" y="45"/>
                </a:lnTo>
                <a:lnTo>
                  <a:pt x="7" y="53"/>
                </a:lnTo>
                <a:lnTo>
                  <a:pt x="4" y="61"/>
                </a:lnTo>
                <a:lnTo>
                  <a:pt x="2" y="69"/>
                </a:lnTo>
                <a:lnTo>
                  <a:pt x="1" y="78"/>
                </a:lnTo>
                <a:lnTo>
                  <a:pt x="0" y="86"/>
                </a:lnTo>
                <a:lnTo>
                  <a:pt x="0" y="698"/>
                </a:lnTo>
                <a:lnTo>
                  <a:pt x="0" y="698"/>
                </a:lnTo>
                <a:lnTo>
                  <a:pt x="1" y="708"/>
                </a:lnTo>
                <a:lnTo>
                  <a:pt x="2" y="716"/>
                </a:lnTo>
                <a:lnTo>
                  <a:pt x="4" y="726"/>
                </a:lnTo>
                <a:lnTo>
                  <a:pt x="7" y="735"/>
                </a:lnTo>
                <a:lnTo>
                  <a:pt x="12" y="743"/>
                </a:lnTo>
                <a:lnTo>
                  <a:pt x="16" y="751"/>
                </a:lnTo>
                <a:lnTo>
                  <a:pt x="21" y="758"/>
                </a:lnTo>
                <a:lnTo>
                  <a:pt x="28" y="766"/>
                </a:lnTo>
                <a:lnTo>
                  <a:pt x="28" y="766"/>
                </a:lnTo>
                <a:lnTo>
                  <a:pt x="35" y="772"/>
                </a:lnTo>
                <a:lnTo>
                  <a:pt x="43" y="777"/>
                </a:lnTo>
                <a:lnTo>
                  <a:pt x="51" y="782"/>
                </a:lnTo>
                <a:lnTo>
                  <a:pt x="59" y="786"/>
                </a:lnTo>
                <a:lnTo>
                  <a:pt x="67" y="789"/>
                </a:lnTo>
                <a:lnTo>
                  <a:pt x="77" y="791"/>
                </a:lnTo>
                <a:lnTo>
                  <a:pt x="87" y="792"/>
                </a:lnTo>
                <a:lnTo>
                  <a:pt x="95" y="794"/>
                </a:lnTo>
                <a:lnTo>
                  <a:pt x="95" y="794"/>
                </a:lnTo>
                <a:lnTo>
                  <a:pt x="105" y="792"/>
                </a:lnTo>
                <a:lnTo>
                  <a:pt x="115" y="791"/>
                </a:lnTo>
                <a:lnTo>
                  <a:pt x="123" y="789"/>
                </a:lnTo>
                <a:lnTo>
                  <a:pt x="132" y="786"/>
                </a:lnTo>
                <a:lnTo>
                  <a:pt x="140" y="783"/>
                </a:lnTo>
                <a:lnTo>
                  <a:pt x="148" y="777"/>
                </a:lnTo>
                <a:lnTo>
                  <a:pt x="155" y="772"/>
                </a:lnTo>
                <a:lnTo>
                  <a:pt x="163" y="766"/>
                </a:lnTo>
                <a:lnTo>
                  <a:pt x="230" y="700"/>
                </a:lnTo>
                <a:lnTo>
                  <a:pt x="230" y="700"/>
                </a:lnTo>
                <a:lnTo>
                  <a:pt x="236" y="713"/>
                </a:lnTo>
                <a:lnTo>
                  <a:pt x="243" y="726"/>
                </a:lnTo>
                <a:lnTo>
                  <a:pt x="252" y="737"/>
                </a:lnTo>
                <a:lnTo>
                  <a:pt x="263" y="745"/>
                </a:lnTo>
                <a:lnTo>
                  <a:pt x="276" y="753"/>
                </a:lnTo>
                <a:lnTo>
                  <a:pt x="288" y="759"/>
                </a:lnTo>
                <a:lnTo>
                  <a:pt x="303" y="762"/>
                </a:lnTo>
                <a:lnTo>
                  <a:pt x="318" y="763"/>
                </a:lnTo>
                <a:lnTo>
                  <a:pt x="589" y="763"/>
                </a:lnTo>
                <a:lnTo>
                  <a:pt x="589" y="763"/>
                </a:lnTo>
                <a:lnTo>
                  <a:pt x="597" y="763"/>
                </a:lnTo>
                <a:lnTo>
                  <a:pt x="605" y="765"/>
                </a:lnTo>
                <a:lnTo>
                  <a:pt x="612" y="767"/>
                </a:lnTo>
                <a:lnTo>
                  <a:pt x="620" y="770"/>
                </a:lnTo>
                <a:lnTo>
                  <a:pt x="626" y="773"/>
                </a:lnTo>
                <a:lnTo>
                  <a:pt x="634" y="777"/>
                </a:lnTo>
                <a:lnTo>
                  <a:pt x="640" y="782"/>
                </a:lnTo>
                <a:lnTo>
                  <a:pt x="646" y="787"/>
                </a:lnTo>
                <a:lnTo>
                  <a:pt x="855" y="989"/>
                </a:lnTo>
                <a:lnTo>
                  <a:pt x="855" y="989"/>
                </a:lnTo>
                <a:lnTo>
                  <a:pt x="862" y="995"/>
                </a:lnTo>
                <a:lnTo>
                  <a:pt x="870" y="1001"/>
                </a:lnTo>
                <a:lnTo>
                  <a:pt x="877" y="1006"/>
                </a:lnTo>
                <a:lnTo>
                  <a:pt x="886" y="1010"/>
                </a:lnTo>
                <a:lnTo>
                  <a:pt x="895" y="1012"/>
                </a:lnTo>
                <a:lnTo>
                  <a:pt x="903" y="1016"/>
                </a:lnTo>
                <a:lnTo>
                  <a:pt x="913" y="1017"/>
                </a:lnTo>
                <a:lnTo>
                  <a:pt x="923" y="1017"/>
                </a:lnTo>
                <a:lnTo>
                  <a:pt x="923" y="1017"/>
                </a:lnTo>
                <a:lnTo>
                  <a:pt x="932" y="1017"/>
                </a:lnTo>
                <a:lnTo>
                  <a:pt x="941" y="1016"/>
                </a:lnTo>
                <a:lnTo>
                  <a:pt x="950" y="1012"/>
                </a:lnTo>
                <a:lnTo>
                  <a:pt x="959" y="1010"/>
                </a:lnTo>
                <a:lnTo>
                  <a:pt x="968" y="1006"/>
                </a:lnTo>
                <a:lnTo>
                  <a:pt x="975" y="1001"/>
                </a:lnTo>
                <a:lnTo>
                  <a:pt x="983" y="995"/>
                </a:lnTo>
                <a:lnTo>
                  <a:pt x="990" y="989"/>
                </a:lnTo>
                <a:lnTo>
                  <a:pt x="990" y="989"/>
                </a:lnTo>
                <a:lnTo>
                  <a:pt x="997" y="982"/>
                </a:lnTo>
                <a:lnTo>
                  <a:pt x="1002" y="975"/>
                </a:lnTo>
                <a:lnTo>
                  <a:pt x="1006" y="966"/>
                </a:lnTo>
                <a:lnTo>
                  <a:pt x="1011" y="958"/>
                </a:lnTo>
                <a:lnTo>
                  <a:pt x="1014" y="949"/>
                </a:lnTo>
                <a:lnTo>
                  <a:pt x="1016" y="941"/>
                </a:lnTo>
                <a:lnTo>
                  <a:pt x="1017" y="931"/>
                </a:lnTo>
                <a:lnTo>
                  <a:pt x="1018" y="921"/>
                </a:lnTo>
                <a:lnTo>
                  <a:pt x="1018" y="311"/>
                </a:lnTo>
                <a:lnTo>
                  <a:pt x="1018" y="311"/>
                </a:lnTo>
                <a:lnTo>
                  <a:pt x="1017" y="301"/>
                </a:lnTo>
                <a:lnTo>
                  <a:pt x="1016" y="292"/>
                </a:lnTo>
                <a:lnTo>
                  <a:pt x="1014" y="284"/>
                </a:lnTo>
                <a:lnTo>
                  <a:pt x="1011" y="276"/>
                </a:lnTo>
                <a:lnTo>
                  <a:pt x="1007" y="269"/>
                </a:lnTo>
                <a:lnTo>
                  <a:pt x="1002" y="261"/>
                </a:lnTo>
                <a:lnTo>
                  <a:pt x="997" y="255"/>
                </a:lnTo>
                <a:lnTo>
                  <a:pt x="991" y="248"/>
                </a:lnTo>
                <a:lnTo>
                  <a:pt x="985" y="243"/>
                </a:lnTo>
                <a:lnTo>
                  <a:pt x="977" y="238"/>
                </a:lnTo>
                <a:lnTo>
                  <a:pt x="970" y="233"/>
                </a:lnTo>
                <a:lnTo>
                  <a:pt x="962" y="230"/>
                </a:lnTo>
                <a:lnTo>
                  <a:pt x="954" y="227"/>
                </a:lnTo>
                <a:lnTo>
                  <a:pt x="945" y="225"/>
                </a:lnTo>
                <a:lnTo>
                  <a:pt x="935" y="224"/>
                </a:lnTo>
                <a:lnTo>
                  <a:pt x="927" y="223"/>
                </a:lnTo>
                <a:lnTo>
                  <a:pt x="927" y="223"/>
                </a:lnTo>
                <a:close/>
                <a:moveTo>
                  <a:pt x="118" y="721"/>
                </a:moveTo>
                <a:lnTo>
                  <a:pt x="118" y="721"/>
                </a:lnTo>
                <a:lnTo>
                  <a:pt x="114" y="725"/>
                </a:lnTo>
                <a:lnTo>
                  <a:pt x="108" y="727"/>
                </a:lnTo>
                <a:lnTo>
                  <a:pt x="102" y="729"/>
                </a:lnTo>
                <a:lnTo>
                  <a:pt x="95" y="729"/>
                </a:lnTo>
                <a:lnTo>
                  <a:pt x="90" y="729"/>
                </a:lnTo>
                <a:lnTo>
                  <a:pt x="83" y="727"/>
                </a:lnTo>
                <a:lnTo>
                  <a:pt x="78" y="725"/>
                </a:lnTo>
                <a:lnTo>
                  <a:pt x="73" y="721"/>
                </a:lnTo>
                <a:lnTo>
                  <a:pt x="73" y="721"/>
                </a:lnTo>
                <a:lnTo>
                  <a:pt x="70" y="715"/>
                </a:lnTo>
                <a:lnTo>
                  <a:pt x="66" y="710"/>
                </a:lnTo>
                <a:lnTo>
                  <a:pt x="64" y="704"/>
                </a:lnTo>
                <a:lnTo>
                  <a:pt x="64" y="698"/>
                </a:lnTo>
                <a:lnTo>
                  <a:pt x="64" y="86"/>
                </a:lnTo>
                <a:lnTo>
                  <a:pt x="64" y="86"/>
                </a:lnTo>
                <a:lnTo>
                  <a:pt x="64" y="82"/>
                </a:lnTo>
                <a:lnTo>
                  <a:pt x="66" y="78"/>
                </a:lnTo>
                <a:lnTo>
                  <a:pt x="68" y="74"/>
                </a:lnTo>
                <a:lnTo>
                  <a:pt x="72" y="70"/>
                </a:lnTo>
                <a:lnTo>
                  <a:pt x="76" y="67"/>
                </a:lnTo>
                <a:lnTo>
                  <a:pt x="80" y="65"/>
                </a:lnTo>
                <a:lnTo>
                  <a:pt x="86" y="63"/>
                </a:lnTo>
                <a:lnTo>
                  <a:pt x="92" y="63"/>
                </a:lnTo>
                <a:lnTo>
                  <a:pt x="699" y="63"/>
                </a:lnTo>
                <a:lnTo>
                  <a:pt x="699" y="63"/>
                </a:lnTo>
                <a:lnTo>
                  <a:pt x="706" y="63"/>
                </a:lnTo>
                <a:lnTo>
                  <a:pt x="711" y="65"/>
                </a:lnTo>
                <a:lnTo>
                  <a:pt x="715" y="67"/>
                </a:lnTo>
                <a:lnTo>
                  <a:pt x="720" y="70"/>
                </a:lnTo>
                <a:lnTo>
                  <a:pt x="723" y="74"/>
                </a:lnTo>
                <a:lnTo>
                  <a:pt x="725" y="78"/>
                </a:lnTo>
                <a:lnTo>
                  <a:pt x="727" y="82"/>
                </a:lnTo>
                <a:lnTo>
                  <a:pt x="727" y="86"/>
                </a:lnTo>
                <a:lnTo>
                  <a:pt x="727" y="452"/>
                </a:lnTo>
                <a:lnTo>
                  <a:pt x="727" y="452"/>
                </a:lnTo>
                <a:lnTo>
                  <a:pt x="727" y="458"/>
                </a:lnTo>
                <a:lnTo>
                  <a:pt x="725" y="462"/>
                </a:lnTo>
                <a:lnTo>
                  <a:pt x="723" y="466"/>
                </a:lnTo>
                <a:lnTo>
                  <a:pt x="720" y="470"/>
                </a:lnTo>
                <a:lnTo>
                  <a:pt x="715" y="473"/>
                </a:lnTo>
                <a:lnTo>
                  <a:pt x="711" y="475"/>
                </a:lnTo>
                <a:lnTo>
                  <a:pt x="706" y="476"/>
                </a:lnTo>
                <a:lnTo>
                  <a:pt x="699" y="476"/>
                </a:lnTo>
                <a:lnTo>
                  <a:pt x="429" y="476"/>
                </a:lnTo>
                <a:lnTo>
                  <a:pt x="429" y="476"/>
                </a:lnTo>
                <a:lnTo>
                  <a:pt x="415" y="477"/>
                </a:lnTo>
                <a:lnTo>
                  <a:pt x="401" y="479"/>
                </a:lnTo>
                <a:lnTo>
                  <a:pt x="387" y="482"/>
                </a:lnTo>
                <a:lnTo>
                  <a:pt x="374" y="487"/>
                </a:lnTo>
                <a:lnTo>
                  <a:pt x="361" y="493"/>
                </a:lnTo>
                <a:lnTo>
                  <a:pt x="350" y="501"/>
                </a:lnTo>
                <a:lnTo>
                  <a:pt x="339" y="508"/>
                </a:lnTo>
                <a:lnTo>
                  <a:pt x="328" y="518"/>
                </a:lnTo>
                <a:lnTo>
                  <a:pt x="118" y="721"/>
                </a:lnTo>
                <a:close/>
                <a:moveTo>
                  <a:pt x="955" y="921"/>
                </a:moveTo>
                <a:lnTo>
                  <a:pt x="955" y="921"/>
                </a:lnTo>
                <a:lnTo>
                  <a:pt x="954" y="928"/>
                </a:lnTo>
                <a:lnTo>
                  <a:pt x="951" y="934"/>
                </a:lnTo>
                <a:lnTo>
                  <a:pt x="949" y="939"/>
                </a:lnTo>
                <a:lnTo>
                  <a:pt x="945" y="944"/>
                </a:lnTo>
                <a:lnTo>
                  <a:pt x="945" y="944"/>
                </a:lnTo>
                <a:lnTo>
                  <a:pt x="940" y="948"/>
                </a:lnTo>
                <a:lnTo>
                  <a:pt x="934" y="951"/>
                </a:lnTo>
                <a:lnTo>
                  <a:pt x="929" y="952"/>
                </a:lnTo>
                <a:lnTo>
                  <a:pt x="923" y="953"/>
                </a:lnTo>
                <a:lnTo>
                  <a:pt x="916" y="952"/>
                </a:lnTo>
                <a:lnTo>
                  <a:pt x="911" y="951"/>
                </a:lnTo>
                <a:lnTo>
                  <a:pt x="904" y="948"/>
                </a:lnTo>
                <a:lnTo>
                  <a:pt x="900" y="944"/>
                </a:lnTo>
                <a:lnTo>
                  <a:pt x="691" y="742"/>
                </a:lnTo>
                <a:lnTo>
                  <a:pt x="691" y="742"/>
                </a:lnTo>
                <a:lnTo>
                  <a:pt x="680" y="732"/>
                </a:lnTo>
                <a:lnTo>
                  <a:pt x="668" y="724"/>
                </a:lnTo>
                <a:lnTo>
                  <a:pt x="656" y="716"/>
                </a:lnTo>
                <a:lnTo>
                  <a:pt x="645" y="711"/>
                </a:lnTo>
                <a:lnTo>
                  <a:pt x="631" y="706"/>
                </a:lnTo>
                <a:lnTo>
                  <a:pt x="618" y="702"/>
                </a:lnTo>
                <a:lnTo>
                  <a:pt x="604" y="700"/>
                </a:lnTo>
                <a:lnTo>
                  <a:pt x="589" y="700"/>
                </a:lnTo>
                <a:lnTo>
                  <a:pt x="318" y="700"/>
                </a:lnTo>
                <a:lnTo>
                  <a:pt x="318" y="700"/>
                </a:lnTo>
                <a:lnTo>
                  <a:pt x="313" y="699"/>
                </a:lnTo>
                <a:lnTo>
                  <a:pt x="308" y="698"/>
                </a:lnTo>
                <a:lnTo>
                  <a:pt x="302" y="696"/>
                </a:lnTo>
                <a:lnTo>
                  <a:pt x="298" y="693"/>
                </a:lnTo>
                <a:lnTo>
                  <a:pt x="295" y="689"/>
                </a:lnTo>
                <a:lnTo>
                  <a:pt x="293" y="685"/>
                </a:lnTo>
                <a:lnTo>
                  <a:pt x="291" y="681"/>
                </a:lnTo>
                <a:lnTo>
                  <a:pt x="291" y="677"/>
                </a:lnTo>
                <a:lnTo>
                  <a:pt x="291" y="642"/>
                </a:lnTo>
                <a:lnTo>
                  <a:pt x="372" y="563"/>
                </a:lnTo>
                <a:lnTo>
                  <a:pt x="372" y="563"/>
                </a:lnTo>
                <a:lnTo>
                  <a:pt x="379" y="557"/>
                </a:lnTo>
                <a:lnTo>
                  <a:pt x="385" y="553"/>
                </a:lnTo>
                <a:lnTo>
                  <a:pt x="391" y="549"/>
                </a:lnTo>
                <a:lnTo>
                  <a:pt x="398" y="546"/>
                </a:lnTo>
                <a:lnTo>
                  <a:pt x="405" y="544"/>
                </a:lnTo>
                <a:lnTo>
                  <a:pt x="413" y="541"/>
                </a:lnTo>
                <a:lnTo>
                  <a:pt x="420" y="540"/>
                </a:lnTo>
                <a:lnTo>
                  <a:pt x="429" y="540"/>
                </a:lnTo>
                <a:lnTo>
                  <a:pt x="699" y="540"/>
                </a:lnTo>
                <a:lnTo>
                  <a:pt x="699" y="540"/>
                </a:lnTo>
                <a:lnTo>
                  <a:pt x="709" y="539"/>
                </a:lnTo>
                <a:lnTo>
                  <a:pt x="719" y="538"/>
                </a:lnTo>
                <a:lnTo>
                  <a:pt x="727" y="536"/>
                </a:lnTo>
                <a:lnTo>
                  <a:pt x="736" y="533"/>
                </a:lnTo>
                <a:lnTo>
                  <a:pt x="743" y="530"/>
                </a:lnTo>
                <a:lnTo>
                  <a:pt x="751" y="525"/>
                </a:lnTo>
                <a:lnTo>
                  <a:pt x="758" y="520"/>
                </a:lnTo>
                <a:lnTo>
                  <a:pt x="765" y="515"/>
                </a:lnTo>
                <a:lnTo>
                  <a:pt x="770" y="508"/>
                </a:lnTo>
                <a:lnTo>
                  <a:pt x="776" y="502"/>
                </a:lnTo>
                <a:lnTo>
                  <a:pt x="780" y="494"/>
                </a:lnTo>
                <a:lnTo>
                  <a:pt x="784" y="487"/>
                </a:lnTo>
                <a:lnTo>
                  <a:pt x="787" y="478"/>
                </a:lnTo>
                <a:lnTo>
                  <a:pt x="789" y="471"/>
                </a:lnTo>
                <a:lnTo>
                  <a:pt x="791" y="461"/>
                </a:lnTo>
                <a:lnTo>
                  <a:pt x="792" y="452"/>
                </a:lnTo>
                <a:lnTo>
                  <a:pt x="792" y="286"/>
                </a:lnTo>
                <a:lnTo>
                  <a:pt x="927" y="286"/>
                </a:lnTo>
                <a:lnTo>
                  <a:pt x="927" y="286"/>
                </a:lnTo>
                <a:lnTo>
                  <a:pt x="932" y="287"/>
                </a:lnTo>
                <a:lnTo>
                  <a:pt x="938" y="288"/>
                </a:lnTo>
                <a:lnTo>
                  <a:pt x="942" y="290"/>
                </a:lnTo>
                <a:lnTo>
                  <a:pt x="946" y="294"/>
                </a:lnTo>
                <a:lnTo>
                  <a:pt x="949" y="297"/>
                </a:lnTo>
                <a:lnTo>
                  <a:pt x="953" y="301"/>
                </a:lnTo>
                <a:lnTo>
                  <a:pt x="954" y="305"/>
                </a:lnTo>
                <a:lnTo>
                  <a:pt x="955" y="311"/>
                </a:lnTo>
                <a:lnTo>
                  <a:pt x="955" y="921"/>
                </a:lnTo>
                <a:close/>
                <a:moveTo>
                  <a:pt x="398" y="380"/>
                </a:moveTo>
                <a:lnTo>
                  <a:pt x="398" y="380"/>
                </a:lnTo>
                <a:lnTo>
                  <a:pt x="408" y="380"/>
                </a:lnTo>
                <a:lnTo>
                  <a:pt x="416" y="377"/>
                </a:lnTo>
                <a:lnTo>
                  <a:pt x="425" y="373"/>
                </a:lnTo>
                <a:lnTo>
                  <a:pt x="431" y="367"/>
                </a:lnTo>
                <a:lnTo>
                  <a:pt x="438" y="360"/>
                </a:lnTo>
                <a:lnTo>
                  <a:pt x="442" y="351"/>
                </a:lnTo>
                <a:lnTo>
                  <a:pt x="444" y="343"/>
                </a:lnTo>
                <a:lnTo>
                  <a:pt x="445" y="333"/>
                </a:lnTo>
                <a:lnTo>
                  <a:pt x="445" y="333"/>
                </a:lnTo>
                <a:lnTo>
                  <a:pt x="444" y="324"/>
                </a:lnTo>
                <a:lnTo>
                  <a:pt x="442" y="315"/>
                </a:lnTo>
                <a:lnTo>
                  <a:pt x="438" y="306"/>
                </a:lnTo>
                <a:lnTo>
                  <a:pt x="431" y="300"/>
                </a:lnTo>
                <a:lnTo>
                  <a:pt x="425" y="294"/>
                </a:lnTo>
                <a:lnTo>
                  <a:pt x="416" y="289"/>
                </a:lnTo>
                <a:lnTo>
                  <a:pt x="408" y="286"/>
                </a:lnTo>
                <a:lnTo>
                  <a:pt x="398" y="286"/>
                </a:lnTo>
                <a:lnTo>
                  <a:pt x="398" y="286"/>
                </a:lnTo>
                <a:lnTo>
                  <a:pt x="388" y="286"/>
                </a:lnTo>
                <a:lnTo>
                  <a:pt x="380" y="289"/>
                </a:lnTo>
                <a:lnTo>
                  <a:pt x="371" y="294"/>
                </a:lnTo>
                <a:lnTo>
                  <a:pt x="364" y="300"/>
                </a:lnTo>
                <a:lnTo>
                  <a:pt x="358" y="306"/>
                </a:lnTo>
                <a:lnTo>
                  <a:pt x="354" y="315"/>
                </a:lnTo>
                <a:lnTo>
                  <a:pt x="351" y="324"/>
                </a:lnTo>
                <a:lnTo>
                  <a:pt x="350" y="333"/>
                </a:lnTo>
                <a:lnTo>
                  <a:pt x="350" y="333"/>
                </a:lnTo>
                <a:lnTo>
                  <a:pt x="351" y="343"/>
                </a:lnTo>
                <a:lnTo>
                  <a:pt x="354" y="351"/>
                </a:lnTo>
                <a:lnTo>
                  <a:pt x="358" y="360"/>
                </a:lnTo>
                <a:lnTo>
                  <a:pt x="364" y="367"/>
                </a:lnTo>
                <a:lnTo>
                  <a:pt x="371" y="373"/>
                </a:lnTo>
                <a:lnTo>
                  <a:pt x="380" y="377"/>
                </a:lnTo>
                <a:lnTo>
                  <a:pt x="388" y="380"/>
                </a:lnTo>
                <a:lnTo>
                  <a:pt x="398" y="380"/>
                </a:lnTo>
                <a:lnTo>
                  <a:pt x="398" y="380"/>
                </a:lnTo>
                <a:close/>
                <a:moveTo>
                  <a:pt x="207" y="286"/>
                </a:moveTo>
                <a:lnTo>
                  <a:pt x="207" y="286"/>
                </a:lnTo>
                <a:lnTo>
                  <a:pt x="197" y="286"/>
                </a:lnTo>
                <a:lnTo>
                  <a:pt x="189" y="289"/>
                </a:lnTo>
                <a:lnTo>
                  <a:pt x="180" y="294"/>
                </a:lnTo>
                <a:lnTo>
                  <a:pt x="174" y="300"/>
                </a:lnTo>
                <a:lnTo>
                  <a:pt x="167" y="306"/>
                </a:lnTo>
                <a:lnTo>
                  <a:pt x="163" y="315"/>
                </a:lnTo>
                <a:lnTo>
                  <a:pt x="160" y="324"/>
                </a:lnTo>
                <a:lnTo>
                  <a:pt x="160" y="333"/>
                </a:lnTo>
                <a:lnTo>
                  <a:pt x="160" y="333"/>
                </a:lnTo>
                <a:lnTo>
                  <a:pt x="160" y="343"/>
                </a:lnTo>
                <a:lnTo>
                  <a:pt x="163" y="351"/>
                </a:lnTo>
                <a:lnTo>
                  <a:pt x="167" y="360"/>
                </a:lnTo>
                <a:lnTo>
                  <a:pt x="174" y="367"/>
                </a:lnTo>
                <a:lnTo>
                  <a:pt x="180" y="373"/>
                </a:lnTo>
                <a:lnTo>
                  <a:pt x="189" y="377"/>
                </a:lnTo>
                <a:lnTo>
                  <a:pt x="197" y="380"/>
                </a:lnTo>
                <a:lnTo>
                  <a:pt x="207" y="380"/>
                </a:lnTo>
                <a:lnTo>
                  <a:pt x="207" y="380"/>
                </a:lnTo>
                <a:lnTo>
                  <a:pt x="217" y="380"/>
                </a:lnTo>
                <a:lnTo>
                  <a:pt x="225" y="377"/>
                </a:lnTo>
                <a:lnTo>
                  <a:pt x="234" y="373"/>
                </a:lnTo>
                <a:lnTo>
                  <a:pt x="240" y="367"/>
                </a:lnTo>
                <a:lnTo>
                  <a:pt x="247" y="360"/>
                </a:lnTo>
                <a:lnTo>
                  <a:pt x="251" y="351"/>
                </a:lnTo>
                <a:lnTo>
                  <a:pt x="254" y="343"/>
                </a:lnTo>
                <a:lnTo>
                  <a:pt x="254" y="333"/>
                </a:lnTo>
                <a:lnTo>
                  <a:pt x="254" y="333"/>
                </a:lnTo>
                <a:lnTo>
                  <a:pt x="254" y="324"/>
                </a:lnTo>
                <a:lnTo>
                  <a:pt x="251" y="315"/>
                </a:lnTo>
                <a:lnTo>
                  <a:pt x="247" y="306"/>
                </a:lnTo>
                <a:lnTo>
                  <a:pt x="240" y="300"/>
                </a:lnTo>
                <a:lnTo>
                  <a:pt x="234" y="294"/>
                </a:lnTo>
                <a:lnTo>
                  <a:pt x="225" y="289"/>
                </a:lnTo>
                <a:lnTo>
                  <a:pt x="217" y="286"/>
                </a:lnTo>
                <a:lnTo>
                  <a:pt x="207" y="286"/>
                </a:lnTo>
                <a:lnTo>
                  <a:pt x="207" y="286"/>
                </a:lnTo>
                <a:close/>
                <a:moveTo>
                  <a:pt x="589" y="380"/>
                </a:moveTo>
                <a:lnTo>
                  <a:pt x="589" y="380"/>
                </a:lnTo>
                <a:lnTo>
                  <a:pt x="598" y="380"/>
                </a:lnTo>
                <a:lnTo>
                  <a:pt x="607" y="377"/>
                </a:lnTo>
                <a:lnTo>
                  <a:pt x="616" y="373"/>
                </a:lnTo>
                <a:lnTo>
                  <a:pt x="622" y="367"/>
                </a:lnTo>
                <a:lnTo>
                  <a:pt x="629" y="360"/>
                </a:lnTo>
                <a:lnTo>
                  <a:pt x="633" y="351"/>
                </a:lnTo>
                <a:lnTo>
                  <a:pt x="635" y="343"/>
                </a:lnTo>
                <a:lnTo>
                  <a:pt x="636" y="333"/>
                </a:lnTo>
                <a:lnTo>
                  <a:pt x="636" y="333"/>
                </a:lnTo>
                <a:lnTo>
                  <a:pt x="635" y="324"/>
                </a:lnTo>
                <a:lnTo>
                  <a:pt x="633" y="315"/>
                </a:lnTo>
                <a:lnTo>
                  <a:pt x="629" y="306"/>
                </a:lnTo>
                <a:lnTo>
                  <a:pt x="622" y="300"/>
                </a:lnTo>
                <a:lnTo>
                  <a:pt x="616" y="294"/>
                </a:lnTo>
                <a:lnTo>
                  <a:pt x="607" y="289"/>
                </a:lnTo>
                <a:lnTo>
                  <a:pt x="598" y="286"/>
                </a:lnTo>
                <a:lnTo>
                  <a:pt x="589" y="286"/>
                </a:lnTo>
                <a:lnTo>
                  <a:pt x="589" y="286"/>
                </a:lnTo>
                <a:lnTo>
                  <a:pt x="579" y="286"/>
                </a:lnTo>
                <a:lnTo>
                  <a:pt x="570" y="289"/>
                </a:lnTo>
                <a:lnTo>
                  <a:pt x="562" y="294"/>
                </a:lnTo>
                <a:lnTo>
                  <a:pt x="554" y="300"/>
                </a:lnTo>
                <a:lnTo>
                  <a:pt x="549" y="306"/>
                </a:lnTo>
                <a:lnTo>
                  <a:pt x="545" y="315"/>
                </a:lnTo>
                <a:lnTo>
                  <a:pt x="542" y="324"/>
                </a:lnTo>
                <a:lnTo>
                  <a:pt x="541" y="333"/>
                </a:lnTo>
                <a:lnTo>
                  <a:pt x="541" y="333"/>
                </a:lnTo>
                <a:lnTo>
                  <a:pt x="542" y="343"/>
                </a:lnTo>
                <a:lnTo>
                  <a:pt x="545" y="351"/>
                </a:lnTo>
                <a:lnTo>
                  <a:pt x="549" y="360"/>
                </a:lnTo>
                <a:lnTo>
                  <a:pt x="554" y="367"/>
                </a:lnTo>
                <a:lnTo>
                  <a:pt x="562" y="373"/>
                </a:lnTo>
                <a:lnTo>
                  <a:pt x="570" y="377"/>
                </a:lnTo>
                <a:lnTo>
                  <a:pt x="579" y="380"/>
                </a:lnTo>
                <a:lnTo>
                  <a:pt x="589" y="380"/>
                </a:lnTo>
                <a:lnTo>
                  <a:pt x="589" y="3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8" name="椭圆 37"/>
          <p:cNvSpPr/>
          <p:nvPr/>
        </p:nvSpPr>
        <p:spPr>
          <a:xfrm>
            <a:off x="1158622" y="3177399"/>
            <a:ext cx="26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ectangle 36"/>
          <p:cNvSpPr/>
          <p:nvPr/>
        </p:nvSpPr>
        <p:spPr bwMode="auto">
          <a:xfrm>
            <a:off x="1932661" y="28615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FB793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20" name="椭圆 37"/>
          <p:cNvSpPr/>
          <p:nvPr/>
        </p:nvSpPr>
        <p:spPr>
          <a:xfrm>
            <a:off x="4767963" y="3177399"/>
            <a:ext cx="26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36"/>
          <p:cNvSpPr/>
          <p:nvPr/>
        </p:nvSpPr>
        <p:spPr bwMode="auto">
          <a:xfrm>
            <a:off x="5542002" y="28615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FB793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22" name="椭圆 37"/>
          <p:cNvSpPr/>
          <p:nvPr/>
        </p:nvSpPr>
        <p:spPr>
          <a:xfrm>
            <a:off x="8377304" y="3177399"/>
            <a:ext cx="26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36"/>
          <p:cNvSpPr/>
          <p:nvPr/>
        </p:nvSpPr>
        <p:spPr bwMode="auto">
          <a:xfrm>
            <a:off x="9151343" y="28615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FB793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24" name="椭圆 37"/>
          <p:cNvSpPr/>
          <p:nvPr/>
        </p:nvSpPr>
        <p:spPr>
          <a:xfrm>
            <a:off x="1158622" y="5391457"/>
            <a:ext cx="26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Rectangle 36"/>
          <p:cNvSpPr/>
          <p:nvPr/>
        </p:nvSpPr>
        <p:spPr bwMode="auto">
          <a:xfrm>
            <a:off x="1932661" y="50756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45D79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26" name="椭圆 37"/>
          <p:cNvSpPr/>
          <p:nvPr/>
        </p:nvSpPr>
        <p:spPr>
          <a:xfrm>
            <a:off x="4767963" y="5391457"/>
            <a:ext cx="26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Rectangle 36"/>
          <p:cNvSpPr/>
          <p:nvPr/>
        </p:nvSpPr>
        <p:spPr bwMode="auto">
          <a:xfrm>
            <a:off x="5542002" y="50756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45D79"/>
                </a:solidFill>
                <a:cs typeface="+mn-ea"/>
                <a:sym typeface="+mn-lt"/>
              </a:rPr>
              <a:t>项目介绍</a:t>
            </a:r>
          </a:p>
        </p:txBody>
      </p:sp>
      <p:sp>
        <p:nvSpPr>
          <p:cNvPr id="28" name="椭圆 37"/>
          <p:cNvSpPr/>
          <p:nvPr/>
        </p:nvSpPr>
        <p:spPr>
          <a:xfrm>
            <a:off x="8377304" y="5391457"/>
            <a:ext cx="265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ectangle 36"/>
          <p:cNvSpPr/>
          <p:nvPr/>
        </p:nvSpPr>
        <p:spPr bwMode="auto">
          <a:xfrm>
            <a:off x="9151343" y="5075612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545D79"/>
                </a:solidFill>
                <a:cs typeface="+mn-ea"/>
                <a:sym typeface="+mn-lt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一、项目概况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grpSp>
        <p:nvGrpSpPr>
          <p:cNvPr id="6" name="11851fd8-a3e9-4d58-bb77-e8fcb121bc01"/>
          <p:cNvGrpSpPr>
            <a:grpSpLocks noChangeAspect="1"/>
          </p:cNvGrpSpPr>
          <p:nvPr/>
        </p:nvGrpSpPr>
        <p:grpSpPr>
          <a:xfrm>
            <a:off x="873125" y="1893829"/>
            <a:ext cx="10444164" cy="2086034"/>
            <a:chOff x="669925" y="3789040"/>
            <a:chExt cx="10850563" cy="2167205"/>
          </a:xfrm>
        </p:grpSpPr>
        <p:sp>
          <p:nvSpPr>
            <p:cNvPr id="7" name="文本框 25"/>
            <p:cNvSpPr txBox="1"/>
            <p:nvPr/>
          </p:nvSpPr>
          <p:spPr>
            <a:xfrm>
              <a:off x="2958359" y="3789040"/>
              <a:ext cx="1384281" cy="1246495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r>
                <a:rPr lang="en-US" sz="7500"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8" name="文本框 26"/>
            <p:cNvSpPr txBox="1"/>
            <p:nvPr/>
          </p:nvSpPr>
          <p:spPr>
            <a:xfrm>
              <a:off x="6442400" y="3789040"/>
              <a:ext cx="1384281" cy="1246495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r>
                <a:rPr lang="en-US" sz="7500"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9" name="文本框 27"/>
            <p:cNvSpPr txBox="1"/>
            <p:nvPr/>
          </p:nvSpPr>
          <p:spPr>
            <a:xfrm>
              <a:off x="10050236" y="3789040"/>
              <a:ext cx="1384281" cy="1246495"/>
            </a:xfrm>
            <a:prstGeom prst="rect">
              <a:avLst/>
            </a:prstGeom>
            <a:noFill/>
          </p:spPr>
          <p:txBody>
            <a:bodyPr wrap="square">
              <a:normAutofit lnSpcReduction="10000"/>
            </a:bodyPr>
            <a:lstStyle/>
            <a:p>
              <a:r>
                <a:rPr lang="en-US" sz="7500" dirty="0">
                  <a:cs typeface="+mn-ea"/>
                  <a:sym typeface="+mn-lt"/>
                </a:rPr>
                <a:t>03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283645" y="3807986"/>
              <a:ext cx="0" cy="200529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7890699" y="3807986"/>
              <a:ext cx="0" cy="200529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69925" y="5956245"/>
              <a:ext cx="10850563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993049" y="2316309"/>
            <a:ext cx="3244939" cy="1335160"/>
            <a:chOff x="874712" y="3339848"/>
            <a:chExt cx="3244939" cy="1335160"/>
          </a:xfrm>
        </p:grpSpPr>
        <p:sp>
          <p:nvSpPr>
            <p:cNvPr id="14" name="矩形 13"/>
            <p:cNvSpPr/>
            <p:nvPr/>
          </p:nvSpPr>
          <p:spPr>
            <a:xfrm>
              <a:off x="874712" y="3936344"/>
              <a:ext cx="3244939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74713" y="333984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发展趋势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465004" y="2316309"/>
            <a:ext cx="3244938" cy="1335160"/>
            <a:chOff x="874713" y="3339848"/>
            <a:chExt cx="3244938" cy="1335160"/>
          </a:xfrm>
        </p:grpSpPr>
        <p:sp>
          <p:nvSpPr>
            <p:cNvPr id="17" name="矩形 16"/>
            <p:cNvSpPr/>
            <p:nvPr/>
          </p:nvSpPr>
          <p:spPr>
            <a:xfrm>
              <a:off x="874713" y="3936344"/>
              <a:ext cx="3244938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4713" y="333984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发展趋势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43736" y="2316309"/>
            <a:ext cx="3238160" cy="1335160"/>
            <a:chOff x="874713" y="3339848"/>
            <a:chExt cx="3238160" cy="1335160"/>
          </a:xfrm>
        </p:grpSpPr>
        <p:sp>
          <p:nvSpPr>
            <p:cNvPr id="20" name="矩形 19"/>
            <p:cNvSpPr/>
            <p:nvPr/>
          </p:nvSpPr>
          <p:spPr>
            <a:xfrm>
              <a:off x="874713" y="3936344"/>
              <a:ext cx="3238160" cy="7386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74713" y="333984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dirty="0">
                  <a:solidFill>
                    <a:srgbClr val="3FB793"/>
                  </a:solidFill>
                  <a:cs typeface="+mn-ea"/>
                  <a:sym typeface="+mn-lt"/>
                </a:rPr>
                <a:t>发展趋势</a:t>
              </a:r>
            </a:p>
          </p:txBody>
        </p:sp>
      </p:grpSp>
      <p:pic>
        <p:nvPicPr>
          <p:cNvPr id="22" name="图片占位符 3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0857" y="4112613"/>
            <a:ext cx="5155712" cy="1881790"/>
          </a:xfrm>
          <a:prstGeom prst="rect">
            <a:avLst/>
          </a:prstGeom>
        </p:spPr>
      </p:pic>
      <p:pic>
        <p:nvPicPr>
          <p:cNvPr id="23" name="图片占位符 3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169289" y="4112613"/>
            <a:ext cx="5148000" cy="1881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982638" y="131071"/>
            <a:ext cx="2877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spc="300" dirty="0">
                <a:solidFill>
                  <a:srgbClr val="3FB793"/>
                </a:solidFill>
                <a:cs typeface="+mn-ea"/>
                <a:sym typeface="+mn-lt"/>
              </a:rPr>
              <a:t>一、项目概况</a:t>
            </a:r>
          </a:p>
        </p:txBody>
      </p:sp>
      <p:sp>
        <p:nvSpPr>
          <p:cNvPr id="3" name="Freeform 16"/>
          <p:cNvSpPr/>
          <p:nvPr/>
        </p:nvSpPr>
        <p:spPr bwMode="auto">
          <a:xfrm>
            <a:off x="181405" y="200501"/>
            <a:ext cx="278478" cy="443337"/>
          </a:xfrm>
          <a:custGeom>
            <a:avLst/>
            <a:gdLst>
              <a:gd name="T0" fmla="*/ 4 w 400"/>
              <a:gd name="T1" fmla="*/ 92 h 608"/>
              <a:gd name="T2" fmla="*/ 96 w 400"/>
              <a:gd name="T3" fmla="*/ 0 h 608"/>
              <a:gd name="T4" fmla="*/ 400 w 400"/>
              <a:gd name="T5" fmla="*/ 304 h 608"/>
              <a:gd name="T6" fmla="*/ 96 w 400"/>
              <a:gd name="T7" fmla="*/ 608 h 608"/>
              <a:gd name="T8" fmla="*/ 0 w 400"/>
              <a:gd name="T9" fmla="*/ 512 h 608"/>
              <a:gd name="T10" fmla="*/ 212 w 400"/>
              <a:gd name="T11" fmla="*/ 300 h 608"/>
              <a:gd name="T12" fmla="*/ 4 w 400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0" h="608">
                <a:moveTo>
                  <a:pt x="4" y="92"/>
                </a:moveTo>
                <a:lnTo>
                  <a:pt x="96" y="0"/>
                </a:lnTo>
                <a:lnTo>
                  <a:pt x="400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4" name="Freeform 17"/>
          <p:cNvSpPr/>
          <p:nvPr/>
        </p:nvSpPr>
        <p:spPr bwMode="auto">
          <a:xfrm>
            <a:off x="441561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6 w 399"/>
              <a:gd name="T3" fmla="*/ 0 h 608"/>
              <a:gd name="T4" fmla="*/ 399 w 399"/>
              <a:gd name="T5" fmla="*/ 304 h 608"/>
              <a:gd name="T6" fmla="*/ 96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6" y="0"/>
                </a:lnTo>
                <a:lnTo>
                  <a:pt x="399" y="304"/>
                </a:lnTo>
                <a:lnTo>
                  <a:pt x="96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5" name="Freeform 18"/>
          <p:cNvSpPr/>
          <p:nvPr/>
        </p:nvSpPr>
        <p:spPr bwMode="auto">
          <a:xfrm>
            <a:off x="705382" y="200501"/>
            <a:ext cx="277256" cy="443337"/>
          </a:xfrm>
          <a:custGeom>
            <a:avLst/>
            <a:gdLst>
              <a:gd name="T0" fmla="*/ 4 w 399"/>
              <a:gd name="T1" fmla="*/ 92 h 608"/>
              <a:gd name="T2" fmla="*/ 95 w 399"/>
              <a:gd name="T3" fmla="*/ 0 h 608"/>
              <a:gd name="T4" fmla="*/ 399 w 399"/>
              <a:gd name="T5" fmla="*/ 304 h 608"/>
              <a:gd name="T6" fmla="*/ 95 w 399"/>
              <a:gd name="T7" fmla="*/ 608 h 608"/>
              <a:gd name="T8" fmla="*/ 0 w 399"/>
              <a:gd name="T9" fmla="*/ 512 h 608"/>
              <a:gd name="T10" fmla="*/ 212 w 399"/>
              <a:gd name="T11" fmla="*/ 300 h 608"/>
              <a:gd name="T12" fmla="*/ 4 w 399"/>
              <a:gd name="T13" fmla="*/ 92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9" h="608">
                <a:moveTo>
                  <a:pt x="4" y="92"/>
                </a:moveTo>
                <a:lnTo>
                  <a:pt x="95" y="0"/>
                </a:lnTo>
                <a:lnTo>
                  <a:pt x="399" y="304"/>
                </a:lnTo>
                <a:lnTo>
                  <a:pt x="95" y="608"/>
                </a:lnTo>
                <a:lnTo>
                  <a:pt x="0" y="512"/>
                </a:lnTo>
                <a:lnTo>
                  <a:pt x="212" y="300"/>
                </a:lnTo>
                <a:lnTo>
                  <a:pt x="4" y="92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 sz="240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6" name="Oval 42"/>
          <p:cNvSpPr>
            <a:spLocks noChangeAspect="1"/>
          </p:cNvSpPr>
          <p:nvPr/>
        </p:nvSpPr>
        <p:spPr>
          <a:xfrm>
            <a:off x="7401759" y="3034208"/>
            <a:ext cx="1935595" cy="1935595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Oval 45"/>
          <p:cNvSpPr>
            <a:spLocks noChangeAspect="1"/>
          </p:cNvSpPr>
          <p:nvPr/>
        </p:nvSpPr>
        <p:spPr>
          <a:xfrm>
            <a:off x="2854647" y="3034208"/>
            <a:ext cx="1935595" cy="1935595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Oval 50"/>
          <p:cNvSpPr>
            <a:spLocks noChangeAspect="1"/>
          </p:cNvSpPr>
          <p:nvPr/>
        </p:nvSpPr>
        <p:spPr>
          <a:xfrm>
            <a:off x="4370351" y="3034208"/>
            <a:ext cx="1935595" cy="1935595"/>
          </a:xfrm>
          <a:prstGeom prst="ellipse">
            <a:avLst/>
          </a:pr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Oval 52"/>
          <p:cNvSpPr>
            <a:spLocks noChangeAspect="1"/>
          </p:cNvSpPr>
          <p:nvPr/>
        </p:nvSpPr>
        <p:spPr>
          <a:xfrm>
            <a:off x="5886055" y="3034208"/>
            <a:ext cx="1935595" cy="1935595"/>
          </a:xfrm>
          <a:prstGeom prst="ellipse">
            <a:avLst/>
          </a:pr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65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0" name="Elbow Connector 53"/>
          <p:cNvCxnSpPr/>
          <p:nvPr/>
        </p:nvCxnSpPr>
        <p:spPr>
          <a:xfrm flipV="1">
            <a:off x="8329012" y="2263439"/>
            <a:ext cx="1088824" cy="749961"/>
          </a:xfrm>
          <a:prstGeom prst="bentConnector3">
            <a:avLst>
              <a:gd name="adj1" fmla="val -1089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11" name="Elbow Connector 54"/>
          <p:cNvCxnSpPr/>
          <p:nvPr/>
        </p:nvCxnSpPr>
        <p:spPr>
          <a:xfrm flipH="1" flipV="1">
            <a:off x="2716389" y="2286062"/>
            <a:ext cx="1088824" cy="749961"/>
          </a:xfrm>
          <a:prstGeom prst="bentConnector3">
            <a:avLst>
              <a:gd name="adj1" fmla="val -505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grpSp>
        <p:nvGrpSpPr>
          <p:cNvPr id="12" name="Group 55"/>
          <p:cNvGrpSpPr/>
          <p:nvPr/>
        </p:nvGrpSpPr>
        <p:grpSpPr>
          <a:xfrm>
            <a:off x="4980496" y="3617161"/>
            <a:ext cx="715304" cy="769688"/>
            <a:chOff x="1066800" y="2373312"/>
            <a:chExt cx="271462" cy="292100"/>
          </a:xfrm>
          <a:solidFill>
            <a:srgbClr val="FFFFFF"/>
          </a:solidFill>
        </p:grpSpPr>
        <p:sp>
          <p:nvSpPr>
            <p:cNvPr id="13" name="Oval 213"/>
            <p:cNvSpPr>
              <a:spLocks noChangeArrowheads="1"/>
            </p:cNvSpPr>
            <p:nvPr/>
          </p:nvSpPr>
          <p:spPr bwMode="auto">
            <a:xfrm>
              <a:off x="1152525" y="2373312"/>
              <a:ext cx="95250" cy="936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214"/>
            <p:cNvSpPr>
              <a:spLocks noEditPoints="1"/>
            </p:cNvSpPr>
            <p:nvPr/>
          </p:nvSpPr>
          <p:spPr bwMode="auto">
            <a:xfrm>
              <a:off x="1116013" y="2481262"/>
              <a:ext cx="165100" cy="109538"/>
            </a:xfrm>
            <a:custGeom>
              <a:avLst/>
              <a:gdLst/>
              <a:ahLst/>
              <a:cxnLst>
                <a:cxn ang="0">
                  <a:pos x="44" y="33"/>
                </a:cxn>
                <a:cxn ang="0">
                  <a:pos x="37" y="40"/>
                </a:cxn>
                <a:cxn ang="0">
                  <a:pos x="36" y="40"/>
                </a:cxn>
                <a:cxn ang="0">
                  <a:pos x="35" y="40"/>
                </a:cxn>
                <a:cxn ang="0">
                  <a:pos x="28" y="33"/>
                </a:cxn>
                <a:cxn ang="0">
                  <a:pos x="27" y="31"/>
                </a:cxn>
                <a:cxn ang="0">
                  <a:pos x="31" y="14"/>
                </a:cxn>
                <a:cxn ang="0">
                  <a:pos x="31" y="12"/>
                </a:cxn>
                <a:cxn ang="0">
                  <a:pos x="31" y="9"/>
                </a:cxn>
                <a:cxn ang="0">
                  <a:pos x="32" y="7"/>
                </a:cxn>
                <a:cxn ang="0">
                  <a:pos x="40" y="7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42" y="14"/>
                </a:cxn>
                <a:cxn ang="0">
                  <a:pos x="45" y="31"/>
                </a:cxn>
                <a:cxn ang="0">
                  <a:pos x="44" y="33"/>
                </a:cxn>
                <a:cxn ang="0">
                  <a:pos x="72" y="33"/>
                </a:cxn>
                <a:cxn ang="0">
                  <a:pos x="62" y="7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0" y="7"/>
                </a:cxn>
                <a:cxn ang="0">
                  <a:pos x="1" y="33"/>
                </a:cxn>
                <a:cxn ang="0">
                  <a:pos x="2" y="37"/>
                </a:cxn>
                <a:cxn ang="0">
                  <a:pos x="10" y="41"/>
                </a:cxn>
                <a:cxn ang="0">
                  <a:pos x="13" y="40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18" y="40"/>
                </a:cxn>
                <a:cxn ang="0">
                  <a:pos x="20" y="44"/>
                </a:cxn>
                <a:cxn ang="0">
                  <a:pos x="36" y="48"/>
                </a:cxn>
                <a:cxn ang="0">
                  <a:pos x="52" y="44"/>
                </a:cxn>
                <a:cxn ang="0">
                  <a:pos x="54" y="40"/>
                </a:cxn>
                <a:cxn ang="0">
                  <a:pos x="54" y="27"/>
                </a:cxn>
                <a:cxn ang="0">
                  <a:pos x="55" y="27"/>
                </a:cxn>
                <a:cxn ang="0">
                  <a:pos x="60" y="40"/>
                </a:cxn>
                <a:cxn ang="0">
                  <a:pos x="62" y="41"/>
                </a:cxn>
                <a:cxn ang="0">
                  <a:pos x="70" y="37"/>
                </a:cxn>
                <a:cxn ang="0">
                  <a:pos x="72" y="33"/>
                </a:cxn>
              </a:cxnLst>
              <a:rect l="0" t="0" r="r" b="b"/>
              <a:pathLst>
                <a:path w="72" h="48">
                  <a:moveTo>
                    <a:pt x="44" y="33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5" y="40"/>
                    <a:pt x="35" y="4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33"/>
                    <a:pt x="27" y="32"/>
                    <a:pt x="27" y="3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3"/>
                    <a:pt x="31" y="12"/>
                    <a:pt x="31" y="12"/>
                  </a:cubicBezTo>
                  <a:cubicBezTo>
                    <a:pt x="31" y="11"/>
                    <a:pt x="31" y="9"/>
                    <a:pt x="31" y="9"/>
                  </a:cubicBezTo>
                  <a:cubicBezTo>
                    <a:pt x="31" y="8"/>
                    <a:pt x="31" y="7"/>
                    <a:pt x="3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1" y="7"/>
                    <a:pt x="42" y="8"/>
                    <a:pt x="42" y="9"/>
                  </a:cubicBezTo>
                  <a:cubicBezTo>
                    <a:pt x="42" y="9"/>
                    <a:pt x="42" y="11"/>
                    <a:pt x="41" y="12"/>
                  </a:cubicBezTo>
                  <a:cubicBezTo>
                    <a:pt x="41" y="12"/>
                    <a:pt x="42" y="13"/>
                    <a:pt x="42" y="1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3"/>
                    <a:pt x="44" y="33"/>
                  </a:cubicBezTo>
                  <a:moveTo>
                    <a:pt x="72" y="33"/>
                  </a:move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0" y="0"/>
                    <a:pt x="53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4" y="0"/>
                    <a:pt x="36" y="0"/>
                  </a:cubicBezTo>
                  <a:cubicBezTo>
                    <a:pt x="28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3" y="0"/>
                    <a:pt x="11" y="7"/>
                    <a:pt x="10" y="7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1" y="36"/>
                    <a:pt x="2" y="37"/>
                  </a:cubicBezTo>
                  <a:cubicBezTo>
                    <a:pt x="4" y="39"/>
                    <a:pt x="7" y="41"/>
                    <a:pt x="10" y="41"/>
                  </a:cubicBezTo>
                  <a:cubicBezTo>
                    <a:pt x="12" y="41"/>
                    <a:pt x="13" y="40"/>
                    <a:pt x="13" y="40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4"/>
                    <a:pt x="18" y="27"/>
                  </a:cubicBezTo>
                  <a:cubicBezTo>
                    <a:pt x="18" y="30"/>
                    <a:pt x="18" y="36"/>
                    <a:pt x="18" y="40"/>
                  </a:cubicBezTo>
                  <a:cubicBezTo>
                    <a:pt x="18" y="42"/>
                    <a:pt x="19" y="43"/>
                    <a:pt x="20" y="44"/>
                  </a:cubicBezTo>
                  <a:cubicBezTo>
                    <a:pt x="26" y="48"/>
                    <a:pt x="30" y="48"/>
                    <a:pt x="36" y="48"/>
                  </a:cubicBezTo>
                  <a:cubicBezTo>
                    <a:pt x="42" y="48"/>
                    <a:pt x="47" y="48"/>
                    <a:pt x="52" y="44"/>
                  </a:cubicBezTo>
                  <a:cubicBezTo>
                    <a:pt x="54" y="43"/>
                    <a:pt x="54" y="42"/>
                    <a:pt x="54" y="40"/>
                  </a:cubicBezTo>
                  <a:cubicBezTo>
                    <a:pt x="54" y="36"/>
                    <a:pt x="54" y="30"/>
                    <a:pt x="54" y="27"/>
                  </a:cubicBezTo>
                  <a:cubicBezTo>
                    <a:pt x="54" y="24"/>
                    <a:pt x="55" y="27"/>
                    <a:pt x="55" y="27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60" y="41"/>
                    <a:pt x="62" y="41"/>
                  </a:cubicBezTo>
                  <a:cubicBezTo>
                    <a:pt x="65" y="41"/>
                    <a:pt x="68" y="39"/>
                    <a:pt x="70" y="37"/>
                  </a:cubicBezTo>
                  <a:cubicBezTo>
                    <a:pt x="72" y="36"/>
                    <a:pt x="72" y="34"/>
                    <a:pt x="72" y="3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215"/>
            <p:cNvSpPr/>
            <p:nvPr/>
          </p:nvSpPr>
          <p:spPr bwMode="auto">
            <a:xfrm>
              <a:off x="1066800" y="2562224"/>
              <a:ext cx="271462" cy="103188"/>
            </a:xfrm>
            <a:custGeom>
              <a:avLst/>
              <a:gdLst/>
              <a:ahLst/>
              <a:cxnLst>
                <a:cxn ang="0">
                  <a:pos x="113" y="9"/>
                </a:cxn>
                <a:cxn ang="0">
                  <a:pos x="112" y="9"/>
                </a:cxn>
                <a:cxn ang="0">
                  <a:pos x="111" y="9"/>
                </a:cxn>
                <a:cxn ang="0">
                  <a:pos x="105" y="2"/>
                </a:cxn>
                <a:cxn ang="0">
                  <a:pos x="100" y="0"/>
                </a:cxn>
                <a:cxn ang="0">
                  <a:pos x="98" y="3"/>
                </a:cxn>
                <a:cxn ang="0">
                  <a:pos x="58" y="20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4" y="2"/>
                </a:cxn>
                <a:cxn ang="0">
                  <a:pos x="7" y="9"/>
                </a:cxn>
                <a:cxn ang="0">
                  <a:pos x="6" y="9"/>
                </a:cxn>
                <a:cxn ang="0">
                  <a:pos x="5" y="9"/>
                </a:cxn>
                <a:cxn ang="0">
                  <a:pos x="0" y="15"/>
                </a:cxn>
                <a:cxn ang="0">
                  <a:pos x="5" y="20"/>
                </a:cxn>
                <a:cxn ang="0">
                  <a:pos x="11" y="15"/>
                </a:cxn>
                <a:cxn ang="0">
                  <a:pos x="11" y="15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54" y="26"/>
                </a:cxn>
                <a:cxn ang="0">
                  <a:pos x="56" y="27"/>
                </a:cxn>
                <a:cxn ang="0">
                  <a:pos x="56" y="34"/>
                </a:cxn>
                <a:cxn ang="0">
                  <a:pos x="55" y="35"/>
                </a:cxn>
                <a:cxn ang="0">
                  <a:pos x="53" y="39"/>
                </a:cxn>
                <a:cxn ang="0">
                  <a:pos x="59" y="45"/>
                </a:cxn>
                <a:cxn ang="0">
                  <a:pos x="64" y="39"/>
                </a:cxn>
                <a:cxn ang="0">
                  <a:pos x="62" y="35"/>
                </a:cxn>
                <a:cxn ang="0">
                  <a:pos x="62" y="34"/>
                </a:cxn>
                <a:cxn ang="0">
                  <a:pos x="62" y="27"/>
                </a:cxn>
                <a:cxn ang="0">
                  <a:pos x="63" y="26"/>
                </a:cxn>
                <a:cxn ang="0">
                  <a:pos x="101" y="9"/>
                </a:cxn>
                <a:cxn ang="0">
                  <a:pos x="103" y="9"/>
                </a:cxn>
                <a:cxn ang="0">
                  <a:pos x="107" y="13"/>
                </a:cxn>
                <a:cxn ang="0">
                  <a:pos x="108" y="15"/>
                </a:cxn>
                <a:cxn ang="0">
                  <a:pos x="108" y="15"/>
                </a:cxn>
                <a:cxn ang="0">
                  <a:pos x="113" y="20"/>
                </a:cxn>
                <a:cxn ang="0">
                  <a:pos x="119" y="15"/>
                </a:cxn>
                <a:cxn ang="0">
                  <a:pos x="113" y="9"/>
                </a:cxn>
              </a:cxnLst>
              <a:rect l="0" t="0" r="r" b="b"/>
              <a:pathLst>
                <a:path w="119" h="45">
                  <a:moveTo>
                    <a:pt x="113" y="9"/>
                  </a:moveTo>
                  <a:cubicBezTo>
                    <a:pt x="113" y="9"/>
                    <a:pt x="113" y="9"/>
                    <a:pt x="112" y="9"/>
                  </a:cubicBezTo>
                  <a:cubicBezTo>
                    <a:pt x="112" y="9"/>
                    <a:pt x="112" y="9"/>
                    <a:pt x="111" y="9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3" y="0"/>
                    <a:pt x="100" y="0"/>
                  </a:cubicBezTo>
                  <a:cubicBezTo>
                    <a:pt x="99" y="1"/>
                    <a:pt x="99" y="3"/>
                    <a:pt x="98" y="3"/>
                  </a:cubicBezTo>
                  <a:cubicBezTo>
                    <a:pt x="95" y="12"/>
                    <a:pt x="76" y="20"/>
                    <a:pt x="58" y="20"/>
                  </a:cubicBezTo>
                  <a:cubicBezTo>
                    <a:pt x="40" y="20"/>
                    <a:pt x="23" y="13"/>
                    <a:pt x="19" y="4"/>
                  </a:cubicBezTo>
                  <a:cubicBezTo>
                    <a:pt x="19" y="3"/>
                    <a:pt x="18" y="3"/>
                    <a:pt x="18" y="2"/>
                  </a:cubicBezTo>
                  <a:cubicBezTo>
                    <a:pt x="17" y="1"/>
                    <a:pt x="15" y="1"/>
                    <a:pt x="14" y="2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8" y="20"/>
                    <a:pt x="11" y="18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24" y="19"/>
                    <a:pt x="38" y="25"/>
                    <a:pt x="54" y="26"/>
                  </a:cubicBezTo>
                  <a:cubicBezTo>
                    <a:pt x="55" y="26"/>
                    <a:pt x="56" y="26"/>
                    <a:pt x="56" y="27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5"/>
                    <a:pt x="55" y="35"/>
                    <a:pt x="55" y="35"/>
                  </a:cubicBezTo>
                  <a:cubicBezTo>
                    <a:pt x="54" y="36"/>
                    <a:pt x="53" y="38"/>
                    <a:pt x="53" y="39"/>
                  </a:cubicBezTo>
                  <a:cubicBezTo>
                    <a:pt x="53" y="42"/>
                    <a:pt x="56" y="45"/>
                    <a:pt x="59" y="45"/>
                  </a:cubicBezTo>
                  <a:cubicBezTo>
                    <a:pt x="62" y="45"/>
                    <a:pt x="64" y="42"/>
                    <a:pt x="64" y="39"/>
                  </a:cubicBezTo>
                  <a:cubicBezTo>
                    <a:pt x="64" y="38"/>
                    <a:pt x="63" y="36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26"/>
                    <a:pt x="63" y="26"/>
                    <a:pt x="63" y="26"/>
                  </a:cubicBezTo>
                  <a:cubicBezTo>
                    <a:pt x="80" y="24"/>
                    <a:pt x="94" y="18"/>
                    <a:pt x="101" y="9"/>
                  </a:cubicBezTo>
                  <a:cubicBezTo>
                    <a:pt x="102" y="9"/>
                    <a:pt x="102" y="8"/>
                    <a:pt x="103" y="9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8" y="14"/>
                    <a:pt x="108" y="14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8" y="18"/>
                    <a:pt x="110" y="20"/>
                    <a:pt x="113" y="20"/>
                  </a:cubicBezTo>
                  <a:cubicBezTo>
                    <a:pt x="116" y="20"/>
                    <a:pt x="119" y="18"/>
                    <a:pt x="119" y="15"/>
                  </a:cubicBezTo>
                  <a:cubicBezTo>
                    <a:pt x="119" y="12"/>
                    <a:pt x="116" y="9"/>
                    <a:pt x="113" y="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6" name="Freeform 144"/>
          <p:cNvSpPr>
            <a:spLocks noChangeAspect="1" noEditPoints="1"/>
          </p:cNvSpPr>
          <p:nvPr/>
        </p:nvSpPr>
        <p:spPr bwMode="auto">
          <a:xfrm>
            <a:off x="8035503" y="3712320"/>
            <a:ext cx="668107" cy="579371"/>
          </a:xfrm>
          <a:custGeom>
            <a:avLst/>
            <a:gdLst/>
            <a:ahLst/>
            <a:cxnLst>
              <a:cxn ang="0">
                <a:pos x="59" y="26"/>
              </a:cxn>
              <a:cxn ang="0">
                <a:pos x="57" y="28"/>
              </a:cxn>
              <a:cxn ang="0">
                <a:pos x="20" y="32"/>
              </a:cxn>
              <a:cxn ang="0">
                <a:pos x="20" y="35"/>
              </a:cxn>
              <a:cxn ang="0">
                <a:pos x="19" y="37"/>
              </a:cxn>
              <a:cxn ang="0">
                <a:pos x="52" y="37"/>
              </a:cxn>
              <a:cxn ang="0">
                <a:pos x="55" y="39"/>
              </a:cxn>
              <a:cxn ang="0">
                <a:pos x="52" y="42"/>
              </a:cxn>
              <a:cxn ang="0">
                <a:pos x="16" y="42"/>
              </a:cxn>
              <a:cxn ang="0">
                <a:pos x="13" y="39"/>
              </a:cxn>
              <a:cxn ang="0">
                <a:pos x="16" y="34"/>
              </a:cxn>
              <a:cxn ang="0">
                <a:pos x="9" y="5"/>
              </a:cxn>
              <a:cxn ang="0">
                <a:pos x="2" y="5"/>
              </a:cxn>
              <a:cxn ang="0">
                <a:pos x="0" y="3"/>
              </a:cxn>
              <a:cxn ang="0">
                <a:pos x="2" y="0"/>
              </a:cxn>
              <a:cxn ang="0">
                <a:pos x="11" y="0"/>
              </a:cxn>
              <a:cxn ang="0">
                <a:pos x="14" y="5"/>
              </a:cxn>
              <a:cxn ang="0">
                <a:pos x="57" y="5"/>
              </a:cxn>
              <a:cxn ang="0">
                <a:pos x="59" y="7"/>
              </a:cxn>
              <a:cxn ang="0">
                <a:pos x="59" y="26"/>
              </a:cxn>
              <a:cxn ang="0">
                <a:pos x="18" y="51"/>
              </a:cxn>
              <a:cxn ang="0">
                <a:pos x="13" y="46"/>
              </a:cxn>
              <a:cxn ang="0">
                <a:pos x="18" y="42"/>
              </a:cxn>
              <a:cxn ang="0">
                <a:pos x="23" y="46"/>
              </a:cxn>
              <a:cxn ang="0">
                <a:pos x="18" y="51"/>
              </a:cxn>
              <a:cxn ang="0">
                <a:pos x="50" y="51"/>
              </a:cxn>
              <a:cxn ang="0">
                <a:pos x="45" y="46"/>
              </a:cxn>
              <a:cxn ang="0">
                <a:pos x="50" y="42"/>
              </a:cxn>
              <a:cxn ang="0">
                <a:pos x="55" y="46"/>
              </a:cxn>
              <a:cxn ang="0">
                <a:pos x="50" y="51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7" name="Group 60"/>
          <p:cNvGrpSpPr/>
          <p:nvPr/>
        </p:nvGrpSpPr>
        <p:grpSpPr>
          <a:xfrm>
            <a:off x="6537834" y="3712320"/>
            <a:ext cx="632037" cy="579371"/>
            <a:chOff x="5147549" y="4340630"/>
            <a:chExt cx="232545" cy="213168"/>
          </a:xfrm>
          <a:solidFill>
            <a:srgbClr val="FFFFFF"/>
          </a:solidFill>
        </p:grpSpPr>
        <p:sp>
          <p:nvSpPr>
            <p:cNvPr id="18" name="Freeform 221"/>
            <p:cNvSpPr/>
            <p:nvPr/>
          </p:nvSpPr>
          <p:spPr bwMode="auto">
            <a:xfrm>
              <a:off x="5201810" y="4476280"/>
              <a:ext cx="23255" cy="775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0" y="4"/>
                </a:cxn>
              </a:cxnLst>
              <a:rect l="0" t="0" r="r" b="b"/>
              <a:pathLst>
                <a:path w="6" h="20">
                  <a:moveTo>
                    <a:pt x="0" y="4"/>
                  </a:moveTo>
                  <a:lnTo>
                    <a:pt x="0" y="20"/>
                  </a:lnTo>
                  <a:lnTo>
                    <a:pt x="6" y="20"/>
                  </a:lnTo>
                  <a:lnTo>
                    <a:pt x="6" y="2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222"/>
            <p:cNvSpPr/>
            <p:nvPr/>
          </p:nvSpPr>
          <p:spPr bwMode="auto">
            <a:xfrm>
              <a:off x="5178555" y="4499535"/>
              <a:ext cx="11628" cy="5426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3" y="14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0" y="14"/>
                </a:cxn>
              </a:cxnLst>
              <a:rect l="0" t="0" r="r" b="b"/>
              <a:pathLst>
                <a:path w="3" h="14">
                  <a:moveTo>
                    <a:pt x="0" y="14"/>
                  </a:moveTo>
                  <a:lnTo>
                    <a:pt x="3" y="1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223"/>
            <p:cNvSpPr/>
            <p:nvPr/>
          </p:nvSpPr>
          <p:spPr bwMode="auto">
            <a:xfrm>
              <a:off x="5302579" y="4394891"/>
              <a:ext cx="50386" cy="15890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41"/>
                </a:cxn>
                <a:cxn ang="0">
                  <a:pos x="13" y="41"/>
                </a:cxn>
                <a:cxn ang="0">
                  <a:pos x="13" y="0"/>
                </a:cxn>
                <a:cxn ang="0">
                  <a:pos x="0" y="13"/>
                </a:cxn>
              </a:cxnLst>
              <a:rect l="0" t="0" r="r" b="b"/>
              <a:pathLst>
                <a:path w="13" h="41">
                  <a:moveTo>
                    <a:pt x="0" y="13"/>
                  </a:moveTo>
                  <a:lnTo>
                    <a:pt x="0" y="41"/>
                  </a:lnTo>
                  <a:lnTo>
                    <a:pt x="13" y="41"/>
                  </a:lnTo>
                  <a:lnTo>
                    <a:pt x="13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224"/>
            <p:cNvSpPr/>
            <p:nvPr/>
          </p:nvSpPr>
          <p:spPr bwMode="auto">
            <a:xfrm>
              <a:off x="5263822" y="4456903"/>
              <a:ext cx="27132" cy="9689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5"/>
                </a:cxn>
                <a:cxn ang="0">
                  <a:pos x="7" y="25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0" y="7"/>
                </a:cxn>
              </a:cxnLst>
              <a:rect l="0" t="0" r="r" b="b"/>
              <a:pathLst>
                <a:path w="7" h="25">
                  <a:moveTo>
                    <a:pt x="0" y="7"/>
                  </a:moveTo>
                  <a:lnTo>
                    <a:pt x="0" y="25"/>
                  </a:lnTo>
                  <a:lnTo>
                    <a:pt x="7" y="25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225"/>
            <p:cNvSpPr/>
            <p:nvPr/>
          </p:nvSpPr>
          <p:spPr bwMode="auto">
            <a:xfrm>
              <a:off x="5236693" y="4495660"/>
              <a:ext cx="15503" cy="5813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2" y="2"/>
                </a:cxn>
              </a:cxnLst>
              <a:rect l="0" t="0" r="r" b="b"/>
              <a:pathLst>
                <a:path w="4" h="15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226"/>
            <p:cNvSpPr/>
            <p:nvPr/>
          </p:nvSpPr>
          <p:spPr bwMode="auto">
            <a:xfrm>
              <a:off x="5147549" y="4340630"/>
              <a:ext cx="232545" cy="178285"/>
            </a:xfrm>
            <a:custGeom>
              <a:avLst/>
              <a:gdLst/>
              <a:ahLst/>
              <a:cxnLst>
                <a:cxn ang="0">
                  <a:pos x="54" y="10"/>
                </a:cxn>
                <a:cxn ang="0">
                  <a:pos x="60" y="16"/>
                </a:cxn>
                <a:cxn ang="0">
                  <a:pos x="58" y="3"/>
                </a:cxn>
                <a:cxn ang="0">
                  <a:pos x="44" y="0"/>
                </a:cxn>
                <a:cxn ang="0">
                  <a:pos x="51" y="7"/>
                </a:cxn>
                <a:cxn ang="0">
                  <a:pos x="25" y="33"/>
                </a:cxn>
                <a:cxn ang="0">
                  <a:pos x="18" y="25"/>
                </a:cxn>
                <a:cxn ang="0">
                  <a:pos x="0" y="42"/>
                </a:cxn>
                <a:cxn ang="0">
                  <a:pos x="4" y="46"/>
                </a:cxn>
                <a:cxn ang="0">
                  <a:pos x="18" y="32"/>
                </a:cxn>
                <a:cxn ang="0">
                  <a:pos x="22" y="36"/>
                </a:cxn>
                <a:cxn ang="0">
                  <a:pos x="22" y="36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5" y="39"/>
                </a:cxn>
                <a:cxn ang="0">
                  <a:pos x="29" y="36"/>
                </a:cxn>
                <a:cxn ang="0">
                  <a:pos x="29" y="36"/>
                </a:cxn>
                <a:cxn ang="0">
                  <a:pos x="54" y="10"/>
                </a:cxn>
              </a:cxnLst>
              <a:rect l="0" t="0" r="r" b="b"/>
              <a:pathLst>
                <a:path w="60" h="46">
                  <a:moveTo>
                    <a:pt x="54" y="10"/>
                  </a:moveTo>
                  <a:lnTo>
                    <a:pt x="60" y="16"/>
                  </a:lnTo>
                  <a:lnTo>
                    <a:pt x="58" y="3"/>
                  </a:lnTo>
                  <a:lnTo>
                    <a:pt x="44" y="0"/>
                  </a:lnTo>
                  <a:lnTo>
                    <a:pt x="51" y="7"/>
                  </a:lnTo>
                  <a:lnTo>
                    <a:pt x="25" y="33"/>
                  </a:lnTo>
                  <a:lnTo>
                    <a:pt x="18" y="25"/>
                  </a:lnTo>
                  <a:lnTo>
                    <a:pt x="0" y="42"/>
                  </a:lnTo>
                  <a:lnTo>
                    <a:pt x="4" y="46"/>
                  </a:lnTo>
                  <a:lnTo>
                    <a:pt x="18" y="32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5" y="39"/>
                  </a:lnTo>
                  <a:lnTo>
                    <a:pt x="29" y="36"/>
                  </a:lnTo>
                  <a:lnTo>
                    <a:pt x="29" y="36"/>
                  </a:lnTo>
                  <a:lnTo>
                    <a:pt x="54" y="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67"/>
          <p:cNvGrpSpPr/>
          <p:nvPr/>
        </p:nvGrpSpPr>
        <p:grpSpPr>
          <a:xfrm>
            <a:off x="3476965" y="3661260"/>
            <a:ext cx="706120" cy="666891"/>
            <a:chOff x="5530851" y="1866899"/>
            <a:chExt cx="285750" cy="269875"/>
          </a:xfrm>
          <a:solidFill>
            <a:srgbClr val="FFFFFF"/>
          </a:solidFill>
        </p:grpSpPr>
        <p:sp>
          <p:nvSpPr>
            <p:cNvPr id="25" name="Oval 190"/>
            <p:cNvSpPr>
              <a:spLocks noChangeArrowheads="1"/>
            </p:cNvSpPr>
            <p:nvPr/>
          </p:nvSpPr>
          <p:spPr bwMode="auto">
            <a:xfrm>
              <a:off x="5661026" y="1912936"/>
              <a:ext cx="68263" cy="68263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91"/>
            <p:cNvSpPr>
              <a:spLocks noEditPoints="1"/>
            </p:cNvSpPr>
            <p:nvPr/>
          </p:nvSpPr>
          <p:spPr bwMode="auto">
            <a:xfrm>
              <a:off x="5530851" y="1866899"/>
              <a:ext cx="285750" cy="269875"/>
            </a:xfrm>
            <a:custGeom>
              <a:avLst/>
              <a:gdLst/>
              <a:ahLst/>
              <a:cxnLst>
                <a:cxn ang="0">
                  <a:pos x="100" y="75"/>
                </a:cxn>
                <a:cxn ang="0">
                  <a:pos x="97" y="77"/>
                </a:cxn>
                <a:cxn ang="0">
                  <a:pos x="96" y="77"/>
                </a:cxn>
                <a:cxn ang="0">
                  <a:pos x="90" y="57"/>
                </a:cxn>
                <a:cxn ang="0">
                  <a:pos x="84" y="53"/>
                </a:cxn>
                <a:cxn ang="0">
                  <a:pos x="82" y="53"/>
                </a:cxn>
                <a:cxn ang="0">
                  <a:pos x="60" y="53"/>
                </a:cxn>
                <a:cxn ang="0">
                  <a:pos x="55" y="57"/>
                </a:cxn>
                <a:cxn ang="0">
                  <a:pos x="48" y="76"/>
                </a:cxn>
                <a:cxn ang="0">
                  <a:pos x="47" y="76"/>
                </a:cxn>
                <a:cxn ang="0">
                  <a:pos x="46" y="75"/>
                </a:cxn>
                <a:cxn ang="0">
                  <a:pos x="46" y="20"/>
                </a:cxn>
                <a:cxn ang="0">
                  <a:pos x="73" y="9"/>
                </a:cxn>
                <a:cxn ang="0">
                  <a:pos x="100" y="20"/>
                </a:cxn>
                <a:cxn ang="0">
                  <a:pos x="111" y="48"/>
                </a:cxn>
                <a:cxn ang="0">
                  <a:pos x="100" y="75"/>
                </a:cxn>
                <a:cxn ang="0">
                  <a:pos x="78" y="78"/>
                </a:cxn>
                <a:cxn ang="0">
                  <a:pos x="73" y="83"/>
                </a:cxn>
                <a:cxn ang="0">
                  <a:pos x="71" y="83"/>
                </a:cxn>
                <a:cxn ang="0">
                  <a:pos x="66" y="78"/>
                </a:cxn>
                <a:cxn ang="0">
                  <a:pos x="66" y="76"/>
                </a:cxn>
                <a:cxn ang="0">
                  <a:pos x="68" y="63"/>
                </a:cxn>
                <a:cxn ang="0">
                  <a:pos x="68" y="60"/>
                </a:cxn>
                <a:cxn ang="0">
                  <a:pos x="69" y="59"/>
                </a:cxn>
                <a:cxn ang="0">
                  <a:pos x="75" y="59"/>
                </a:cxn>
                <a:cxn ang="0">
                  <a:pos x="76" y="60"/>
                </a:cxn>
                <a:cxn ang="0">
                  <a:pos x="76" y="63"/>
                </a:cxn>
                <a:cxn ang="0">
                  <a:pos x="79" y="76"/>
                </a:cxn>
                <a:cxn ang="0">
                  <a:pos x="78" y="78"/>
                </a:cxn>
                <a:cxn ang="0">
                  <a:pos x="106" y="14"/>
                </a:cxn>
                <a:cxn ang="0">
                  <a:pos x="73" y="0"/>
                </a:cxn>
                <a:cxn ang="0">
                  <a:pos x="39" y="14"/>
                </a:cxn>
                <a:cxn ang="0">
                  <a:pos x="25" y="42"/>
                </a:cxn>
                <a:cxn ang="0">
                  <a:pos x="32" y="71"/>
                </a:cxn>
                <a:cxn ang="0">
                  <a:pos x="31" y="76"/>
                </a:cxn>
                <a:cxn ang="0">
                  <a:pos x="6" y="101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10" y="118"/>
                </a:cxn>
                <a:cxn ang="0">
                  <a:pos x="19" y="114"/>
                </a:cxn>
                <a:cxn ang="0">
                  <a:pos x="44" y="89"/>
                </a:cxn>
                <a:cxn ang="0">
                  <a:pos x="44" y="89"/>
                </a:cxn>
                <a:cxn ang="0">
                  <a:pos x="47" y="88"/>
                </a:cxn>
                <a:cxn ang="0">
                  <a:pos x="49" y="88"/>
                </a:cxn>
                <a:cxn ang="0">
                  <a:pos x="54" y="91"/>
                </a:cxn>
                <a:cxn ang="0">
                  <a:pos x="57" y="92"/>
                </a:cxn>
                <a:cxn ang="0">
                  <a:pos x="61" y="94"/>
                </a:cxn>
                <a:cxn ang="0">
                  <a:pos x="73" y="95"/>
                </a:cxn>
                <a:cxn ang="0">
                  <a:pos x="88" y="93"/>
                </a:cxn>
                <a:cxn ang="0">
                  <a:pos x="90" y="92"/>
                </a:cxn>
                <a:cxn ang="0">
                  <a:pos x="100" y="87"/>
                </a:cxn>
                <a:cxn ang="0">
                  <a:pos x="106" y="81"/>
                </a:cxn>
                <a:cxn ang="0">
                  <a:pos x="106" y="14"/>
                </a:cxn>
              </a:cxnLst>
              <a:rect l="0" t="0" r="r" b="b"/>
              <a:pathLst>
                <a:path w="125" h="118">
                  <a:moveTo>
                    <a:pt x="100" y="75"/>
                  </a:moveTo>
                  <a:cubicBezTo>
                    <a:pt x="99" y="75"/>
                    <a:pt x="98" y="76"/>
                    <a:pt x="97" y="77"/>
                  </a:cubicBezTo>
                  <a:cubicBezTo>
                    <a:pt x="97" y="77"/>
                    <a:pt x="97" y="77"/>
                    <a:pt x="96" y="7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89" y="55"/>
                    <a:pt x="86" y="53"/>
                    <a:pt x="84" y="53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8" y="53"/>
                    <a:pt x="55" y="55"/>
                    <a:pt x="55" y="57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7"/>
                    <a:pt x="48" y="77"/>
                    <a:pt x="47" y="76"/>
                  </a:cubicBezTo>
                  <a:cubicBezTo>
                    <a:pt x="47" y="76"/>
                    <a:pt x="46" y="75"/>
                    <a:pt x="46" y="75"/>
                  </a:cubicBezTo>
                  <a:cubicBezTo>
                    <a:pt x="31" y="60"/>
                    <a:pt x="31" y="35"/>
                    <a:pt x="46" y="20"/>
                  </a:cubicBezTo>
                  <a:cubicBezTo>
                    <a:pt x="53" y="13"/>
                    <a:pt x="62" y="9"/>
                    <a:pt x="73" y="9"/>
                  </a:cubicBezTo>
                  <a:cubicBezTo>
                    <a:pt x="83" y="9"/>
                    <a:pt x="93" y="13"/>
                    <a:pt x="100" y="20"/>
                  </a:cubicBezTo>
                  <a:cubicBezTo>
                    <a:pt x="107" y="28"/>
                    <a:pt x="111" y="37"/>
                    <a:pt x="111" y="48"/>
                  </a:cubicBezTo>
                  <a:cubicBezTo>
                    <a:pt x="111" y="58"/>
                    <a:pt x="107" y="67"/>
                    <a:pt x="100" y="75"/>
                  </a:cubicBezTo>
                  <a:moveTo>
                    <a:pt x="78" y="78"/>
                  </a:move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72" y="83"/>
                    <a:pt x="71" y="83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6" y="76"/>
                  </a:cubicBezTo>
                  <a:cubicBezTo>
                    <a:pt x="66" y="76"/>
                    <a:pt x="68" y="66"/>
                    <a:pt x="68" y="63"/>
                  </a:cubicBezTo>
                  <a:cubicBezTo>
                    <a:pt x="68" y="63"/>
                    <a:pt x="68" y="60"/>
                    <a:pt x="68" y="60"/>
                  </a:cubicBezTo>
                  <a:cubicBezTo>
                    <a:pt x="68" y="60"/>
                    <a:pt x="69" y="59"/>
                    <a:pt x="69" y="59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6" y="59"/>
                    <a:pt x="76" y="60"/>
                    <a:pt x="76" y="60"/>
                  </a:cubicBezTo>
                  <a:cubicBezTo>
                    <a:pt x="76" y="60"/>
                    <a:pt x="76" y="63"/>
                    <a:pt x="76" y="63"/>
                  </a:cubicBezTo>
                  <a:cubicBezTo>
                    <a:pt x="77" y="66"/>
                    <a:pt x="79" y="76"/>
                    <a:pt x="79" y="76"/>
                  </a:cubicBezTo>
                  <a:cubicBezTo>
                    <a:pt x="79" y="77"/>
                    <a:pt x="79" y="78"/>
                    <a:pt x="78" y="78"/>
                  </a:cubicBezTo>
                  <a:moveTo>
                    <a:pt x="106" y="14"/>
                  </a:moveTo>
                  <a:cubicBezTo>
                    <a:pt x="97" y="5"/>
                    <a:pt x="85" y="0"/>
                    <a:pt x="73" y="0"/>
                  </a:cubicBezTo>
                  <a:cubicBezTo>
                    <a:pt x="60" y="0"/>
                    <a:pt x="48" y="5"/>
                    <a:pt x="39" y="14"/>
                  </a:cubicBezTo>
                  <a:cubicBezTo>
                    <a:pt x="31" y="21"/>
                    <a:pt x="26" y="31"/>
                    <a:pt x="25" y="42"/>
                  </a:cubicBezTo>
                  <a:cubicBezTo>
                    <a:pt x="24" y="52"/>
                    <a:pt x="26" y="62"/>
                    <a:pt x="32" y="71"/>
                  </a:cubicBezTo>
                  <a:cubicBezTo>
                    <a:pt x="32" y="73"/>
                    <a:pt x="33" y="75"/>
                    <a:pt x="31" y="76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2" y="105"/>
                    <a:pt x="0" y="111"/>
                    <a:pt x="4" y="115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6" y="117"/>
                    <a:pt x="8" y="118"/>
                    <a:pt x="10" y="118"/>
                  </a:cubicBezTo>
                  <a:cubicBezTo>
                    <a:pt x="13" y="118"/>
                    <a:pt x="16" y="117"/>
                    <a:pt x="19" y="114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8"/>
                    <a:pt x="46" y="88"/>
                    <a:pt x="47" y="88"/>
                  </a:cubicBezTo>
                  <a:cubicBezTo>
                    <a:pt x="48" y="88"/>
                    <a:pt x="49" y="88"/>
                    <a:pt x="49" y="88"/>
                  </a:cubicBezTo>
                  <a:cubicBezTo>
                    <a:pt x="51" y="90"/>
                    <a:pt x="52" y="90"/>
                    <a:pt x="54" y="91"/>
                  </a:cubicBezTo>
                  <a:cubicBezTo>
                    <a:pt x="55" y="92"/>
                    <a:pt x="56" y="92"/>
                    <a:pt x="57" y="92"/>
                  </a:cubicBezTo>
                  <a:cubicBezTo>
                    <a:pt x="58" y="93"/>
                    <a:pt x="59" y="93"/>
                    <a:pt x="61" y="94"/>
                  </a:cubicBezTo>
                  <a:cubicBezTo>
                    <a:pt x="65" y="95"/>
                    <a:pt x="69" y="95"/>
                    <a:pt x="73" y="95"/>
                  </a:cubicBezTo>
                  <a:cubicBezTo>
                    <a:pt x="78" y="95"/>
                    <a:pt x="83" y="94"/>
                    <a:pt x="88" y="93"/>
                  </a:cubicBezTo>
                  <a:cubicBezTo>
                    <a:pt x="89" y="93"/>
                    <a:pt x="89" y="92"/>
                    <a:pt x="90" y="92"/>
                  </a:cubicBezTo>
                  <a:cubicBezTo>
                    <a:pt x="94" y="91"/>
                    <a:pt x="97" y="89"/>
                    <a:pt x="100" y="87"/>
                  </a:cubicBezTo>
                  <a:cubicBezTo>
                    <a:pt x="102" y="85"/>
                    <a:pt x="104" y="83"/>
                    <a:pt x="106" y="81"/>
                  </a:cubicBezTo>
                  <a:cubicBezTo>
                    <a:pt x="125" y="63"/>
                    <a:pt x="125" y="32"/>
                    <a:pt x="106" y="1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7" name="Elbow Connector 70"/>
          <p:cNvCxnSpPr/>
          <p:nvPr/>
        </p:nvCxnSpPr>
        <p:spPr>
          <a:xfrm>
            <a:off x="6796077" y="4972121"/>
            <a:ext cx="1088824" cy="749961"/>
          </a:xfrm>
          <a:prstGeom prst="bentConnector3">
            <a:avLst>
              <a:gd name="adj1" fmla="val 78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cxnSp>
        <p:nvCxnSpPr>
          <p:cNvPr id="28" name="Elbow Connector 71"/>
          <p:cNvCxnSpPr/>
          <p:nvPr/>
        </p:nvCxnSpPr>
        <p:spPr>
          <a:xfrm flipH="1">
            <a:off x="4245829" y="4972121"/>
            <a:ext cx="1088824" cy="749961"/>
          </a:xfrm>
          <a:prstGeom prst="bentConnector3">
            <a:avLst>
              <a:gd name="adj1" fmla="val 467"/>
            </a:avLst>
          </a:prstGeom>
          <a:noFill/>
          <a:ln w="19050" cap="flat" cmpd="sng" algn="ctr">
            <a:solidFill>
              <a:srgbClr val="262626">
                <a:lumMod val="75000"/>
                <a:lumOff val="25000"/>
              </a:srgbClr>
            </a:solidFill>
            <a:prstDash val="sysDot"/>
            <a:headEnd type="oval"/>
            <a:tailEnd type="triangle"/>
          </a:ln>
          <a:effectLst/>
        </p:spPr>
      </p:cxnSp>
      <p:sp>
        <p:nvSpPr>
          <p:cNvPr id="29" name="TextBox 72"/>
          <p:cNvSpPr txBox="1"/>
          <p:nvPr/>
        </p:nvSpPr>
        <p:spPr>
          <a:xfrm flipH="1">
            <a:off x="9526158" y="1943396"/>
            <a:ext cx="222653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73"/>
          <p:cNvSpPr txBox="1"/>
          <p:nvPr/>
        </p:nvSpPr>
        <p:spPr>
          <a:xfrm flipH="1">
            <a:off x="459883" y="1943396"/>
            <a:ext cx="2183948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74"/>
          <p:cNvSpPr txBox="1"/>
          <p:nvPr/>
        </p:nvSpPr>
        <p:spPr>
          <a:xfrm flipH="1">
            <a:off x="8020402" y="5363955"/>
            <a:ext cx="2226533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75"/>
          <p:cNvSpPr txBox="1"/>
          <p:nvPr/>
        </p:nvSpPr>
        <p:spPr>
          <a:xfrm flipH="1">
            <a:off x="1926380" y="5363955"/>
            <a:ext cx="2183948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25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25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build="allAtOnce" animBg="1"/>
      <p:bldP spid="7" grpId="0" animBg="1"/>
      <p:bldP spid="8" grpId="0" animBg="1"/>
      <p:bldP spid="9" grpId="0" animBg="1"/>
      <p:bldP spid="16" grpId="0" animBg="1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0" y="0"/>
            <a:ext cx="5917065" cy="6858000"/>
          </a:xfrm>
          <a:custGeom>
            <a:avLst/>
            <a:gdLst>
              <a:gd name="connsiteX0" fmla="*/ 0 w 5917065"/>
              <a:gd name="connsiteY0" fmla="*/ 0 h 6858000"/>
              <a:gd name="connsiteX1" fmla="*/ 3954364 w 5917065"/>
              <a:gd name="connsiteY1" fmla="*/ 2 h 6858000"/>
              <a:gd name="connsiteX2" fmla="*/ 5917065 w 5917065"/>
              <a:gd name="connsiteY2" fmla="*/ 2241034 h 6858000"/>
              <a:gd name="connsiteX3" fmla="*/ 3172798 w 5917065"/>
              <a:gd name="connsiteY3" fmla="*/ 6858000 h 6858000"/>
              <a:gd name="connsiteX4" fmla="*/ 0 w 5917065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7065" h="6858000">
                <a:moveTo>
                  <a:pt x="0" y="0"/>
                </a:moveTo>
                <a:lnTo>
                  <a:pt x="3954364" y="2"/>
                </a:lnTo>
                <a:lnTo>
                  <a:pt x="5917065" y="2241034"/>
                </a:lnTo>
                <a:lnTo>
                  <a:pt x="317279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/>
        </p:nvSpPr>
        <p:spPr>
          <a:xfrm rot="765009" flipH="1">
            <a:off x="3413354" y="3749317"/>
            <a:ext cx="1680139" cy="3358643"/>
          </a:xfrm>
          <a:custGeom>
            <a:avLst/>
            <a:gdLst>
              <a:gd name="connsiteX0" fmla="*/ 590368 w 1680139"/>
              <a:gd name="connsiteY0" fmla="*/ 0 h 3358643"/>
              <a:gd name="connsiteX1" fmla="*/ 1680139 w 1680139"/>
              <a:gd name="connsiteY1" fmla="*/ 3358643 h 3358643"/>
              <a:gd name="connsiteX2" fmla="*/ 985921 w 1680139"/>
              <a:gd name="connsiteY2" fmla="*/ 3201556 h 3358643"/>
              <a:gd name="connsiteX3" fmla="*/ 0 w 1680139"/>
              <a:gd name="connsiteY3" fmla="*/ 162977 h 33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139" h="3358643">
                <a:moveTo>
                  <a:pt x="590368" y="0"/>
                </a:moveTo>
                <a:lnTo>
                  <a:pt x="1680139" y="3358643"/>
                </a:lnTo>
                <a:lnTo>
                  <a:pt x="985921" y="3201556"/>
                </a:lnTo>
                <a:lnTo>
                  <a:pt x="0" y="162977"/>
                </a:lnTo>
                <a:close/>
              </a:path>
            </a:pathLst>
          </a:custGeom>
          <a:solidFill>
            <a:srgbClr val="545D79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765009" flipH="1">
            <a:off x="3853923" y="28036"/>
            <a:ext cx="1336717" cy="917330"/>
          </a:xfrm>
          <a:custGeom>
            <a:avLst/>
            <a:gdLst>
              <a:gd name="connsiteX0" fmla="*/ 1139495 w 1802209"/>
              <a:gd name="connsiteY0" fmla="*/ 0 h 1236777"/>
              <a:gd name="connsiteX1" fmla="*/ 1802209 w 1802209"/>
              <a:gd name="connsiteY1" fmla="*/ 149958 h 1236777"/>
              <a:gd name="connsiteX2" fmla="*/ 308411 w 1802209"/>
              <a:gd name="connsiteY2" fmla="*/ 1236777 h 1236777"/>
              <a:gd name="connsiteX3" fmla="*/ 0 w 1802209"/>
              <a:gd name="connsiteY3" fmla="*/ 829046 h 123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09" h="1236777">
                <a:moveTo>
                  <a:pt x="1139495" y="0"/>
                </a:moveTo>
                <a:lnTo>
                  <a:pt x="1802209" y="149958"/>
                </a:lnTo>
                <a:lnTo>
                  <a:pt x="308411" y="1236777"/>
                </a:lnTo>
                <a:lnTo>
                  <a:pt x="0" y="829046"/>
                </a:lnTo>
                <a:close/>
              </a:path>
            </a:pathLst>
          </a:custGeom>
          <a:solidFill>
            <a:srgbClr val="3FB793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6197448" y="2643568"/>
            <a:ext cx="4734629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8800" dirty="0">
                <a:solidFill>
                  <a:srgbClr val="3FB793"/>
                </a:solidFill>
                <a:cs typeface="+mn-ea"/>
                <a:sym typeface="+mn-lt"/>
              </a:rPr>
              <a:t>PART  </a:t>
            </a:r>
            <a:r>
              <a:rPr lang="en-US" altLang="zh-CN" sz="8800" dirty="0" smtClean="0">
                <a:solidFill>
                  <a:srgbClr val="3FB793"/>
                </a:solidFill>
                <a:cs typeface="+mn-ea"/>
                <a:sym typeface="+mn-lt"/>
              </a:rPr>
              <a:t>02</a:t>
            </a:r>
            <a:endParaRPr lang="zh-CN" altLang="en-US" sz="8800" dirty="0">
              <a:solidFill>
                <a:srgbClr val="3FB793"/>
              </a:solidFill>
              <a:cs typeface="+mn-ea"/>
              <a:sym typeface="+mn-lt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6023669" y="4004972"/>
            <a:ext cx="61683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rgbClr val="3FB793"/>
                </a:solidFill>
                <a:cs typeface="+mn-ea"/>
                <a:sym typeface="+mn-lt"/>
              </a:rPr>
              <a:t>市场透视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6197448" y="5428638"/>
            <a:ext cx="5410351" cy="3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050" dirty="0">
                <a:cs typeface="+mn-ea"/>
                <a:sym typeface="+mn-lt"/>
              </a:rPr>
              <a:t>We have many PowerPoint </a:t>
            </a:r>
            <a:r>
              <a:rPr lang="zh-CN" altLang="en-US" sz="1050" dirty="0">
                <a:cs typeface="+mn-ea"/>
                <a:sym typeface="+mn-lt"/>
              </a:rPr>
              <a:t>templates</a:t>
            </a:r>
            <a:r>
              <a:rPr lang="en-US" altLang="zh-CN" sz="1050" dirty="0">
                <a:cs typeface="+mn-ea"/>
                <a:sym typeface="+mn-lt"/>
              </a:rPr>
              <a:t> that has been specifically designed to help anyone that is stepping into the world of PowerPoint for the very first time.</a:t>
            </a:r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1" grpId="0"/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1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2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4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1" grpId="0"/>
          <p:bldP spid="12" grpId="0"/>
          <p:bldP spid="13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miaoiq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2148</Words>
  <Application>Microsoft Office PowerPoint</Application>
  <PresentationFormat>宽屏</PresentationFormat>
  <Paragraphs>239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方正尚酷简体</vt:lpstr>
      <vt:lpstr>宋体</vt:lpstr>
      <vt:lpstr>微软雅黑</vt:lpstr>
      <vt:lpstr>Agency FB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2022-03-21T05:47:35Z</dcterms:created>
  <dcterms:modified xsi:type="dcterms:W3CDTF">2023-01-10T10:53:01Z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9254192BE4CA45AF8B2247A39D80D06B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